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13" r:id="rId5"/>
    <p:sldId id="301" r:id="rId6"/>
    <p:sldId id="307" r:id="rId7"/>
    <p:sldId id="298" r:id="rId8"/>
    <p:sldId id="299" r:id="rId9"/>
    <p:sldId id="300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290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D43"/>
    <a:srgbClr val="D02D00"/>
    <a:srgbClr val="E55C3C"/>
    <a:srgbClr val="FF4D1D"/>
    <a:srgbClr val="FF9C81"/>
    <a:srgbClr val="FFE1D9"/>
    <a:srgbClr val="D1D1D1"/>
    <a:srgbClr val="E4E4E4"/>
    <a:srgbClr val="1B4859"/>
    <a:srgbClr val="173B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805467-11B0-4C6C-867F-6CDE0115D47C}" v="1573" dt="2024-06-17T14:49:54.2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70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11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578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IME REMAUD" userId="d3172d81-1a01-4ac7-9cfd-1422eea0bc80" providerId="ADAL" clId="{73B2A607-DE62-401F-BA06-010CD0D81358}"/>
    <pc:docChg chg="undo custSel addSld delSld modSld sldOrd">
      <pc:chgData name="MAXIME REMAUD" userId="d3172d81-1a01-4ac7-9cfd-1422eea0bc80" providerId="ADAL" clId="{73B2A607-DE62-401F-BA06-010CD0D81358}" dt="2024-04-08T07:37:23.052" v="6605" actId="27636"/>
      <pc:docMkLst>
        <pc:docMk/>
      </pc:docMkLst>
      <pc:sldChg chg="addSp delSp modSp del mod">
        <pc:chgData name="MAXIME REMAUD" userId="d3172d81-1a01-4ac7-9cfd-1422eea0bc80" providerId="ADAL" clId="{73B2A607-DE62-401F-BA06-010CD0D81358}" dt="2024-02-05T13:35:11.417" v="341" actId="47"/>
        <pc:sldMkLst>
          <pc:docMk/>
          <pc:sldMk cId="819173767" sldId="258"/>
        </pc:sldMkLst>
        <pc:spChg chg="add mod">
          <ac:chgData name="MAXIME REMAUD" userId="d3172d81-1a01-4ac7-9cfd-1422eea0bc80" providerId="ADAL" clId="{73B2A607-DE62-401F-BA06-010CD0D81358}" dt="2024-02-05T13:35:06.320" v="339" actId="21"/>
          <ac:spMkLst>
            <pc:docMk/>
            <pc:sldMk cId="819173767" sldId="258"/>
            <ac:spMk id="12" creationId="{C62D6FF3-D020-7D81-CF30-1C39704E290F}"/>
          </ac:spMkLst>
        </pc:spChg>
        <pc:spChg chg="del mod">
          <ac:chgData name="MAXIME REMAUD" userId="d3172d81-1a01-4ac7-9cfd-1422eea0bc80" providerId="ADAL" clId="{73B2A607-DE62-401F-BA06-010CD0D81358}" dt="2024-02-05T13:35:06.320" v="339" actId="21"/>
          <ac:spMkLst>
            <pc:docMk/>
            <pc:sldMk cId="819173767" sldId="258"/>
            <ac:spMk id="14" creationId="{DD48E360-0765-91B1-3754-12EAE43EA2E3}"/>
          </ac:spMkLst>
        </pc:spChg>
        <pc:spChg chg="del mod">
          <ac:chgData name="MAXIME REMAUD" userId="d3172d81-1a01-4ac7-9cfd-1422eea0bc80" providerId="ADAL" clId="{73B2A607-DE62-401F-BA06-010CD0D81358}" dt="2024-02-05T13:33:53.834" v="334" actId="478"/>
          <ac:spMkLst>
            <pc:docMk/>
            <pc:sldMk cId="819173767" sldId="258"/>
            <ac:spMk id="15" creationId="{2D7C26B8-B7F2-9598-A0CB-A1691908C9BA}"/>
          </ac:spMkLst>
        </pc:spChg>
        <pc:spChg chg="del mod">
          <ac:chgData name="MAXIME REMAUD" userId="d3172d81-1a01-4ac7-9cfd-1422eea0bc80" providerId="ADAL" clId="{73B2A607-DE62-401F-BA06-010CD0D81358}" dt="2024-02-05T13:29:59.721" v="307" actId="478"/>
          <ac:spMkLst>
            <pc:docMk/>
            <pc:sldMk cId="819173767" sldId="258"/>
            <ac:spMk id="16" creationId="{C4F42638-9EFB-E71B-BA0B-31E9462B2BF4}"/>
          </ac:spMkLst>
        </pc:spChg>
        <pc:picChg chg="del mod ord replST">
          <ac:chgData name="MAXIME REMAUD" userId="d3172d81-1a01-4ac7-9cfd-1422eea0bc80" providerId="ADAL" clId="{73B2A607-DE62-401F-BA06-010CD0D81358}" dt="2024-02-05T13:28:40.566" v="273" actId="478"/>
          <ac:picMkLst>
            <pc:docMk/>
            <pc:sldMk cId="819173767" sldId="258"/>
            <ac:picMk id="3" creationId="{6619D371-441E-1E03-3C66-072C346197A0}"/>
          </ac:picMkLst>
        </pc:picChg>
        <pc:picChg chg="del mod replST">
          <ac:chgData name="MAXIME REMAUD" userId="d3172d81-1a01-4ac7-9cfd-1422eea0bc80" providerId="ADAL" clId="{73B2A607-DE62-401F-BA06-010CD0D81358}" dt="2024-02-05T11:18:16.676" v="204" actId="478"/>
          <ac:picMkLst>
            <pc:docMk/>
            <pc:sldMk cId="819173767" sldId="258"/>
            <ac:picMk id="3" creationId="{8DDF615E-242B-A42B-1016-0312742A6963}"/>
          </ac:picMkLst>
        </pc:picChg>
        <pc:picChg chg="del mod ord replST">
          <ac:chgData name="MAXIME REMAUD" userId="d3172d81-1a01-4ac7-9cfd-1422eea0bc80" providerId="ADAL" clId="{73B2A607-DE62-401F-BA06-010CD0D81358}" dt="2024-02-05T13:28:03.206" v="239" actId="478"/>
          <ac:picMkLst>
            <pc:docMk/>
            <pc:sldMk cId="819173767" sldId="258"/>
            <ac:picMk id="5" creationId="{5266AC36-3798-76E2-12DA-53C3A54C2826}"/>
          </ac:picMkLst>
        </pc:picChg>
        <pc:picChg chg="del mod ord replST">
          <ac:chgData name="MAXIME REMAUD" userId="d3172d81-1a01-4ac7-9cfd-1422eea0bc80" providerId="ADAL" clId="{73B2A607-DE62-401F-BA06-010CD0D81358}" dt="2024-02-05T13:35:06.320" v="339" actId="21"/>
          <ac:picMkLst>
            <pc:docMk/>
            <pc:sldMk cId="819173767" sldId="258"/>
            <ac:picMk id="6" creationId="{50BBE537-A0DB-BF2E-8FEA-D11D02A91E7C}"/>
          </ac:picMkLst>
        </pc:picChg>
        <pc:picChg chg="del mod replST">
          <ac:chgData name="MAXIME REMAUD" userId="d3172d81-1a01-4ac7-9cfd-1422eea0bc80" providerId="ADAL" clId="{73B2A607-DE62-401F-BA06-010CD0D81358}" dt="2024-02-05T13:35:06.320" v="339" actId="21"/>
          <ac:picMkLst>
            <pc:docMk/>
            <pc:sldMk cId="819173767" sldId="258"/>
            <ac:picMk id="8" creationId="{2E038B3B-0D25-4890-C01B-35F03BAEB99D}"/>
          </ac:picMkLst>
        </pc:picChg>
        <pc:picChg chg="del mod replST">
          <ac:chgData name="MAXIME REMAUD" userId="d3172d81-1a01-4ac7-9cfd-1422eea0bc80" providerId="ADAL" clId="{73B2A607-DE62-401F-BA06-010CD0D81358}" dt="2024-02-05T13:35:06.320" v="339" actId="21"/>
          <ac:picMkLst>
            <pc:docMk/>
            <pc:sldMk cId="819173767" sldId="258"/>
            <ac:picMk id="10" creationId="{60FEABD2-7670-B5F5-7856-39F0B21827A5}"/>
          </ac:picMkLst>
        </pc:picChg>
      </pc:sldChg>
      <pc:sldChg chg="modSp del mod">
        <pc:chgData name="MAXIME REMAUD" userId="d3172d81-1a01-4ac7-9cfd-1422eea0bc80" providerId="ADAL" clId="{73B2A607-DE62-401F-BA06-010CD0D81358}" dt="2024-04-02T07:10:41.113" v="2474" actId="47"/>
        <pc:sldMkLst>
          <pc:docMk/>
          <pc:sldMk cId="3143738124" sldId="277"/>
        </pc:sldMkLst>
        <pc:spChg chg="mod">
          <ac:chgData name="MAXIME REMAUD" userId="d3172d81-1a01-4ac7-9cfd-1422eea0bc80" providerId="ADAL" clId="{73B2A607-DE62-401F-BA06-010CD0D81358}" dt="2024-03-28T10:23:14.262" v="1884" actId="20577"/>
          <ac:spMkLst>
            <pc:docMk/>
            <pc:sldMk cId="3143738124" sldId="277"/>
            <ac:spMk id="4" creationId="{6379BB35-56FA-0076-FA89-AD9E0E248C54}"/>
          </ac:spMkLst>
        </pc:spChg>
      </pc:sldChg>
      <pc:sldChg chg="modSp mod">
        <pc:chgData name="MAXIME REMAUD" userId="d3172d81-1a01-4ac7-9cfd-1422eea0bc80" providerId="ADAL" clId="{73B2A607-DE62-401F-BA06-010CD0D81358}" dt="2024-04-08T07:37:23.052" v="6605" actId="27636"/>
        <pc:sldMkLst>
          <pc:docMk/>
          <pc:sldMk cId="196742441" sldId="290"/>
        </pc:sldMkLst>
        <pc:spChg chg="mod">
          <ac:chgData name="MAXIME REMAUD" userId="d3172d81-1a01-4ac7-9cfd-1422eea0bc80" providerId="ADAL" clId="{73B2A607-DE62-401F-BA06-010CD0D81358}" dt="2024-04-08T07:37:23.052" v="6605" actId="27636"/>
          <ac:spMkLst>
            <pc:docMk/>
            <pc:sldMk cId="196742441" sldId="290"/>
            <ac:spMk id="3" creationId="{AEB50718-ED3E-EABE-6C78-DC93E5766A25}"/>
          </ac:spMkLst>
        </pc:spChg>
      </pc:sldChg>
      <pc:sldChg chg="addSp delSp modSp mod">
        <pc:chgData name="MAXIME REMAUD" userId="d3172d81-1a01-4ac7-9cfd-1422eea0bc80" providerId="ADAL" clId="{73B2A607-DE62-401F-BA06-010CD0D81358}" dt="2024-04-04T12:43:32.112" v="5990" actId="20577"/>
        <pc:sldMkLst>
          <pc:docMk/>
          <pc:sldMk cId="3207797959" sldId="291"/>
        </pc:sldMkLst>
        <pc:spChg chg="add mod">
          <ac:chgData name="MAXIME REMAUD" userId="d3172d81-1a01-4ac7-9cfd-1422eea0bc80" providerId="ADAL" clId="{73B2A607-DE62-401F-BA06-010CD0D81358}" dt="2024-04-04T12:43:32.112" v="5990" actId="20577"/>
          <ac:spMkLst>
            <pc:docMk/>
            <pc:sldMk cId="3207797959" sldId="291"/>
            <ac:spMk id="3" creationId="{C2AAF08A-97B4-4985-952B-ACB6B06CDB10}"/>
          </ac:spMkLst>
        </pc:spChg>
        <pc:spChg chg="mod">
          <ac:chgData name="MAXIME REMAUD" userId="d3172d81-1a01-4ac7-9cfd-1422eea0bc80" providerId="ADAL" clId="{73B2A607-DE62-401F-BA06-010CD0D81358}" dt="2024-03-28T10:23:43.904" v="1897" actId="20577"/>
          <ac:spMkLst>
            <pc:docMk/>
            <pc:sldMk cId="3207797959" sldId="291"/>
            <ac:spMk id="10" creationId="{20E1C5E9-B790-8855-86D3-676555695A5E}"/>
          </ac:spMkLst>
        </pc:spChg>
        <pc:spChg chg="del mod">
          <ac:chgData name="MAXIME REMAUD" userId="d3172d81-1a01-4ac7-9cfd-1422eea0bc80" providerId="ADAL" clId="{73B2A607-DE62-401F-BA06-010CD0D81358}" dt="2024-04-04T12:43:24.054" v="5979" actId="478"/>
          <ac:spMkLst>
            <pc:docMk/>
            <pc:sldMk cId="3207797959" sldId="291"/>
            <ac:spMk id="11" creationId="{0A0E5207-71AD-D03D-C248-9EC56CAEC603}"/>
          </ac:spMkLst>
        </pc:spChg>
        <pc:spChg chg="mod">
          <ac:chgData name="MAXIME REMAUD" userId="d3172d81-1a01-4ac7-9cfd-1422eea0bc80" providerId="ADAL" clId="{73B2A607-DE62-401F-BA06-010CD0D81358}" dt="2024-02-05T10:30:26.375" v="89" actId="20577"/>
          <ac:spMkLst>
            <pc:docMk/>
            <pc:sldMk cId="3207797959" sldId="291"/>
            <ac:spMk id="12" creationId="{D6EF292C-4914-1708-B8AA-EBBE9AFC4334}"/>
          </ac:spMkLst>
        </pc:spChg>
      </pc:sldChg>
      <pc:sldChg chg="del">
        <pc:chgData name="MAXIME REMAUD" userId="d3172d81-1a01-4ac7-9cfd-1422eea0bc80" providerId="ADAL" clId="{73B2A607-DE62-401F-BA06-010CD0D81358}" dt="2024-04-04T09:25:40.090" v="5742" actId="47"/>
        <pc:sldMkLst>
          <pc:docMk/>
          <pc:sldMk cId="608248080" sldId="292"/>
        </pc:sldMkLst>
      </pc:sldChg>
      <pc:sldChg chg="modSp del mod">
        <pc:chgData name="MAXIME REMAUD" userId="d3172d81-1a01-4ac7-9cfd-1422eea0bc80" providerId="ADAL" clId="{73B2A607-DE62-401F-BA06-010CD0D81358}" dt="2024-03-28T10:23:26.695" v="1885" actId="47"/>
        <pc:sldMkLst>
          <pc:docMk/>
          <pc:sldMk cId="3722920350" sldId="297"/>
        </pc:sldMkLst>
        <pc:spChg chg="mod">
          <ac:chgData name="MAXIME REMAUD" userId="d3172d81-1a01-4ac7-9cfd-1422eea0bc80" providerId="ADAL" clId="{73B2A607-DE62-401F-BA06-010CD0D81358}" dt="2024-02-05T10:30:49.712" v="101" actId="20577"/>
          <ac:spMkLst>
            <pc:docMk/>
            <pc:sldMk cId="3722920350" sldId="297"/>
            <ac:spMk id="5" creationId="{2E9DCA0D-5AFB-A363-8D33-F53E46FED43F}"/>
          </ac:spMkLst>
        </pc:spChg>
      </pc:sldChg>
      <pc:sldChg chg="addSp delSp modSp new mod">
        <pc:chgData name="MAXIME REMAUD" userId="d3172d81-1a01-4ac7-9cfd-1422eea0bc80" providerId="ADAL" clId="{73B2A607-DE62-401F-BA06-010CD0D81358}" dt="2024-04-02T07:49:53.680" v="2585" actId="20577"/>
        <pc:sldMkLst>
          <pc:docMk/>
          <pc:sldMk cId="4121650081" sldId="298"/>
        </pc:sldMkLst>
        <pc:spChg chg="del">
          <ac:chgData name="MAXIME REMAUD" userId="d3172d81-1a01-4ac7-9cfd-1422eea0bc80" providerId="ADAL" clId="{73B2A607-DE62-401F-BA06-010CD0D81358}" dt="2024-02-05T13:35:22.815" v="345" actId="478"/>
          <ac:spMkLst>
            <pc:docMk/>
            <pc:sldMk cId="4121650081" sldId="298"/>
            <ac:spMk id="2" creationId="{9117BB89-EA2F-E6FD-C1B7-EF013FD471C1}"/>
          </ac:spMkLst>
        </pc:spChg>
        <pc:spChg chg="del">
          <ac:chgData name="MAXIME REMAUD" userId="d3172d81-1a01-4ac7-9cfd-1422eea0bc80" providerId="ADAL" clId="{73B2A607-DE62-401F-BA06-010CD0D81358}" dt="2024-02-05T13:35:35.116" v="347" actId="478"/>
          <ac:spMkLst>
            <pc:docMk/>
            <pc:sldMk cId="4121650081" sldId="298"/>
            <ac:spMk id="3" creationId="{BCBBDCEC-4EEC-254F-9C56-373C115CC8AB}"/>
          </ac:spMkLst>
        </pc:spChg>
        <pc:spChg chg="del mod">
          <ac:chgData name="MAXIME REMAUD" userId="d3172d81-1a01-4ac7-9cfd-1422eea0bc80" providerId="ADAL" clId="{73B2A607-DE62-401F-BA06-010CD0D81358}" dt="2024-02-05T14:04:11.626" v="724" actId="478"/>
          <ac:spMkLst>
            <pc:docMk/>
            <pc:sldMk cId="4121650081" sldId="298"/>
            <ac:spMk id="4" creationId="{9934063A-F109-6C9E-982D-25697DC83921}"/>
          </ac:spMkLst>
        </pc:spChg>
        <pc:spChg chg="add del mod">
          <ac:chgData name="MAXIME REMAUD" userId="d3172d81-1a01-4ac7-9cfd-1422eea0bc80" providerId="ADAL" clId="{73B2A607-DE62-401F-BA06-010CD0D81358}" dt="2024-02-05T14:50:51.840" v="1261" actId="478"/>
          <ac:spMkLst>
            <pc:docMk/>
            <pc:sldMk cId="4121650081" sldId="298"/>
            <ac:spMk id="9" creationId="{FA064771-9269-F5C5-65E8-BA580041BDA2}"/>
          </ac:spMkLst>
        </pc:spChg>
        <pc:spChg chg="add del mod">
          <ac:chgData name="MAXIME REMAUD" userId="d3172d81-1a01-4ac7-9cfd-1422eea0bc80" providerId="ADAL" clId="{73B2A607-DE62-401F-BA06-010CD0D81358}" dt="2024-04-02T07:49:48.080" v="2572" actId="478"/>
          <ac:spMkLst>
            <pc:docMk/>
            <pc:sldMk cId="4121650081" sldId="298"/>
            <ac:spMk id="10" creationId="{BDA6B98B-B6D4-8EC1-CEE0-7457C7A4B0C4}"/>
          </ac:spMkLst>
        </pc:spChg>
        <pc:spChg chg="add mod">
          <ac:chgData name="MAXIME REMAUD" userId="d3172d81-1a01-4ac7-9cfd-1422eea0bc80" providerId="ADAL" clId="{73B2A607-DE62-401F-BA06-010CD0D81358}" dt="2024-04-02T07:49:53.680" v="2585" actId="20577"/>
          <ac:spMkLst>
            <pc:docMk/>
            <pc:sldMk cId="4121650081" sldId="298"/>
            <ac:spMk id="14" creationId="{DD48E360-0765-91B1-3754-12EAE43EA2E3}"/>
          </ac:spMkLst>
        </pc:spChg>
        <pc:spChg chg="add del mod">
          <ac:chgData name="MAXIME REMAUD" userId="d3172d81-1a01-4ac7-9cfd-1422eea0bc80" providerId="ADAL" clId="{73B2A607-DE62-401F-BA06-010CD0D81358}" dt="2024-02-05T14:04:15.386" v="725" actId="478"/>
          <ac:spMkLst>
            <pc:docMk/>
            <pc:sldMk cId="4121650081" sldId="298"/>
            <ac:spMk id="21" creationId="{4447CF9E-9C28-ECAF-4C89-731BE57ADDAE}"/>
          </ac:spMkLst>
        </pc:spChg>
        <pc:spChg chg="add del">
          <ac:chgData name="MAXIME REMAUD" userId="d3172d81-1a01-4ac7-9cfd-1422eea0bc80" providerId="ADAL" clId="{73B2A607-DE62-401F-BA06-010CD0D81358}" dt="2024-02-05T13:48:56.608" v="509" actId="34122"/>
          <ac:spMkLst>
            <pc:docMk/>
            <pc:sldMk cId="4121650081" sldId="298"/>
            <ac:spMk id="30" creationId="{EB9C00B0-5708-4EDB-89F7-2D08CFD60ACF}"/>
          </ac:spMkLst>
        </pc:spChg>
        <pc:spChg chg="add del">
          <ac:chgData name="MAXIME REMAUD" userId="d3172d81-1a01-4ac7-9cfd-1422eea0bc80" providerId="ADAL" clId="{73B2A607-DE62-401F-BA06-010CD0D81358}" dt="2024-02-05T14:34:34.883" v="954" actId="22"/>
          <ac:spMkLst>
            <pc:docMk/>
            <pc:sldMk cId="4121650081" sldId="298"/>
            <ac:spMk id="40" creationId="{9AB45EEC-086E-5D9A-7B72-28F47DC350E8}"/>
          </ac:spMkLst>
        </pc:spChg>
        <pc:spChg chg="add del mod">
          <ac:chgData name="MAXIME REMAUD" userId="d3172d81-1a01-4ac7-9cfd-1422eea0bc80" providerId="ADAL" clId="{73B2A607-DE62-401F-BA06-010CD0D81358}" dt="2024-02-05T14:51:33.455" v="1329" actId="478"/>
          <ac:spMkLst>
            <pc:docMk/>
            <pc:sldMk cId="4121650081" sldId="298"/>
            <ac:spMk id="58" creationId="{1A957D3D-30FB-CE8C-874D-36A7BB42D002}"/>
          </ac:spMkLst>
        </pc:spChg>
        <pc:spChg chg="del ord">
          <ac:chgData name="MAXIME REMAUD" userId="d3172d81-1a01-4ac7-9cfd-1422eea0bc80" providerId="ADAL" clId="{73B2A607-DE62-401F-BA06-010CD0D81358}" dt="2024-02-05T14:51:12.181" v="1325" actId="478"/>
          <ac:spMkLst>
            <pc:docMk/>
            <pc:sldMk cId="4121650081" sldId="298"/>
            <ac:spMk id="61" creationId="{4CE0D20D-70AE-B2DF-0BEC-587424826DE4}"/>
          </ac:spMkLst>
        </pc:spChg>
        <pc:spChg chg="add del mod">
          <ac:chgData name="MAXIME REMAUD" userId="d3172d81-1a01-4ac7-9cfd-1422eea0bc80" providerId="ADAL" clId="{73B2A607-DE62-401F-BA06-010CD0D81358}" dt="2024-02-05T14:51:39.167" v="1330" actId="478"/>
          <ac:spMkLst>
            <pc:docMk/>
            <pc:sldMk cId="4121650081" sldId="298"/>
            <ac:spMk id="66" creationId="{B418A548-74D6-A64E-2173-E845E30C56A4}"/>
          </ac:spMkLst>
        </pc:spChg>
        <pc:grpChg chg="add del mod">
          <ac:chgData name="MAXIME REMAUD" userId="d3172d81-1a01-4ac7-9cfd-1422eea0bc80" providerId="ADAL" clId="{73B2A607-DE62-401F-BA06-010CD0D81358}" dt="2024-02-05T13:48:57.044" v="511"/>
          <ac:grpSpMkLst>
            <pc:docMk/>
            <pc:sldMk cId="4121650081" sldId="298"/>
            <ac:grpSpMk id="17" creationId="{160B3C2F-E4E3-3A55-B54C-AD2C725AFE33}"/>
          </ac:grpSpMkLst>
        </pc:grpChg>
        <pc:grpChg chg="add mod">
          <ac:chgData name="MAXIME REMAUD" userId="d3172d81-1a01-4ac7-9cfd-1422eea0bc80" providerId="ADAL" clId="{73B2A607-DE62-401F-BA06-010CD0D81358}" dt="2024-02-05T14:50:56.391" v="1262" actId="1076"/>
          <ac:grpSpMkLst>
            <pc:docMk/>
            <pc:sldMk cId="4121650081" sldId="298"/>
            <ac:grpSpMk id="57" creationId="{4A749B1B-0338-333A-6294-C52828BE181F}"/>
          </ac:grpSpMkLst>
        </pc:grpChg>
        <pc:grpChg chg="mod ord replST delST">
          <ac:chgData name="MAXIME REMAUD" userId="d3172d81-1a01-4ac7-9cfd-1422eea0bc80" providerId="ADAL" clId="{73B2A607-DE62-401F-BA06-010CD0D81358}" dt="2024-04-02T06:24:17.333" v="2279" actId="1076"/>
          <ac:grpSpMkLst>
            <pc:docMk/>
            <pc:sldMk cId="4121650081" sldId="298"/>
            <ac:grpSpMk id="64" creationId="{D65BD6E7-87A6-E09E-0E07-5B3C5816708A}"/>
          </ac:grpSpMkLst>
        </pc:grpChg>
        <pc:picChg chg="del mod ord replST">
          <ac:chgData name="MAXIME REMAUD" userId="d3172d81-1a01-4ac7-9cfd-1422eea0bc80" providerId="ADAL" clId="{73B2A607-DE62-401F-BA06-010CD0D81358}" dt="2024-04-02T06:23:36.461" v="2211" actId="478"/>
          <ac:picMkLst>
            <pc:docMk/>
            <pc:sldMk cId="4121650081" sldId="298"/>
            <ac:picMk id="3" creationId="{A8B7BA8A-28AE-E279-3F9A-779938ED57C2}"/>
          </ac:picMkLst>
        </pc:picChg>
        <pc:picChg chg="mod ord replST">
          <ac:chgData name="MAXIME REMAUD" userId="d3172d81-1a01-4ac7-9cfd-1422eea0bc80" providerId="ADAL" clId="{73B2A607-DE62-401F-BA06-010CD0D81358}" dt="2024-04-02T06:24:24.455" v="2280" actId="1076"/>
          <ac:picMkLst>
            <pc:docMk/>
            <pc:sldMk cId="4121650081" sldId="298"/>
            <ac:picMk id="5" creationId="{11C92D03-B5FF-CB7A-743D-BE479FDF293A}"/>
          </ac:picMkLst>
        </pc:picChg>
        <pc:picChg chg="add del mod">
          <ac:chgData name="MAXIME REMAUD" userId="d3172d81-1a01-4ac7-9cfd-1422eea0bc80" providerId="ADAL" clId="{73B2A607-DE62-401F-BA06-010CD0D81358}" dt="2024-02-05T14:42:45.336" v="1056" actId="478"/>
          <ac:picMkLst>
            <pc:docMk/>
            <pc:sldMk cId="4121650081" sldId="298"/>
            <ac:picMk id="6" creationId="{50BBE537-A0DB-BF2E-8FEA-D11D02A91E7C}"/>
          </ac:picMkLst>
        </pc:picChg>
        <pc:picChg chg="del mod replST">
          <ac:chgData name="MAXIME REMAUD" userId="d3172d81-1a01-4ac7-9cfd-1422eea0bc80" providerId="ADAL" clId="{73B2A607-DE62-401F-BA06-010CD0D81358}" dt="2024-02-05T13:46:41.668" v="495" actId="478"/>
          <ac:picMkLst>
            <pc:docMk/>
            <pc:sldMk cId="4121650081" sldId="298"/>
            <ac:picMk id="7" creationId="{4062BCC4-5FB9-0E60-DFF3-5C9F1F5CB5DB}"/>
          </ac:picMkLst>
        </pc:picChg>
        <pc:picChg chg="mod ord replST">
          <ac:chgData name="MAXIME REMAUD" userId="d3172d81-1a01-4ac7-9cfd-1422eea0bc80" providerId="ADAL" clId="{73B2A607-DE62-401F-BA06-010CD0D81358}" dt="2024-04-02T06:24:37.556" v="2281" actId="1076"/>
          <ac:picMkLst>
            <pc:docMk/>
            <pc:sldMk cId="4121650081" sldId="298"/>
            <ac:picMk id="7" creationId="{701B0CB1-B2AD-8F58-E737-1797DFA67A2B}"/>
          </ac:picMkLst>
        </pc:picChg>
        <pc:picChg chg="add del mod">
          <ac:chgData name="MAXIME REMAUD" userId="d3172d81-1a01-4ac7-9cfd-1422eea0bc80" providerId="ADAL" clId="{73B2A607-DE62-401F-BA06-010CD0D81358}" dt="2024-02-05T14:42:55.515" v="1091" actId="478"/>
          <ac:picMkLst>
            <pc:docMk/>
            <pc:sldMk cId="4121650081" sldId="298"/>
            <ac:picMk id="8" creationId="{2E038B3B-0D25-4890-C01B-35F03BAEB99D}"/>
          </ac:picMkLst>
        </pc:picChg>
        <pc:picChg chg="mod ord replST">
          <ac:chgData name="MAXIME REMAUD" userId="d3172d81-1a01-4ac7-9cfd-1422eea0bc80" providerId="ADAL" clId="{73B2A607-DE62-401F-BA06-010CD0D81358}" dt="2024-04-02T06:24:47.408" v="2282" actId="1076"/>
          <ac:picMkLst>
            <pc:docMk/>
            <pc:sldMk cId="4121650081" sldId="298"/>
            <ac:picMk id="9" creationId="{C7DC8E2D-47B1-6632-AF39-788AFCEAB725}"/>
          </ac:picMkLst>
        </pc:picChg>
        <pc:picChg chg="add del mod">
          <ac:chgData name="MAXIME REMAUD" userId="d3172d81-1a01-4ac7-9cfd-1422eea0bc80" providerId="ADAL" clId="{73B2A607-DE62-401F-BA06-010CD0D81358}" dt="2024-02-05T14:44:59.710" v="1197" actId="478"/>
          <ac:picMkLst>
            <pc:docMk/>
            <pc:sldMk cId="4121650081" sldId="298"/>
            <ac:picMk id="10" creationId="{60FEABD2-7670-B5F5-7856-39F0B21827A5}"/>
          </ac:picMkLst>
        </pc:picChg>
        <pc:picChg chg="del mod replST">
          <ac:chgData name="MAXIME REMAUD" userId="d3172d81-1a01-4ac7-9cfd-1422eea0bc80" providerId="ADAL" clId="{73B2A607-DE62-401F-BA06-010CD0D81358}" dt="2024-02-05T13:46:43.257" v="496" actId="478"/>
          <ac:picMkLst>
            <pc:docMk/>
            <pc:sldMk cId="4121650081" sldId="298"/>
            <ac:picMk id="12" creationId="{639663DA-CB35-2A04-FCC6-59978DC5EE63}"/>
          </ac:picMkLst>
        </pc:picChg>
        <pc:picChg chg="del mod replST">
          <ac:chgData name="MAXIME REMAUD" userId="d3172d81-1a01-4ac7-9cfd-1422eea0bc80" providerId="ADAL" clId="{73B2A607-DE62-401F-BA06-010CD0D81358}" dt="2024-02-05T14:09:36.375" v="754" actId="478"/>
          <ac:picMkLst>
            <pc:docMk/>
            <pc:sldMk cId="4121650081" sldId="298"/>
            <ac:picMk id="19" creationId="{177E2F75-9217-D95F-A727-A955A5C81975}"/>
          </ac:picMkLst>
        </pc:picChg>
        <pc:picChg chg="del mod ord replST">
          <ac:chgData name="MAXIME REMAUD" userId="d3172d81-1a01-4ac7-9cfd-1422eea0bc80" providerId="ADAL" clId="{73B2A607-DE62-401F-BA06-010CD0D81358}" dt="2024-02-05T14:12:27.102" v="782" actId="478"/>
          <ac:picMkLst>
            <pc:docMk/>
            <pc:sldMk cId="4121650081" sldId="298"/>
            <ac:picMk id="23" creationId="{05A37773-C912-47F5-A066-EE8ECFFA7FCA}"/>
          </ac:picMkLst>
        </pc:picChg>
        <pc:picChg chg="del mod ord replST">
          <ac:chgData name="MAXIME REMAUD" userId="d3172d81-1a01-4ac7-9cfd-1422eea0bc80" providerId="ADAL" clId="{73B2A607-DE62-401F-BA06-010CD0D81358}" dt="2024-02-05T14:13:35.171" v="810" actId="478"/>
          <ac:picMkLst>
            <pc:docMk/>
            <pc:sldMk cId="4121650081" sldId="298"/>
            <ac:picMk id="25" creationId="{9F3D026E-EA23-A806-1EB1-42F050546A66}"/>
          </ac:picMkLst>
        </pc:picChg>
        <pc:picChg chg="del mod ord replST">
          <ac:chgData name="MAXIME REMAUD" userId="d3172d81-1a01-4ac7-9cfd-1422eea0bc80" providerId="ADAL" clId="{73B2A607-DE62-401F-BA06-010CD0D81358}" dt="2024-02-05T14:16:31.229" v="838" actId="478"/>
          <ac:picMkLst>
            <pc:docMk/>
            <pc:sldMk cId="4121650081" sldId="298"/>
            <ac:picMk id="27" creationId="{746DFD4B-46FB-340A-F632-BD550E7D46AB}"/>
          </ac:picMkLst>
        </pc:picChg>
        <pc:picChg chg="del mod ord replST">
          <ac:chgData name="MAXIME REMAUD" userId="d3172d81-1a01-4ac7-9cfd-1422eea0bc80" providerId="ADAL" clId="{73B2A607-DE62-401F-BA06-010CD0D81358}" dt="2024-02-05T14:28:34.959" v="866" actId="478"/>
          <ac:picMkLst>
            <pc:docMk/>
            <pc:sldMk cId="4121650081" sldId="298"/>
            <ac:picMk id="29" creationId="{326D8144-FF52-0E89-DA07-DD53C2C177EF}"/>
          </ac:picMkLst>
        </pc:picChg>
        <pc:picChg chg="del mod ord replST">
          <ac:chgData name="MAXIME REMAUD" userId="d3172d81-1a01-4ac7-9cfd-1422eea0bc80" providerId="ADAL" clId="{73B2A607-DE62-401F-BA06-010CD0D81358}" dt="2024-02-05T14:30:37.135" v="895" actId="478"/>
          <ac:picMkLst>
            <pc:docMk/>
            <pc:sldMk cId="4121650081" sldId="298"/>
            <ac:picMk id="32" creationId="{0F7ED2E9-D0F8-E461-89BB-F012AE89CFCA}"/>
          </ac:picMkLst>
        </pc:picChg>
        <pc:picChg chg="mod ord replST delST">
          <ac:chgData name="MAXIME REMAUD" userId="d3172d81-1a01-4ac7-9cfd-1422eea0bc80" providerId="ADAL" clId="{73B2A607-DE62-401F-BA06-010CD0D81358}" dt="2024-02-05T14:51:12.173" v="1310"/>
          <ac:picMkLst>
            <pc:docMk/>
            <pc:sldMk cId="4121650081" sldId="298"/>
            <ac:picMk id="34" creationId="{3E8E4DE6-0B44-D923-C39D-056F5ECD51C1}"/>
          </ac:picMkLst>
        </pc:picChg>
        <pc:picChg chg="mod replST delST">
          <ac:chgData name="MAXIME REMAUD" userId="d3172d81-1a01-4ac7-9cfd-1422eea0bc80" providerId="ADAL" clId="{73B2A607-DE62-401F-BA06-010CD0D81358}" dt="2024-02-05T14:51:12.173" v="1312"/>
          <ac:picMkLst>
            <pc:docMk/>
            <pc:sldMk cId="4121650081" sldId="298"/>
            <ac:picMk id="36" creationId="{1F815374-F15C-F1E6-054B-D5FF46C2EB20}"/>
          </ac:picMkLst>
        </pc:picChg>
        <pc:picChg chg="mod replST delST">
          <ac:chgData name="MAXIME REMAUD" userId="d3172d81-1a01-4ac7-9cfd-1422eea0bc80" providerId="ADAL" clId="{73B2A607-DE62-401F-BA06-010CD0D81358}" dt="2024-02-05T14:51:12.174" v="1314"/>
          <ac:picMkLst>
            <pc:docMk/>
            <pc:sldMk cId="4121650081" sldId="298"/>
            <ac:picMk id="38" creationId="{A7F49349-6A10-53CF-3AA4-EB822A757356}"/>
          </ac:picMkLst>
        </pc:picChg>
        <pc:picChg chg="add del mod">
          <ac:chgData name="MAXIME REMAUD" userId="d3172d81-1a01-4ac7-9cfd-1422eea0bc80" providerId="ADAL" clId="{73B2A607-DE62-401F-BA06-010CD0D81358}" dt="2024-02-05T14:34:52.656" v="982" actId="478"/>
          <ac:picMkLst>
            <pc:docMk/>
            <pc:sldMk cId="4121650081" sldId="298"/>
            <ac:picMk id="41" creationId="{B504BA6B-873E-8723-0143-CCFE53CDA557}"/>
          </ac:picMkLst>
        </pc:picChg>
        <pc:picChg chg="mod ord replST delST">
          <ac:chgData name="MAXIME REMAUD" userId="d3172d81-1a01-4ac7-9cfd-1422eea0bc80" providerId="ADAL" clId="{73B2A607-DE62-401F-BA06-010CD0D81358}" dt="2024-02-05T14:51:12.175" v="1316"/>
          <ac:picMkLst>
            <pc:docMk/>
            <pc:sldMk cId="4121650081" sldId="298"/>
            <ac:picMk id="43" creationId="{9AADA77B-EFC8-E4DF-01E5-90558DD03E02}"/>
          </ac:picMkLst>
        </pc:picChg>
        <pc:picChg chg="add del mod">
          <ac:chgData name="MAXIME REMAUD" userId="d3172d81-1a01-4ac7-9cfd-1422eea0bc80" providerId="ADAL" clId="{73B2A607-DE62-401F-BA06-010CD0D81358}" dt="2024-02-05T14:35:42.712" v="1012" actId="478"/>
          <ac:picMkLst>
            <pc:docMk/>
            <pc:sldMk cId="4121650081" sldId="298"/>
            <ac:picMk id="44" creationId="{45C22452-90D1-6734-52B9-821A907192D2}"/>
          </ac:picMkLst>
        </pc:picChg>
        <pc:picChg chg="del mod ord replST">
          <ac:chgData name="MAXIME REMAUD" userId="d3172d81-1a01-4ac7-9cfd-1422eea0bc80" providerId="ADAL" clId="{73B2A607-DE62-401F-BA06-010CD0D81358}" dt="2024-02-05T14:51:12.167" v="1304" actId="478"/>
          <ac:picMkLst>
            <pc:docMk/>
            <pc:sldMk cId="4121650081" sldId="298"/>
            <ac:picMk id="46" creationId="{AD9A8D5F-94EA-47D2-E97E-FFF3AF1CA5FF}"/>
          </ac:picMkLst>
        </pc:picChg>
        <pc:picChg chg="del mod ord replST">
          <ac:chgData name="MAXIME REMAUD" userId="d3172d81-1a01-4ac7-9cfd-1422eea0bc80" providerId="ADAL" clId="{73B2A607-DE62-401F-BA06-010CD0D81358}" dt="2024-02-05T14:44:20.040" v="1128" actId="478"/>
          <ac:picMkLst>
            <pc:docMk/>
            <pc:sldMk cId="4121650081" sldId="298"/>
            <ac:picMk id="48" creationId="{3BBFBA18-965B-E819-FDD2-B07D0B4B3EC0}"/>
          </ac:picMkLst>
        </pc:picChg>
        <pc:picChg chg="del mod ord replST">
          <ac:chgData name="MAXIME REMAUD" userId="d3172d81-1a01-4ac7-9cfd-1422eea0bc80" providerId="ADAL" clId="{73B2A607-DE62-401F-BA06-010CD0D81358}" dt="2024-02-05T14:44:35.934" v="1163" actId="478"/>
          <ac:picMkLst>
            <pc:docMk/>
            <pc:sldMk cId="4121650081" sldId="298"/>
            <ac:picMk id="50" creationId="{CFD0CD34-5937-BCBC-C4B2-78186E5D7EAD}"/>
          </ac:picMkLst>
        </pc:picChg>
        <pc:picChg chg="del mod ord replST">
          <ac:chgData name="MAXIME REMAUD" userId="d3172d81-1a01-4ac7-9cfd-1422eea0bc80" providerId="ADAL" clId="{73B2A607-DE62-401F-BA06-010CD0D81358}" dt="2024-02-05T15:00:30.813" v="1414" actId="478"/>
          <ac:picMkLst>
            <pc:docMk/>
            <pc:sldMk cId="4121650081" sldId="298"/>
            <ac:picMk id="52" creationId="{EA78505D-120E-4B17-D17D-4F089A202881}"/>
          </ac:picMkLst>
        </pc:picChg>
        <pc:picChg chg="del mod ord replST">
          <ac:chgData name="MAXIME REMAUD" userId="d3172d81-1a01-4ac7-9cfd-1422eea0bc80" providerId="ADAL" clId="{73B2A607-DE62-401F-BA06-010CD0D81358}" dt="2024-02-05T15:00:15.816" v="1381" actId="478"/>
          <ac:picMkLst>
            <pc:docMk/>
            <pc:sldMk cId="4121650081" sldId="298"/>
            <ac:picMk id="54" creationId="{A198C500-0A1F-9C21-5691-2780326A6E7E}"/>
          </ac:picMkLst>
        </pc:picChg>
        <pc:picChg chg="del mod ord replST">
          <ac:chgData name="MAXIME REMAUD" userId="d3172d81-1a01-4ac7-9cfd-1422eea0bc80" providerId="ADAL" clId="{73B2A607-DE62-401F-BA06-010CD0D81358}" dt="2024-04-02T06:23:16.387" v="2180" actId="478"/>
          <ac:picMkLst>
            <pc:docMk/>
            <pc:sldMk cId="4121650081" sldId="298"/>
            <ac:picMk id="56" creationId="{390DE8F6-FB25-C1EC-5C1D-8ECD29389A52}"/>
          </ac:picMkLst>
        </pc:picChg>
        <pc:picChg chg="add mod">
          <ac:chgData name="MAXIME REMAUD" userId="d3172d81-1a01-4ac7-9cfd-1422eea0bc80" providerId="ADAL" clId="{73B2A607-DE62-401F-BA06-010CD0D81358}" dt="2024-04-02T06:24:17.333" v="2279" actId="1076"/>
          <ac:picMkLst>
            <pc:docMk/>
            <pc:sldMk cId="4121650081" sldId="298"/>
            <ac:picMk id="59" creationId="{21BF1EA1-C59C-9D0C-5DDD-ECFD9B56DFC9}"/>
          </ac:picMkLst>
        </pc:picChg>
        <pc:picChg chg="add mod">
          <ac:chgData name="MAXIME REMAUD" userId="d3172d81-1a01-4ac7-9cfd-1422eea0bc80" providerId="ADAL" clId="{73B2A607-DE62-401F-BA06-010CD0D81358}" dt="2024-04-02T06:24:17.333" v="2279" actId="1076"/>
          <ac:picMkLst>
            <pc:docMk/>
            <pc:sldMk cId="4121650081" sldId="298"/>
            <ac:picMk id="60" creationId="{18AB223B-4EC5-8A6C-D087-BD9FBB1F6793}"/>
          </ac:picMkLst>
        </pc:picChg>
        <pc:picChg chg="mod ord replST delST">
          <ac:chgData name="MAXIME REMAUD" userId="d3172d81-1a01-4ac7-9cfd-1422eea0bc80" providerId="ADAL" clId="{73B2A607-DE62-401F-BA06-010CD0D81358}" dt="2024-02-05T14:51:21.669" v="1328" actId="1076"/>
          <ac:picMkLst>
            <pc:docMk/>
            <pc:sldMk cId="4121650081" sldId="298"/>
            <ac:picMk id="63" creationId="{ED9EC539-A866-9EE9-A0BA-20DB83A704AB}"/>
          </ac:picMkLst>
        </pc:picChg>
        <pc:picChg chg="del mod ord replST">
          <ac:chgData name="MAXIME REMAUD" userId="d3172d81-1a01-4ac7-9cfd-1422eea0bc80" providerId="ADAL" clId="{73B2A607-DE62-401F-BA06-010CD0D81358}" dt="2024-04-02T06:23:52.207" v="2243" actId="478"/>
          <ac:picMkLst>
            <pc:docMk/>
            <pc:sldMk cId="4121650081" sldId="298"/>
            <ac:picMk id="68" creationId="{4DCE87CD-4DAF-3C32-4062-ECD6DA1A82D8}"/>
          </ac:picMkLst>
        </pc:picChg>
        <pc:picChg chg="del mod ord replST">
          <ac:chgData name="MAXIME REMAUD" userId="d3172d81-1a01-4ac7-9cfd-1422eea0bc80" providerId="ADAL" clId="{73B2A607-DE62-401F-BA06-010CD0D81358}" dt="2024-04-02T06:24:09.268" v="2276" actId="478"/>
          <ac:picMkLst>
            <pc:docMk/>
            <pc:sldMk cId="4121650081" sldId="298"/>
            <ac:picMk id="70" creationId="{45ABFF55-A25C-756B-011F-035C9EEFBBF5}"/>
          </ac:picMkLst>
        </pc:picChg>
        <pc:inkChg chg="add del mod topLvl">
          <ac:chgData name="MAXIME REMAUD" userId="d3172d81-1a01-4ac7-9cfd-1422eea0bc80" providerId="ADAL" clId="{73B2A607-DE62-401F-BA06-010CD0D81358}" dt="2024-02-05T13:48:58.192" v="513" actId="9405"/>
          <ac:inkMkLst>
            <pc:docMk/>
            <pc:sldMk cId="4121650081" sldId="298"/>
            <ac:inkMk id="13" creationId="{C55CD1F5-F309-11D1-161B-935142DBB0EE}"/>
          </ac:inkMkLst>
        </pc:inkChg>
        <pc:inkChg chg="add del mod topLvl">
          <ac:chgData name="MAXIME REMAUD" userId="d3172d81-1a01-4ac7-9cfd-1422eea0bc80" providerId="ADAL" clId="{73B2A607-DE62-401F-BA06-010CD0D81358}" dt="2024-02-05T13:48:57.882" v="512" actId="9405"/>
          <ac:inkMkLst>
            <pc:docMk/>
            <pc:sldMk cId="4121650081" sldId="298"/>
            <ac:inkMk id="15" creationId="{FAF351A4-4D0D-6AB3-0CF0-F3B6EE73E6C8}"/>
          </ac:inkMkLst>
        </pc:inkChg>
        <pc:inkChg chg="add del mod">
          <ac:chgData name="MAXIME REMAUD" userId="d3172d81-1a01-4ac7-9cfd-1422eea0bc80" providerId="ADAL" clId="{73B2A607-DE62-401F-BA06-010CD0D81358}" dt="2024-02-05T13:48:57.044" v="511"/>
          <ac:inkMkLst>
            <pc:docMk/>
            <pc:sldMk cId="4121650081" sldId="298"/>
            <ac:inkMk id="16" creationId="{5DA4912C-BDF1-0850-B548-3519FFA3DF5A}"/>
          </ac:inkMkLst>
        </pc:inkChg>
      </pc:sldChg>
      <pc:sldChg chg="addSp delSp modSp new mod">
        <pc:chgData name="MAXIME REMAUD" userId="d3172d81-1a01-4ac7-9cfd-1422eea0bc80" providerId="ADAL" clId="{73B2A607-DE62-401F-BA06-010CD0D81358}" dt="2024-04-02T07:31:18.783" v="2492" actId="478"/>
        <pc:sldMkLst>
          <pc:docMk/>
          <pc:sldMk cId="3323760536" sldId="299"/>
        </pc:sldMkLst>
        <pc:spChg chg="mod">
          <ac:chgData name="MAXIME REMAUD" userId="d3172d81-1a01-4ac7-9cfd-1422eea0bc80" providerId="ADAL" clId="{73B2A607-DE62-401F-BA06-010CD0D81358}" dt="2024-04-02T07:10:22.313" v="2473" actId="20577"/>
          <ac:spMkLst>
            <pc:docMk/>
            <pc:sldMk cId="3323760536" sldId="299"/>
            <ac:spMk id="2" creationId="{5CADAADA-0282-55B0-8C85-4D46282AA791}"/>
          </ac:spMkLst>
        </pc:spChg>
        <pc:spChg chg="del">
          <ac:chgData name="MAXIME REMAUD" userId="d3172d81-1a01-4ac7-9cfd-1422eea0bc80" providerId="ADAL" clId="{73B2A607-DE62-401F-BA06-010CD0D81358}" dt="2024-02-05T13:53:38.249" v="589" actId="478"/>
          <ac:spMkLst>
            <pc:docMk/>
            <pc:sldMk cId="3323760536" sldId="299"/>
            <ac:spMk id="3" creationId="{DD4DB1A3-65EA-8710-39D9-FD92604C7D35}"/>
          </ac:spMkLst>
        </pc:spChg>
        <pc:spChg chg="add del mod">
          <ac:chgData name="MAXIME REMAUD" userId="d3172d81-1a01-4ac7-9cfd-1422eea0bc80" providerId="ADAL" clId="{73B2A607-DE62-401F-BA06-010CD0D81358}" dt="2024-02-05T13:59:16.780" v="680" actId="478"/>
          <ac:spMkLst>
            <pc:docMk/>
            <pc:sldMk cId="3323760536" sldId="299"/>
            <ac:spMk id="4" creationId="{0EA3B544-FB42-25C7-8C5A-5DD1BEF46B9D}"/>
          </ac:spMkLst>
        </pc:spChg>
        <pc:spChg chg="add del mod">
          <ac:chgData name="MAXIME REMAUD" userId="d3172d81-1a01-4ac7-9cfd-1422eea0bc80" providerId="ADAL" clId="{73B2A607-DE62-401F-BA06-010CD0D81358}" dt="2024-02-05T13:57:05.319" v="679" actId="478"/>
          <ac:spMkLst>
            <pc:docMk/>
            <pc:sldMk cId="3323760536" sldId="299"/>
            <ac:spMk id="11" creationId="{0F554BCE-5CC4-515C-7E32-7C6519832503}"/>
          </ac:spMkLst>
        </pc:spChg>
        <pc:spChg chg="add del mod">
          <ac:chgData name="MAXIME REMAUD" userId="d3172d81-1a01-4ac7-9cfd-1422eea0bc80" providerId="ADAL" clId="{73B2A607-DE62-401F-BA06-010CD0D81358}" dt="2024-04-02T07:31:18.783" v="2492" actId="478"/>
          <ac:spMkLst>
            <pc:docMk/>
            <pc:sldMk cId="3323760536" sldId="299"/>
            <ac:spMk id="30" creationId="{4F475F2E-0199-C9D7-D505-D9D61218D02A}"/>
          </ac:spMkLst>
        </pc:spChg>
        <pc:graphicFrameChg chg="add del mod modGraphic">
          <ac:chgData name="MAXIME REMAUD" userId="d3172d81-1a01-4ac7-9cfd-1422eea0bc80" providerId="ADAL" clId="{73B2A607-DE62-401F-BA06-010CD0D81358}" dt="2024-02-05T15:06:14.416" v="1477" actId="478"/>
          <ac:graphicFrameMkLst>
            <pc:docMk/>
            <pc:sldMk cId="3323760536" sldId="299"/>
            <ac:graphicFrameMk id="16" creationId="{00CE40FF-F699-F40D-6CF1-5515B0592F20}"/>
          </ac:graphicFrameMkLst>
        </pc:graphicFrameChg>
        <pc:picChg chg="mod replST">
          <ac:chgData name="MAXIME REMAUD" userId="d3172d81-1a01-4ac7-9cfd-1422eea0bc80" providerId="ADAL" clId="{73B2A607-DE62-401F-BA06-010CD0D81358}" dt="2024-04-02T06:31:03.037" v="2437" actId="14100"/>
          <ac:picMkLst>
            <pc:docMk/>
            <pc:sldMk cId="3323760536" sldId="299"/>
            <ac:picMk id="4" creationId="{D5578370-64FD-EF90-A9BD-D560E706E3E0}"/>
          </ac:picMkLst>
        </pc:picChg>
        <pc:picChg chg="del mod replST">
          <ac:chgData name="MAXIME REMAUD" userId="d3172d81-1a01-4ac7-9cfd-1422eea0bc80" providerId="ADAL" clId="{73B2A607-DE62-401F-BA06-010CD0D81358}" dt="2024-04-02T06:30:29.676" v="2422" actId="478"/>
          <ac:picMkLst>
            <pc:docMk/>
            <pc:sldMk cId="3323760536" sldId="299"/>
            <ac:picMk id="6" creationId="{4D837BFC-76F4-1597-0A53-B91EFCD29F4D}"/>
          </ac:picMkLst>
        </pc:picChg>
        <pc:picChg chg="del mod replST">
          <ac:chgData name="MAXIME REMAUD" userId="d3172d81-1a01-4ac7-9cfd-1422eea0bc80" providerId="ADAL" clId="{73B2A607-DE62-401F-BA06-010CD0D81358}" dt="2024-02-05T13:56:18.760" v="674" actId="478"/>
          <ac:picMkLst>
            <pc:docMk/>
            <pc:sldMk cId="3323760536" sldId="299"/>
            <ac:picMk id="6" creationId="{7A9155B6-530A-480F-1608-2CF3DC59E47F}"/>
          </ac:picMkLst>
        </pc:picChg>
        <pc:picChg chg="add del mod">
          <ac:chgData name="MAXIME REMAUD" userId="d3172d81-1a01-4ac7-9cfd-1422eea0bc80" providerId="ADAL" clId="{73B2A607-DE62-401F-BA06-010CD0D81358}" dt="2024-04-02T06:30:15.050" v="2365" actId="478"/>
          <ac:picMkLst>
            <pc:docMk/>
            <pc:sldMk cId="3323760536" sldId="299"/>
            <ac:picMk id="7" creationId="{B0A43CB2-3C1E-B7FF-A2FA-C5F92ABD14EC}"/>
          </ac:picMkLst>
        </pc:picChg>
        <pc:picChg chg="del mod replST">
          <ac:chgData name="MAXIME REMAUD" userId="d3172d81-1a01-4ac7-9cfd-1422eea0bc80" providerId="ADAL" clId="{73B2A607-DE62-401F-BA06-010CD0D81358}" dt="2024-02-05T14:49:14.281" v="1227" actId="478"/>
          <ac:picMkLst>
            <pc:docMk/>
            <pc:sldMk cId="3323760536" sldId="299"/>
            <ac:picMk id="8" creationId="{2041078F-D056-36FC-59DB-D73926A3DB0C}"/>
          </ac:picMkLst>
        </pc:picChg>
        <pc:picChg chg="del mod ord replST">
          <ac:chgData name="MAXIME REMAUD" userId="d3172d81-1a01-4ac7-9cfd-1422eea0bc80" providerId="ADAL" clId="{73B2A607-DE62-401F-BA06-010CD0D81358}" dt="2024-04-02T06:30:22.078" v="2393" actId="478"/>
          <ac:picMkLst>
            <pc:docMk/>
            <pc:sldMk cId="3323760536" sldId="299"/>
            <ac:picMk id="9" creationId="{9AC91CC1-F0CD-BF3E-405A-D016594DD518}"/>
          </ac:picMkLst>
        </pc:picChg>
        <pc:picChg chg="del mod ord replST">
          <ac:chgData name="MAXIME REMAUD" userId="d3172d81-1a01-4ac7-9cfd-1422eea0bc80" providerId="ADAL" clId="{73B2A607-DE62-401F-BA06-010CD0D81358}" dt="2024-02-05T14:49:12.721" v="1226" actId="478"/>
          <ac:picMkLst>
            <pc:docMk/>
            <pc:sldMk cId="3323760536" sldId="299"/>
            <ac:picMk id="10" creationId="{A60C524F-431D-7959-5DA4-C4884D289D1C}"/>
          </ac:picMkLst>
        </pc:picChg>
        <pc:picChg chg="mod ord replST">
          <ac:chgData name="MAXIME REMAUD" userId="d3172d81-1a01-4ac7-9cfd-1422eea0bc80" providerId="ADAL" clId="{73B2A607-DE62-401F-BA06-010CD0D81358}" dt="2024-04-02T06:30:37.955" v="2431" actId="1035"/>
          <ac:picMkLst>
            <pc:docMk/>
            <pc:sldMk cId="3323760536" sldId="299"/>
            <ac:picMk id="11" creationId="{CEEFB8A6-EAA3-A5C8-5D6A-4643C2FE930D}"/>
          </ac:picMkLst>
        </pc:picChg>
        <pc:picChg chg="del mod replST">
          <ac:chgData name="MAXIME REMAUD" userId="d3172d81-1a01-4ac7-9cfd-1422eea0bc80" providerId="ADAL" clId="{73B2A607-DE62-401F-BA06-010CD0D81358}" dt="2024-02-05T15:04:34.484" v="1471" actId="478"/>
          <ac:picMkLst>
            <pc:docMk/>
            <pc:sldMk cId="3323760536" sldId="299"/>
            <ac:picMk id="13" creationId="{834453FF-7640-3E22-B9B0-93B031F2F7B2}"/>
          </ac:picMkLst>
        </pc:picChg>
        <pc:picChg chg="mod ord replST">
          <ac:chgData name="MAXIME REMAUD" userId="d3172d81-1a01-4ac7-9cfd-1422eea0bc80" providerId="ADAL" clId="{73B2A607-DE62-401F-BA06-010CD0D81358}" dt="2024-04-02T06:31:15.663" v="2451" actId="1036"/>
          <ac:picMkLst>
            <pc:docMk/>
            <pc:sldMk cId="3323760536" sldId="299"/>
            <ac:picMk id="13" creationId="{AB91B822-2B3A-427C-ACA8-AB62C067D46F}"/>
          </ac:picMkLst>
        </pc:picChg>
        <pc:picChg chg="add mod">
          <ac:chgData name="MAXIME REMAUD" userId="d3172d81-1a01-4ac7-9cfd-1422eea0bc80" providerId="ADAL" clId="{73B2A607-DE62-401F-BA06-010CD0D81358}" dt="2024-04-02T06:30:54.223" v="2435" actId="1076"/>
          <ac:picMkLst>
            <pc:docMk/>
            <pc:sldMk cId="3323760536" sldId="299"/>
            <ac:picMk id="14" creationId="{FECE465A-C31D-1461-D648-45D54D9A5CFB}"/>
          </ac:picMkLst>
        </pc:picChg>
        <pc:picChg chg="del mod ord replST">
          <ac:chgData name="MAXIME REMAUD" userId="d3172d81-1a01-4ac7-9cfd-1422eea0bc80" providerId="ADAL" clId="{73B2A607-DE62-401F-BA06-010CD0D81358}" dt="2024-02-05T16:15:58.673" v="1838" actId="478"/>
          <ac:picMkLst>
            <pc:docMk/>
            <pc:sldMk cId="3323760536" sldId="299"/>
            <ac:picMk id="15" creationId="{D34E1C2B-E99C-BDD2-E475-714D4B207E7A}"/>
          </ac:picMkLst>
        </pc:picChg>
        <pc:picChg chg="add del mod">
          <ac:chgData name="MAXIME REMAUD" userId="d3172d81-1a01-4ac7-9cfd-1422eea0bc80" providerId="ADAL" clId="{73B2A607-DE62-401F-BA06-010CD0D81358}" dt="2024-02-05T15:17:43.193" v="1505" actId="478"/>
          <ac:picMkLst>
            <pc:docMk/>
            <pc:sldMk cId="3323760536" sldId="299"/>
            <ac:picMk id="17" creationId="{75DCDBB5-679D-F7CB-5CCB-D00035F2BBB9}"/>
          </ac:picMkLst>
        </pc:picChg>
        <pc:picChg chg="del mod ord replST">
          <ac:chgData name="MAXIME REMAUD" userId="d3172d81-1a01-4ac7-9cfd-1422eea0bc80" providerId="ADAL" clId="{73B2A607-DE62-401F-BA06-010CD0D81358}" dt="2024-02-05T15:18:37.642" v="1534" actId="478"/>
          <ac:picMkLst>
            <pc:docMk/>
            <pc:sldMk cId="3323760536" sldId="299"/>
            <ac:picMk id="19" creationId="{77208B8B-5153-F0B7-6B96-707BB39D40E8}"/>
          </ac:picMkLst>
        </pc:picChg>
        <pc:picChg chg="del mod ord replST">
          <ac:chgData name="MAXIME REMAUD" userId="d3172d81-1a01-4ac7-9cfd-1422eea0bc80" providerId="ADAL" clId="{73B2A607-DE62-401F-BA06-010CD0D81358}" dt="2024-02-05T15:18:54.181" v="1562" actId="478"/>
          <ac:picMkLst>
            <pc:docMk/>
            <pc:sldMk cId="3323760536" sldId="299"/>
            <ac:picMk id="21" creationId="{1732DF40-4BF8-81D7-C991-31E6FBC7C96A}"/>
          </ac:picMkLst>
        </pc:picChg>
        <pc:picChg chg="del mod ord replST">
          <ac:chgData name="MAXIME REMAUD" userId="d3172d81-1a01-4ac7-9cfd-1422eea0bc80" providerId="ADAL" clId="{73B2A607-DE62-401F-BA06-010CD0D81358}" dt="2024-02-05T15:20:31.199" v="1590" actId="478"/>
          <ac:picMkLst>
            <pc:docMk/>
            <pc:sldMk cId="3323760536" sldId="299"/>
            <ac:picMk id="23" creationId="{A5FE3B56-B3D9-A5BD-E342-64B92D89DA33}"/>
          </ac:picMkLst>
        </pc:picChg>
        <pc:picChg chg="del mod ord replST">
          <ac:chgData name="MAXIME REMAUD" userId="d3172d81-1a01-4ac7-9cfd-1422eea0bc80" providerId="ADAL" clId="{73B2A607-DE62-401F-BA06-010CD0D81358}" dt="2024-02-05T15:22:22.685" v="1618" actId="478"/>
          <ac:picMkLst>
            <pc:docMk/>
            <pc:sldMk cId="3323760536" sldId="299"/>
            <ac:picMk id="25" creationId="{B67EB78C-AE4C-510D-C5F5-BA35677D0F06}"/>
          </ac:picMkLst>
        </pc:picChg>
        <pc:picChg chg="del mod ord replST">
          <ac:chgData name="MAXIME REMAUD" userId="d3172d81-1a01-4ac7-9cfd-1422eea0bc80" providerId="ADAL" clId="{73B2A607-DE62-401F-BA06-010CD0D81358}" dt="2024-02-05T15:24:39.706" v="1646" actId="478"/>
          <ac:picMkLst>
            <pc:docMk/>
            <pc:sldMk cId="3323760536" sldId="299"/>
            <ac:picMk id="27" creationId="{4C0B7DE3-A8DF-40C2-8451-FD5AA1893CBD}"/>
          </ac:picMkLst>
        </pc:picChg>
        <pc:picChg chg="mod ord replST">
          <ac:chgData name="MAXIME REMAUD" userId="d3172d81-1a01-4ac7-9cfd-1422eea0bc80" providerId="ADAL" clId="{73B2A607-DE62-401F-BA06-010CD0D81358}" dt="2024-02-05T16:10:56.395" v="1776" actId="1076"/>
          <ac:picMkLst>
            <pc:docMk/>
            <pc:sldMk cId="3323760536" sldId="299"/>
            <ac:picMk id="29" creationId="{B82840F7-13A8-9843-65F8-4BA0EAB9A1A3}"/>
          </ac:picMkLst>
        </pc:picChg>
        <pc:picChg chg="mod ord replST">
          <ac:chgData name="MAXIME REMAUD" userId="d3172d81-1a01-4ac7-9cfd-1422eea0bc80" providerId="ADAL" clId="{73B2A607-DE62-401F-BA06-010CD0D81358}" dt="2024-02-05T16:16:05.596" v="1841" actId="1076"/>
          <ac:picMkLst>
            <pc:docMk/>
            <pc:sldMk cId="3323760536" sldId="299"/>
            <ac:picMk id="32" creationId="{2F830A2E-86AD-E3DE-E5E5-20C225702D90}"/>
          </ac:picMkLst>
        </pc:picChg>
      </pc:sldChg>
      <pc:sldChg chg="addSp delSp modSp new mod ord">
        <pc:chgData name="MAXIME REMAUD" userId="d3172d81-1a01-4ac7-9cfd-1422eea0bc80" providerId="ADAL" clId="{73B2A607-DE62-401F-BA06-010CD0D81358}" dt="2024-04-02T06:28:01.234" v="2290" actId="1076"/>
        <pc:sldMkLst>
          <pc:docMk/>
          <pc:sldMk cId="2120686581" sldId="300"/>
        </pc:sldMkLst>
        <pc:spChg chg="mod">
          <ac:chgData name="MAXIME REMAUD" userId="d3172d81-1a01-4ac7-9cfd-1422eea0bc80" providerId="ADAL" clId="{73B2A607-DE62-401F-BA06-010CD0D81358}" dt="2024-02-05T16:11:56.130" v="1806" actId="404"/>
          <ac:spMkLst>
            <pc:docMk/>
            <pc:sldMk cId="2120686581" sldId="300"/>
            <ac:spMk id="2" creationId="{8A29D6F1-6ACC-239A-A239-0306D7F770CA}"/>
          </ac:spMkLst>
        </pc:spChg>
        <pc:spChg chg="del">
          <ac:chgData name="MAXIME REMAUD" userId="d3172d81-1a01-4ac7-9cfd-1422eea0bc80" providerId="ADAL" clId="{73B2A607-DE62-401F-BA06-010CD0D81358}" dt="2024-02-05T16:11:49.953" v="1800" actId="478"/>
          <ac:spMkLst>
            <pc:docMk/>
            <pc:sldMk cId="2120686581" sldId="300"/>
            <ac:spMk id="3" creationId="{B08CBB59-7160-BEDD-7F83-8F2466943765}"/>
          </ac:spMkLst>
        </pc:spChg>
        <pc:spChg chg="del">
          <ac:chgData name="MAXIME REMAUD" userId="d3172d81-1a01-4ac7-9cfd-1422eea0bc80" providerId="ADAL" clId="{73B2A607-DE62-401F-BA06-010CD0D81358}" dt="2024-02-05T16:15:32.335" v="1807" actId="478"/>
          <ac:spMkLst>
            <pc:docMk/>
            <pc:sldMk cId="2120686581" sldId="300"/>
            <ac:spMk id="4" creationId="{3F005F96-C17D-3F7B-9ABB-13FC66C6C740}"/>
          </ac:spMkLst>
        </pc:spChg>
        <pc:grpChg chg="add mod">
          <ac:chgData name="MAXIME REMAUD" userId="d3172d81-1a01-4ac7-9cfd-1422eea0bc80" providerId="ADAL" clId="{73B2A607-DE62-401F-BA06-010CD0D81358}" dt="2024-04-02T06:28:01.234" v="2290" actId="1076"/>
          <ac:grpSpMkLst>
            <pc:docMk/>
            <pc:sldMk cId="2120686581" sldId="300"/>
            <ac:grpSpMk id="15" creationId="{975B8A49-D236-7434-9B07-42C0C7552AF3}"/>
          </ac:grpSpMkLst>
        </pc:grpChg>
        <pc:picChg chg="add mod">
          <ac:chgData name="MAXIME REMAUD" userId="d3172d81-1a01-4ac7-9cfd-1422eea0bc80" providerId="ADAL" clId="{73B2A607-DE62-401F-BA06-010CD0D81358}" dt="2024-02-05T16:16:21.375" v="1843" actId="1076"/>
          <ac:picMkLst>
            <pc:docMk/>
            <pc:sldMk cId="2120686581" sldId="300"/>
            <ac:picMk id="6" creationId="{60B252E8-0996-FD01-01FA-5150D2E5FB9D}"/>
          </ac:picMkLst>
        </pc:picChg>
        <pc:picChg chg="add mod modCrop">
          <ac:chgData name="MAXIME REMAUD" userId="d3172d81-1a01-4ac7-9cfd-1422eea0bc80" providerId="ADAL" clId="{73B2A607-DE62-401F-BA06-010CD0D81358}" dt="2024-02-05T16:24:07.286" v="1880" actId="164"/>
          <ac:picMkLst>
            <pc:docMk/>
            <pc:sldMk cId="2120686581" sldId="300"/>
            <ac:picMk id="8" creationId="{503A3B9C-93CB-4B84-B24D-6D89E4009CE9}"/>
          </ac:picMkLst>
        </pc:picChg>
        <pc:picChg chg="add mod">
          <ac:chgData name="MAXIME REMAUD" userId="d3172d81-1a01-4ac7-9cfd-1422eea0bc80" providerId="ADAL" clId="{73B2A607-DE62-401F-BA06-010CD0D81358}" dt="2024-04-02T06:26:48.209" v="2284" actId="1076"/>
          <ac:picMkLst>
            <pc:docMk/>
            <pc:sldMk cId="2120686581" sldId="300"/>
            <ac:picMk id="10" creationId="{B9A6A6BD-5C4E-E12C-7763-D82E55DC7DE2}"/>
          </ac:picMkLst>
        </pc:picChg>
        <pc:picChg chg="add mod">
          <ac:chgData name="MAXIME REMAUD" userId="d3172d81-1a01-4ac7-9cfd-1422eea0bc80" providerId="ADAL" clId="{73B2A607-DE62-401F-BA06-010CD0D81358}" dt="2024-04-02T06:27:05.283" v="2286" actId="1076"/>
          <ac:picMkLst>
            <pc:docMk/>
            <pc:sldMk cId="2120686581" sldId="300"/>
            <ac:picMk id="12" creationId="{8DD373A8-0DF8-CC5F-6CDC-82E1D3437EA9}"/>
          </ac:picMkLst>
        </pc:picChg>
        <pc:picChg chg="add mod modCrop">
          <ac:chgData name="MAXIME REMAUD" userId="d3172d81-1a01-4ac7-9cfd-1422eea0bc80" providerId="ADAL" clId="{73B2A607-DE62-401F-BA06-010CD0D81358}" dt="2024-02-05T16:24:07.286" v="1880" actId="164"/>
          <ac:picMkLst>
            <pc:docMk/>
            <pc:sldMk cId="2120686581" sldId="300"/>
            <ac:picMk id="13" creationId="{EC9CDDD6-040E-59D2-9BBD-B504E77D7FB9}"/>
          </ac:picMkLst>
        </pc:picChg>
        <pc:picChg chg="add mod modCrop">
          <ac:chgData name="MAXIME REMAUD" userId="d3172d81-1a01-4ac7-9cfd-1422eea0bc80" providerId="ADAL" clId="{73B2A607-DE62-401F-BA06-010CD0D81358}" dt="2024-02-05T16:24:07.286" v="1880" actId="164"/>
          <ac:picMkLst>
            <pc:docMk/>
            <pc:sldMk cId="2120686581" sldId="300"/>
            <ac:picMk id="14" creationId="{3D3D86D0-998F-E7DA-84B6-E0D75714E10D}"/>
          </ac:picMkLst>
        </pc:picChg>
      </pc:sldChg>
      <pc:sldChg chg="addSp delSp modSp add mod">
        <pc:chgData name="MAXIME REMAUD" userId="d3172d81-1a01-4ac7-9cfd-1422eea0bc80" providerId="ADAL" clId="{73B2A607-DE62-401F-BA06-010CD0D81358}" dt="2024-03-28T10:50:54.253" v="2149" actId="14100"/>
        <pc:sldMkLst>
          <pc:docMk/>
          <pc:sldMk cId="1044059244" sldId="301"/>
        </pc:sldMkLst>
        <pc:spChg chg="add mod">
          <ac:chgData name="MAXIME REMAUD" userId="d3172d81-1a01-4ac7-9cfd-1422eea0bc80" providerId="ADAL" clId="{73B2A607-DE62-401F-BA06-010CD0D81358}" dt="2024-03-28T10:40:29.007" v="2092" actId="1076"/>
          <ac:spMkLst>
            <pc:docMk/>
            <pc:sldMk cId="1044059244" sldId="301"/>
            <ac:spMk id="4" creationId="{54CDA923-F1BD-89C6-06B8-C07A0D39F170}"/>
          </ac:spMkLst>
        </pc:spChg>
        <pc:spChg chg="add mod">
          <ac:chgData name="MAXIME REMAUD" userId="d3172d81-1a01-4ac7-9cfd-1422eea0bc80" providerId="ADAL" clId="{73B2A607-DE62-401F-BA06-010CD0D81358}" dt="2024-03-28T10:40:36.111" v="2093" actId="1076"/>
          <ac:spMkLst>
            <pc:docMk/>
            <pc:sldMk cId="1044059244" sldId="301"/>
            <ac:spMk id="5" creationId="{F4266593-CC3D-AD80-6BBF-062617702593}"/>
          </ac:spMkLst>
        </pc:spChg>
        <pc:spChg chg="add mod">
          <ac:chgData name="MAXIME REMAUD" userId="d3172d81-1a01-4ac7-9cfd-1422eea0bc80" providerId="ADAL" clId="{73B2A607-DE62-401F-BA06-010CD0D81358}" dt="2024-03-28T10:40:44.660" v="2094" actId="1076"/>
          <ac:spMkLst>
            <pc:docMk/>
            <pc:sldMk cId="1044059244" sldId="301"/>
            <ac:spMk id="6" creationId="{FB282BC3-32F8-FE46-3299-DB2E3AF00F04}"/>
          </ac:spMkLst>
        </pc:spChg>
        <pc:spChg chg="add mod">
          <ac:chgData name="MAXIME REMAUD" userId="d3172d81-1a01-4ac7-9cfd-1422eea0bc80" providerId="ADAL" clId="{73B2A607-DE62-401F-BA06-010CD0D81358}" dt="2024-03-28T10:41:24.615" v="2095" actId="1076"/>
          <ac:spMkLst>
            <pc:docMk/>
            <pc:sldMk cId="1044059244" sldId="301"/>
            <ac:spMk id="7" creationId="{5A74F3EB-5B40-EF70-7677-93D541B30B9F}"/>
          </ac:spMkLst>
        </pc:spChg>
        <pc:spChg chg="add mod">
          <ac:chgData name="MAXIME REMAUD" userId="d3172d81-1a01-4ac7-9cfd-1422eea0bc80" providerId="ADAL" clId="{73B2A607-DE62-401F-BA06-010CD0D81358}" dt="2024-03-28T10:41:28.946" v="2096" actId="1076"/>
          <ac:spMkLst>
            <pc:docMk/>
            <pc:sldMk cId="1044059244" sldId="301"/>
            <ac:spMk id="8" creationId="{F7C24D9E-29D4-5F70-11E8-305E12AE5BF8}"/>
          </ac:spMkLst>
        </pc:spChg>
        <pc:spChg chg="add mod">
          <ac:chgData name="MAXIME REMAUD" userId="d3172d81-1a01-4ac7-9cfd-1422eea0bc80" providerId="ADAL" clId="{73B2A607-DE62-401F-BA06-010CD0D81358}" dt="2024-03-28T10:49:06.199" v="2132" actId="1076"/>
          <ac:spMkLst>
            <pc:docMk/>
            <pc:sldMk cId="1044059244" sldId="301"/>
            <ac:spMk id="9" creationId="{7244E645-5BC7-2BCB-1E66-989C002FA84D}"/>
          </ac:spMkLst>
        </pc:spChg>
        <pc:spChg chg="add mod">
          <ac:chgData name="MAXIME REMAUD" userId="d3172d81-1a01-4ac7-9cfd-1422eea0bc80" providerId="ADAL" clId="{73B2A607-DE62-401F-BA06-010CD0D81358}" dt="2024-03-28T10:45:14.708" v="2103" actId="207"/>
          <ac:spMkLst>
            <pc:docMk/>
            <pc:sldMk cId="1044059244" sldId="301"/>
            <ac:spMk id="10" creationId="{7179B137-542C-424A-5F9D-BED8C23618E2}"/>
          </ac:spMkLst>
        </pc:spChg>
        <pc:spChg chg="add del mod">
          <ac:chgData name="MAXIME REMAUD" userId="d3172d81-1a01-4ac7-9cfd-1422eea0bc80" providerId="ADAL" clId="{73B2A607-DE62-401F-BA06-010CD0D81358}" dt="2024-03-28T10:38:42.351" v="2069" actId="478"/>
          <ac:spMkLst>
            <pc:docMk/>
            <pc:sldMk cId="1044059244" sldId="301"/>
            <ac:spMk id="11" creationId="{DF38133C-1009-4F74-C12E-DE4F0D55EE11}"/>
          </ac:spMkLst>
        </pc:spChg>
        <pc:spChg chg="add mod">
          <ac:chgData name="MAXIME REMAUD" userId="d3172d81-1a01-4ac7-9cfd-1422eea0bc80" providerId="ADAL" clId="{73B2A607-DE62-401F-BA06-010CD0D81358}" dt="2024-03-28T10:45:25.539" v="2105" actId="207"/>
          <ac:spMkLst>
            <pc:docMk/>
            <pc:sldMk cId="1044059244" sldId="301"/>
            <ac:spMk id="12" creationId="{336D5DD9-2AB1-6ACC-5415-E1BEBFA250B6}"/>
          </ac:spMkLst>
        </pc:spChg>
        <pc:spChg chg="add mod">
          <ac:chgData name="MAXIME REMAUD" userId="d3172d81-1a01-4ac7-9cfd-1422eea0bc80" providerId="ADAL" clId="{73B2A607-DE62-401F-BA06-010CD0D81358}" dt="2024-03-28T10:45:17.700" v="2104" actId="207"/>
          <ac:spMkLst>
            <pc:docMk/>
            <pc:sldMk cId="1044059244" sldId="301"/>
            <ac:spMk id="13" creationId="{F521A50A-D4E7-D6C5-46C8-7B1356B3EB6C}"/>
          </ac:spMkLst>
        </pc:spChg>
        <pc:spChg chg="mod">
          <ac:chgData name="MAXIME REMAUD" userId="d3172d81-1a01-4ac7-9cfd-1422eea0bc80" providerId="ADAL" clId="{73B2A607-DE62-401F-BA06-010CD0D81358}" dt="2024-03-28T10:26:30.257" v="1950" actId="20577"/>
          <ac:spMkLst>
            <pc:docMk/>
            <pc:sldMk cId="1044059244" sldId="301"/>
            <ac:spMk id="14" creationId="{DD48E360-0765-91B1-3754-12EAE43EA2E3}"/>
          </ac:spMkLst>
        </pc:spChg>
        <pc:spChg chg="add del">
          <ac:chgData name="MAXIME REMAUD" userId="d3172d81-1a01-4ac7-9cfd-1422eea0bc80" providerId="ADAL" clId="{73B2A607-DE62-401F-BA06-010CD0D81358}" dt="2024-03-28T10:46:22.654" v="2109" actId="478"/>
          <ac:spMkLst>
            <pc:docMk/>
            <pc:sldMk cId="1044059244" sldId="301"/>
            <ac:spMk id="16" creationId="{31B10B51-C362-98AA-2058-E68B02C21460}"/>
          </ac:spMkLst>
        </pc:spChg>
        <pc:spChg chg="add del mod">
          <ac:chgData name="MAXIME REMAUD" userId="d3172d81-1a01-4ac7-9cfd-1422eea0bc80" providerId="ADAL" clId="{73B2A607-DE62-401F-BA06-010CD0D81358}" dt="2024-03-28T10:46:47.685" v="2114" actId="478"/>
          <ac:spMkLst>
            <pc:docMk/>
            <pc:sldMk cId="1044059244" sldId="301"/>
            <ac:spMk id="17" creationId="{151B81B7-7901-4F08-867A-A3EF51BFA1A6}"/>
          </ac:spMkLst>
        </pc:spChg>
        <pc:grpChg chg="del">
          <ac:chgData name="MAXIME REMAUD" userId="d3172d81-1a01-4ac7-9cfd-1422eea0bc80" providerId="ADAL" clId="{73B2A607-DE62-401F-BA06-010CD0D81358}" dt="2024-03-28T10:26:37.286" v="1951" actId="478"/>
          <ac:grpSpMkLst>
            <pc:docMk/>
            <pc:sldMk cId="1044059244" sldId="301"/>
            <ac:grpSpMk id="64" creationId="{D65BD6E7-87A6-E09E-0E07-5B3C5816708A}"/>
          </ac:grpSpMkLst>
        </pc:grpChg>
        <pc:graphicFrameChg chg="add del modGraphic">
          <ac:chgData name="MAXIME REMAUD" userId="d3172d81-1a01-4ac7-9cfd-1422eea0bc80" providerId="ADAL" clId="{73B2A607-DE62-401F-BA06-010CD0D81358}" dt="2024-03-28T10:28:22.967" v="1953" actId="478"/>
          <ac:graphicFrameMkLst>
            <pc:docMk/>
            <pc:sldMk cId="1044059244" sldId="301"/>
            <ac:graphicFrameMk id="2" creationId="{CF68FAC9-E28C-4399-DCCF-D057ABEA11D9}"/>
          </ac:graphicFrameMkLst>
        </pc:graphicFrameChg>
        <pc:graphicFrameChg chg="add del mod modGraphic">
          <ac:chgData name="MAXIME REMAUD" userId="d3172d81-1a01-4ac7-9cfd-1422eea0bc80" providerId="ADAL" clId="{73B2A607-DE62-401F-BA06-010CD0D81358}" dt="2024-03-28T10:29:12.865" v="1964" actId="478"/>
          <ac:graphicFrameMkLst>
            <pc:docMk/>
            <pc:sldMk cId="1044059244" sldId="301"/>
            <ac:graphicFrameMk id="3" creationId="{385EAC98-50C1-9F22-8FEC-6D1960E3F83A}"/>
          </ac:graphicFrameMkLst>
        </pc:graphicFrameChg>
        <pc:picChg chg="del">
          <ac:chgData name="MAXIME REMAUD" userId="d3172d81-1a01-4ac7-9cfd-1422eea0bc80" providerId="ADAL" clId="{73B2A607-DE62-401F-BA06-010CD0D81358}" dt="2024-03-28T10:26:37.286" v="1951" actId="478"/>
          <ac:picMkLst>
            <pc:docMk/>
            <pc:sldMk cId="1044059244" sldId="301"/>
            <ac:picMk id="56" creationId="{390DE8F6-FB25-C1EC-5C1D-8ECD29389A52}"/>
          </ac:picMkLst>
        </pc:picChg>
        <pc:picChg chg="del">
          <ac:chgData name="MAXIME REMAUD" userId="d3172d81-1a01-4ac7-9cfd-1422eea0bc80" providerId="ADAL" clId="{73B2A607-DE62-401F-BA06-010CD0D81358}" dt="2024-03-28T10:26:37.286" v="1951" actId="478"/>
          <ac:picMkLst>
            <pc:docMk/>
            <pc:sldMk cId="1044059244" sldId="301"/>
            <ac:picMk id="59" creationId="{21BF1EA1-C59C-9D0C-5DDD-ECFD9B56DFC9}"/>
          </ac:picMkLst>
        </pc:picChg>
        <pc:picChg chg="del">
          <ac:chgData name="MAXIME REMAUD" userId="d3172d81-1a01-4ac7-9cfd-1422eea0bc80" providerId="ADAL" clId="{73B2A607-DE62-401F-BA06-010CD0D81358}" dt="2024-03-28T10:26:37.286" v="1951" actId="478"/>
          <ac:picMkLst>
            <pc:docMk/>
            <pc:sldMk cId="1044059244" sldId="301"/>
            <ac:picMk id="60" creationId="{18AB223B-4EC5-8A6C-D087-BD9FBB1F6793}"/>
          </ac:picMkLst>
        </pc:picChg>
        <pc:picChg chg="del">
          <ac:chgData name="MAXIME REMAUD" userId="d3172d81-1a01-4ac7-9cfd-1422eea0bc80" providerId="ADAL" clId="{73B2A607-DE62-401F-BA06-010CD0D81358}" dt="2024-03-28T10:26:37.286" v="1951" actId="478"/>
          <ac:picMkLst>
            <pc:docMk/>
            <pc:sldMk cId="1044059244" sldId="301"/>
            <ac:picMk id="68" creationId="{4DCE87CD-4DAF-3C32-4062-ECD6DA1A82D8}"/>
          </ac:picMkLst>
        </pc:picChg>
        <pc:picChg chg="del">
          <ac:chgData name="MAXIME REMAUD" userId="d3172d81-1a01-4ac7-9cfd-1422eea0bc80" providerId="ADAL" clId="{73B2A607-DE62-401F-BA06-010CD0D81358}" dt="2024-03-28T10:26:37.286" v="1951" actId="478"/>
          <ac:picMkLst>
            <pc:docMk/>
            <pc:sldMk cId="1044059244" sldId="301"/>
            <ac:picMk id="70" creationId="{45ABFF55-A25C-756B-011F-035C9EEFBBF5}"/>
          </ac:picMkLst>
        </pc:picChg>
        <pc:inkChg chg="add del">
          <ac:chgData name="MAXIME REMAUD" userId="d3172d81-1a01-4ac7-9cfd-1422eea0bc80" providerId="ADAL" clId="{73B2A607-DE62-401F-BA06-010CD0D81358}" dt="2024-03-28T10:45:51.408" v="2107" actId="9405"/>
          <ac:inkMkLst>
            <pc:docMk/>
            <pc:sldMk cId="1044059244" sldId="301"/>
            <ac:inkMk id="15" creationId="{9372532C-7C85-410D-D3B6-5B2AFA147EAA}"/>
          </ac:inkMkLst>
        </pc:inkChg>
        <pc:cxnChg chg="add del mod">
          <ac:chgData name="MAXIME REMAUD" userId="d3172d81-1a01-4ac7-9cfd-1422eea0bc80" providerId="ADAL" clId="{73B2A607-DE62-401F-BA06-010CD0D81358}" dt="2024-03-28T10:47:11.920" v="2116" actId="11529"/>
          <ac:cxnSpMkLst>
            <pc:docMk/>
            <pc:sldMk cId="1044059244" sldId="301"/>
            <ac:cxnSpMk id="19" creationId="{1B4585AE-D485-FC50-EF17-51EACF26E4A5}"/>
          </ac:cxnSpMkLst>
        </pc:cxnChg>
        <pc:cxnChg chg="add mod">
          <ac:chgData name="MAXIME REMAUD" userId="d3172d81-1a01-4ac7-9cfd-1422eea0bc80" providerId="ADAL" clId="{73B2A607-DE62-401F-BA06-010CD0D81358}" dt="2024-03-28T10:47:22.507" v="2118" actId="14100"/>
          <ac:cxnSpMkLst>
            <pc:docMk/>
            <pc:sldMk cId="1044059244" sldId="301"/>
            <ac:cxnSpMk id="21" creationId="{821BF2F7-1B61-89AF-17B1-95E274D8F70C}"/>
          </ac:cxnSpMkLst>
        </pc:cxnChg>
        <pc:cxnChg chg="add mod">
          <ac:chgData name="MAXIME REMAUD" userId="d3172d81-1a01-4ac7-9cfd-1422eea0bc80" providerId="ADAL" clId="{73B2A607-DE62-401F-BA06-010CD0D81358}" dt="2024-03-28T10:47:32.492" v="2121" actId="14100"/>
          <ac:cxnSpMkLst>
            <pc:docMk/>
            <pc:sldMk cId="1044059244" sldId="301"/>
            <ac:cxnSpMk id="23" creationId="{48F32AF6-9321-7208-1122-83ECF12094F1}"/>
          </ac:cxnSpMkLst>
        </pc:cxnChg>
        <pc:cxnChg chg="add mod">
          <ac:chgData name="MAXIME REMAUD" userId="d3172d81-1a01-4ac7-9cfd-1422eea0bc80" providerId="ADAL" clId="{73B2A607-DE62-401F-BA06-010CD0D81358}" dt="2024-03-28T10:47:57.754" v="2123" actId="14100"/>
          <ac:cxnSpMkLst>
            <pc:docMk/>
            <pc:sldMk cId="1044059244" sldId="301"/>
            <ac:cxnSpMk id="26" creationId="{D8B9078D-42E0-C3CC-0A77-944A9E8BFC19}"/>
          </ac:cxnSpMkLst>
        </pc:cxnChg>
        <pc:cxnChg chg="add del mod">
          <ac:chgData name="MAXIME REMAUD" userId="d3172d81-1a01-4ac7-9cfd-1422eea0bc80" providerId="ADAL" clId="{73B2A607-DE62-401F-BA06-010CD0D81358}" dt="2024-03-28T10:49:01.973" v="2131" actId="478"/>
          <ac:cxnSpMkLst>
            <pc:docMk/>
            <pc:sldMk cId="1044059244" sldId="301"/>
            <ac:cxnSpMk id="29" creationId="{E05E298C-BDEF-CAEC-462B-F13FFB5B01FA}"/>
          </ac:cxnSpMkLst>
        </pc:cxnChg>
        <pc:cxnChg chg="add mod">
          <ac:chgData name="MAXIME REMAUD" userId="d3172d81-1a01-4ac7-9cfd-1422eea0bc80" providerId="ADAL" clId="{73B2A607-DE62-401F-BA06-010CD0D81358}" dt="2024-03-28T10:48:49.776" v="2130" actId="14100"/>
          <ac:cxnSpMkLst>
            <pc:docMk/>
            <pc:sldMk cId="1044059244" sldId="301"/>
            <ac:cxnSpMk id="31" creationId="{4890447F-644E-18FA-E788-B1D3FBE00F2A}"/>
          </ac:cxnSpMkLst>
        </pc:cxnChg>
        <pc:cxnChg chg="add mod">
          <ac:chgData name="MAXIME REMAUD" userId="d3172d81-1a01-4ac7-9cfd-1422eea0bc80" providerId="ADAL" clId="{73B2A607-DE62-401F-BA06-010CD0D81358}" dt="2024-03-28T10:49:15.468" v="2135" actId="14100"/>
          <ac:cxnSpMkLst>
            <pc:docMk/>
            <pc:sldMk cId="1044059244" sldId="301"/>
            <ac:cxnSpMk id="35" creationId="{E1BA793C-B407-D844-8A51-B6B5EB903816}"/>
          </ac:cxnSpMkLst>
        </pc:cxnChg>
        <pc:cxnChg chg="add mod">
          <ac:chgData name="MAXIME REMAUD" userId="d3172d81-1a01-4ac7-9cfd-1422eea0bc80" providerId="ADAL" clId="{73B2A607-DE62-401F-BA06-010CD0D81358}" dt="2024-03-28T10:49:31.917" v="2137" actId="14100"/>
          <ac:cxnSpMkLst>
            <pc:docMk/>
            <pc:sldMk cId="1044059244" sldId="301"/>
            <ac:cxnSpMk id="40" creationId="{6484D96B-80E5-653A-1F88-6A3D7EB61762}"/>
          </ac:cxnSpMkLst>
        </pc:cxnChg>
        <pc:cxnChg chg="add mod">
          <ac:chgData name="MAXIME REMAUD" userId="d3172d81-1a01-4ac7-9cfd-1422eea0bc80" providerId="ADAL" clId="{73B2A607-DE62-401F-BA06-010CD0D81358}" dt="2024-03-28T10:50:01.040" v="2141" actId="14100"/>
          <ac:cxnSpMkLst>
            <pc:docMk/>
            <pc:sldMk cId="1044059244" sldId="301"/>
            <ac:cxnSpMk id="42" creationId="{93EB54E2-9C12-F996-6258-8A39E1936C89}"/>
          </ac:cxnSpMkLst>
        </pc:cxnChg>
        <pc:cxnChg chg="add mod">
          <ac:chgData name="MAXIME REMAUD" userId="d3172d81-1a01-4ac7-9cfd-1422eea0bc80" providerId="ADAL" clId="{73B2A607-DE62-401F-BA06-010CD0D81358}" dt="2024-03-28T10:50:09.831" v="2145" actId="14100"/>
          <ac:cxnSpMkLst>
            <pc:docMk/>
            <pc:sldMk cId="1044059244" sldId="301"/>
            <ac:cxnSpMk id="46" creationId="{A0605608-5BF4-5213-17EC-5B7112120062}"/>
          </ac:cxnSpMkLst>
        </pc:cxnChg>
        <pc:cxnChg chg="add mod">
          <ac:chgData name="MAXIME REMAUD" userId="d3172d81-1a01-4ac7-9cfd-1422eea0bc80" providerId="ADAL" clId="{73B2A607-DE62-401F-BA06-010CD0D81358}" dt="2024-03-28T10:50:54.253" v="2149" actId="14100"/>
          <ac:cxnSpMkLst>
            <pc:docMk/>
            <pc:sldMk cId="1044059244" sldId="301"/>
            <ac:cxnSpMk id="49" creationId="{CD5367E7-7B61-B442-FD80-D0F9D7CC6EB7}"/>
          </ac:cxnSpMkLst>
        </pc:cxnChg>
      </pc:sldChg>
      <pc:sldChg chg="addSp delSp modSp add mod">
        <pc:chgData name="MAXIME REMAUD" userId="d3172d81-1a01-4ac7-9cfd-1422eea0bc80" providerId="ADAL" clId="{73B2A607-DE62-401F-BA06-010CD0D81358}" dt="2024-04-02T07:00:12.454" v="2461" actId="1076"/>
        <pc:sldMkLst>
          <pc:docMk/>
          <pc:sldMk cId="3391883263" sldId="302"/>
        </pc:sldMkLst>
        <pc:spChg chg="mod">
          <ac:chgData name="MAXIME REMAUD" userId="d3172d81-1a01-4ac7-9cfd-1422eea0bc80" providerId="ADAL" clId="{73B2A607-DE62-401F-BA06-010CD0D81358}" dt="2024-04-02T06:35:18.254" v="2455" actId="20577"/>
          <ac:spMkLst>
            <pc:docMk/>
            <pc:sldMk cId="3391883263" sldId="302"/>
            <ac:spMk id="2" creationId="{8A29D6F1-6ACC-239A-A239-0306D7F770CA}"/>
          </ac:spMkLst>
        </pc:spChg>
        <pc:grpChg chg="del">
          <ac:chgData name="MAXIME REMAUD" userId="d3172d81-1a01-4ac7-9cfd-1422eea0bc80" providerId="ADAL" clId="{73B2A607-DE62-401F-BA06-010CD0D81358}" dt="2024-04-02T06:35:22.630" v="2456" actId="478"/>
          <ac:grpSpMkLst>
            <pc:docMk/>
            <pc:sldMk cId="3391883263" sldId="302"/>
            <ac:grpSpMk id="15" creationId="{975B8A49-D236-7434-9B07-42C0C7552AF3}"/>
          </ac:grpSpMkLst>
        </pc:grpChg>
        <pc:picChg chg="add mod">
          <ac:chgData name="MAXIME REMAUD" userId="d3172d81-1a01-4ac7-9cfd-1422eea0bc80" providerId="ADAL" clId="{73B2A607-DE62-401F-BA06-010CD0D81358}" dt="2024-04-02T07:00:12.454" v="2461" actId="1076"/>
          <ac:picMkLst>
            <pc:docMk/>
            <pc:sldMk cId="3391883263" sldId="302"/>
            <ac:picMk id="4" creationId="{10CCF7D8-D94F-B4F8-05E5-3DF102993B29}"/>
          </ac:picMkLst>
        </pc:picChg>
        <pc:picChg chg="del">
          <ac:chgData name="MAXIME REMAUD" userId="d3172d81-1a01-4ac7-9cfd-1422eea0bc80" providerId="ADAL" clId="{73B2A607-DE62-401F-BA06-010CD0D81358}" dt="2024-04-02T06:35:28.609" v="2457" actId="478"/>
          <ac:picMkLst>
            <pc:docMk/>
            <pc:sldMk cId="3391883263" sldId="302"/>
            <ac:picMk id="6" creationId="{60B252E8-0996-FD01-01FA-5150D2E5FB9D}"/>
          </ac:picMkLst>
        </pc:picChg>
        <pc:picChg chg="del">
          <ac:chgData name="MAXIME REMAUD" userId="d3172d81-1a01-4ac7-9cfd-1422eea0bc80" providerId="ADAL" clId="{73B2A607-DE62-401F-BA06-010CD0D81358}" dt="2024-04-02T06:35:22.630" v="2456" actId="478"/>
          <ac:picMkLst>
            <pc:docMk/>
            <pc:sldMk cId="3391883263" sldId="302"/>
            <ac:picMk id="10" creationId="{B9A6A6BD-5C4E-E12C-7763-D82E55DC7DE2}"/>
          </ac:picMkLst>
        </pc:picChg>
        <pc:picChg chg="del">
          <ac:chgData name="MAXIME REMAUD" userId="d3172d81-1a01-4ac7-9cfd-1422eea0bc80" providerId="ADAL" clId="{73B2A607-DE62-401F-BA06-010CD0D81358}" dt="2024-04-02T06:35:22.630" v="2456" actId="478"/>
          <ac:picMkLst>
            <pc:docMk/>
            <pc:sldMk cId="3391883263" sldId="302"/>
            <ac:picMk id="12" creationId="{8DD373A8-0DF8-CC5F-6CDC-82E1D3437EA9}"/>
          </ac:picMkLst>
        </pc:picChg>
      </pc:sldChg>
      <pc:sldChg chg="addSp delSp modSp add mod">
        <pc:chgData name="MAXIME REMAUD" userId="d3172d81-1a01-4ac7-9cfd-1422eea0bc80" providerId="ADAL" clId="{73B2A607-DE62-401F-BA06-010CD0D81358}" dt="2024-04-04T08:03:09.999" v="4903" actId="1076"/>
        <pc:sldMkLst>
          <pc:docMk/>
          <pc:sldMk cId="1197685633" sldId="303"/>
        </pc:sldMkLst>
        <pc:spChg chg="mod">
          <ac:chgData name="MAXIME REMAUD" userId="d3172d81-1a01-4ac7-9cfd-1422eea0bc80" providerId="ADAL" clId="{73B2A607-DE62-401F-BA06-010CD0D81358}" dt="2024-04-02T07:49:59.315" v="2598" actId="20577"/>
          <ac:spMkLst>
            <pc:docMk/>
            <pc:sldMk cId="1197685633" sldId="303"/>
            <ac:spMk id="2" creationId="{5CADAADA-0282-55B0-8C85-4D46282AA791}"/>
          </ac:spMkLst>
        </pc:spChg>
        <pc:spChg chg="add mod">
          <ac:chgData name="MAXIME REMAUD" userId="d3172d81-1a01-4ac7-9cfd-1422eea0bc80" providerId="ADAL" clId="{73B2A607-DE62-401F-BA06-010CD0D81358}" dt="2024-04-03T15:44:36.552" v="4848" actId="1076"/>
          <ac:spMkLst>
            <pc:docMk/>
            <pc:sldMk cId="1197685633" sldId="303"/>
            <ac:spMk id="3" creationId="{7AD928C2-F832-E17B-11D7-A73F288334D1}"/>
          </ac:spMkLst>
        </pc:spChg>
        <pc:spChg chg="del ord">
          <ac:chgData name="MAXIME REMAUD" userId="d3172d81-1a01-4ac7-9cfd-1422eea0bc80" providerId="ADAL" clId="{73B2A607-DE62-401F-BA06-010CD0D81358}" dt="2024-04-02T07:55:03.503" v="2656" actId="478"/>
          <ac:spMkLst>
            <pc:docMk/>
            <pc:sldMk cId="1197685633" sldId="303"/>
            <ac:spMk id="15" creationId="{FC55F22D-2E29-F706-16B5-30CDF4683DC0}"/>
          </ac:spMkLst>
        </pc:spChg>
        <pc:spChg chg="del ord">
          <ac:chgData name="MAXIME REMAUD" userId="d3172d81-1a01-4ac7-9cfd-1422eea0bc80" providerId="ADAL" clId="{73B2A607-DE62-401F-BA06-010CD0D81358}" dt="2024-04-02T07:55:30.567" v="2716" actId="478"/>
          <ac:spMkLst>
            <pc:docMk/>
            <pc:sldMk cId="1197685633" sldId="303"/>
            <ac:spMk id="19" creationId="{FDE9246D-2783-3BFE-107B-C7E6CA65EAFE}"/>
          </ac:spMkLst>
        </pc:spChg>
        <pc:spChg chg="del ord">
          <ac:chgData name="MAXIME REMAUD" userId="d3172d81-1a01-4ac7-9cfd-1422eea0bc80" providerId="ADAL" clId="{73B2A607-DE62-401F-BA06-010CD0D81358}" dt="2024-04-02T07:56:21.322" v="2775" actId="478"/>
          <ac:spMkLst>
            <pc:docMk/>
            <pc:sldMk cId="1197685633" sldId="303"/>
            <ac:spMk id="23" creationId="{C200C093-D65A-CB50-997A-E31A30DC4000}"/>
          </ac:spMkLst>
        </pc:spChg>
        <pc:spChg chg="del ord">
          <ac:chgData name="MAXIME REMAUD" userId="d3172d81-1a01-4ac7-9cfd-1422eea0bc80" providerId="ADAL" clId="{73B2A607-DE62-401F-BA06-010CD0D81358}" dt="2024-04-02T07:56:35.811" v="2830" actId="478"/>
          <ac:spMkLst>
            <pc:docMk/>
            <pc:sldMk cId="1197685633" sldId="303"/>
            <ac:spMk id="27" creationId="{225CBF52-E20D-936E-AFB2-F236231FB843}"/>
          </ac:spMkLst>
        </pc:spChg>
        <pc:spChg chg="del">
          <ac:chgData name="MAXIME REMAUD" userId="d3172d81-1a01-4ac7-9cfd-1422eea0bc80" providerId="ADAL" clId="{73B2A607-DE62-401F-BA06-010CD0D81358}" dt="2024-04-02T07:31:08.721" v="2491" actId="478"/>
          <ac:spMkLst>
            <pc:docMk/>
            <pc:sldMk cId="1197685633" sldId="303"/>
            <ac:spMk id="30" creationId="{4F475F2E-0199-C9D7-D505-D9D61218D02A}"/>
          </ac:spMkLst>
        </pc:spChg>
        <pc:spChg chg="add del mod ord">
          <ac:chgData name="MAXIME REMAUD" userId="d3172d81-1a01-4ac7-9cfd-1422eea0bc80" providerId="ADAL" clId="{73B2A607-DE62-401F-BA06-010CD0D81358}" dt="2024-04-02T08:04:03.463" v="2936"/>
          <ac:spMkLst>
            <pc:docMk/>
            <pc:sldMk cId="1197685633" sldId="303"/>
            <ac:spMk id="34" creationId="{444CD397-D566-1471-21FB-48E4FB384171}"/>
          </ac:spMkLst>
        </pc:spChg>
        <pc:spChg chg="del ord">
          <ac:chgData name="MAXIME REMAUD" userId="d3172d81-1a01-4ac7-9cfd-1422eea0bc80" providerId="ADAL" clId="{73B2A607-DE62-401F-BA06-010CD0D81358}" dt="2024-04-02T08:28:01.264" v="2984" actId="478"/>
          <ac:spMkLst>
            <pc:docMk/>
            <pc:sldMk cId="1197685633" sldId="303"/>
            <ac:spMk id="38" creationId="{880E9B8B-6032-79FF-85B2-B57B31F4B84A}"/>
          </ac:spMkLst>
        </pc:spChg>
        <pc:spChg chg="add mod">
          <ac:chgData name="MAXIME REMAUD" userId="d3172d81-1a01-4ac7-9cfd-1422eea0bc80" providerId="ADAL" clId="{73B2A607-DE62-401F-BA06-010CD0D81358}" dt="2024-04-04T08:03:09.999" v="4903" actId="1076"/>
          <ac:spMkLst>
            <pc:docMk/>
            <pc:sldMk cId="1197685633" sldId="303"/>
            <ac:spMk id="51" creationId="{575862B0-3943-1E28-FC90-4D449CF8A900}"/>
          </ac:spMkLst>
        </pc:spChg>
        <pc:grpChg chg="add mod">
          <ac:chgData name="MAXIME REMAUD" userId="d3172d81-1a01-4ac7-9cfd-1422eea0bc80" providerId="ADAL" clId="{73B2A607-DE62-401F-BA06-010CD0D81358}" dt="2024-04-02T07:47:07.223" v="2548" actId="1076"/>
          <ac:grpSpMkLst>
            <pc:docMk/>
            <pc:sldMk cId="1197685633" sldId="303"/>
            <ac:grpSpMk id="6" creationId="{5CDBF675-FA40-0B17-5C4D-E70E63E089AD}"/>
          </ac:grpSpMkLst>
        </pc:grpChg>
        <pc:grpChg chg="ord replST delST">
          <ac:chgData name="MAXIME REMAUD" userId="d3172d81-1a01-4ac7-9cfd-1422eea0bc80" providerId="ADAL" clId="{73B2A607-DE62-401F-BA06-010CD0D81358}" dt="2024-04-02T07:55:03.501" v="2655"/>
          <ac:grpSpMkLst>
            <pc:docMk/>
            <pc:sldMk cId="1197685633" sldId="303"/>
            <ac:grpSpMk id="18" creationId="{AF9E757E-230A-C851-81C5-E67DD6A46950}"/>
          </ac:grpSpMkLst>
        </pc:grpChg>
        <pc:grpChg chg="mod ord replST delST">
          <ac:chgData name="MAXIME REMAUD" userId="d3172d81-1a01-4ac7-9cfd-1422eea0bc80" providerId="ADAL" clId="{73B2A607-DE62-401F-BA06-010CD0D81358}" dt="2024-04-02T07:55:35.007" v="2720" actId="14100"/>
          <ac:grpSpMkLst>
            <pc:docMk/>
            <pc:sldMk cId="1197685633" sldId="303"/>
            <ac:grpSpMk id="22" creationId="{FE6F2E61-2875-272B-3506-E0AB826177EC}"/>
          </ac:grpSpMkLst>
        </pc:grpChg>
        <pc:grpChg chg="ord replST delST">
          <ac:chgData name="MAXIME REMAUD" userId="d3172d81-1a01-4ac7-9cfd-1422eea0bc80" providerId="ADAL" clId="{73B2A607-DE62-401F-BA06-010CD0D81358}" dt="2024-04-02T07:56:21.320" v="2774"/>
          <ac:grpSpMkLst>
            <pc:docMk/>
            <pc:sldMk cId="1197685633" sldId="303"/>
            <ac:grpSpMk id="26" creationId="{50C673F1-079F-8544-83B8-B484C91D7F99}"/>
          </ac:grpSpMkLst>
        </pc:grpChg>
        <pc:grpChg chg="add mod ord replST delST">
          <ac:chgData name="MAXIME REMAUD" userId="d3172d81-1a01-4ac7-9cfd-1422eea0bc80" providerId="ADAL" clId="{73B2A607-DE62-401F-BA06-010CD0D81358}" dt="2024-04-02T08:04:03.463" v="2936"/>
          <ac:grpSpMkLst>
            <pc:docMk/>
            <pc:sldMk cId="1197685633" sldId="303"/>
            <ac:grpSpMk id="33" creationId="{00586760-8B4F-293E-2B10-F8037A437012}"/>
          </ac:grpSpMkLst>
        </pc:grpChg>
        <pc:grpChg chg="mod ord replST delST">
          <ac:chgData name="MAXIME REMAUD" userId="d3172d81-1a01-4ac7-9cfd-1422eea0bc80" providerId="ADAL" clId="{73B2A607-DE62-401F-BA06-010CD0D81358}" dt="2024-04-02T08:04:03.463" v="2936"/>
          <ac:grpSpMkLst>
            <pc:docMk/>
            <pc:sldMk cId="1197685633" sldId="303"/>
            <ac:grpSpMk id="37" creationId="{B6588041-6E2E-FC3A-4A9C-4193D625B7C4}"/>
          </ac:grpSpMkLst>
        </pc:grpChg>
        <pc:grpChg chg="mod ord replST delST">
          <ac:chgData name="MAXIME REMAUD" userId="d3172d81-1a01-4ac7-9cfd-1422eea0bc80" providerId="ADAL" clId="{73B2A607-DE62-401F-BA06-010CD0D81358}" dt="2024-04-02T08:29:50.952" v="3019" actId="164"/>
          <ac:grpSpMkLst>
            <pc:docMk/>
            <pc:sldMk cId="1197685633" sldId="303"/>
            <ac:grpSpMk id="41" creationId="{312E18E3-EA52-46A5-9731-795BDD6280AF}"/>
          </ac:grpSpMkLst>
        </pc:grpChg>
        <pc:grpChg chg="add mod">
          <ac:chgData name="MAXIME REMAUD" userId="d3172d81-1a01-4ac7-9cfd-1422eea0bc80" providerId="ADAL" clId="{73B2A607-DE62-401F-BA06-010CD0D81358}" dt="2024-04-02T08:38:26.769" v="3265" actId="1076"/>
          <ac:grpSpMkLst>
            <pc:docMk/>
            <pc:sldMk cId="1197685633" sldId="303"/>
            <ac:grpSpMk id="45" creationId="{00CB8EA6-F96F-5FBB-21D5-0E37654BB2EC}"/>
          </ac:grpSpMkLst>
        </pc:grpChg>
        <pc:picChg chg="add del mod">
          <ac:chgData name="MAXIME REMAUD" userId="d3172d81-1a01-4ac7-9cfd-1422eea0bc80" providerId="ADAL" clId="{73B2A607-DE62-401F-BA06-010CD0D81358}" dt="2024-04-03T15:44:51.364" v="4874" actId="478"/>
          <ac:picMkLst>
            <pc:docMk/>
            <pc:sldMk cId="1197685633" sldId="303"/>
            <ac:picMk id="4" creationId="{BE05CD55-BCC9-5573-D2D7-76287AF9FF6A}"/>
          </ac:picMkLst>
        </pc:picChg>
        <pc:picChg chg="del">
          <ac:chgData name="MAXIME REMAUD" userId="d3172d81-1a01-4ac7-9cfd-1422eea0bc80" providerId="ADAL" clId="{73B2A607-DE62-401F-BA06-010CD0D81358}" dt="2024-04-02T07:31:04.962" v="2490" actId="478"/>
          <ac:picMkLst>
            <pc:docMk/>
            <pc:sldMk cId="1197685633" sldId="303"/>
            <ac:picMk id="4" creationId="{D5578370-64FD-EF90-A9BD-D560E706E3E0}"/>
          </ac:picMkLst>
        </pc:picChg>
        <pc:picChg chg="del mod ord replST">
          <ac:chgData name="MAXIME REMAUD" userId="d3172d81-1a01-4ac7-9cfd-1422eea0bc80" providerId="ADAL" clId="{73B2A607-DE62-401F-BA06-010CD0D81358}" dt="2024-04-02T07:45:35.751" v="2546" actId="478"/>
          <ac:picMkLst>
            <pc:docMk/>
            <pc:sldMk cId="1197685633" sldId="303"/>
            <ac:picMk id="5" creationId="{6482DF97-ED60-90D6-173D-775D07151CC7}"/>
          </ac:picMkLst>
        </pc:picChg>
        <pc:picChg chg="mod ord replST">
          <ac:chgData name="MAXIME REMAUD" userId="d3172d81-1a01-4ac7-9cfd-1422eea0bc80" providerId="ADAL" clId="{73B2A607-DE62-401F-BA06-010CD0D81358}" dt="2024-04-03T15:44:57.253" v="4877" actId="1076"/>
          <ac:picMkLst>
            <pc:docMk/>
            <pc:sldMk cId="1197685633" sldId="303"/>
            <ac:picMk id="6" creationId="{8D81F12F-92E6-5EB1-85F2-65BFF05D0A46}"/>
          </ac:picMkLst>
        </pc:picChg>
        <pc:picChg chg="del mod">
          <ac:chgData name="MAXIME REMAUD" userId="d3172d81-1a01-4ac7-9cfd-1422eea0bc80" providerId="ADAL" clId="{73B2A607-DE62-401F-BA06-010CD0D81358}" dt="2024-04-02T07:55:03.491" v="2638" actId="478"/>
          <ac:picMkLst>
            <pc:docMk/>
            <pc:sldMk cId="1197685633" sldId="303"/>
            <ac:picMk id="7" creationId="{E3EE4598-354B-64C8-42B8-ED04C59839B8}"/>
          </ac:picMkLst>
        </pc:picChg>
        <pc:picChg chg="del mod replST delST">
          <ac:chgData name="MAXIME REMAUD" userId="d3172d81-1a01-4ac7-9cfd-1422eea0bc80" providerId="ADAL" clId="{73B2A607-DE62-401F-BA06-010CD0D81358}" dt="2024-04-02T07:55:51.512" v="2722" actId="478"/>
          <ac:picMkLst>
            <pc:docMk/>
            <pc:sldMk cId="1197685633" sldId="303"/>
            <ac:picMk id="8" creationId="{339E4E2E-A5B2-8332-88B0-0263906FF074}"/>
          </ac:picMkLst>
        </pc:picChg>
        <pc:picChg chg="mod replST delST">
          <ac:chgData name="MAXIME REMAUD" userId="d3172d81-1a01-4ac7-9cfd-1422eea0bc80" providerId="ADAL" clId="{73B2A607-DE62-401F-BA06-010CD0D81358}" dt="2024-04-02T08:28:01.260" v="2976"/>
          <ac:picMkLst>
            <pc:docMk/>
            <pc:sldMk cId="1197685633" sldId="303"/>
            <ac:picMk id="9" creationId="{87D8E92B-3552-A02F-A48E-1DF3095A7FF1}"/>
          </ac:picMkLst>
        </pc:picChg>
        <pc:picChg chg="mod replST delST">
          <ac:chgData name="MAXIME REMAUD" userId="d3172d81-1a01-4ac7-9cfd-1422eea0bc80" providerId="ADAL" clId="{73B2A607-DE62-401F-BA06-010CD0D81358}" dt="2024-04-02T08:28:01.261" v="2978"/>
          <ac:picMkLst>
            <pc:docMk/>
            <pc:sldMk cId="1197685633" sldId="303"/>
            <ac:picMk id="10" creationId="{ACADDBAB-3BEE-E2EB-0B3A-5A1B47AA56FE}"/>
          </ac:picMkLst>
        </pc:picChg>
        <pc:picChg chg="del">
          <ac:chgData name="MAXIME REMAUD" userId="d3172d81-1a01-4ac7-9cfd-1422eea0bc80" providerId="ADAL" clId="{73B2A607-DE62-401F-BA06-010CD0D81358}" dt="2024-04-02T07:31:04.962" v="2490" actId="478"/>
          <ac:picMkLst>
            <pc:docMk/>
            <pc:sldMk cId="1197685633" sldId="303"/>
            <ac:picMk id="11" creationId="{CEEFB8A6-EAA3-A5C8-5D6A-4643C2FE930D}"/>
          </ac:picMkLst>
        </pc:picChg>
        <pc:picChg chg="del mod replST delST">
          <ac:chgData name="MAXIME REMAUD" userId="d3172d81-1a01-4ac7-9cfd-1422eea0bc80" providerId="ADAL" clId="{73B2A607-DE62-401F-BA06-010CD0D81358}" dt="2024-04-02T07:56:40.584" v="2833" actId="478"/>
          <ac:picMkLst>
            <pc:docMk/>
            <pc:sldMk cId="1197685633" sldId="303"/>
            <ac:picMk id="12" creationId="{7034A195-BDF8-38D3-C5CE-481B0B93475D}"/>
          </ac:picMkLst>
        </pc:picChg>
        <pc:picChg chg="del">
          <ac:chgData name="MAXIME REMAUD" userId="d3172d81-1a01-4ac7-9cfd-1422eea0bc80" providerId="ADAL" clId="{73B2A607-DE62-401F-BA06-010CD0D81358}" dt="2024-04-02T07:31:04.962" v="2490" actId="478"/>
          <ac:picMkLst>
            <pc:docMk/>
            <pc:sldMk cId="1197685633" sldId="303"/>
            <ac:picMk id="13" creationId="{AB91B822-2B3A-427C-ACA8-AB62C067D46F}"/>
          </ac:picMkLst>
        </pc:picChg>
        <pc:picChg chg="del">
          <ac:chgData name="MAXIME REMAUD" userId="d3172d81-1a01-4ac7-9cfd-1422eea0bc80" providerId="ADAL" clId="{73B2A607-DE62-401F-BA06-010CD0D81358}" dt="2024-04-02T07:31:04.962" v="2490" actId="478"/>
          <ac:picMkLst>
            <pc:docMk/>
            <pc:sldMk cId="1197685633" sldId="303"/>
            <ac:picMk id="14" creationId="{FECE465A-C31D-1461-D648-45D54D9A5CFB}"/>
          </ac:picMkLst>
        </pc:picChg>
        <pc:picChg chg="del mod ord replST delST">
          <ac:chgData name="MAXIME REMAUD" userId="d3172d81-1a01-4ac7-9cfd-1422eea0bc80" providerId="ADAL" clId="{73B2A607-DE62-401F-BA06-010CD0D81358}" dt="2024-04-02T07:55:30.558" v="2698" actId="478"/>
          <ac:picMkLst>
            <pc:docMk/>
            <pc:sldMk cId="1197685633" sldId="303"/>
            <ac:picMk id="17" creationId="{0321D1B6-CC3D-E980-258B-9B898EE4F5FD}"/>
          </ac:picMkLst>
        </pc:picChg>
        <pc:picChg chg="del mod ord replST delST">
          <ac:chgData name="MAXIME REMAUD" userId="d3172d81-1a01-4ac7-9cfd-1422eea0bc80" providerId="ADAL" clId="{73B2A607-DE62-401F-BA06-010CD0D81358}" dt="2024-04-02T07:56:21.313" v="2759" actId="478"/>
          <ac:picMkLst>
            <pc:docMk/>
            <pc:sldMk cId="1197685633" sldId="303"/>
            <ac:picMk id="21" creationId="{D234324E-18C8-EB16-676D-267CDDC64068}"/>
          </ac:picMkLst>
        </pc:picChg>
        <pc:picChg chg="del mod ord replST delST">
          <ac:chgData name="MAXIME REMAUD" userId="d3172d81-1a01-4ac7-9cfd-1422eea0bc80" providerId="ADAL" clId="{73B2A607-DE62-401F-BA06-010CD0D81358}" dt="2024-04-02T07:56:35.795" v="2814" actId="478"/>
          <ac:picMkLst>
            <pc:docMk/>
            <pc:sldMk cId="1197685633" sldId="303"/>
            <ac:picMk id="25" creationId="{673FB8B1-6FDC-C907-619A-0A807F0718FE}"/>
          </ac:picMkLst>
        </pc:picChg>
        <pc:picChg chg="del">
          <ac:chgData name="MAXIME REMAUD" userId="d3172d81-1a01-4ac7-9cfd-1422eea0bc80" providerId="ADAL" clId="{73B2A607-DE62-401F-BA06-010CD0D81358}" dt="2024-04-02T07:31:04.962" v="2490" actId="478"/>
          <ac:picMkLst>
            <pc:docMk/>
            <pc:sldMk cId="1197685633" sldId="303"/>
            <ac:picMk id="29" creationId="{B82840F7-13A8-9843-65F8-4BA0EAB9A1A3}"/>
          </ac:picMkLst>
        </pc:picChg>
        <pc:picChg chg="add del mod ord replST delST">
          <ac:chgData name="MAXIME REMAUD" userId="d3172d81-1a01-4ac7-9cfd-1422eea0bc80" providerId="ADAL" clId="{73B2A607-DE62-401F-BA06-010CD0D81358}" dt="2024-04-02T08:28:01.257" v="2970" actId="478"/>
          <ac:picMkLst>
            <pc:docMk/>
            <pc:sldMk cId="1197685633" sldId="303"/>
            <ac:picMk id="31" creationId="{50D6CCB9-B2E0-34E7-D4FE-017298A21A43}"/>
          </ac:picMkLst>
        </pc:picChg>
        <pc:picChg chg="del mod">
          <ac:chgData name="MAXIME REMAUD" userId="d3172d81-1a01-4ac7-9cfd-1422eea0bc80" providerId="ADAL" clId="{73B2A607-DE62-401F-BA06-010CD0D81358}" dt="2024-04-02T07:33:48.669" v="2518" actId="478"/>
          <ac:picMkLst>
            <pc:docMk/>
            <pc:sldMk cId="1197685633" sldId="303"/>
            <ac:picMk id="32" creationId="{2F830A2E-86AD-E3DE-E5E5-20C225702D90}"/>
          </ac:picMkLst>
        </pc:picChg>
        <pc:picChg chg="mod ord replST delST">
          <ac:chgData name="MAXIME REMAUD" userId="d3172d81-1a01-4ac7-9cfd-1422eea0bc80" providerId="ADAL" clId="{73B2A607-DE62-401F-BA06-010CD0D81358}" dt="2024-04-02T08:04:03.463" v="2936"/>
          <ac:picMkLst>
            <pc:docMk/>
            <pc:sldMk cId="1197685633" sldId="303"/>
            <ac:picMk id="36" creationId="{32800D91-5F3A-BC0E-7947-DFF46AA066D6}"/>
          </ac:picMkLst>
        </pc:picChg>
        <pc:picChg chg="mod ord replST delST">
          <ac:chgData name="MAXIME REMAUD" userId="d3172d81-1a01-4ac7-9cfd-1422eea0bc80" providerId="ADAL" clId="{73B2A607-DE62-401F-BA06-010CD0D81358}" dt="2024-04-02T08:28:01.266" v="2986" actId="962"/>
          <ac:picMkLst>
            <pc:docMk/>
            <pc:sldMk cId="1197685633" sldId="303"/>
            <ac:picMk id="40" creationId="{8E72DDA8-2BFF-26BC-CB32-4102F7044755}"/>
          </ac:picMkLst>
        </pc:picChg>
        <pc:picChg chg="add del mod">
          <ac:chgData name="MAXIME REMAUD" userId="d3172d81-1a01-4ac7-9cfd-1422eea0bc80" providerId="ADAL" clId="{73B2A607-DE62-401F-BA06-010CD0D81358}" dt="2024-04-02T08:29:35.515" v="3014" actId="478"/>
          <ac:picMkLst>
            <pc:docMk/>
            <pc:sldMk cId="1197685633" sldId="303"/>
            <ac:picMk id="42" creationId="{82EE7C1D-390D-CDCF-D376-BE2FB5A4BE87}"/>
          </ac:picMkLst>
        </pc:picChg>
        <pc:picChg chg="mod ord replST">
          <ac:chgData name="MAXIME REMAUD" userId="d3172d81-1a01-4ac7-9cfd-1422eea0bc80" providerId="ADAL" clId="{73B2A607-DE62-401F-BA06-010CD0D81358}" dt="2024-04-02T08:29:50.952" v="3019" actId="164"/>
          <ac:picMkLst>
            <pc:docMk/>
            <pc:sldMk cId="1197685633" sldId="303"/>
            <ac:picMk id="44" creationId="{BD569BD7-49FA-86B1-988E-CD64C0EC1AC8}"/>
          </ac:picMkLst>
        </pc:picChg>
        <pc:picChg chg="add del mod">
          <ac:chgData name="MAXIME REMAUD" userId="d3172d81-1a01-4ac7-9cfd-1422eea0bc80" providerId="ADAL" clId="{73B2A607-DE62-401F-BA06-010CD0D81358}" dt="2024-04-02T08:35:02.553" v="3048" actId="478"/>
          <ac:picMkLst>
            <pc:docMk/>
            <pc:sldMk cId="1197685633" sldId="303"/>
            <ac:picMk id="46" creationId="{2B088D7F-7B85-A5CC-AA53-8BF162C06FDE}"/>
          </ac:picMkLst>
        </pc:picChg>
        <pc:picChg chg="del mod ord replST">
          <ac:chgData name="MAXIME REMAUD" userId="d3172d81-1a01-4ac7-9cfd-1422eea0bc80" providerId="ADAL" clId="{73B2A607-DE62-401F-BA06-010CD0D81358}" dt="2024-04-02T08:35:18.288" v="3076" actId="478"/>
          <ac:picMkLst>
            <pc:docMk/>
            <pc:sldMk cId="1197685633" sldId="303"/>
            <ac:picMk id="48" creationId="{4F679843-733C-85B2-AEDC-66F7652C0CD7}"/>
          </ac:picMkLst>
        </pc:picChg>
        <pc:picChg chg="mod ord replST">
          <ac:chgData name="MAXIME REMAUD" userId="d3172d81-1a01-4ac7-9cfd-1422eea0bc80" providerId="ADAL" clId="{73B2A607-DE62-401F-BA06-010CD0D81358}" dt="2024-04-03T15:44:20.410" v="4844" actId="1076"/>
          <ac:picMkLst>
            <pc:docMk/>
            <pc:sldMk cId="1197685633" sldId="303"/>
            <ac:picMk id="50" creationId="{CC1782CD-8467-3A33-EB11-0F51419FFDE7}"/>
          </ac:picMkLst>
        </pc:picChg>
      </pc:sldChg>
      <pc:sldChg chg="addSp delSp modSp add mod ord">
        <pc:chgData name="MAXIME REMAUD" userId="d3172d81-1a01-4ac7-9cfd-1422eea0bc80" providerId="ADAL" clId="{73B2A607-DE62-401F-BA06-010CD0D81358}" dt="2024-04-04T10:16:01.489" v="5978" actId="1076"/>
        <pc:sldMkLst>
          <pc:docMk/>
          <pc:sldMk cId="1208640042" sldId="304"/>
        </pc:sldMkLst>
        <pc:spChg chg="add mod">
          <ac:chgData name="MAXIME REMAUD" userId="d3172d81-1a01-4ac7-9cfd-1422eea0bc80" providerId="ADAL" clId="{73B2A607-DE62-401F-BA06-010CD0D81358}" dt="2024-04-04T10:11:06.620" v="5839" actId="948"/>
          <ac:spMkLst>
            <pc:docMk/>
            <pc:sldMk cId="1208640042" sldId="304"/>
            <ac:spMk id="22" creationId="{A50EA0BE-EE9E-F265-5B90-EC69343F56F2}"/>
          </ac:spMkLst>
        </pc:spChg>
        <pc:spChg chg="add mod">
          <ac:chgData name="MAXIME REMAUD" userId="d3172d81-1a01-4ac7-9cfd-1422eea0bc80" providerId="ADAL" clId="{73B2A607-DE62-401F-BA06-010CD0D81358}" dt="2024-04-04T10:11:28.710" v="5849" actId="1037"/>
          <ac:spMkLst>
            <pc:docMk/>
            <pc:sldMk cId="1208640042" sldId="304"/>
            <ac:spMk id="23" creationId="{EA5633B1-50AC-9CD9-B3C6-71CF05DF9040}"/>
          </ac:spMkLst>
        </pc:spChg>
        <pc:spChg chg="add mod">
          <ac:chgData name="MAXIME REMAUD" userId="d3172d81-1a01-4ac7-9cfd-1422eea0bc80" providerId="ADAL" clId="{73B2A607-DE62-401F-BA06-010CD0D81358}" dt="2024-04-04T10:11:50.623" v="5856" actId="20577"/>
          <ac:spMkLst>
            <pc:docMk/>
            <pc:sldMk cId="1208640042" sldId="304"/>
            <ac:spMk id="24" creationId="{D91937E8-0053-AD39-C57D-D8CF2931EE63}"/>
          </ac:spMkLst>
        </pc:spChg>
        <pc:spChg chg="add mod">
          <ac:chgData name="MAXIME REMAUD" userId="d3172d81-1a01-4ac7-9cfd-1422eea0bc80" providerId="ADAL" clId="{73B2A607-DE62-401F-BA06-010CD0D81358}" dt="2024-04-04T10:12:02.010" v="5864" actId="20577"/>
          <ac:spMkLst>
            <pc:docMk/>
            <pc:sldMk cId="1208640042" sldId="304"/>
            <ac:spMk id="25" creationId="{E9EC0558-B97A-25A0-0D2C-4D257F8C61BD}"/>
          </ac:spMkLst>
        </pc:spChg>
        <pc:spChg chg="add del mod">
          <ac:chgData name="MAXIME REMAUD" userId="d3172d81-1a01-4ac7-9cfd-1422eea0bc80" providerId="ADAL" clId="{73B2A607-DE62-401F-BA06-010CD0D81358}" dt="2024-04-04T10:12:35.223" v="5867" actId="478"/>
          <ac:spMkLst>
            <pc:docMk/>
            <pc:sldMk cId="1208640042" sldId="304"/>
            <ac:spMk id="26" creationId="{630B67D5-18BD-412A-9070-CFA28F97B0F2}"/>
          </ac:spMkLst>
        </pc:spChg>
        <pc:picChg chg="add del mod">
          <ac:chgData name="MAXIME REMAUD" userId="d3172d81-1a01-4ac7-9cfd-1422eea0bc80" providerId="ADAL" clId="{73B2A607-DE62-401F-BA06-010CD0D81358}" dt="2024-04-02T13:15:33.537" v="3298" actId="478"/>
          <ac:picMkLst>
            <pc:docMk/>
            <pc:sldMk cId="1208640042" sldId="304"/>
            <ac:picMk id="3" creationId="{8DF80FB9-7828-2949-39FA-7E748784695F}"/>
          </ac:picMkLst>
        </pc:picChg>
        <pc:picChg chg="del mod ord replST">
          <ac:chgData name="MAXIME REMAUD" userId="d3172d81-1a01-4ac7-9cfd-1422eea0bc80" providerId="ADAL" clId="{73B2A607-DE62-401F-BA06-010CD0D81358}" dt="2024-04-03T09:31:56.020" v="4162" actId="478"/>
          <ac:picMkLst>
            <pc:docMk/>
            <pc:sldMk cId="1208640042" sldId="304"/>
            <ac:picMk id="4" creationId="{5FE63EA5-5973-C11F-E262-E6DE6F0DA4E2}"/>
          </ac:picMkLst>
        </pc:picChg>
        <pc:picChg chg="del">
          <ac:chgData name="MAXIME REMAUD" userId="d3172d81-1a01-4ac7-9cfd-1422eea0bc80" providerId="ADAL" clId="{73B2A607-DE62-401F-BA06-010CD0D81358}" dt="2024-04-02T08:38:55.494" v="3270" actId="478"/>
          <ac:picMkLst>
            <pc:docMk/>
            <pc:sldMk cId="1208640042" sldId="304"/>
            <ac:picMk id="4" creationId="{D5578370-64FD-EF90-A9BD-D560E706E3E0}"/>
          </ac:picMkLst>
        </pc:picChg>
        <pc:picChg chg="del mod ord replST">
          <ac:chgData name="MAXIME REMAUD" userId="d3172d81-1a01-4ac7-9cfd-1422eea0bc80" providerId="ADAL" clId="{73B2A607-DE62-401F-BA06-010CD0D81358}" dt="2024-04-02T13:15:42.199" v="3326" actId="478"/>
          <ac:picMkLst>
            <pc:docMk/>
            <pc:sldMk cId="1208640042" sldId="304"/>
            <ac:picMk id="5" creationId="{849E719E-B7F9-E5C4-09AD-7DFB9E371EC4}"/>
          </ac:picMkLst>
        </pc:picChg>
        <pc:picChg chg="mod ord replST">
          <ac:chgData name="MAXIME REMAUD" userId="d3172d81-1a01-4ac7-9cfd-1422eea0bc80" providerId="ADAL" clId="{73B2A607-DE62-401F-BA06-010CD0D81358}" dt="2024-04-04T10:06:56.050" v="5805" actId="1076"/>
          <ac:picMkLst>
            <pc:docMk/>
            <pc:sldMk cId="1208640042" sldId="304"/>
            <ac:picMk id="6" creationId="{54650AA6-2E83-C789-4E23-16AA7238D1A6}"/>
          </ac:picMkLst>
        </pc:picChg>
        <pc:picChg chg="del mod ord replST">
          <ac:chgData name="MAXIME REMAUD" userId="d3172d81-1a01-4ac7-9cfd-1422eea0bc80" providerId="ADAL" clId="{73B2A607-DE62-401F-BA06-010CD0D81358}" dt="2024-04-02T13:15:50.308" v="3354" actId="478"/>
          <ac:picMkLst>
            <pc:docMk/>
            <pc:sldMk cId="1208640042" sldId="304"/>
            <ac:picMk id="7" creationId="{40A6E942-651A-0851-9C39-3A9B218975CF}"/>
          </ac:picMkLst>
        </pc:picChg>
        <pc:picChg chg="del mod replST">
          <ac:chgData name="MAXIME REMAUD" userId="d3172d81-1a01-4ac7-9cfd-1422eea0bc80" providerId="ADAL" clId="{73B2A607-DE62-401F-BA06-010CD0D81358}" dt="2024-04-03T09:34:31.505" v="4213" actId="478"/>
          <ac:picMkLst>
            <pc:docMk/>
            <pc:sldMk cId="1208640042" sldId="304"/>
            <ac:picMk id="8" creationId="{A86F989A-7F17-4DE9-B831-175EA45EA45E}"/>
          </ac:picMkLst>
        </pc:picChg>
        <pc:picChg chg="del mod ord replST">
          <ac:chgData name="MAXIME REMAUD" userId="d3172d81-1a01-4ac7-9cfd-1422eea0bc80" providerId="ADAL" clId="{73B2A607-DE62-401F-BA06-010CD0D81358}" dt="2024-04-02T13:16:12.222" v="3382" actId="478"/>
          <ac:picMkLst>
            <pc:docMk/>
            <pc:sldMk cId="1208640042" sldId="304"/>
            <ac:picMk id="9" creationId="{A1B26274-4681-E8AF-6217-11732F28C959}"/>
          </ac:picMkLst>
        </pc:picChg>
        <pc:picChg chg="add del mod ord replST">
          <ac:chgData name="MAXIME REMAUD" userId="d3172d81-1a01-4ac7-9cfd-1422eea0bc80" providerId="ADAL" clId="{73B2A607-DE62-401F-BA06-010CD0D81358}" dt="2024-04-04T10:12:07.699" v="5865" actId="478"/>
          <ac:picMkLst>
            <pc:docMk/>
            <pc:sldMk cId="1208640042" sldId="304"/>
            <ac:picMk id="10" creationId="{F28DE525-9780-05C9-9EB3-D82974CF740A}"/>
          </ac:picMkLst>
        </pc:picChg>
        <pc:picChg chg="del mod ord replST">
          <ac:chgData name="MAXIME REMAUD" userId="d3172d81-1a01-4ac7-9cfd-1422eea0bc80" providerId="ADAL" clId="{73B2A607-DE62-401F-BA06-010CD0D81358}" dt="2024-04-02T13:20:11.911" v="3411" actId="478"/>
          <ac:picMkLst>
            <pc:docMk/>
            <pc:sldMk cId="1208640042" sldId="304"/>
            <ac:picMk id="11" creationId="{2E414056-41DF-2778-53AF-CA235B08466F}"/>
          </ac:picMkLst>
        </pc:picChg>
        <pc:picChg chg="add del mod">
          <ac:chgData name="MAXIME REMAUD" userId="d3172d81-1a01-4ac7-9cfd-1422eea0bc80" providerId="ADAL" clId="{73B2A607-DE62-401F-BA06-010CD0D81358}" dt="2024-04-03T09:36:37.802" v="4244" actId="478"/>
          <ac:picMkLst>
            <pc:docMk/>
            <pc:sldMk cId="1208640042" sldId="304"/>
            <ac:picMk id="11" creationId="{53D954CE-7EE2-A2AD-C359-9272C7206BDF}"/>
          </ac:picMkLst>
        </pc:picChg>
        <pc:picChg chg="del">
          <ac:chgData name="MAXIME REMAUD" userId="d3172d81-1a01-4ac7-9cfd-1422eea0bc80" providerId="ADAL" clId="{73B2A607-DE62-401F-BA06-010CD0D81358}" dt="2024-04-02T08:38:55.494" v="3270" actId="478"/>
          <ac:picMkLst>
            <pc:docMk/>
            <pc:sldMk cId="1208640042" sldId="304"/>
            <ac:picMk id="11" creationId="{CEEFB8A6-EAA3-A5C8-5D6A-4643C2FE930D}"/>
          </ac:picMkLst>
        </pc:picChg>
        <pc:picChg chg="del mod ord replST">
          <ac:chgData name="MAXIME REMAUD" userId="d3172d81-1a01-4ac7-9cfd-1422eea0bc80" providerId="ADAL" clId="{73B2A607-DE62-401F-BA06-010CD0D81358}" dt="2024-04-02T15:03:37.472" v="3762" actId="478"/>
          <ac:picMkLst>
            <pc:docMk/>
            <pc:sldMk cId="1208640042" sldId="304"/>
            <ac:picMk id="13" creationId="{1923D818-D9E1-00B0-34C0-A3B72B5CEB1C}"/>
          </ac:picMkLst>
        </pc:picChg>
        <pc:picChg chg="del">
          <ac:chgData name="MAXIME REMAUD" userId="d3172d81-1a01-4ac7-9cfd-1422eea0bc80" providerId="ADAL" clId="{73B2A607-DE62-401F-BA06-010CD0D81358}" dt="2024-04-02T08:38:55.494" v="3270" actId="478"/>
          <ac:picMkLst>
            <pc:docMk/>
            <pc:sldMk cId="1208640042" sldId="304"/>
            <ac:picMk id="13" creationId="{AB91B822-2B3A-427C-ACA8-AB62C067D46F}"/>
          </ac:picMkLst>
        </pc:picChg>
        <pc:picChg chg="del mod ord replST">
          <ac:chgData name="MAXIME REMAUD" userId="d3172d81-1a01-4ac7-9cfd-1422eea0bc80" providerId="ADAL" clId="{73B2A607-DE62-401F-BA06-010CD0D81358}" dt="2024-04-04T09:50:27.700" v="5769" actId="478"/>
          <ac:picMkLst>
            <pc:docMk/>
            <pc:sldMk cId="1208640042" sldId="304"/>
            <ac:picMk id="13" creationId="{E068B310-D1D3-CD57-3FFB-8F2441179C87}"/>
          </ac:picMkLst>
        </pc:picChg>
        <pc:picChg chg="add del mod">
          <ac:chgData name="MAXIME REMAUD" userId="d3172d81-1a01-4ac7-9cfd-1422eea0bc80" providerId="ADAL" clId="{73B2A607-DE62-401F-BA06-010CD0D81358}" dt="2024-04-03T09:37:27.015" v="4274" actId="478"/>
          <ac:picMkLst>
            <pc:docMk/>
            <pc:sldMk cId="1208640042" sldId="304"/>
            <ac:picMk id="14" creationId="{C0766540-A040-6186-A141-956FD8E75E63}"/>
          </ac:picMkLst>
        </pc:picChg>
        <pc:picChg chg="del">
          <ac:chgData name="MAXIME REMAUD" userId="d3172d81-1a01-4ac7-9cfd-1422eea0bc80" providerId="ADAL" clId="{73B2A607-DE62-401F-BA06-010CD0D81358}" dt="2024-04-02T08:38:55.494" v="3270" actId="478"/>
          <ac:picMkLst>
            <pc:docMk/>
            <pc:sldMk cId="1208640042" sldId="304"/>
            <ac:picMk id="14" creationId="{FECE465A-C31D-1461-D648-45D54D9A5CFB}"/>
          </ac:picMkLst>
        </pc:picChg>
        <pc:picChg chg="del mod ord replST">
          <ac:chgData name="MAXIME REMAUD" userId="d3172d81-1a01-4ac7-9cfd-1422eea0bc80" providerId="ADAL" clId="{73B2A607-DE62-401F-BA06-010CD0D81358}" dt="2024-04-03T09:31:41.755" v="4134" actId="478"/>
          <ac:picMkLst>
            <pc:docMk/>
            <pc:sldMk cId="1208640042" sldId="304"/>
            <ac:picMk id="15" creationId="{D00C84FF-428C-9DD7-8FF6-CCD8C544331C}"/>
          </ac:picMkLst>
        </pc:picChg>
        <pc:picChg chg="add del mod ord replST">
          <ac:chgData name="MAXIME REMAUD" userId="d3172d81-1a01-4ac7-9cfd-1422eea0bc80" providerId="ADAL" clId="{73B2A607-DE62-401F-BA06-010CD0D81358}" dt="2024-04-04T10:12:07.699" v="5865" actId="478"/>
          <ac:picMkLst>
            <pc:docMk/>
            <pc:sldMk cId="1208640042" sldId="304"/>
            <ac:picMk id="17" creationId="{188621AE-CB34-FEC8-BDDE-6FE9C0A1FEC3}"/>
          </ac:picMkLst>
        </pc:picChg>
        <pc:picChg chg="add del mod ord replST">
          <ac:chgData name="MAXIME REMAUD" userId="d3172d81-1a01-4ac7-9cfd-1422eea0bc80" providerId="ADAL" clId="{73B2A607-DE62-401F-BA06-010CD0D81358}" dt="2024-04-04T10:12:07.699" v="5865" actId="478"/>
          <ac:picMkLst>
            <pc:docMk/>
            <pc:sldMk cId="1208640042" sldId="304"/>
            <ac:picMk id="19" creationId="{6FA9E03B-FC5B-1868-D777-8386B145A42D}"/>
          </ac:picMkLst>
        </pc:picChg>
        <pc:picChg chg="add mod ord">
          <ac:chgData name="MAXIME REMAUD" userId="d3172d81-1a01-4ac7-9cfd-1422eea0bc80" providerId="ADAL" clId="{73B2A607-DE62-401F-BA06-010CD0D81358}" dt="2024-04-04T10:08:54.276" v="5811" actId="167"/>
          <ac:picMkLst>
            <pc:docMk/>
            <pc:sldMk cId="1208640042" sldId="304"/>
            <ac:picMk id="21" creationId="{2E73BA2D-6847-8551-E9C6-AC5A6DD7E393}"/>
          </ac:picMkLst>
        </pc:picChg>
        <pc:picChg chg="del mod replST">
          <ac:chgData name="MAXIME REMAUD" userId="d3172d81-1a01-4ac7-9cfd-1422eea0bc80" providerId="ADAL" clId="{73B2A607-DE62-401F-BA06-010CD0D81358}" dt="2024-04-04T10:15:14.030" v="5916" actId="478"/>
          <ac:picMkLst>
            <pc:docMk/>
            <pc:sldMk cId="1208640042" sldId="304"/>
            <ac:picMk id="28" creationId="{6597F140-2D3B-DB8F-F63C-767A5AADA8B2}"/>
          </ac:picMkLst>
        </pc:picChg>
        <pc:picChg chg="del">
          <ac:chgData name="MAXIME REMAUD" userId="d3172d81-1a01-4ac7-9cfd-1422eea0bc80" providerId="ADAL" clId="{73B2A607-DE62-401F-BA06-010CD0D81358}" dt="2024-04-02T12:19:09.032" v="3271" actId="478"/>
          <ac:picMkLst>
            <pc:docMk/>
            <pc:sldMk cId="1208640042" sldId="304"/>
            <ac:picMk id="29" creationId="{B82840F7-13A8-9843-65F8-4BA0EAB9A1A3}"/>
          </ac:picMkLst>
        </pc:picChg>
        <pc:picChg chg="del mod ord replST">
          <ac:chgData name="MAXIME REMAUD" userId="d3172d81-1a01-4ac7-9cfd-1422eea0bc80" providerId="ADAL" clId="{73B2A607-DE62-401F-BA06-010CD0D81358}" dt="2024-04-04T10:15:30.362" v="5945" actId="478"/>
          <ac:picMkLst>
            <pc:docMk/>
            <pc:sldMk cId="1208640042" sldId="304"/>
            <ac:picMk id="30" creationId="{270604DF-11F6-BBE1-8DE8-8413DF340E78}"/>
          </ac:picMkLst>
        </pc:picChg>
        <pc:picChg chg="del">
          <ac:chgData name="MAXIME REMAUD" userId="d3172d81-1a01-4ac7-9cfd-1422eea0bc80" providerId="ADAL" clId="{73B2A607-DE62-401F-BA06-010CD0D81358}" dt="2024-04-02T08:38:48.919" v="3269" actId="478"/>
          <ac:picMkLst>
            <pc:docMk/>
            <pc:sldMk cId="1208640042" sldId="304"/>
            <ac:picMk id="32" creationId="{2F830A2E-86AD-E3DE-E5E5-20C225702D90}"/>
          </ac:picMkLst>
        </pc:picChg>
        <pc:picChg chg="del mod ord replST">
          <ac:chgData name="MAXIME REMAUD" userId="d3172d81-1a01-4ac7-9cfd-1422eea0bc80" providerId="ADAL" clId="{73B2A607-DE62-401F-BA06-010CD0D81358}" dt="2024-04-04T10:15:54.520" v="5974" actId="478"/>
          <ac:picMkLst>
            <pc:docMk/>
            <pc:sldMk cId="1208640042" sldId="304"/>
            <ac:picMk id="32" creationId="{B1F38A4B-F285-9C30-1A14-6D3E7B826EBB}"/>
          </ac:picMkLst>
        </pc:picChg>
        <pc:picChg chg="mod ord replST">
          <ac:chgData name="MAXIME REMAUD" userId="d3172d81-1a01-4ac7-9cfd-1422eea0bc80" providerId="ADAL" clId="{73B2A607-DE62-401F-BA06-010CD0D81358}" dt="2024-04-04T10:16:01.489" v="5978" actId="1076"/>
          <ac:picMkLst>
            <pc:docMk/>
            <pc:sldMk cId="1208640042" sldId="304"/>
            <ac:picMk id="34" creationId="{3CD23C71-0EF9-DEB7-0D3A-956395F8A1AE}"/>
          </ac:picMkLst>
        </pc:picChg>
      </pc:sldChg>
      <pc:sldChg chg="addSp delSp modSp add mod">
        <pc:chgData name="MAXIME REMAUD" userId="d3172d81-1a01-4ac7-9cfd-1422eea0bc80" providerId="ADAL" clId="{73B2A607-DE62-401F-BA06-010CD0D81358}" dt="2024-04-04T08:46:02.713" v="5652" actId="1035"/>
        <pc:sldMkLst>
          <pc:docMk/>
          <pc:sldMk cId="180835552" sldId="305"/>
        </pc:sldMkLst>
        <pc:spChg chg="mod">
          <ac:chgData name="MAXIME REMAUD" userId="d3172d81-1a01-4ac7-9cfd-1422eea0bc80" providerId="ADAL" clId="{73B2A607-DE62-401F-BA06-010CD0D81358}" dt="2024-04-02T13:26:32.428" v="3423" actId="20577"/>
          <ac:spMkLst>
            <pc:docMk/>
            <pc:sldMk cId="180835552" sldId="305"/>
            <ac:spMk id="2" creationId="{5CADAADA-0282-55B0-8C85-4D46282AA791}"/>
          </ac:spMkLst>
        </pc:spChg>
        <pc:spChg chg="add mod ord replST delST">
          <ac:chgData name="MAXIME REMAUD" userId="d3172d81-1a01-4ac7-9cfd-1422eea0bc80" providerId="ADAL" clId="{73B2A607-DE62-401F-BA06-010CD0D81358}" dt="2024-04-04T08:45:51.309" v="5649" actId="368"/>
          <ac:spMkLst>
            <pc:docMk/>
            <pc:sldMk cId="180835552" sldId="305"/>
            <ac:spMk id="15" creationId="{D4F83990-1FCB-A7EF-9590-E8A15672344D}"/>
          </ac:spMkLst>
        </pc:spChg>
        <pc:spChg chg="add del">
          <ac:chgData name="MAXIME REMAUD" userId="d3172d81-1a01-4ac7-9cfd-1422eea0bc80" providerId="ADAL" clId="{73B2A607-DE62-401F-BA06-010CD0D81358}" dt="2024-04-04T08:37:25.353" v="5290" actId="22"/>
          <ac:spMkLst>
            <pc:docMk/>
            <pc:sldMk cId="180835552" sldId="305"/>
            <ac:spMk id="42" creationId="{A88A2A98-EA45-297E-BCB3-8B220C882B20}"/>
          </ac:spMkLst>
        </pc:spChg>
        <pc:spChg chg="del ord">
          <ac:chgData name="MAXIME REMAUD" userId="d3172d81-1a01-4ac7-9cfd-1422eea0bc80" providerId="ADAL" clId="{73B2A607-DE62-401F-BA06-010CD0D81358}" dt="2024-04-04T08:41:45.265" v="5414" actId="478"/>
          <ac:spMkLst>
            <pc:docMk/>
            <pc:sldMk cId="180835552" sldId="305"/>
            <ac:spMk id="46" creationId="{9676E7D9-28E4-9DCF-53FA-74C48880B321}"/>
          </ac:spMkLst>
        </pc:spChg>
        <pc:spChg chg="del ord">
          <ac:chgData name="MAXIME REMAUD" userId="d3172d81-1a01-4ac7-9cfd-1422eea0bc80" providerId="ADAL" clId="{73B2A607-DE62-401F-BA06-010CD0D81358}" dt="2024-04-04T08:41:54.341" v="5475" actId="478"/>
          <ac:spMkLst>
            <pc:docMk/>
            <pc:sldMk cId="180835552" sldId="305"/>
            <ac:spMk id="50" creationId="{D95E555F-A9DA-3ADA-9510-787EE6F82228}"/>
          </ac:spMkLst>
        </pc:spChg>
        <pc:spChg chg="del">
          <ac:chgData name="MAXIME REMAUD" userId="d3172d81-1a01-4ac7-9cfd-1422eea0bc80" providerId="ADAL" clId="{73B2A607-DE62-401F-BA06-010CD0D81358}" dt="2024-04-02T14:53:04.929" v="3591" actId="478"/>
          <ac:spMkLst>
            <pc:docMk/>
            <pc:sldMk cId="180835552" sldId="305"/>
            <ac:spMk id="51" creationId="{575862B0-3943-1E28-FC90-4D449CF8A900}"/>
          </ac:spMkLst>
        </pc:spChg>
        <pc:spChg chg="del ord">
          <ac:chgData name="MAXIME REMAUD" userId="d3172d81-1a01-4ac7-9cfd-1422eea0bc80" providerId="ADAL" clId="{73B2A607-DE62-401F-BA06-010CD0D81358}" dt="2024-04-04T08:42:11.014" v="5535" actId="478"/>
          <ac:spMkLst>
            <pc:docMk/>
            <pc:sldMk cId="180835552" sldId="305"/>
            <ac:spMk id="54" creationId="{2EE4CD7A-BF22-1998-DB3F-D0402115445E}"/>
          </ac:spMkLst>
        </pc:spChg>
        <pc:grpChg chg="add mod">
          <ac:chgData name="MAXIME REMAUD" userId="d3172d81-1a01-4ac7-9cfd-1422eea0bc80" providerId="ADAL" clId="{73B2A607-DE62-401F-BA06-010CD0D81358}" dt="2024-04-04T08:34:49.101" v="5194" actId="1076"/>
          <ac:grpSpMkLst>
            <pc:docMk/>
            <pc:sldMk cId="180835552" sldId="305"/>
            <ac:grpSpMk id="37" creationId="{C6F9B66D-FC11-3301-2285-8012A892BFE6}"/>
          </ac:grpSpMkLst>
        </pc:grpChg>
        <pc:grpChg chg="del mod">
          <ac:chgData name="MAXIME REMAUD" userId="d3172d81-1a01-4ac7-9cfd-1422eea0bc80" providerId="ADAL" clId="{73B2A607-DE62-401F-BA06-010CD0D81358}" dt="2024-04-02T13:29:55.161" v="3426" actId="478"/>
          <ac:grpSpMkLst>
            <pc:docMk/>
            <pc:sldMk cId="180835552" sldId="305"/>
            <ac:grpSpMk id="45" creationId="{00CB8EA6-F96F-5FBB-21D5-0E37654BB2EC}"/>
          </ac:grpSpMkLst>
        </pc:grpChg>
        <pc:grpChg chg="ord replST delST">
          <ac:chgData name="MAXIME REMAUD" userId="d3172d81-1a01-4ac7-9cfd-1422eea0bc80" providerId="ADAL" clId="{73B2A607-DE62-401F-BA06-010CD0D81358}" dt="2024-04-04T08:41:45.265" v="5413"/>
          <ac:grpSpMkLst>
            <pc:docMk/>
            <pc:sldMk cId="180835552" sldId="305"/>
            <ac:grpSpMk id="49" creationId="{4C19AE55-8944-08CF-5BD0-4017C7A01952}"/>
          </ac:grpSpMkLst>
        </pc:grpChg>
        <pc:grpChg chg="ord replST delST">
          <ac:chgData name="MAXIME REMAUD" userId="d3172d81-1a01-4ac7-9cfd-1422eea0bc80" providerId="ADAL" clId="{73B2A607-DE62-401F-BA06-010CD0D81358}" dt="2024-04-04T08:41:54.341" v="5474"/>
          <ac:grpSpMkLst>
            <pc:docMk/>
            <pc:sldMk cId="180835552" sldId="305"/>
            <ac:grpSpMk id="53" creationId="{CEE93248-9E9A-E860-78F8-9B60A49D2553}"/>
          </ac:grpSpMkLst>
        </pc:grpChg>
        <pc:grpChg chg="mod ord replST delST">
          <ac:chgData name="MAXIME REMAUD" userId="d3172d81-1a01-4ac7-9cfd-1422eea0bc80" providerId="ADAL" clId="{73B2A607-DE62-401F-BA06-010CD0D81358}" dt="2024-04-04T08:46:02.713" v="5652" actId="1035"/>
          <ac:grpSpMkLst>
            <pc:docMk/>
            <pc:sldMk cId="180835552" sldId="305"/>
            <ac:grpSpMk id="57" creationId="{63C61310-4B00-9846-BF67-756CC6C0BB90}"/>
          </ac:grpSpMkLst>
        </pc:grpChg>
        <pc:picChg chg="del mod ord replST">
          <ac:chgData name="MAXIME REMAUD" userId="d3172d81-1a01-4ac7-9cfd-1422eea0bc80" providerId="ADAL" clId="{73B2A607-DE62-401F-BA06-010CD0D81358}" dt="2024-04-03T09:52:58.471" v="4331" actId="478"/>
          <ac:picMkLst>
            <pc:docMk/>
            <pc:sldMk cId="180835552" sldId="305"/>
            <ac:picMk id="4" creationId="{AEDD2431-E004-834D-14D6-5CAF121DC54D}"/>
          </ac:picMkLst>
        </pc:picChg>
        <pc:picChg chg="del mod replST">
          <ac:chgData name="MAXIME REMAUD" userId="d3172d81-1a01-4ac7-9cfd-1422eea0bc80" providerId="ADAL" clId="{73B2A607-DE62-401F-BA06-010CD0D81358}" dt="2024-04-02T14:50:22.704" v="3555" actId="478"/>
          <ac:picMkLst>
            <pc:docMk/>
            <pc:sldMk cId="180835552" sldId="305"/>
            <ac:picMk id="4" creationId="{FFBAFFDF-0176-E112-5F77-4C45AE80ACB0}"/>
          </ac:picMkLst>
        </pc:picChg>
        <pc:picChg chg="del mod replST">
          <ac:chgData name="MAXIME REMAUD" userId="d3172d81-1a01-4ac7-9cfd-1422eea0bc80" providerId="ADAL" clId="{73B2A607-DE62-401F-BA06-010CD0D81358}" dt="2024-04-02T14:48:30.374" v="3522" actId="478"/>
          <ac:picMkLst>
            <pc:docMk/>
            <pc:sldMk cId="180835552" sldId="305"/>
            <ac:picMk id="6" creationId="{965A837A-D201-6170-0AA5-1E0D8C0306AB}"/>
          </ac:picMkLst>
        </pc:picChg>
        <pc:picChg chg="del mod ord replST">
          <ac:chgData name="MAXIME REMAUD" userId="d3172d81-1a01-4ac7-9cfd-1422eea0bc80" providerId="ADAL" clId="{73B2A607-DE62-401F-BA06-010CD0D81358}" dt="2024-04-03T09:53:11.469" v="4359" actId="478"/>
          <ac:picMkLst>
            <pc:docMk/>
            <pc:sldMk cId="180835552" sldId="305"/>
            <ac:picMk id="6" creationId="{F070AC15-2218-0F1D-C4AC-4D743353A4E8}"/>
          </ac:picMkLst>
        </pc:picChg>
        <pc:picChg chg="del mod ord replST">
          <ac:chgData name="MAXIME REMAUD" userId="d3172d81-1a01-4ac7-9cfd-1422eea0bc80" providerId="ADAL" clId="{73B2A607-DE62-401F-BA06-010CD0D81358}" dt="2024-04-03T11:21:11.046" v="4503" actId="478"/>
          <ac:picMkLst>
            <pc:docMk/>
            <pc:sldMk cId="180835552" sldId="305"/>
            <ac:picMk id="8" creationId="{2463013A-39E7-1044-C878-979078A52ECB}"/>
          </ac:picMkLst>
        </pc:picChg>
        <pc:picChg chg="del mod replST">
          <ac:chgData name="MAXIME REMAUD" userId="d3172d81-1a01-4ac7-9cfd-1422eea0bc80" providerId="ADAL" clId="{73B2A607-DE62-401F-BA06-010CD0D81358}" dt="2024-04-02T15:14:01.302" v="3896" actId="478"/>
          <ac:picMkLst>
            <pc:docMk/>
            <pc:sldMk cId="180835552" sldId="305"/>
            <ac:picMk id="8" creationId="{E62BCF33-2945-70A6-078C-22E0D3AB305C}"/>
          </ac:picMkLst>
        </pc:picChg>
        <pc:picChg chg="del mod ord replST">
          <ac:chgData name="MAXIME REMAUD" userId="d3172d81-1a01-4ac7-9cfd-1422eea0bc80" providerId="ADAL" clId="{73B2A607-DE62-401F-BA06-010CD0D81358}" dt="2024-04-03T11:21:05.526" v="4477" actId="478"/>
          <ac:picMkLst>
            <pc:docMk/>
            <pc:sldMk cId="180835552" sldId="305"/>
            <ac:picMk id="10" creationId="{FE4C460B-BFE7-225F-6C95-128492E0C5CE}"/>
          </ac:picMkLst>
        </pc:picChg>
        <pc:picChg chg="del mod ord replST">
          <ac:chgData name="MAXIME REMAUD" userId="d3172d81-1a01-4ac7-9cfd-1422eea0bc80" providerId="ADAL" clId="{73B2A607-DE62-401F-BA06-010CD0D81358}" dt="2024-04-02T15:12:51.486" v="3832" actId="478"/>
          <ac:picMkLst>
            <pc:docMk/>
            <pc:sldMk cId="180835552" sldId="305"/>
            <ac:picMk id="12" creationId="{485EBCD2-0B66-9F4D-689F-76544924B3BB}"/>
          </ac:picMkLst>
        </pc:picChg>
        <pc:picChg chg="del mod ord replST">
          <ac:chgData name="MAXIME REMAUD" userId="d3172d81-1a01-4ac7-9cfd-1422eea0bc80" providerId="ADAL" clId="{73B2A607-DE62-401F-BA06-010CD0D81358}" dt="2024-04-04T08:31:50.854" v="5101" actId="478"/>
          <ac:picMkLst>
            <pc:docMk/>
            <pc:sldMk cId="180835552" sldId="305"/>
            <ac:picMk id="12" creationId="{B9075C12-70D1-513C-1246-D026B62D72ED}"/>
          </ac:picMkLst>
        </pc:picChg>
        <pc:picChg chg="del mod ord replST">
          <ac:chgData name="MAXIME REMAUD" userId="d3172d81-1a01-4ac7-9cfd-1422eea0bc80" providerId="ADAL" clId="{73B2A607-DE62-401F-BA06-010CD0D81358}" dt="2024-04-02T14:52:30.321" v="3586" actId="478"/>
          <ac:picMkLst>
            <pc:docMk/>
            <pc:sldMk cId="180835552" sldId="305"/>
            <ac:picMk id="14" creationId="{CFA84937-A37C-9388-8FA8-90C95650E1BD}"/>
          </ac:picMkLst>
        </pc:picChg>
        <pc:picChg chg="del mod ord replST">
          <ac:chgData name="MAXIME REMAUD" userId="d3172d81-1a01-4ac7-9cfd-1422eea0bc80" providerId="ADAL" clId="{73B2A607-DE62-401F-BA06-010CD0D81358}" dt="2024-04-04T08:32:07.282" v="5131" actId="478"/>
          <ac:picMkLst>
            <pc:docMk/>
            <pc:sldMk cId="180835552" sldId="305"/>
            <ac:picMk id="14" creationId="{EA159DF4-62E3-5317-5111-F2A6F1764954}"/>
          </ac:picMkLst>
        </pc:picChg>
        <pc:picChg chg="del mod ord replST">
          <ac:chgData name="MAXIME REMAUD" userId="d3172d81-1a01-4ac7-9cfd-1422eea0bc80" providerId="ADAL" clId="{73B2A607-DE62-401F-BA06-010CD0D81358}" dt="2024-04-02T14:55:16.322" v="3621" actId="478"/>
          <ac:picMkLst>
            <pc:docMk/>
            <pc:sldMk cId="180835552" sldId="305"/>
            <ac:picMk id="16" creationId="{7FD370B1-EBD6-393A-13CB-D1DC594AE2D8}"/>
          </ac:picMkLst>
        </pc:picChg>
        <pc:picChg chg="del mod ord replST">
          <ac:chgData name="MAXIME REMAUD" userId="d3172d81-1a01-4ac7-9cfd-1422eea0bc80" providerId="ADAL" clId="{73B2A607-DE62-401F-BA06-010CD0D81358}" dt="2024-04-04T08:34:36.623" v="5192" actId="478"/>
          <ac:picMkLst>
            <pc:docMk/>
            <pc:sldMk cId="180835552" sldId="305"/>
            <ac:picMk id="17" creationId="{5FA5E3BB-9B6F-9982-12C9-C0C7475BCD64}"/>
          </ac:picMkLst>
        </pc:picChg>
        <pc:picChg chg="del mod ord replST">
          <ac:chgData name="MAXIME REMAUD" userId="d3172d81-1a01-4ac7-9cfd-1422eea0bc80" providerId="ADAL" clId="{73B2A607-DE62-401F-BA06-010CD0D81358}" dt="2024-04-02T14:55:49.653" v="3651" actId="478"/>
          <ac:picMkLst>
            <pc:docMk/>
            <pc:sldMk cId="180835552" sldId="305"/>
            <ac:picMk id="18" creationId="{C8FAE7E0-AE4B-2897-81F7-EA35CE505DAA}"/>
          </ac:picMkLst>
        </pc:picChg>
        <pc:picChg chg="del mod ord replST">
          <ac:chgData name="MAXIME REMAUD" userId="d3172d81-1a01-4ac7-9cfd-1422eea0bc80" providerId="ADAL" clId="{73B2A607-DE62-401F-BA06-010CD0D81358}" dt="2024-04-04T08:27:14.636" v="4966" actId="478"/>
          <ac:picMkLst>
            <pc:docMk/>
            <pc:sldMk cId="180835552" sldId="305"/>
            <ac:picMk id="19" creationId="{F20F25D8-AEEC-5C09-2268-46D1EA80137D}"/>
          </ac:picMkLst>
        </pc:picChg>
        <pc:picChg chg="del mod ord replST">
          <ac:chgData name="MAXIME REMAUD" userId="d3172d81-1a01-4ac7-9cfd-1422eea0bc80" providerId="ADAL" clId="{73B2A607-DE62-401F-BA06-010CD0D81358}" dt="2024-04-04T08:27:14.636" v="4966" actId="478"/>
          <ac:picMkLst>
            <pc:docMk/>
            <pc:sldMk cId="180835552" sldId="305"/>
            <ac:picMk id="20" creationId="{776795B9-FAAD-C5A6-937E-DD9843A726A3}"/>
          </ac:picMkLst>
        </pc:picChg>
        <pc:picChg chg="del mod replST">
          <ac:chgData name="MAXIME REMAUD" userId="d3172d81-1a01-4ac7-9cfd-1422eea0bc80" providerId="ADAL" clId="{73B2A607-DE62-401F-BA06-010CD0D81358}" dt="2024-04-03T11:20:57.742" v="4450" actId="478"/>
          <ac:picMkLst>
            <pc:docMk/>
            <pc:sldMk cId="180835552" sldId="305"/>
            <ac:picMk id="22" creationId="{8221ADF4-BDB9-1680-308E-FFA3E761EFAB}"/>
          </ac:picMkLst>
        </pc:picChg>
        <pc:picChg chg="del mod replST">
          <ac:chgData name="MAXIME REMAUD" userId="d3172d81-1a01-4ac7-9cfd-1422eea0bc80" providerId="ADAL" clId="{73B2A607-DE62-401F-BA06-010CD0D81358}" dt="2024-04-04T08:31:15.686" v="5018" actId="478"/>
          <ac:picMkLst>
            <pc:docMk/>
            <pc:sldMk cId="180835552" sldId="305"/>
            <ac:picMk id="23" creationId="{6B5BA0F6-6ECC-9B53-919D-F8D891201B05}"/>
          </ac:picMkLst>
        </pc:picChg>
        <pc:picChg chg="del mod replST">
          <ac:chgData name="MAXIME REMAUD" userId="d3172d81-1a01-4ac7-9cfd-1422eea0bc80" providerId="ADAL" clId="{73B2A607-DE62-401F-BA06-010CD0D81358}" dt="2024-04-02T14:59:01.336" v="3733" actId="478"/>
          <ac:picMkLst>
            <pc:docMk/>
            <pc:sldMk cId="180835552" sldId="305"/>
            <ac:picMk id="24" creationId="{44CAAC27-B478-643A-EAE3-6FF5D1490DBD}"/>
          </ac:picMkLst>
        </pc:picChg>
        <pc:picChg chg="del mod ord replST">
          <ac:chgData name="MAXIME REMAUD" userId="d3172d81-1a01-4ac7-9cfd-1422eea0bc80" providerId="ADAL" clId="{73B2A607-DE62-401F-BA06-010CD0D81358}" dt="2024-04-04T08:31:24.621" v="5046" actId="478"/>
          <ac:picMkLst>
            <pc:docMk/>
            <pc:sldMk cId="180835552" sldId="305"/>
            <ac:picMk id="25" creationId="{B70CB0CE-B4DA-67ED-EB7B-B65E51677177}"/>
          </ac:picMkLst>
        </pc:picChg>
        <pc:picChg chg="del mod ord replST">
          <ac:chgData name="MAXIME REMAUD" userId="d3172d81-1a01-4ac7-9cfd-1422eea0bc80" providerId="ADAL" clId="{73B2A607-DE62-401F-BA06-010CD0D81358}" dt="2024-04-03T09:48:49.128" v="4302" actId="478"/>
          <ac:picMkLst>
            <pc:docMk/>
            <pc:sldMk cId="180835552" sldId="305"/>
            <ac:picMk id="26" creationId="{653BAC00-F6AD-BCA8-C8E8-38FCAAD4B114}"/>
          </ac:picMkLst>
        </pc:picChg>
        <pc:picChg chg="del mod ord replST">
          <ac:chgData name="MAXIME REMAUD" userId="d3172d81-1a01-4ac7-9cfd-1422eea0bc80" providerId="ADAL" clId="{73B2A607-DE62-401F-BA06-010CD0D81358}" dt="2024-04-04T08:37:23.545" v="5288" actId="478"/>
          <ac:picMkLst>
            <pc:docMk/>
            <pc:sldMk cId="180835552" sldId="305"/>
            <ac:picMk id="28" creationId="{3CC0B9AD-DD00-E2BD-2E9A-B18EFD067270}"/>
          </ac:picMkLst>
        </pc:picChg>
        <pc:picChg chg="del mod ord replST">
          <ac:chgData name="MAXIME REMAUD" userId="d3172d81-1a01-4ac7-9cfd-1422eea0bc80" providerId="ADAL" clId="{73B2A607-DE62-401F-BA06-010CD0D81358}" dt="2024-04-02T15:13:10.006" v="3864" actId="478"/>
          <ac:picMkLst>
            <pc:docMk/>
            <pc:sldMk cId="180835552" sldId="305"/>
            <ac:picMk id="28" creationId="{B19AAF05-8A87-4F80-388C-A9A30D92079E}"/>
          </ac:picMkLst>
        </pc:picChg>
        <pc:picChg chg="del mod ord replST">
          <ac:chgData name="MAXIME REMAUD" userId="d3172d81-1a01-4ac7-9cfd-1422eea0bc80" providerId="ADAL" clId="{73B2A607-DE62-401F-BA06-010CD0D81358}" dt="2024-04-04T08:25:12.906" v="4932" actId="478"/>
          <ac:picMkLst>
            <pc:docMk/>
            <pc:sldMk cId="180835552" sldId="305"/>
            <ac:picMk id="30" creationId="{7318C1E5-23FD-02E7-808F-D21889292919}"/>
          </ac:picMkLst>
        </pc:picChg>
        <pc:picChg chg="mod replST">
          <ac:chgData name="MAXIME REMAUD" userId="d3172d81-1a01-4ac7-9cfd-1422eea0bc80" providerId="ADAL" clId="{73B2A607-DE62-401F-BA06-010CD0D81358}" dt="2024-04-04T08:45:12.861" v="5627" actId="1036"/>
          <ac:picMkLst>
            <pc:docMk/>
            <pc:sldMk cId="180835552" sldId="305"/>
            <ac:picMk id="31" creationId="{002B13C8-D738-A072-9404-1FCB06E07831}"/>
          </ac:picMkLst>
        </pc:picChg>
        <pc:picChg chg="del mod ord replST">
          <ac:chgData name="MAXIME REMAUD" userId="d3172d81-1a01-4ac7-9cfd-1422eea0bc80" providerId="ADAL" clId="{73B2A607-DE62-401F-BA06-010CD0D81358}" dt="2024-04-04T08:26:23.241" v="4962" actId="478"/>
          <ac:picMkLst>
            <pc:docMk/>
            <pc:sldMk cId="180835552" sldId="305"/>
            <ac:picMk id="32" creationId="{F6A9B402-A8AE-EDEC-BF3E-68A0B4124509}"/>
          </ac:picMkLst>
        </pc:picChg>
        <pc:picChg chg="del mod ord replST">
          <ac:chgData name="MAXIME REMAUD" userId="d3172d81-1a01-4ac7-9cfd-1422eea0bc80" providerId="ADAL" clId="{73B2A607-DE62-401F-BA06-010CD0D81358}" dt="2024-04-04T08:41:45.255" v="5396" actId="478"/>
          <ac:picMkLst>
            <pc:docMk/>
            <pc:sldMk cId="180835552" sldId="305"/>
            <ac:picMk id="34" creationId="{14224AE7-3544-2FCE-FFBB-FD2BF29715CD}"/>
          </ac:picMkLst>
        </pc:picChg>
        <pc:picChg chg="del mod ord replST delST">
          <ac:chgData name="MAXIME REMAUD" userId="d3172d81-1a01-4ac7-9cfd-1422eea0bc80" providerId="ADAL" clId="{73B2A607-DE62-401F-BA06-010CD0D81358}" dt="2024-04-04T08:42:11.006" v="5517" actId="478"/>
          <ac:picMkLst>
            <pc:docMk/>
            <pc:sldMk cId="180835552" sldId="305"/>
            <ac:picMk id="36" creationId="{E2A258C1-592C-23EE-C514-BDA584EFC937}"/>
          </ac:picMkLst>
        </pc:picChg>
        <pc:picChg chg="mod replST">
          <ac:chgData name="MAXIME REMAUD" userId="d3172d81-1a01-4ac7-9cfd-1422eea0bc80" providerId="ADAL" clId="{73B2A607-DE62-401F-BA06-010CD0D81358}" dt="2024-04-04T08:32:52.840" v="5158" actId="1076"/>
          <ac:picMkLst>
            <pc:docMk/>
            <pc:sldMk cId="180835552" sldId="305"/>
            <ac:picMk id="39" creationId="{B00FC1DA-55C2-3FA1-1D2D-8E832A6EEC56}"/>
          </ac:picMkLst>
        </pc:picChg>
        <pc:picChg chg="add mod">
          <ac:chgData name="MAXIME REMAUD" userId="d3172d81-1a01-4ac7-9cfd-1422eea0bc80" providerId="ADAL" clId="{73B2A607-DE62-401F-BA06-010CD0D81358}" dt="2024-04-04T08:34:34.461" v="5191"/>
          <ac:picMkLst>
            <pc:docMk/>
            <pc:sldMk cId="180835552" sldId="305"/>
            <ac:picMk id="40" creationId="{5C74DDFD-8F45-883A-956B-40D0BB608A59}"/>
          </ac:picMkLst>
        </pc:picChg>
        <pc:picChg chg="del">
          <ac:chgData name="MAXIME REMAUD" userId="d3172d81-1a01-4ac7-9cfd-1422eea0bc80" providerId="ADAL" clId="{73B2A607-DE62-401F-BA06-010CD0D81358}" dt="2024-04-02T13:29:52.277" v="3425" actId="478"/>
          <ac:picMkLst>
            <pc:docMk/>
            <pc:sldMk cId="180835552" sldId="305"/>
            <ac:picMk id="40" creationId="{8E72DDA8-2BFF-26BC-CB32-4102F7044755}"/>
          </ac:picMkLst>
        </pc:picChg>
        <pc:picChg chg="add del mod">
          <ac:chgData name="MAXIME REMAUD" userId="d3172d81-1a01-4ac7-9cfd-1422eea0bc80" providerId="ADAL" clId="{73B2A607-DE62-401F-BA06-010CD0D81358}" dt="2024-04-04T08:37:42.030" v="5317" actId="478"/>
          <ac:picMkLst>
            <pc:docMk/>
            <pc:sldMk cId="180835552" sldId="305"/>
            <ac:picMk id="43" creationId="{03AC5C79-EE1F-9C5C-4D84-5B928931952F}"/>
          </ac:picMkLst>
        </pc:picChg>
        <pc:picChg chg="mod ord replST">
          <ac:chgData name="MAXIME REMAUD" userId="d3172d81-1a01-4ac7-9cfd-1422eea0bc80" providerId="ADAL" clId="{73B2A607-DE62-401F-BA06-010CD0D81358}" dt="2024-04-04T08:45:12.861" v="5627" actId="1036"/>
          <ac:picMkLst>
            <pc:docMk/>
            <pc:sldMk cId="180835552" sldId="305"/>
            <ac:picMk id="45" creationId="{2796374E-1A1F-4434-95A3-D057022CCD8C}"/>
          </ac:picMkLst>
        </pc:picChg>
        <pc:picChg chg="del mod ord replST delST">
          <ac:chgData name="MAXIME REMAUD" userId="d3172d81-1a01-4ac7-9cfd-1422eea0bc80" providerId="ADAL" clId="{73B2A607-DE62-401F-BA06-010CD0D81358}" dt="2024-04-04T08:41:54.333" v="5457" actId="478"/>
          <ac:picMkLst>
            <pc:docMk/>
            <pc:sldMk cId="180835552" sldId="305"/>
            <ac:picMk id="48" creationId="{E7EDDFB8-7DE8-B53D-BF22-3C1787A8F61D}"/>
          </ac:picMkLst>
        </pc:picChg>
        <pc:picChg chg="del">
          <ac:chgData name="MAXIME REMAUD" userId="d3172d81-1a01-4ac7-9cfd-1422eea0bc80" providerId="ADAL" clId="{73B2A607-DE62-401F-BA06-010CD0D81358}" dt="2024-04-02T14:53:01.247" v="3590" actId="478"/>
          <ac:picMkLst>
            <pc:docMk/>
            <pc:sldMk cId="180835552" sldId="305"/>
            <ac:picMk id="50" creationId="{CC1782CD-8467-3A33-EB11-0F51419FFDE7}"/>
          </ac:picMkLst>
        </pc:picChg>
        <pc:picChg chg="mod ord replST delST">
          <ac:chgData name="MAXIME REMAUD" userId="d3172d81-1a01-4ac7-9cfd-1422eea0bc80" providerId="ADAL" clId="{73B2A607-DE62-401F-BA06-010CD0D81358}" dt="2024-04-04T08:42:11.009" v="5525"/>
          <ac:picMkLst>
            <pc:docMk/>
            <pc:sldMk cId="180835552" sldId="305"/>
            <ac:picMk id="52" creationId="{E65438A2-81E2-A655-49E4-46E1C1EA9F4F}"/>
          </ac:picMkLst>
        </pc:picChg>
        <pc:picChg chg="mod ord replST delST">
          <ac:chgData name="MAXIME REMAUD" userId="d3172d81-1a01-4ac7-9cfd-1422eea0bc80" providerId="ADAL" clId="{73B2A607-DE62-401F-BA06-010CD0D81358}" dt="2024-04-04T08:42:11.015" v="5537" actId="962"/>
          <ac:picMkLst>
            <pc:docMk/>
            <pc:sldMk cId="180835552" sldId="305"/>
            <ac:picMk id="56" creationId="{08634C9F-AB49-EFC9-F646-2759354F7308}"/>
          </ac:picMkLst>
        </pc:picChg>
      </pc:sldChg>
      <pc:sldChg chg="addSp delSp modSp add mod">
        <pc:chgData name="MAXIME REMAUD" userId="d3172d81-1a01-4ac7-9cfd-1422eea0bc80" providerId="ADAL" clId="{73B2A607-DE62-401F-BA06-010CD0D81358}" dt="2024-04-04T09:00:23.328" v="5741" actId="1076"/>
        <pc:sldMkLst>
          <pc:docMk/>
          <pc:sldMk cId="3470666586" sldId="306"/>
        </pc:sldMkLst>
        <pc:spChg chg="mod">
          <ac:chgData name="MAXIME REMAUD" userId="d3172d81-1a01-4ac7-9cfd-1422eea0bc80" providerId="ADAL" clId="{73B2A607-DE62-401F-BA06-010CD0D81358}" dt="2024-04-02T15:09:35.038" v="3772" actId="20577"/>
          <ac:spMkLst>
            <pc:docMk/>
            <pc:sldMk cId="3470666586" sldId="306"/>
            <ac:spMk id="2" creationId="{5CADAADA-0282-55B0-8C85-4D46282AA791}"/>
          </ac:spMkLst>
        </pc:spChg>
        <pc:spChg chg="add mod ord replST delST">
          <ac:chgData name="MAXIME REMAUD" userId="d3172d81-1a01-4ac7-9cfd-1422eea0bc80" providerId="ADAL" clId="{73B2A607-DE62-401F-BA06-010CD0D81358}" dt="2024-04-04T09:00:19.939" v="5728"/>
          <ac:spMkLst>
            <pc:docMk/>
            <pc:sldMk cId="3470666586" sldId="306"/>
            <ac:spMk id="21" creationId="{79757831-62BB-79E8-F127-234FA5D9F345}"/>
          </ac:spMkLst>
        </pc:spChg>
        <pc:spChg chg="del ord">
          <ac:chgData name="MAXIME REMAUD" userId="d3172d81-1a01-4ac7-9cfd-1422eea0bc80" providerId="ADAL" clId="{73B2A607-DE62-401F-BA06-010CD0D81358}" dt="2024-04-04T09:00:19.944" v="5738" actId="478"/>
          <ac:spMkLst>
            <pc:docMk/>
            <pc:sldMk cId="3470666586" sldId="306"/>
            <ac:spMk id="37" creationId="{F60E6C4B-B476-C916-1BDB-3BA17F880BD5}"/>
          </ac:spMkLst>
        </pc:spChg>
        <pc:grpChg chg="add mod">
          <ac:chgData name="MAXIME REMAUD" userId="d3172d81-1a01-4ac7-9cfd-1422eea0bc80" providerId="ADAL" clId="{73B2A607-DE62-401F-BA06-010CD0D81358}" dt="2024-04-04T08:58:21.387" v="5654" actId="1076"/>
          <ac:grpSpMkLst>
            <pc:docMk/>
            <pc:sldMk cId="3470666586" sldId="306"/>
            <ac:grpSpMk id="32" creationId="{4352D3ED-1614-0225-8802-67F29478E53F}"/>
          </ac:grpSpMkLst>
        </pc:grpChg>
        <pc:grpChg chg="ord replST delST">
          <ac:chgData name="MAXIME REMAUD" userId="d3172d81-1a01-4ac7-9cfd-1422eea0bc80" providerId="ADAL" clId="{73B2A607-DE62-401F-BA06-010CD0D81358}" dt="2024-04-04T09:00:19.944" v="5737"/>
          <ac:grpSpMkLst>
            <pc:docMk/>
            <pc:sldMk cId="3470666586" sldId="306"/>
            <ac:grpSpMk id="40" creationId="{211309F0-9ADB-470B-917C-8DDF1F065849}"/>
          </ac:grpSpMkLst>
        </pc:grpChg>
        <pc:picChg chg="add del mod">
          <ac:chgData name="MAXIME REMAUD" userId="d3172d81-1a01-4ac7-9cfd-1422eea0bc80" providerId="ADAL" clId="{73B2A607-DE62-401F-BA06-010CD0D81358}" dt="2024-04-03T09:28:27.953" v="3996" actId="478"/>
          <ac:picMkLst>
            <pc:docMk/>
            <pc:sldMk cId="3470666586" sldId="306"/>
            <ac:picMk id="3" creationId="{9AAB30E3-CD5F-D65C-78CF-CEEDBEEE86A2}"/>
          </ac:picMkLst>
        </pc:picChg>
        <pc:picChg chg="del mod ord replST">
          <ac:chgData name="MAXIME REMAUD" userId="d3172d81-1a01-4ac7-9cfd-1422eea0bc80" providerId="ADAL" clId="{73B2A607-DE62-401F-BA06-010CD0D81358}" dt="2024-04-02T15:15:26.208" v="3932" actId="478"/>
          <ac:picMkLst>
            <pc:docMk/>
            <pc:sldMk cId="3470666586" sldId="306"/>
            <ac:picMk id="4" creationId="{22DC07D8-9B40-EEF6-B911-0240E5B70DF2}"/>
          </ac:picMkLst>
        </pc:picChg>
        <pc:picChg chg="del mod ord replST">
          <ac:chgData name="MAXIME REMAUD" userId="d3172d81-1a01-4ac7-9cfd-1422eea0bc80" providerId="ADAL" clId="{73B2A607-DE62-401F-BA06-010CD0D81358}" dt="2024-04-03T09:28:39.177" v="4024" actId="478"/>
          <ac:picMkLst>
            <pc:docMk/>
            <pc:sldMk cId="3470666586" sldId="306"/>
            <ac:picMk id="5" creationId="{754C1F9E-8C47-EA7E-0C1E-1162166F100F}"/>
          </ac:picMkLst>
        </pc:picChg>
        <pc:picChg chg="del mod ord replST">
          <ac:chgData name="MAXIME REMAUD" userId="d3172d81-1a01-4ac7-9cfd-1422eea0bc80" providerId="ADAL" clId="{73B2A607-DE62-401F-BA06-010CD0D81358}" dt="2024-04-02T15:15:38.383" v="3963" actId="478"/>
          <ac:picMkLst>
            <pc:docMk/>
            <pc:sldMk cId="3470666586" sldId="306"/>
            <ac:picMk id="6" creationId="{7CC41A11-C0B0-CF8F-AA09-B73A4316E93D}"/>
          </ac:picMkLst>
        </pc:picChg>
        <pc:picChg chg="mod ord replST">
          <ac:chgData name="MAXIME REMAUD" userId="d3172d81-1a01-4ac7-9cfd-1422eea0bc80" providerId="ADAL" clId="{73B2A607-DE62-401F-BA06-010CD0D81358}" dt="2024-04-03T09:29:16.535" v="4028" actId="1076"/>
          <ac:picMkLst>
            <pc:docMk/>
            <pc:sldMk cId="3470666586" sldId="306"/>
            <ac:picMk id="7" creationId="{77F3415D-9184-296E-7245-3515C93A4641}"/>
          </ac:picMkLst>
        </pc:picChg>
        <pc:picChg chg="del">
          <ac:chgData name="MAXIME REMAUD" userId="d3172d81-1a01-4ac7-9cfd-1422eea0bc80" providerId="ADAL" clId="{73B2A607-DE62-401F-BA06-010CD0D81358}" dt="2024-04-02T15:14:54.180" v="3903" actId="478"/>
          <ac:picMkLst>
            <pc:docMk/>
            <pc:sldMk cId="3470666586" sldId="306"/>
            <ac:picMk id="8" creationId="{E62BCF33-2945-70A6-078C-22E0D3AB305C}"/>
          </ac:picMkLst>
        </pc:picChg>
        <pc:picChg chg="del mod ord replST">
          <ac:chgData name="MAXIME REMAUD" userId="d3172d81-1a01-4ac7-9cfd-1422eea0bc80" providerId="ADAL" clId="{73B2A607-DE62-401F-BA06-010CD0D81358}" dt="2024-04-03T09:29:12.579" v="4027" actId="478"/>
          <ac:picMkLst>
            <pc:docMk/>
            <pc:sldMk cId="3470666586" sldId="306"/>
            <ac:picMk id="9" creationId="{5E5A3204-664A-A1D6-F6F9-4E65E931E5DB}"/>
          </ac:picMkLst>
        </pc:picChg>
        <pc:picChg chg="del mod replST">
          <ac:chgData name="MAXIME REMAUD" userId="d3172d81-1a01-4ac7-9cfd-1422eea0bc80" providerId="ADAL" clId="{73B2A607-DE62-401F-BA06-010CD0D81358}" dt="2024-04-03T09:30:13.663" v="4076" actId="478"/>
          <ac:picMkLst>
            <pc:docMk/>
            <pc:sldMk cId="3470666586" sldId="306"/>
            <ac:picMk id="10" creationId="{8A645EF0-53AB-B269-E71F-56603BCEBC41}"/>
          </ac:picMkLst>
        </pc:picChg>
        <pc:picChg chg="del mod">
          <ac:chgData name="MAXIME REMAUD" userId="d3172d81-1a01-4ac7-9cfd-1422eea0bc80" providerId="ADAL" clId="{73B2A607-DE62-401F-BA06-010CD0D81358}" dt="2024-04-02T15:11:48.650" v="3801" actId="478"/>
          <ac:picMkLst>
            <pc:docMk/>
            <pc:sldMk cId="3470666586" sldId="306"/>
            <ac:picMk id="12" creationId="{485EBCD2-0B66-9F4D-689F-76544924B3BB}"/>
          </ac:picMkLst>
        </pc:picChg>
        <pc:picChg chg="del mod ord replST">
          <ac:chgData name="MAXIME REMAUD" userId="d3172d81-1a01-4ac7-9cfd-1422eea0bc80" providerId="ADAL" clId="{73B2A607-DE62-401F-BA06-010CD0D81358}" dt="2024-04-03T09:30:27.221" v="4105" actId="478"/>
          <ac:picMkLst>
            <pc:docMk/>
            <pc:sldMk cId="3470666586" sldId="306"/>
            <ac:picMk id="12" creationId="{E5F181C3-CFF6-CB02-F43A-C2E071526EDF}"/>
          </ac:picMkLst>
        </pc:picChg>
        <pc:picChg chg="mod ord replST">
          <ac:chgData name="MAXIME REMAUD" userId="d3172d81-1a01-4ac7-9cfd-1422eea0bc80" providerId="ADAL" clId="{73B2A607-DE62-401F-BA06-010CD0D81358}" dt="2024-04-04T08:58:27.472" v="5655" actId="1076"/>
          <ac:picMkLst>
            <pc:docMk/>
            <pc:sldMk cId="3470666586" sldId="306"/>
            <ac:picMk id="14" creationId="{A1B98544-94A6-A422-0B4B-B692F1EFBF0D}"/>
          </ac:picMkLst>
        </pc:picChg>
        <pc:picChg chg="add del mod">
          <ac:chgData name="MAXIME REMAUD" userId="d3172d81-1a01-4ac7-9cfd-1422eea0bc80" providerId="ADAL" clId="{73B2A607-DE62-401F-BA06-010CD0D81358}" dt="2024-04-03T10:03:15.139" v="4391" actId="478"/>
          <ac:picMkLst>
            <pc:docMk/>
            <pc:sldMk cId="3470666586" sldId="306"/>
            <ac:picMk id="15" creationId="{C43E8317-2A35-7F93-D2B1-20D0E7F32587}"/>
          </ac:picMkLst>
        </pc:picChg>
        <pc:picChg chg="add del mod">
          <ac:chgData name="MAXIME REMAUD" userId="d3172d81-1a01-4ac7-9cfd-1422eea0bc80" providerId="ADAL" clId="{73B2A607-DE62-401F-BA06-010CD0D81358}" dt="2024-04-03T10:04:00.976" v="4420" actId="478"/>
          <ac:picMkLst>
            <pc:docMk/>
            <pc:sldMk cId="3470666586" sldId="306"/>
            <ac:picMk id="16" creationId="{4133C8D4-13D0-9292-8EC8-4D4F79C1B2D0}"/>
          </ac:picMkLst>
        </pc:picChg>
        <pc:picChg chg="del mod ord replST">
          <ac:chgData name="MAXIME REMAUD" userId="d3172d81-1a01-4ac7-9cfd-1422eea0bc80" providerId="ADAL" clId="{73B2A607-DE62-401F-BA06-010CD0D81358}" dt="2024-04-03T11:31:46.294" v="4601" actId="478"/>
          <ac:picMkLst>
            <pc:docMk/>
            <pc:sldMk cId="3470666586" sldId="306"/>
            <ac:picMk id="18" creationId="{25C7DA67-8870-E133-CD2F-AD0A16EBE3A8}"/>
          </ac:picMkLst>
        </pc:picChg>
        <pc:picChg chg="del">
          <ac:chgData name="MAXIME REMAUD" userId="d3172d81-1a01-4ac7-9cfd-1422eea0bc80" providerId="ADAL" clId="{73B2A607-DE62-401F-BA06-010CD0D81358}" dt="2024-04-02T15:14:55.734" v="3904" actId="478"/>
          <ac:picMkLst>
            <pc:docMk/>
            <pc:sldMk cId="3470666586" sldId="306"/>
            <ac:picMk id="20" creationId="{776795B9-FAAD-C5A6-937E-DD9843A726A3}"/>
          </ac:picMkLst>
        </pc:picChg>
        <pc:picChg chg="del mod ord replST">
          <ac:chgData name="MAXIME REMAUD" userId="d3172d81-1a01-4ac7-9cfd-1422eea0bc80" providerId="ADAL" clId="{73B2A607-DE62-401F-BA06-010CD0D81358}" dt="2024-04-03T11:31:16.853" v="4542" actId="478"/>
          <ac:picMkLst>
            <pc:docMk/>
            <pc:sldMk cId="3470666586" sldId="306"/>
            <ac:picMk id="20" creationId="{FBFB008D-958D-F7DF-B25F-481AD5E9B3F0}"/>
          </ac:picMkLst>
        </pc:picChg>
        <pc:picChg chg="del">
          <ac:chgData name="MAXIME REMAUD" userId="d3172d81-1a01-4ac7-9cfd-1422eea0bc80" providerId="ADAL" clId="{73B2A607-DE62-401F-BA06-010CD0D81358}" dt="2024-04-03T09:27:21.585" v="3968" actId="478"/>
          <ac:picMkLst>
            <pc:docMk/>
            <pc:sldMk cId="3470666586" sldId="306"/>
            <ac:picMk id="22" creationId="{8221ADF4-BDB9-1680-308E-FFA3E761EFAB}"/>
          </ac:picMkLst>
        </pc:picChg>
        <pc:picChg chg="add del mod">
          <ac:chgData name="MAXIME REMAUD" userId="d3172d81-1a01-4ac7-9cfd-1422eea0bc80" providerId="ADAL" clId="{73B2A607-DE62-401F-BA06-010CD0D81358}" dt="2024-04-03T11:31:39.456" v="4575" actId="478"/>
          <ac:picMkLst>
            <pc:docMk/>
            <pc:sldMk cId="3470666586" sldId="306"/>
            <ac:picMk id="23" creationId="{7E65D9D8-E6D9-1665-4FE3-2C1FD29BD4B7}"/>
          </ac:picMkLst>
        </pc:picChg>
        <pc:picChg chg="add del mod">
          <ac:chgData name="MAXIME REMAUD" userId="d3172d81-1a01-4ac7-9cfd-1422eea0bc80" providerId="ADAL" clId="{73B2A607-DE62-401F-BA06-010CD0D81358}" dt="2024-04-03T11:31:24.998" v="4574" actId="478"/>
          <ac:picMkLst>
            <pc:docMk/>
            <pc:sldMk cId="3470666586" sldId="306"/>
            <ac:picMk id="24" creationId="{70824093-CA88-7B18-0B9A-05BC5B3C38A2}"/>
          </ac:picMkLst>
        </pc:picChg>
        <pc:picChg chg="del">
          <ac:chgData name="MAXIME REMAUD" userId="d3172d81-1a01-4ac7-9cfd-1422eea0bc80" providerId="ADAL" clId="{73B2A607-DE62-401F-BA06-010CD0D81358}" dt="2024-04-03T09:27:21.585" v="3968" actId="478"/>
          <ac:picMkLst>
            <pc:docMk/>
            <pc:sldMk cId="3470666586" sldId="306"/>
            <ac:picMk id="26" creationId="{653BAC00-F6AD-BCA8-C8E8-38FCAAD4B114}"/>
          </ac:picMkLst>
        </pc:picChg>
        <pc:picChg chg="del mod ord replST">
          <ac:chgData name="MAXIME REMAUD" userId="d3172d81-1a01-4ac7-9cfd-1422eea0bc80" providerId="ADAL" clId="{73B2A607-DE62-401F-BA06-010CD0D81358}" dt="2024-04-03T11:31:22.234" v="4571" actId="478"/>
          <ac:picMkLst>
            <pc:docMk/>
            <pc:sldMk cId="3470666586" sldId="306"/>
            <ac:picMk id="27" creationId="{E0F1B2BE-BC0C-04F9-9906-250BB6656043}"/>
          </ac:picMkLst>
        </pc:picChg>
        <pc:picChg chg="del mod ord replST">
          <ac:chgData name="MAXIME REMAUD" userId="d3172d81-1a01-4ac7-9cfd-1422eea0bc80" providerId="ADAL" clId="{73B2A607-DE62-401F-BA06-010CD0D81358}" dt="2024-04-04T09:00:19.935" v="5722" actId="478"/>
          <ac:picMkLst>
            <pc:docMk/>
            <pc:sldMk cId="3470666586" sldId="306"/>
            <ac:picMk id="29" creationId="{6D18A256-F9BF-EABE-80FC-029DFC76FF82}"/>
          </ac:picMkLst>
        </pc:picChg>
        <pc:picChg chg="mod ord replST delST">
          <ac:chgData name="MAXIME REMAUD" userId="d3172d81-1a01-4ac7-9cfd-1422eea0bc80" providerId="ADAL" clId="{73B2A607-DE62-401F-BA06-010CD0D81358}" dt="2024-04-04T09:00:19.940" v="5730"/>
          <ac:picMkLst>
            <pc:docMk/>
            <pc:sldMk cId="3470666586" sldId="306"/>
            <ac:picMk id="31" creationId="{7F86F044-F28F-5985-EC4B-2D71B94C56D0}"/>
          </ac:picMkLst>
        </pc:picChg>
        <pc:picChg chg="add del mod">
          <ac:chgData name="MAXIME REMAUD" userId="d3172d81-1a01-4ac7-9cfd-1422eea0bc80" providerId="ADAL" clId="{73B2A607-DE62-401F-BA06-010CD0D81358}" dt="2024-04-04T08:59:28.350" v="5684" actId="478"/>
          <ac:picMkLst>
            <pc:docMk/>
            <pc:sldMk cId="3470666586" sldId="306"/>
            <ac:picMk id="33" creationId="{E5B262F9-7D38-83DA-054A-D77D43EDA6F9}"/>
          </ac:picMkLst>
        </pc:picChg>
        <pc:picChg chg="add mod">
          <ac:chgData name="MAXIME REMAUD" userId="d3172d81-1a01-4ac7-9cfd-1422eea0bc80" providerId="ADAL" clId="{73B2A607-DE62-401F-BA06-010CD0D81358}" dt="2024-04-04T08:58:52.209" v="5657" actId="1076"/>
          <ac:picMkLst>
            <pc:docMk/>
            <pc:sldMk cId="3470666586" sldId="306"/>
            <ac:picMk id="34" creationId="{86D9D3B3-7BB2-ED81-2160-383C38054A86}"/>
          </ac:picMkLst>
        </pc:picChg>
        <pc:picChg chg="mod ord replST">
          <ac:chgData name="MAXIME REMAUD" userId="d3172d81-1a01-4ac7-9cfd-1422eea0bc80" providerId="ADAL" clId="{73B2A607-DE62-401F-BA06-010CD0D81358}" dt="2024-04-04T08:59:28.351" v="5686" actId="962"/>
          <ac:picMkLst>
            <pc:docMk/>
            <pc:sldMk cId="3470666586" sldId="306"/>
            <ac:picMk id="36" creationId="{C7ED5881-F6D5-1804-2EE5-BF100C0EED88}"/>
          </ac:picMkLst>
        </pc:picChg>
        <pc:picChg chg="mod ord replST delST">
          <ac:chgData name="MAXIME REMAUD" userId="d3172d81-1a01-4ac7-9cfd-1422eea0bc80" providerId="ADAL" clId="{73B2A607-DE62-401F-BA06-010CD0D81358}" dt="2024-04-04T09:00:23.328" v="5741" actId="1076"/>
          <ac:picMkLst>
            <pc:docMk/>
            <pc:sldMk cId="3470666586" sldId="306"/>
            <ac:picMk id="39" creationId="{1AC23CE3-DEE8-E9A1-B769-67BA6DADCE23}"/>
          </ac:picMkLst>
        </pc:picChg>
      </pc:sldChg>
      <pc:sldChg chg="addSp delSp modSp new mod">
        <pc:chgData name="MAXIME REMAUD" userId="d3172d81-1a01-4ac7-9cfd-1422eea0bc80" providerId="ADAL" clId="{73B2A607-DE62-401F-BA06-010CD0D81358}" dt="2024-04-03T15:40:22.241" v="4843" actId="1076"/>
        <pc:sldMkLst>
          <pc:docMk/>
          <pc:sldMk cId="3335337925" sldId="307"/>
        </pc:sldMkLst>
        <pc:spChg chg="mod">
          <ac:chgData name="MAXIME REMAUD" userId="d3172d81-1a01-4ac7-9cfd-1422eea0bc80" providerId="ADAL" clId="{73B2A607-DE62-401F-BA06-010CD0D81358}" dt="2024-04-03T11:51:40.497" v="4639" actId="1076"/>
          <ac:spMkLst>
            <pc:docMk/>
            <pc:sldMk cId="3335337925" sldId="307"/>
            <ac:spMk id="2" creationId="{1E3E3727-EDA9-F87A-D32D-FB4BCC99C391}"/>
          </ac:spMkLst>
        </pc:spChg>
        <pc:spChg chg="del">
          <ac:chgData name="MAXIME REMAUD" userId="d3172d81-1a01-4ac7-9cfd-1422eea0bc80" providerId="ADAL" clId="{73B2A607-DE62-401F-BA06-010CD0D81358}" dt="2024-04-03T11:50:58.212" v="4615" actId="478"/>
          <ac:spMkLst>
            <pc:docMk/>
            <pc:sldMk cId="3335337925" sldId="307"/>
            <ac:spMk id="3" creationId="{7BB56FD5-4AA4-925E-C49C-1056184A6632}"/>
          </ac:spMkLst>
        </pc:spChg>
        <pc:spChg chg="del">
          <ac:chgData name="MAXIME REMAUD" userId="d3172d81-1a01-4ac7-9cfd-1422eea0bc80" providerId="ADAL" clId="{73B2A607-DE62-401F-BA06-010CD0D81358}" dt="2024-04-03T11:51:47.649" v="4640" actId="478"/>
          <ac:spMkLst>
            <pc:docMk/>
            <pc:sldMk cId="3335337925" sldId="307"/>
            <ac:spMk id="4" creationId="{C20C2D71-75B4-5129-D989-2D4D7AD83B9B}"/>
          </ac:spMkLst>
        </pc:spChg>
        <pc:picChg chg="add mod modCrop">
          <ac:chgData name="MAXIME REMAUD" userId="d3172d81-1a01-4ac7-9cfd-1422eea0bc80" providerId="ADAL" clId="{73B2A607-DE62-401F-BA06-010CD0D81358}" dt="2024-04-03T15:40:10.751" v="4839" actId="1076"/>
          <ac:picMkLst>
            <pc:docMk/>
            <pc:sldMk cId="3335337925" sldId="307"/>
            <ac:picMk id="6" creationId="{8E52F2AF-8953-5E81-E82B-1B151E5F4A1D}"/>
          </ac:picMkLst>
        </pc:picChg>
        <pc:picChg chg="add mod modCrop">
          <ac:chgData name="MAXIME REMAUD" userId="d3172d81-1a01-4ac7-9cfd-1422eea0bc80" providerId="ADAL" clId="{73B2A607-DE62-401F-BA06-010CD0D81358}" dt="2024-04-03T15:40:01.896" v="4834" actId="1076"/>
          <ac:picMkLst>
            <pc:docMk/>
            <pc:sldMk cId="3335337925" sldId="307"/>
            <ac:picMk id="8" creationId="{0BE74C98-8DC9-C8DB-D000-116313555AF2}"/>
          </ac:picMkLst>
        </pc:picChg>
        <pc:picChg chg="add mod">
          <ac:chgData name="MAXIME REMAUD" userId="d3172d81-1a01-4ac7-9cfd-1422eea0bc80" providerId="ADAL" clId="{73B2A607-DE62-401F-BA06-010CD0D81358}" dt="2024-04-03T15:40:22.241" v="4843" actId="1076"/>
          <ac:picMkLst>
            <pc:docMk/>
            <pc:sldMk cId="3335337925" sldId="307"/>
            <ac:picMk id="10" creationId="{40ED7F91-E917-D50D-E2EA-402B1433D707}"/>
          </ac:picMkLst>
        </pc:picChg>
        <pc:picChg chg="add mod modCrop">
          <ac:chgData name="MAXIME REMAUD" userId="d3172d81-1a01-4ac7-9cfd-1422eea0bc80" providerId="ADAL" clId="{73B2A607-DE62-401F-BA06-010CD0D81358}" dt="2024-04-03T15:40:15.754" v="4841" actId="1076"/>
          <ac:picMkLst>
            <pc:docMk/>
            <pc:sldMk cId="3335337925" sldId="307"/>
            <ac:picMk id="12" creationId="{D8106446-D34F-15A9-E422-FA22AFF115CC}"/>
          </ac:picMkLst>
        </pc:picChg>
        <pc:picChg chg="add mod">
          <ac:chgData name="MAXIME REMAUD" userId="d3172d81-1a01-4ac7-9cfd-1422eea0bc80" providerId="ADAL" clId="{73B2A607-DE62-401F-BA06-010CD0D81358}" dt="2024-04-03T15:40:18.762" v="4842" actId="1076"/>
          <ac:picMkLst>
            <pc:docMk/>
            <pc:sldMk cId="3335337925" sldId="307"/>
            <ac:picMk id="14" creationId="{0720E98C-AF40-0FB0-9DED-8F3C75CFA214}"/>
          </ac:picMkLst>
        </pc:picChg>
        <pc:picChg chg="add mod">
          <ac:chgData name="MAXIME REMAUD" userId="d3172d81-1a01-4ac7-9cfd-1422eea0bc80" providerId="ADAL" clId="{73B2A607-DE62-401F-BA06-010CD0D81358}" dt="2024-04-03T15:40:12.517" v="4840" actId="1076"/>
          <ac:picMkLst>
            <pc:docMk/>
            <pc:sldMk cId="3335337925" sldId="307"/>
            <ac:picMk id="16" creationId="{5E98A149-5B7A-4C0B-FD33-57007BE1BB58}"/>
          </ac:picMkLst>
        </pc:picChg>
      </pc:sldChg>
      <pc:sldChg chg="addSp delSp modSp add mod">
        <pc:chgData name="MAXIME REMAUD" userId="d3172d81-1a01-4ac7-9cfd-1422eea0bc80" providerId="ADAL" clId="{73B2A607-DE62-401F-BA06-010CD0D81358}" dt="2024-04-04T08:02:12.301" v="4884" actId="1076"/>
        <pc:sldMkLst>
          <pc:docMk/>
          <pc:sldMk cId="1089749005" sldId="308"/>
        </pc:sldMkLst>
        <pc:spChg chg="del">
          <ac:chgData name="MAXIME REMAUD" userId="d3172d81-1a01-4ac7-9cfd-1422eea0bc80" providerId="ADAL" clId="{73B2A607-DE62-401F-BA06-010CD0D81358}" dt="2024-04-04T08:01:51.911" v="4880" actId="478"/>
          <ac:spMkLst>
            <pc:docMk/>
            <pc:sldMk cId="1089749005" sldId="308"/>
            <ac:spMk id="15" creationId="{D4F83990-1FCB-A7EF-9590-E8A15672344D}"/>
          </ac:spMkLst>
        </pc:spChg>
        <pc:picChg chg="add mod">
          <ac:chgData name="MAXIME REMAUD" userId="d3172d81-1a01-4ac7-9cfd-1422eea0bc80" providerId="ADAL" clId="{73B2A607-DE62-401F-BA06-010CD0D81358}" dt="2024-04-04T08:02:12.301" v="4884" actId="1076"/>
          <ac:picMkLst>
            <pc:docMk/>
            <pc:sldMk cId="1089749005" sldId="308"/>
            <ac:picMk id="4" creationId="{03FE1DE6-C9BF-6EB0-9190-7C0C0DA9FBC6}"/>
          </ac:picMkLst>
        </pc:picChg>
        <pc:picChg chg="del">
          <ac:chgData name="MAXIME REMAUD" userId="d3172d81-1a01-4ac7-9cfd-1422eea0bc80" providerId="ADAL" clId="{73B2A607-DE62-401F-BA06-010CD0D81358}" dt="2024-04-04T08:01:51.911" v="4880" actId="478"/>
          <ac:picMkLst>
            <pc:docMk/>
            <pc:sldMk cId="1089749005" sldId="308"/>
            <ac:picMk id="12" creationId="{B9075C12-70D1-513C-1246-D026B62D72ED}"/>
          </ac:picMkLst>
        </pc:picChg>
        <pc:picChg chg="del">
          <ac:chgData name="MAXIME REMAUD" userId="d3172d81-1a01-4ac7-9cfd-1422eea0bc80" providerId="ADAL" clId="{73B2A607-DE62-401F-BA06-010CD0D81358}" dt="2024-04-04T08:01:51.911" v="4880" actId="478"/>
          <ac:picMkLst>
            <pc:docMk/>
            <pc:sldMk cId="1089749005" sldId="308"/>
            <ac:picMk id="14" creationId="{EA159DF4-62E3-5317-5111-F2A6F1764954}"/>
          </ac:picMkLst>
        </pc:picChg>
        <pc:picChg chg="del">
          <ac:chgData name="MAXIME REMAUD" userId="d3172d81-1a01-4ac7-9cfd-1422eea0bc80" providerId="ADAL" clId="{73B2A607-DE62-401F-BA06-010CD0D81358}" dt="2024-04-04T08:01:51.911" v="4880" actId="478"/>
          <ac:picMkLst>
            <pc:docMk/>
            <pc:sldMk cId="1089749005" sldId="308"/>
            <ac:picMk id="20" creationId="{776795B9-FAAD-C5A6-937E-DD9843A726A3}"/>
          </ac:picMkLst>
        </pc:picChg>
        <pc:picChg chg="del">
          <ac:chgData name="MAXIME REMAUD" userId="d3172d81-1a01-4ac7-9cfd-1422eea0bc80" providerId="ADAL" clId="{73B2A607-DE62-401F-BA06-010CD0D81358}" dt="2024-04-04T08:01:51.911" v="4880" actId="478"/>
          <ac:picMkLst>
            <pc:docMk/>
            <pc:sldMk cId="1089749005" sldId="308"/>
            <ac:picMk id="30" creationId="{7318C1E5-23FD-02E7-808F-D21889292919}"/>
          </ac:picMkLst>
        </pc:picChg>
        <pc:picChg chg="del">
          <ac:chgData name="MAXIME REMAUD" userId="d3172d81-1a01-4ac7-9cfd-1422eea0bc80" providerId="ADAL" clId="{73B2A607-DE62-401F-BA06-010CD0D81358}" dt="2024-04-04T08:01:51.911" v="4880" actId="478"/>
          <ac:picMkLst>
            <pc:docMk/>
            <pc:sldMk cId="1089749005" sldId="308"/>
            <ac:picMk id="32" creationId="{F6A9B402-A8AE-EDEC-BF3E-68A0B4124509}"/>
          </ac:picMkLst>
        </pc:picChg>
      </pc:sldChg>
      <pc:sldChg chg="addSp delSp modSp add mod">
        <pc:chgData name="MAXIME REMAUD" userId="d3172d81-1a01-4ac7-9cfd-1422eea0bc80" providerId="ADAL" clId="{73B2A607-DE62-401F-BA06-010CD0D81358}" dt="2024-04-04T08:44:06.891" v="5609" actId="1076"/>
        <pc:sldMkLst>
          <pc:docMk/>
          <pc:sldMk cId="2681206812" sldId="309"/>
        </pc:sldMkLst>
        <pc:spChg chg="mod">
          <ac:chgData name="MAXIME REMAUD" userId="d3172d81-1a01-4ac7-9cfd-1422eea0bc80" providerId="ADAL" clId="{73B2A607-DE62-401F-BA06-010CD0D81358}" dt="2024-04-04T08:43:34.294" v="5602" actId="164"/>
          <ac:spMkLst>
            <pc:docMk/>
            <pc:sldMk cId="2681206812" sldId="309"/>
            <ac:spMk id="15" creationId="{D4F83990-1FCB-A7EF-9590-E8A15672344D}"/>
          </ac:spMkLst>
        </pc:spChg>
        <pc:grpChg chg="add mod">
          <ac:chgData name="MAXIME REMAUD" userId="d3172d81-1a01-4ac7-9cfd-1422eea0bc80" providerId="ADAL" clId="{73B2A607-DE62-401F-BA06-010CD0D81358}" dt="2024-04-04T08:44:01.080" v="5608" actId="1076"/>
          <ac:grpSpMkLst>
            <pc:docMk/>
            <pc:sldMk cId="2681206812" sldId="309"/>
            <ac:grpSpMk id="25" creationId="{51B2E80E-7EB8-1372-3D8D-C44EBA0A23AF}"/>
          </ac:grpSpMkLst>
        </pc:grpChg>
        <pc:picChg chg="mod ord replST">
          <ac:chgData name="MAXIME REMAUD" userId="d3172d81-1a01-4ac7-9cfd-1422eea0bc80" providerId="ADAL" clId="{73B2A607-DE62-401F-BA06-010CD0D81358}" dt="2024-04-04T08:43:56.367" v="5607" actId="1076"/>
          <ac:picMkLst>
            <pc:docMk/>
            <pc:sldMk cId="2681206812" sldId="309"/>
            <ac:picMk id="4" creationId="{6E97E228-6D37-B620-B8AD-7A8963F949B2}"/>
          </ac:picMkLst>
        </pc:picChg>
        <pc:picChg chg="add del mod">
          <ac:chgData name="MAXIME REMAUD" userId="d3172d81-1a01-4ac7-9cfd-1422eea0bc80" providerId="ADAL" clId="{73B2A607-DE62-401F-BA06-010CD0D81358}" dt="2024-04-04T08:36:34.191" v="5225" actId="478"/>
          <ac:picMkLst>
            <pc:docMk/>
            <pc:sldMk cId="2681206812" sldId="309"/>
            <ac:picMk id="5" creationId="{321566D6-26E0-BA7F-3F05-59F2BA3CA452}"/>
          </ac:picMkLst>
        </pc:picChg>
        <pc:picChg chg="add mod">
          <ac:chgData name="MAXIME REMAUD" userId="d3172d81-1a01-4ac7-9cfd-1422eea0bc80" providerId="ADAL" clId="{73B2A607-DE62-401F-BA06-010CD0D81358}" dt="2024-04-04T08:43:49.035" v="5606" actId="1076"/>
          <ac:picMkLst>
            <pc:docMk/>
            <pc:sldMk cId="2681206812" sldId="309"/>
            <ac:picMk id="6" creationId="{CF8E5018-AEC5-D410-B0B3-7AE6F69A4E3D}"/>
          </ac:picMkLst>
        </pc:picChg>
        <pc:picChg chg="del mod ord replST">
          <ac:chgData name="MAXIME REMAUD" userId="d3172d81-1a01-4ac7-9cfd-1422eea0bc80" providerId="ADAL" clId="{73B2A607-DE62-401F-BA06-010CD0D81358}" dt="2024-04-04T08:36:46.829" v="5254" actId="478"/>
          <ac:picMkLst>
            <pc:docMk/>
            <pc:sldMk cId="2681206812" sldId="309"/>
            <ac:picMk id="8" creationId="{2BFD2DF8-FCA7-EFE0-792F-7F38D69ADE34}"/>
          </ac:picMkLst>
        </pc:picChg>
        <pc:picChg chg="del mod ord replST">
          <ac:chgData name="MAXIME REMAUD" userId="d3172d81-1a01-4ac7-9cfd-1422eea0bc80" providerId="ADAL" clId="{73B2A607-DE62-401F-BA06-010CD0D81358}" dt="2024-04-04T08:37:15.028" v="5284" actId="478"/>
          <ac:picMkLst>
            <pc:docMk/>
            <pc:sldMk cId="2681206812" sldId="309"/>
            <ac:picMk id="10" creationId="{26B38F03-41A1-CE32-925C-26C8F157DB14}"/>
          </ac:picMkLst>
        </pc:picChg>
        <pc:picChg chg="del mod">
          <ac:chgData name="MAXIME REMAUD" userId="d3172d81-1a01-4ac7-9cfd-1422eea0bc80" providerId="ADAL" clId="{73B2A607-DE62-401F-BA06-010CD0D81358}" dt="2024-04-04T08:42:42.513" v="5566" actId="478"/>
          <ac:picMkLst>
            <pc:docMk/>
            <pc:sldMk cId="2681206812" sldId="309"/>
            <ac:picMk id="12" creationId="{B9075C12-70D1-513C-1246-D026B62D72ED}"/>
          </ac:picMkLst>
        </pc:picChg>
        <pc:picChg chg="mod ord replST">
          <ac:chgData name="MAXIME REMAUD" userId="d3172d81-1a01-4ac7-9cfd-1422eea0bc80" providerId="ADAL" clId="{73B2A607-DE62-401F-BA06-010CD0D81358}" dt="2024-04-04T08:43:49.035" v="5606" actId="1076"/>
          <ac:picMkLst>
            <pc:docMk/>
            <pc:sldMk cId="2681206812" sldId="309"/>
            <ac:picMk id="13" creationId="{D715A396-F70B-F92E-BE32-182EEEAC2AEB}"/>
          </ac:picMkLst>
        </pc:picChg>
        <pc:picChg chg="del mod">
          <ac:chgData name="MAXIME REMAUD" userId="d3172d81-1a01-4ac7-9cfd-1422eea0bc80" providerId="ADAL" clId="{73B2A607-DE62-401F-BA06-010CD0D81358}" dt="2024-04-04T08:42:56.487" v="5596" actId="478"/>
          <ac:picMkLst>
            <pc:docMk/>
            <pc:sldMk cId="2681206812" sldId="309"/>
            <ac:picMk id="14" creationId="{EA159DF4-62E3-5317-5111-F2A6F1764954}"/>
          </ac:picMkLst>
        </pc:picChg>
        <pc:picChg chg="mod">
          <ac:chgData name="MAXIME REMAUD" userId="d3172d81-1a01-4ac7-9cfd-1422eea0bc80" providerId="ADAL" clId="{73B2A607-DE62-401F-BA06-010CD0D81358}" dt="2024-04-04T08:34:09.651" v="5190" actId="1076"/>
          <ac:picMkLst>
            <pc:docMk/>
            <pc:sldMk cId="2681206812" sldId="309"/>
            <ac:picMk id="17" creationId="{5FA5E3BB-9B6F-9982-12C9-C0C7475BCD64}"/>
          </ac:picMkLst>
        </pc:picChg>
        <pc:picChg chg="mod ord replST">
          <ac:chgData name="MAXIME REMAUD" userId="d3172d81-1a01-4ac7-9cfd-1422eea0bc80" providerId="ADAL" clId="{73B2A607-DE62-401F-BA06-010CD0D81358}" dt="2024-04-04T08:44:06.891" v="5609" actId="1076"/>
          <ac:picMkLst>
            <pc:docMk/>
            <pc:sldMk cId="2681206812" sldId="309"/>
            <ac:picMk id="18" creationId="{DCDB034D-D8C5-1E5B-92F7-D7B1F2CBB3EC}"/>
          </ac:picMkLst>
        </pc:picChg>
        <pc:picChg chg="del mod">
          <ac:chgData name="MAXIME REMAUD" userId="d3172d81-1a01-4ac7-9cfd-1422eea0bc80" providerId="ADAL" clId="{73B2A607-DE62-401F-BA06-010CD0D81358}" dt="2024-04-04T08:33:46.612" v="5186" actId="478"/>
          <ac:picMkLst>
            <pc:docMk/>
            <pc:sldMk cId="2681206812" sldId="309"/>
            <ac:picMk id="19" creationId="{F20F25D8-AEEC-5C09-2268-46D1EA80137D}"/>
          </ac:picMkLst>
        </pc:picChg>
        <pc:picChg chg="del mod">
          <ac:chgData name="MAXIME REMAUD" userId="d3172d81-1a01-4ac7-9cfd-1422eea0bc80" providerId="ADAL" clId="{73B2A607-DE62-401F-BA06-010CD0D81358}" dt="2024-04-04T08:41:10.554" v="5352" actId="478"/>
          <ac:picMkLst>
            <pc:docMk/>
            <pc:sldMk cId="2681206812" sldId="309"/>
            <ac:picMk id="20" creationId="{776795B9-FAAD-C5A6-937E-DD9843A726A3}"/>
          </ac:picMkLst>
        </pc:picChg>
        <pc:picChg chg="mod ord replST">
          <ac:chgData name="MAXIME REMAUD" userId="d3172d81-1a01-4ac7-9cfd-1422eea0bc80" providerId="ADAL" clId="{73B2A607-DE62-401F-BA06-010CD0D81358}" dt="2024-04-04T08:43:34.294" v="5602" actId="164"/>
          <ac:picMkLst>
            <pc:docMk/>
            <pc:sldMk cId="2681206812" sldId="309"/>
            <ac:picMk id="22" creationId="{184E0EAA-B79F-5508-79CF-E0298E5EFD62}"/>
          </ac:picMkLst>
        </pc:picChg>
        <pc:picChg chg="mod ord replST">
          <ac:chgData name="MAXIME REMAUD" userId="d3172d81-1a01-4ac7-9cfd-1422eea0bc80" providerId="ADAL" clId="{73B2A607-DE62-401F-BA06-010CD0D81358}" dt="2024-04-04T08:43:34.294" v="5602" actId="164"/>
          <ac:picMkLst>
            <pc:docMk/>
            <pc:sldMk cId="2681206812" sldId="309"/>
            <ac:picMk id="24" creationId="{42A90F4D-6689-A07D-BED0-7E931B64D0E4}"/>
          </ac:picMkLst>
        </pc:picChg>
      </pc:sldChg>
      <pc:sldChg chg="addSp delSp modSp add mod">
        <pc:chgData name="MAXIME REMAUD" userId="d3172d81-1a01-4ac7-9cfd-1422eea0bc80" providerId="ADAL" clId="{73B2A607-DE62-401F-BA06-010CD0D81358}" dt="2024-04-04T10:05:47.792" v="5800" actId="1076"/>
        <pc:sldMkLst>
          <pc:docMk/>
          <pc:sldMk cId="2666190244" sldId="310"/>
        </pc:sldMkLst>
        <pc:spChg chg="mod">
          <ac:chgData name="MAXIME REMAUD" userId="d3172d81-1a01-4ac7-9cfd-1422eea0bc80" providerId="ADAL" clId="{73B2A607-DE62-401F-BA06-010CD0D81358}" dt="2024-04-04T10:02:55.739" v="5774" actId="20577"/>
          <ac:spMkLst>
            <pc:docMk/>
            <pc:sldMk cId="2666190244" sldId="310"/>
            <ac:spMk id="2" creationId="{5CADAADA-0282-55B0-8C85-4D46282AA791}"/>
          </ac:spMkLst>
        </pc:spChg>
        <pc:grpChg chg="del">
          <ac:chgData name="MAXIME REMAUD" userId="d3172d81-1a01-4ac7-9cfd-1422eea0bc80" providerId="ADAL" clId="{73B2A607-DE62-401F-BA06-010CD0D81358}" dt="2024-04-04T10:03:01.082" v="5775" actId="478"/>
          <ac:grpSpMkLst>
            <pc:docMk/>
            <pc:sldMk cId="2666190244" sldId="310"/>
            <ac:grpSpMk id="40" creationId="{211309F0-9ADB-470B-917C-8DDF1F065849}"/>
          </ac:grpSpMkLst>
        </pc:grpChg>
        <pc:picChg chg="add mod">
          <ac:chgData name="MAXIME REMAUD" userId="d3172d81-1a01-4ac7-9cfd-1422eea0bc80" providerId="ADAL" clId="{73B2A607-DE62-401F-BA06-010CD0D81358}" dt="2024-04-04T10:03:45.372" v="5779" actId="1076"/>
          <ac:picMkLst>
            <pc:docMk/>
            <pc:sldMk cId="2666190244" sldId="310"/>
            <ac:picMk id="4" creationId="{5CE97C37-9277-8C31-DBB2-33153732EA6B}"/>
          </ac:picMkLst>
        </pc:picChg>
        <pc:picChg chg="add mod">
          <ac:chgData name="MAXIME REMAUD" userId="d3172d81-1a01-4ac7-9cfd-1422eea0bc80" providerId="ADAL" clId="{73B2A607-DE62-401F-BA06-010CD0D81358}" dt="2024-04-04T10:05:34.624" v="5796" actId="1076"/>
          <ac:picMkLst>
            <pc:docMk/>
            <pc:sldMk cId="2666190244" sldId="310"/>
            <ac:picMk id="6" creationId="{3AB8F990-17A2-1BE0-1A66-8D394BC0EFEA}"/>
          </ac:picMkLst>
        </pc:picChg>
        <pc:picChg chg="del">
          <ac:chgData name="MAXIME REMAUD" userId="d3172d81-1a01-4ac7-9cfd-1422eea0bc80" providerId="ADAL" clId="{73B2A607-DE62-401F-BA06-010CD0D81358}" dt="2024-04-04T10:03:01.082" v="5775" actId="478"/>
          <ac:picMkLst>
            <pc:docMk/>
            <pc:sldMk cId="2666190244" sldId="310"/>
            <ac:picMk id="7" creationId="{77F3415D-9184-296E-7245-3515C93A4641}"/>
          </ac:picMkLst>
        </pc:picChg>
        <pc:picChg chg="add mod">
          <ac:chgData name="MAXIME REMAUD" userId="d3172d81-1a01-4ac7-9cfd-1422eea0bc80" providerId="ADAL" clId="{73B2A607-DE62-401F-BA06-010CD0D81358}" dt="2024-04-04T10:05:44.130" v="5799" actId="1076"/>
          <ac:picMkLst>
            <pc:docMk/>
            <pc:sldMk cId="2666190244" sldId="310"/>
            <ac:picMk id="9" creationId="{DBEAC2A0-B5C7-AA04-4D60-EB890CF63049}"/>
          </ac:picMkLst>
        </pc:picChg>
        <pc:picChg chg="add mod">
          <ac:chgData name="MAXIME REMAUD" userId="d3172d81-1a01-4ac7-9cfd-1422eea0bc80" providerId="ADAL" clId="{73B2A607-DE62-401F-BA06-010CD0D81358}" dt="2024-04-04T10:05:47.792" v="5800" actId="1076"/>
          <ac:picMkLst>
            <pc:docMk/>
            <pc:sldMk cId="2666190244" sldId="310"/>
            <ac:picMk id="11" creationId="{443DB881-D720-43B0-967D-7E0D50F70E4A}"/>
          </ac:picMkLst>
        </pc:picChg>
        <pc:picChg chg="del">
          <ac:chgData name="MAXIME REMAUD" userId="d3172d81-1a01-4ac7-9cfd-1422eea0bc80" providerId="ADAL" clId="{73B2A607-DE62-401F-BA06-010CD0D81358}" dt="2024-04-04T10:03:01.082" v="5775" actId="478"/>
          <ac:picMkLst>
            <pc:docMk/>
            <pc:sldMk cId="2666190244" sldId="310"/>
            <ac:picMk id="14" creationId="{A1B98544-94A6-A422-0B4B-B692F1EFBF0D}"/>
          </ac:picMkLst>
        </pc:picChg>
        <pc:picChg chg="del">
          <ac:chgData name="MAXIME REMAUD" userId="d3172d81-1a01-4ac7-9cfd-1422eea0bc80" providerId="ADAL" clId="{73B2A607-DE62-401F-BA06-010CD0D81358}" dt="2024-04-04T10:03:01.082" v="5775" actId="478"/>
          <ac:picMkLst>
            <pc:docMk/>
            <pc:sldMk cId="2666190244" sldId="310"/>
            <ac:picMk id="34" creationId="{86D9D3B3-7BB2-ED81-2160-383C38054A86}"/>
          </ac:picMkLst>
        </pc:picChg>
        <pc:picChg chg="del">
          <ac:chgData name="MAXIME REMAUD" userId="d3172d81-1a01-4ac7-9cfd-1422eea0bc80" providerId="ADAL" clId="{73B2A607-DE62-401F-BA06-010CD0D81358}" dt="2024-04-04T10:03:01.082" v="5775" actId="478"/>
          <ac:picMkLst>
            <pc:docMk/>
            <pc:sldMk cId="2666190244" sldId="310"/>
            <ac:picMk id="36" creationId="{C7ED5881-F6D5-1804-2EE5-BF100C0EED88}"/>
          </ac:picMkLst>
        </pc:picChg>
      </pc:sldChg>
      <pc:sldChg chg="addSp delSp modSp add mod">
        <pc:chgData name="MAXIME REMAUD" userId="d3172d81-1a01-4ac7-9cfd-1422eea0bc80" providerId="ADAL" clId="{73B2A607-DE62-401F-BA06-010CD0D81358}" dt="2024-04-04T13:58:49.781" v="6594" actId="1076"/>
        <pc:sldMkLst>
          <pc:docMk/>
          <pc:sldMk cId="3032065855" sldId="311"/>
        </pc:sldMkLst>
        <pc:spChg chg="mod">
          <ac:chgData name="MAXIME REMAUD" userId="d3172d81-1a01-4ac7-9cfd-1422eea0bc80" providerId="ADAL" clId="{73B2A607-DE62-401F-BA06-010CD0D81358}" dt="2024-04-04T13:00:23.633" v="6015" actId="20577"/>
          <ac:spMkLst>
            <pc:docMk/>
            <pc:sldMk cId="3032065855" sldId="311"/>
            <ac:spMk id="2" creationId="{5CADAADA-0282-55B0-8C85-4D46282AA791}"/>
          </ac:spMkLst>
        </pc:spChg>
        <pc:spChg chg="del">
          <ac:chgData name="MAXIME REMAUD" userId="d3172d81-1a01-4ac7-9cfd-1422eea0bc80" providerId="ADAL" clId="{73B2A607-DE62-401F-BA06-010CD0D81358}" dt="2024-04-04T13:00:30.769" v="6017" actId="478"/>
          <ac:spMkLst>
            <pc:docMk/>
            <pc:sldMk cId="3032065855" sldId="311"/>
            <ac:spMk id="22" creationId="{A50EA0BE-EE9E-F265-5B90-EC69343F56F2}"/>
          </ac:spMkLst>
        </pc:spChg>
        <pc:spChg chg="del">
          <ac:chgData name="MAXIME REMAUD" userId="d3172d81-1a01-4ac7-9cfd-1422eea0bc80" providerId="ADAL" clId="{73B2A607-DE62-401F-BA06-010CD0D81358}" dt="2024-04-04T13:00:30.769" v="6017" actId="478"/>
          <ac:spMkLst>
            <pc:docMk/>
            <pc:sldMk cId="3032065855" sldId="311"/>
            <ac:spMk id="23" creationId="{EA5633B1-50AC-9CD9-B3C6-71CF05DF9040}"/>
          </ac:spMkLst>
        </pc:spChg>
        <pc:spChg chg="del">
          <ac:chgData name="MAXIME REMAUD" userId="d3172d81-1a01-4ac7-9cfd-1422eea0bc80" providerId="ADAL" clId="{73B2A607-DE62-401F-BA06-010CD0D81358}" dt="2024-04-04T13:00:30.769" v="6017" actId="478"/>
          <ac:spMkLst>
            <pc:docMk/>
            <pc:sldMk cId="3032065855" sldId="311"/>
            <ac:spMk id="24" creationId="{D91937E8-0053-AD39-C57D-D8CF2931EE63}"/>
          </ac:spMkLst>
        </pc:spChg>
        <pc:spChg chg="del">
          <ac:chgData name="MAXIME REMAUD" userId="d3172d81-1a01-4ac7-9cfd-1422eea0bc80" providerId="ADAL" clId="{73B2A607-DE62-401F-BA06-010CD0D81358}" dt="2024-04-04T13:00:30.769" v="6017" actId="478"/>
          <ac:spMkLst>
            <pc:docMk/>
            <pc:sldMk cId="3032065855" sldId="311"/>
            <ac:spMk id="25" creationId="{E9EC0558-B97A-25A0-0D2C-4D257F8C61BD}"/>
          </ac:spMkLst>
        </pc:spChg>
        <pc:picChg chg="del mod replST">
          <ac:chgData name="MAXIME REMAUD" userId="d3172d81-1a01-4ac7-9cfd-1422eea0bc80" providerId="ADAL" clId="{73B2A607-DE62-401F-BA06-010CD0D81358}" dt="2024-04-04T13:05:00.340" v="6065" actId="478"/>
          <ac:picMkLst>
            <pc:docMk/>
            <pc:sldMk cId="3032065855" sldId="311"/>
            <ac:picMk id="4" creationId="{EE2D531C-623C-DC7B-6F35-651B04718AF0}"/>
          </ac:picMkLst>
        </pc:picChg>
        <pc:picChg chg="del">
          <ac:chgData name="MAXIME REMAUD" userId="d3172d81-1a01-4ac7-9cfd-1422eea0bc80" providerId="ADAL" clId="{73B2A607-DE62-401F-BA06-010CD0D81358}" dt="2024-04-04T13:00:27.772" v="6016" actId="478"/>
          <ac:picMkLst>
            <pc:docMk/>
            <pc:sldMk cId="3032065855" sldId="311"/>
            <ac:picMk id="6" creationId="{54650AA6-2E83-C789-4E23-16AA7238D1A6}"/>
          </ac:picMkLst>
        </pc:picChg>
        <pc:picChg chg="del mod ord replST">
          <ac:chgData name="MAXIME REMAUD" userId="d3172d81-1a01-4ac7-9cfd-1422eea0bc80" providerId="ADAL" clId="{73B2A607-DE62-401F-BA06-010CD0D81358}" dt="2024-04-04T13:05:17.113" v="6093" actId="478"/>
          <ac:picMkLst>
            <pc:docMk/>
            <pc:sldMk cId="3032065855" sldId="311"/>
            <ac:picMk id="7" creationId="{A0470D6B-2540-A5DE-1032-62E0C9D104A5}"/>
          </ac:picMkLst>
        </pc:picChg>
        <pc:picChg chg="del mod ord replST">
          <ac:chgData name="MAXIME REMAUD" userId="d3172d81-1a01-4ac7-9cfd-1422eea0bc80" providerId="ADAL" clId="{73B2A607-DE62-401F-BA06-010CD0D81358}" dt="2024-04-04T13:05:28.326" v="6122" actId="478"/>
          <ac:picMkLst>
            <pc:docMk/>
            <pc:sldMk cId="3032065855" sldId="311"/>
            <ac:picMk id="9" creationId="{478A80C4-1B55-9D16-575C-D1EA8C6D8075}"/>
          </ac:picMkLst>
        </pc:picChg>
        <pc:picChg chg="del mod ord replST">
          <ac:chgData name="MAXIME REMAUD" userId="d3172d81-1a01-4ac7-9cfd-1422eea0bc80" providerId="ADAL" clId="{73B2A607-DE62-401F-BA06-010CD0D81358}" dt="2024-04-04T13:15:36.197" v="6284" actId="478"/>
          <ac:picMkLst>
            <pc:docMk/>
            <pc:sldMk cId="3032065855" sldId="311"/>
            <ac:picMk id="11" creationId="{E2BB0710-FC37-96DD-8742-B08914FF19BB}"/>
          </ac:picMkLst>
        </pc:picChg>
        <pc:picChg chg="del mod replST">
          <ac:chgData name="MAXIME REMAUD" userId="d3172d81-1a01-4ac7-9cfd-1422eea0bc80" providerId="ADAL" clId="{73B2A607-DE62-401F-BA06-010CD0D81358}" dt="2024-04-04T13:11:28.931" v="6177" actId="478"/>
          <ac:picMkLst>
            <pc:docMk/>
            <pc:sldMk cId="3032065855" sldId="311"/>
            <ac:picMk id="13" creationId="{700D51E0-9CFF-8989-8BF7-1AA92C0B9579}"/>
          </ac:picMkLst>
        </pc:picChg>
        <pc:picChg chg="del mod ord replST">
          <ac:chgData name="MAXIME REMAUD" userId="d3172d81-1a01-4ac7-9cfd-1422eea0bc80" providerId="ADAL" clId="{73B2A607-DE62-401F-BA06-010CD0D81358}" dt="2024-04-04T13:17:54.765" v="6400" actId="478"/>
          <ac:picMkLst>
            <pc:docMk/>
            <pc:sldMk cId="3032065855" sldId="311"/>
            <ac:picMk id="15" creationId="{6E5A6CFD-88BC-937A-2CB4-A2195960251A}"/>
          </ac:picMkLst>
        </pc:picChg>
        <pc:picChg chg="del mod replST">
          <ac:chgData name="MAXIME REMAUD" userId="d3172d81-1a01-4ac7-9cfd-1422eea0bc80" providerId="ADAL" clId="{73B2A607-DE62-401F-BA06-010CD0D81358}" dt="2024-04-04T13:12:48.277" v="6229" actId="478"/>
          <ac:picMkLst>
            <pc:docMk/>
            <pc:sldMk cId="3032065855" sldId="311"/>
            <ac:picMk id="17" creationId="{2AE8C698-80EE-873F-B9D8-F9E658C3FB4D}"/>
          </ac:picMkLst>
        </pc:picChg>
        <pc:picChg chg="del mod ord replST">
          <ac:chgData name="MAXIME REMAUD" userId="d3172d81-1a01-4ac7-9cfd-1422eea0bc80" providerId="ADAL" clId="{73B2A607-DE62-401F-BA06-010CD0D81358}" dt="2024-04-04T13:16:30.234" v="6341" actId="478"/>
          <ac:picMkLst>
            <pc:docMk/>
            <pc:sldMk cId="3032065855" sldId="311"/>
            <ac:picMk id="19" creationId="{90C09F89-F378-D9D8-EB7F-96FF4604AFD7}"/>
          </ac:picMkLst>
        </pc:picChg>
        <pc:picChg chg="del">
          <ac:chgData name="MAXIME REMAUD" userId="d3172d81-1a01-4ac7-9cfd-1422eea0bc80" providerId="ADAL" clId="{73B2A607-DE62-401F-BA06-010CD0D81358}" dt="2024-04-04T13:00:27.772" v="6016" actId="478"/>
          <ac:picMkLst>
            <pc:docMk/>
            <pc:sldMk cId="3032065855" sldId="311"/>
            <ac:picMk id="21" creationId="{2E73BA2D-6847-8551-E9C6-AC5A6DD7E393}"/>
          </ac:picMkLst>
        </pc:picChg>
        <pc:picChg chg="del mod replST">
          <ac:chgData name="MAXIME REMAUD" userId="d3172d81-1a01-4ac7-9cfd-1422eea0bc80" providerId="ADAL" clId="{73B2A607-DE62-401F-BA06-010CD0D81358}" dt="2024-04-04T13:16:10.051" v="6312" actId="478"/>
          <ac:picMkLst>
            <pc:docMk/>
            <pc:sldMk cId="3032065855" sldId="311"/>
            <ac:picMk id="26" creationId="{6A0C84C3-CAB5-62F0-B215-124F74604CD7}"/>
          </ac:picMkLst>
        </pc:picChg>
        <pc:picChg chg="mod ord replST">
          <ac:chgData name="MAXIME REMAUD" userId="d3172d81-1a01-4ac7-9cfd-1422eea0bc80" providerId="ADAL" clId="{73B2A607-DE62-401F-BA06-010CD0D81358}" dt="2024-04-04T13:15:36.199" v="6286" actId="962"/>
          <ac:picMkLst>
            <pc:docMk/>
            <pc:sldMk cId="3032065855" sldId="311"/>
            <ac:picMk id="28" creationId="{5BDC2DA0-2C80-6457-5494-A1CA4D87C2B5}"/>
          </ac:picMkLst>
        </pc:picChg>
        <pc:picChg chg="mod ord replST">
          <ac:chgData name="MAXIME REMAUD" userId="d3172d81-1a01-4ac7-9cfd-1422eea0bc80" providerId="ADAL" clId="{73B2A607-DE62-401F-BA06-010CD0D81358}" dt="2024-04-04T13:56:01.382" v="6519" actId="1076"/>
          <ac:picMkLst>
            <pc:docMk/>
            <pc:sldMk cId="3032065855" sldId="311"/>
            <ac:picMk id="30" creationId="{43A6BEF7-A8E6-A0BF-761E-D9DF76333490}"/>
          </ac:picMkLst>
        </pc:picChg>
        <pc:picChg chg="del mod ord replST">
          <ac:chgData name="MAXIME REMAUD" userId="d3172d81-1a01-4ac7-9cfd-1422eea0bc80" providerId="ADAL" clId="{73B2A607-DE62-401F-BA06-010CD0D81358}" dt="2024-04-04T13:17:38.863" v="6370" actId="478"/>
          <ac:picMkLst>
            <pc:docMk/>
            <pc:sldMk cId="3032065855" sldId="311"/>
            <ac:picMk id="32" creationId="{58BBA990-2926-7B6D-4B3F-9D84A1AE4956}"/>
          </ac:picMkLst>
        </pc:picChg>
        <pc:picChg chg="del">
          <ac:chgData name="MAXIME REMAUD" userId="d3172d81-1a01-4ac7-9cfd-1422eea0bc80" providerId="ADAL" clId="{73B2A607-DE62-401F-BA06-010CD0D81358}" dt="2024-04-04T13:00:27.772" v="6016" actId="478"/>
          <ac:picMkLst>
            <pc:docMk/>
            <pc:sldMk cId="3032065855" sldId="311"/>
            <ac:picMk id="34" creationId="{3CD23C71-0EF9-DEB7-0D3A-956395F8A1AE}"/>
          </ac:picMkLst>
        </pc:picChg>
        <pc:picChg chg="del mod ord replST">
          <ac:chgData name="MAXIME REMAUD" userId="d3172d81-1a01-4ac7-9cfd-1422eea0bc80" providerId="ADAL" clId="{73B2A607-DE62-401F-BA06-010CD0D81358}" dt="2024-04-04T13:58:29.775" v="6558" actId="478"/>
          <ac:picMkLst>
            <pc:docMk/>
            <pc:sldMk cId="3032065855" sldId="311"/>
            <ac:picMk id="35" creationId="{ACAF8860-5EDD-7363-8FB4-FD093CDBACD6}"/>
          </ac:picMkLst>
        </pc:picChg>
        <pc:picChg chg="del mod ord replST">
          <ac:chgData name="MAXIME REMAUD" userId="d3172d81-1a01-4ac7-9cfd-1422eea0bc80" providerId="ADAL" clId="{73B2A607-DE62-401F-BA06-010CD0D81358}" dt="2024-04-04T13:18:04.239" v="6430" actId="478"/>
          <ac:picMkLst>
            <pc:docMk/>
            <pc:sldMk cId="3032065855" sldId="311"/>
            <ac:picMk id="37" creationId="{F8A93AAB-3260-E44F-960A-5F0406A2391F}"/>
          </ac:picMkLst>
        </pc:picChg>
        <pc:picChg chg="del mod ord replST">
          <ac:chgData name="MAXIME REMAUD" userId="d3172d81-1a01-4ac7-9cfd-1422eea0bc80" providerId="ADAL" clId="{73B2A607-DE62-401F-BA06-010CD0D81358}" dt="2024-04-04T13:58:46.165" v="6591" actId="478"/>
          <ac:picMkLst>
            <pc:docMk/>
            <pc:sldMk cId="3032065855" sldId="311"/>
            <ac:picMk id="39" creationId="{B1DF8EE0-08F4-B370-3479-B2838DBFB9C7}"/>
          </ac:picMkLst>
        </pc:picChg>
        <pc:picChg chg="del mod replST">
          <ac:chgData name="MAXIME REMAUD" userId="d3172d81-1a01-4ac7-9cfd-1422eea0bc80" providerId="ADAL" clId="{73B2A607-DE62-401F-BA06-010CD0D81358}" dt="2024-04-04T13:21:43.281" v="6484" actId="478"/>
          <ac:picMkLst>
            <pc:docMk/>
            <pc:sldMk cId="3032065855" sldId="311"/>
            <ac:picMk id="41" creationId="{06035893-0A25-58AB-DEB8-13432AE45901}"/>
          </ac:picMkLst>
        </pc:picChg>
        <pc:picChg chg="mod ord replST">
          <ac:chgData name="MAXIME REMAUD" userId="d3172d81-1a01-4ac7-9cfd-1422eea0bc80" providerId="ADAL" clId="{73B2A607-DE62-401F-BA06-010CD0D81358}" dt="2024-04-04T13:56:20.964" v="6522" actId="1076"/>
          <ac:picMkLst>
            <pc:docMk/>
            <pc:sldMk cId="3032065855" sldId="311"/>
            <ac:picMk id="43" creationId="{247104DD-3566-7D9C-4714-C46AD9D23C53}"/>
          </ac:picMkLst>
        </pc:picChg>
        <pc:picChg chg="del mod replST">
          <ac:chgData name="MAXIME REMAUD" userId="d3172d81-1a01-4ac7-9cfd-1422eea0bc80" providerId="ADAL" clId="{73B2A607-DE62-401F-BA06-010CD0D81358}" dt="2024-04-04T13:56:24.795" v="6524" actId="478"/>
          <ac:picMkLst>
            <pc:docMk/>
            <pc:sldMk cId="3032065855" sldId="311"/>
            <ac:picMk id="45" creationId="{FC995F50-A307-9281-7264-4AF8B46DEEA9}"/>
          </ac:picMkLst>
        </pc:picChg>
        <pc:picChg chg="add del mod">
          <ac:chgData name="MAXIME REMAUD" userId="d3172d81-1a01-4ac7-9cfd-1422eea0bc80" providerId="ADAL" clId="{73B2A607-DE62-401F-BA06-010CD0D81358}" dt="2024-04-04T13:57:49.320" v="6526" actId="478"/>
          <ac:picMkLst>
            <pc:docMk/>
            <pc:sldMk cId="3032065855" sldId="311"/>
            <ac:picMk id="47" creationId="{D65A98AE-78A5-7B7D-5856-DB63463CC50C}"/>
          </ac:picMkLst>
        </pc:picChg>
        <pc:picChg chg="add mod">
          <ac:chgData name="MAXIME REMAUD" userId="d3172d81-1a01-4ac7-9cfd-1422eea0bc80" providerId="ADAL" clId="{73B2A607-DE62-401F-BA06-010CD0D81358}" dt="2024-04-04T13:57:58.944" v="6529" actId="1076"/>
          <ac:picMkLst>
            <pc:docMk/>
            <pc:sldMk cId="3032065855" sldId="311"/>
            <ac:picMk id="49" creationId="{D0E567EB-BB80-9153-2939-1645A7D79DBD}"/>
          </ac:picMkLst>
        </pc:picChg>
        <pc:picChg chg="mod ord replST">
          <ac:chgData name="MAXIME REMAUD" userId="d3172d81-1a01-4ac7-9cfd-1422eea0bc80" providerId="ADAL" clId="{73B2A607-DE62-401F-BA06-010CD0D81358}" dt="2024-04-04T13:58:34.003" v="6561" actId="1076"/>
          <ac:picMkLst>
            <pc:docMk/>
            <pc:sldMk cId="3032065855" sldId="311"/>
            <ac:picMk id="51" creationId="{4D34C532-8127-63DC-74E5-E792321F9448}"/>
          </ac:picMkLst>
        </pc:picChg>
        <pc:picChg chg="mod ord replST">
          <ac:chgData name="MAXIME REMAUD" userId="d3172d81-1a01-4ac7-9cfd-1422eea0bc80" providerId="ADAL" clId="{73B2A607-DE62-401F-BA06-010CD0D81358}" dt="2024-04-04T13:58:49.781" v="6594" actId="1076"/>
          <ac:picMkLst>
            <pc:docMk/>
            <pc:sldMk cId="3032065855" sldId="311"/>
            <ac:picMk id="53" creationId="{7625E92D-8CED-DAEC-413E-DBEC0C77A1A6}"/>
          </ac:picMkLst>
        </pc:picChg>
      </pc:sldChg>
    </pc:docChg>
  </pc:docChgLst>
  <pc:docChgLst>
    <pc:chgData name="MAXIME REMAUD" userId="d3172d81-1a01-4ac7-9cfd-1422eea0bc80" providerId="ADAL" clId="{B5805467-11B0-4C6C-867F-6CDE0115D47C}"/>
    <pc:docChg chg="undo custSel addSld delSld modSld sldOrd modMainMaster">
      <pc:chgData name="MAXIME REMAUD" userId="d3172d81-1a01-4ac7-9cfd-1422eea0bc80" providerId="ADAL" clId="{B5805467-11B0-4C6C-867F-6CDE0115D47C}" dt="2024-06-17T16:15:34.733" v="3238" actId="47"/>
      <pc:docMkLst>
        <pc:docMk/>
      </pc:docMkLst>
      <pc:sldChg chg="addSp modSp mod">
        <pc:chgData name="MAXIME REMAUD" userId="d3172d81-1a01-4ac7-9cfd-1422eea0bc80" providerId="ADAL" clId="{B5805467-11B0-4C6C-867F-6CDE0115D47C}" dt="2024-06-17T14:51:01.622" v="3220" actId="2711"/>
        <pc:sldMkLst>
          <pc:docMk/>
          <pc:sldMk cId="196742441" sldId="290"/>
        </pc:sldMkLst>
        <pc:spChg chg="add mod">
          <ac:chgData name="MAXIME REMAUD" userId="d3172d81-1a01-4ac7-9cfd-1422eea0bc80" providerId="ADAL" clId="{B5805467-11B0-4C6C-867F-6CDE0115D47C}" dt="2024-06-17T14:51:01.622" v="3220" actId="2711"/>
          <ac:spMkLst>
            <pc:docMk/>
            <pc:sldMk cId="196742441" sldId="290"/>
            <ac:spMk id="2" creationId="{CCE27182-C5CE-8229-086A-FB2F80CE8777}"/>
          </ac:spMkLst>
        </pc:spChg>
        <pc:spChg chg="mod">
          <ac:chgData name="MAXIME REMAUD" userId="d3172d81-1a01-4ac7-9cfd-1422eea0bc80" providerId="ADAL" clId="{B5805467-11B0-4C6C-867F-6CDE0115D47C}" dt="2024-06-17T14:49:35.602" v="3139" actId="20577"/>
          <ac:spMkLst>
            <pc:docMk/>
            <pc:sldMk cId="196742441" sldId="290"/>
            <ac:spMk id="3" creationId="{AEB50718-ED3E-EABE-6C78-DC93E5766A25}"/>
          </ac:spMkLst>
        </pc:spChg>
      </pc:sldChg>
      <pc:sldChg chg="modSp del mod">
        <pc:chgData name="MAXIME REMAUD" userId="d3172d81-1a01-4ac7-9cfd-1422eea0bc80" providerId="ADAL" clId="{B5805467-11B0-4C6C-867F-6CDE0115D47C}" dt="2024-06-07T09:50:14.506" v="94" actId="47"/>
        <pc:sldMkLst>
          <pc:docMk/>
          <pc:sldMk cId="3207797959" sldId="291"/>
        </pc:sldMkLst>
        <pc:spChg chg="mod">
          <ac:chgData name="MAXIME REMAUD" userId="d3172d81-1a01-4ac7-9cfd-1422eea0bc80" providerId="ADAL" clId="{B5805467-11B0-4C6C-867F-6CDE0115D47C}" dt="2024-06-07T09:43:33.535" v="24" actId="20577"/>
          <ac:spMkLst>
            <pc:docMk/>
            <pc:sldMk cId="3207797959" sldId="291"/>
            <ac:spMk id="12" creationId="{D6EF292C-4914-1708-B8AA-EBBE9AFC4334}"/>
          </ac:spMkLst>
        </pc:spChg>
      </pc:sldChg>
      <pc:sldChg chg="addSp delSp modSp mod">
        <pc:chgData name="MAXIME REMAUD" userId="d3172d81-1a01-4ac7-9cfd-1422eea0bc80" providerId="ADAL" clId="{B5805467-11B0-4C6C-867F-6CDE0115D47C}" dt="2024-06-12T07:53:29.750" v="248" actId="1076"/>
        <pc:sldMkLst>
          <pc:docMk/>
          <pc:sldMk cId="4121650081" sldId="298"/>
        </pc:sldMkLst>
        <pc:spChg chg="mod">
          <ac:chgData name="MAXIME REMAUD" userId="d3172d81-1a01-4ac7-9cfd-1422eea0bc80" providerId="ADAL" clId="{B5805467-11B0-4C6C-867F-6CDE0115D47C}" dt="2024-06-12T07:45:42.487" v="156" actId="20577"/>
          <ac:spMkLst>
            <pc:docMk/>
            <pc:sldMk cId="4121650081" sldId="298"/>
            <ac:spMk id="14" creationId="{DD48E360-0765-91B1-3754-12EAE43EA2E3}"/>
          </ac:spMkLst>
        </pc:spChg>
        <pc:grpChg chg="mod">
          <ac:chgData name="MAXIME REMAUD" userId="d3172d81-1a01-4ac7-9cfd-1422eea0bc80" providerId="ADAL" clId="{B5805467-11B0-4C6C-867F-6CDE0115D47C}" dt="2024-06-12T07:47:25.461" v="164" actId="1076"/>
          <ac:grpSpMkLst>
            <pc:docMk/>
            <pc:sldMk cId="4121650081" sldId="298"/>
            <ac:grpSpMk id="64" creationId="{D65BD6E7-87A6-E09E-0E07-5B3C5816708A}"/>
          </ac:grpSpMkLst>
        </pc:grpChg>
        <pc:picChg chg="add del mod">
          <ac:chgData name="MAXIME REMAUD" userId="d3172d81-1a01-4ac7-9cfd-1422eea0bc80" providerId="ADAL" clId="{B5805467-11B0-4C6C-867F-6CDE0115D47C}" dt="2024-06-12T07:52:48.026" v="217" actId="478"/>
          <ac:picMkLst>
            <pc:docMk/>
            <pc:sldMk cId="4121650081" sldId="298"/>
            <ac:picMk id="2" creationId="{FCDD636E-9FA8-45D6-E238-4121F079E6BD}"/>
          </ac:picMkLst>
        </pc:picChg>
        <pc:picChg chg="del mod ord replST">
          <ac:chgData name="MAXIME REMAUD" userId="d3172d81-1a01-4ac7-9cfd-1422eea0bc80" providerId="ADAL" clId="{B5805467-11B0-4C6C-867F-6CDE0115D47C}" dt="2024-06-12T07:53:16.230" v="245" actId="478"/>
          <ac:picMkLst>
            <pc:docMk/>
            <pc:sldMk cId="4121650081" sldId="298"/>
            <ac:picMk id="4" creationId="{C7C1D901-A9BC-5CB3-D956-FA9E5D6E7A03}"/>
          </ac:picMkLst>
        </pc:picChg>
        <pc:picChg chg="mod">
          <ac:chgData name="MAXIME REMAUD" userId="d3172d81-1a01-4ac7-9cfd-1422eea0bc80" providerId="ADAL" clId="{B5805467-11B0-4C6C-867F-6CDE0115D47C}" dt="2024-06-12T07:46:18.152" v="162" actId="1076"/>
          <ac:picMkLst>
            <pc:docMk/>
            <pc:sldMk cId="4121650081" sldId="298"/>
            <ac:picMk id="5" creationId="{11C92D03-B5FF-CB7A-743D-BE479FDF293A}"/>
          </ac:picMkLst>
        </pc:picChg>
        <pc:picChg chg="mod">
          <ac:chgData name="MAXIME REMAUD" userId="d3172d81-1a01-4ac7-9cfd-1422eea0bc80" providerId="ADAL" clId="{B5805467-11B0-4C6C-867F-6CDE0115D47C}" dt="2024-06-12T07:46:04.163" v="159" actId="14100"/>
          <ac:picMkLst>
            <pc:docMk/>
            <pc:sldMk cId="4121650081" sldId="298"/>
            <ac:picMk id="7" creationId="{701B0CB1-B2AD-8F58-E737-1797DFA67A2B}"/>
          </ac:picMkLst>
        </pc:picChg>
        <pc:picChg chg="mod ord replST">
          <ac:chgData name="MAXIME REMAUD" userId="d3172d81-1a01-4ac7-9cfd-1422eea0bc80" providerId="ADAL" clId="{B5805467-11B0-4C6C-867F-6CDE0115D47C}" dt="2024-06-12T07:53:29.750" v="248" actId="1076"/>
          <ac:picMkLst>
            <pc:docMk/>
            <pc:sldMk cId="4121650081" sldId="298"/>
            <ac:picMk id="8" creationId="{67F00181-CC16-C4A7-7F2A-B2306078A349}"/>
          </ac:picMkLst>
        </pc:picChg>
        <pc:picChg chg="mod">
          <ac:chgData name="MAXIME REMAUD" userId="d3172d81-1a01-4ac7-9cfd-1422eea0bc80" providerId="ADAL" clId="{B5805467-11B0-4C6C-867F-6CDE0115D47C}" dt="2024-06-12T07:45:56.681" v="157" actId="14100"/>
          <ac:picMkLst>
            <pc:docMk/>
            <pc:sldMk cId="4121650081" sldId="298"/>
            <ac:picMk id="9" creationId="{C7DC8E2D-47B1-6632-AF39-788AFCEAB725}"/>
          </ac:picMkLst>
        </pc:picChg>
        <pc:picChg chg="mod">
          <ac:chgData name="MAXIME REMAUD" userId="d3172d81-1a01-4ac7-9cfd-1422eea0bc80" providerId="ADAL" clId="{B5805467-11B0-4C6C-867F-6CDE0115D47C}" dt="2024-06-12T07:47:53.429" v="174" actId="1035"/>
          <ac:picMkLst>
            <pc:docMk/>
            <pc:sldMk cId="4121650081" sldId="298"/>
            <ac:picMk id="59" creationId="{21BF1EA1-C59C-9D0C-5DDD-ECFD9B56DFC9}"/>
          </ac:picMkLst>
        </pc:picChg>
        <pc:picChg chg="mod">
          <ac:chgData name="MAXIME REMAUD" userId="d3172d81-1a01-4ac7-9cfd-1422eea0bc80" providerId="ADAL" clId="{B5805467-11B0-4C6C-867F-6CDE0115D47C}" dt="2024-06-12T07:47:44.720" v="168" actId="1076"/>
          <ac:picMkLst>
            <pc:docMk/>
            <pc:sldMk cId="4121650081" sldId="298"/>
            <ac:picMk id="60" creationId="{18AB223B-4EC5-8A6C-D087-BD9FBB1F6793}"/>
          </ac:picMkLst>
        </pc:picChg>
      </pc:sldChg>
      <pc:sldChg chg="addSp delSp modSp mod ord">
        <pc:chgData name="MAXIME REMAUD" userId="d3172d81-1a01-4ac7-9cfd-1422eea0bc80" providerId="ADAL" clId="{B5805467-11B0-4C6C-867F-6CDE0115D47C}" dt="2024-06-13T08:27:48.995" v="402" actId="1076"/>
        <pc:sldMkLst>
          <pc:docMk/>
          <pc:sldMk cId="3323760536" sldId="299"/>
        </pc:sldMkLst>
        <pc:spChg chg="mod">
          <ac:chgData name="MAXIME REMAUD" userId="d3172d81-1a01-4ac7-9cfd-1422eea0bc80" providerId="ADAL" clId="{B5805467-11B0-4C6C-867F-6CDE0115D47C}" dt="2024-06-07T09:54:32.025" v="132" actId="20577"/>
          <ac:spMkLst>
            <pc:docMk/>
            <pc:sldMk cId="3323760536" sldId="299"/>
            <ac:spMk id="2" creationId="{5CADAADA-0282-55B0-8C85-4D46282AA791}"/>
          </ac:spMkLst>
        </pc:spChg>
        <pc:grpChg chg="add mod">
          <ac:chgData name="MAXIME REMAUD" userId="d3172d81-1a01-4ac7-9cfd-1422eea0bc80" providerId="ADAL" clId="{B5805467-11B0-4C6C-867F-6CDE0115D47C}" dt="2024-06-13T08:27:48.995" v="402" actId="1076"/>
          <ac:grpSpMkLst>
            <pc:docMk/>
            <pc:sldMk cId="3323760536" sldId="299"/>
            <ac:grpSpMk id="3" creationId="{AF675C89-E1D4-E296-714A-2F0D5FB546C3}"/>
          </ac:grpSpMkLst>
        </pc:grpChg>
        <pc:picChg chg="mod">
          <ac:chgData name="MAXIME REMAUD" userId="d3172d81-1a01-4ac7-9cfd-1422eea0bc80" providerId="ADAL" clId="{B5805467-11B0-4C6C-867F-6CDE0115D47C}" dt="2024-06-13T08:27:44.710" v="401" actId="164"/>
          <ac:picMkLst>
            <pc:docMk/>
            <pc:sldMk cId="3323760536" sldId="299"/>
            <ac:picMk id="4" creationId="{D5578370-64FD-EF90-A9BD-D560E706E3E0}"/>
          </ac:picMkLst>
        </pc:picChg>
        <pc:picChg chg="del mod replST">
          <ac:chgData name="MAXIME REMAUD" userId="d3172d81-1a01-4ac7-9cfd-1422eea0bc80" providerId="ADAL" clId="{B5805467-11B0-4C6C-867F-6CDE0115D47C}" dt="2024-06-12T11:43:34.580" v="301" actId="478"/>
          <ac:picMkLst>
            <pc:docMk/>
            <pc:sldMk cId="3323760536" sldId="299"/>
            <ac:picMk id="5" creationId="{32AD6AE5-CFDF-E1DE-E570-67C62F6F9FC5}"/>
          </ac:picMkLst>
        </pc:picChg>
        <pc:picChg chg="del mod ord replST">
          <ac:chgData name="MAXIME REMAUD" userId="d3172d81-1a01-4ac7-9cfd-1422eea0bc80" providerId="ADAL" clId="{B5805467-11B0-4C6C-867F-6CDE0115D47C}" dt="2024-06-12T11:43:44.411" v="329" actId="478"/>
          <ac:picMkLst>
            <pc:docMk/>
            <pc:sldMk cId="3323760536" sldId="299"/>
            <ac:picMk id="7" creationId="{82F4EB4D-A26E-49CC-5B3C-F3067A1FB0CA}"/>
          </ac:picMkLst>
        </pc:picChg>
        <pc:picChg chg="mod ord replST">
          <ac:chgData name="MAXIME REMAUD" userId="d3172d81-1a01-4ac7-9cfd-1422eea0bc80" providerId="ADAL" clId="{B5805467-11B0-4C6C-867F-6CDE0115D47C}" dt="2024-06-12T11:43:49.187" v="332" actId="1076"/>
          <ac:picMkLst>
            <pc:docMk/>
            <pc:sldMk cId="3323760536" sldId="299"/>
            <ac:picMk id="9" creationId="{AD7E2564-7033-6B7B-13AB-A0E4B84542BF}"/>
          </ac:picMkLst>
        </pc:picChg>
        <pc:picChg chg="mod">
          <ac:chgData name="MAXIME REMAUD" userId="d3172d81-1a01-4ac7-9cfd-1422eea0bc80" providerId="ADAL" clId="{B5805467-11B0-4C6C-867F-6CDE0115D47C}" dt="2024-06-13T08:27:44.710" v="401" actId="164"/>
          <ac:picMkLst>
            <pc:docMk/>
            <pc:sldMk cId="3323760536" sldId="299"/>
            <ac:picMk id="11" creationId="{CEEFB8A6-EAA3-A5C8-5D6A-4643C2FE930D}"/>
          </ac:picMkLst>
        </pc:picChg>
        <pc:picChg chg="mod">
          <ac:chgData name="MAXIME REMAUD" userId="d3172d81-1a01-4ac7-9cfd-1422eea0bc80" providerId="ADAL" clId="{B5805467-11B0-4C6C-867F-6CDE0115D47C}" dt="2024-06-13T08:27:44.710" v="401" actId="164"/>
          <ac:picMkLst>
            <pc:docMk/>
            <pc:sldMk cId="3323760536" sldId="299"/>
            <ac:picMk id="13" creationId="{AB91B822-2B3A-427C-ACA8-AB62C067D46F}"/>
          </ac:picMkLst>
        </pc:picChg>
        <pc:picChg chg="mod">
          <ac:chgData name="MAXIME REMAUD" userId="d3172d81-1a01-4ac7-9cfd-1422eea0bc80" providerId="ADAL" clId="{B5805467-11B0-4C6C-867F-6CDE0115D47C}" dt="2024-06-13T08:27:44.710" v="401" actId="164"/>
          <ac:picMkLst>
            <pc:docMk/>
            <pc:sldMk cId="3323760536" sldId="299"/>
            <ac:picMk id="14" creationId="{FECE465A-C31D-1461-D648-45D54D9A5CFB}"/>
          </ac:picMkLst>
        </pc:picChg>
        <pc:picChg chg="mod">
          <ac:chgData name="MAXIME REMAUD" userId="d3172d81-1a01-4ac7-9cfd-1422eea0bc80" providerId="ADAL" clId="{B5805467-11B0-4C6C-867F-6CDE0115D47C}" dt="2024-06-13T08:27:44.710" v="401" actId="164"/>
          <ac:picMkLst>
            <pc:docMk/>
            <pc:sldMk cId="3323760536" sldId="299"/>
            <ac:picMk id="29" creationId="{B82840F7-13A8-9843-65F8-4BA0EAB9A1A3}"/>
          </ac:picMkLst>
        </pc:picChg>
      </pc:sldChg>
      <pc:sldChg chg="modSp add del mod">
        <pc:chgData name="MAXIME REMAUD" userId="d3172d81-1a01-4ac7-9cfd-1422eea0bc80" providerId="ADAL" clId="{B5805467-11B0-4C6C-867F-6CDE0115D47C}" dt="2024-06-17T16:15:34.733" v="3238" actId="47"/>
        <pc:sldMkLst>
          <pc:docMk/>
          <pc:sldMk cId="2120686581" sldId="300"/>
        </pc:sldMkLst>
        <pc:spChg chg="mod">
          <ac:chgData name="MAXIME REMAUD" userId="d3172d81-1a01-4ac7-9cfd-1422eea0bc80" providerId="ADAL" clId="{B5805467-11B0-4C6C-867F-6CDE0115D47C}" dt="2024-06-17T16:09:39.811" v="3236" actId="20577"/>
          <ac:spMkLst>
            <pc:docMk/>
            <pc:sldMk cId="2120686581" sldId="300"/>
            <ac:spMk id="2" creationId="{8A29D6F1-6ACC-239A-A239-0306D7F770CA}"/>
          </ac:spMkLst>
        </pc:spChg>
        <pc:grpChg chg="mod">
          <ac:chgData name="MAXIME REMAUD" userId="d3172d81-1a01-4ac7-9cfd-1422eea0bc80" providerId="ADAL" clId="{B5805467-11B0-4C6C-867F-6CDE0115D47C}" dt="2024-06-13T08:26:47.713" v="399" actId="1076"/>
          <ac:grpSpMkLst>
            <pc:docMk/>
            <pc:sldMk cId="2120686581" sldId="300"/>
            <ac:grpSpMk id="15" creationId="{975B8A49-D236-7434-9B07-42C0C7552AF3}"/>
          </ac:grpSpMkLst>
        </pc:grpChg>
        <pc:picChg chg="mod">
          <ac:chgData name="MAXIME REMAUD" userId="d3172d81-1a01-4ac7-9cfd-1422eea0bc80" providerId="ADAL" clId="{B5805467-11B0-4C6C-867F-6CDE0115D47C}" dt="2024-06-13T08:26:39.676" v="397" actId="1076"/>
          <ac:picMkLst>
            <pc:docMk/>
            <pc:sldMk cId="2120686581" sldId="300"/>
            <ac:picMk id="6" creationId="{60B252E8-0996-FD01-01FA-5150D2E5FB9D}"/>
          </ac:picMkLst>
        </pc:picChg>
        <pc:picChg chg="mod">
          <ac:chgData name="MAXIME REMAUD" userId="d3172d81-1a01-4ac7-9cfd-1422eea0bc80" providerId="ADAL" clId="{B5805467-11B0-4C6C-867F-6CDE0115D47C}" dt="2024-06-13T08:26:43.542" v="398" actId="1076"/>
          <ac:picMkLst>
            <pc:docMk/>
            <pc:sldMk cId="2120686581" sldId="300"/>
            <ac:picMk id="10" creationId="{B9A6A6BD-5C4E-E12C-7763-D82E55DC7DE2}"/>
          </ac:picMkLst>
        </pc:picChg>
        <pc:picChg chg="mod">
          <ac:chgData name="MAXIME REMAUD" userId="d3172d81-1a01-4ac7-9cfd-1422eea0bc80" providerId="ADAL" clId="{B5805467-11B0-4C6C-867F-6CDE0115D47C}" dt="2024-06-13T08:26:55.015" v="400" actId="1076"/>
          <ac:picMkLst>
            <pc:docMk/>
            <pc:sldMk cId="2120686581" sldId="300"/>
            <ac:picMk id="12" creationId="{8DD373A8-0DF8-CC5F-6CDC-82E1D3437EA9}"/>
          </ac:picMkLst>
        </pc:picChg>
      </pc:sldChg>
      <pc:sldChg chg="ord">
        <pc:chgData name="MAXIME REMAUD" userId="d3172d81-1a01-4ac7-9cfd-1422eea0bc80" providerId="ADAL" clId="{B5805467-11B0-4C6C-867F-6CDE0115D47C}" dt="2024-06-17T15:06:16.455" v="3223"/>
        <pc:sldMkLst>
          <pc:docMk/>
          <pc:sldMk cId="1044059244" sldId="301"/>
        </pc:sldMkLst>
      </pc:sldChg>
      <pc:sldChg chg="del">
        <pc:chgData name="MAXIME REMAUD" userId="d3172d81-1a01-4ac7-9cfd-1422eea0bc80" providerId="ADAL" clId="{B5805467-11B0-4C6C-867F-6CDE0115D47C}" dt="2024-06-07T09:54:12.993" v="106" actId="47"/>
        <pc:sldMkLst>
          <pc:docMk/>
          <pc:sldMk cId="3391883263" sldId="302"/>
        </pc:sldMkLst>
      </pc:sldChg>
      <pc:sldChg chg="del">
        <pc:chgData name="MAXIME REMAUD" userId="d3172d81-1a01-4ac7-9cfd-1422eea0bc80" providerId="ADAL" clId="{B5805467-11B0-4C6C-867F-6CDE0115D47C}" dt="2024-06-07T09:54:53.127" v="137" actId="47"/>
        <pc:sldMkLst>
          <pc:docMk/>
          <pc:sldMk cId="1197685633" sldId="303"/>
        </pc:sldMkLst>
      </pc:sldChg>
      <pc:sldChg chg="del">
        <pc:chgData name="MAXIME REMAUD" userId="d3172d81-1a01-4ac7-9cfd-1422eea0bc80" providerId="ADAL" clId="{B5805467-11B0-4C6C-867F-6CDE0115D47C}" dt="2024-06-07T09:55:01.560" v="143" actId="47"/>
        <pc:sldMkLst>
          <pc:docMk/>
          <pc:sldMk cId="1208640042" sldId="304"/>
        </pc:sldMkLst>
      </pc:sldChg>
      <pc:sldChg chg="del">
        <pc:chgData name="MAXIME REMAUD" userId="d3172d81-1a01-4ac7-9cfd-1422eea0bc80" providerId="ADAL" clId="{B5805467-11B0-4C6C-867F-6CDE0115D47C}" dt="2024-06-07T09:54:55.169" v="138" actId="47"/>
        <pc:sldMkLst>
          <pc:docMk/>
          <pc:sldMk cId="180835552" sldId="305"/>
        </pc:sldMkLst>
      </pc:sldChg>
      <pc:sldChg chg="del">
        <pc:chgData name="MAXIME REMAUD" userId="d3172d81-1a01-4ac7-9cfd-1422eea0bc80" providerId="ADAL" clId="{B5805467-11B0-4C6C-867F-6CDE0115D47C}" dt="2024-06-07T09:54:59.506" v="141" actId="47"/>
        <pc:sldMkLst>
          <pc:docMk/>
          <pc:sldMk cId="3470666586" sldId="306"/>
        </pc:sldMkLst>
      </pc:sldChg>
      <pc:sldChg chg="modSp mod">
        <pc:chgData name="MAXIME REMAUD" userId="d3172d81-1a01-4ac7-9cfd-1422eea0bc80" providerId="ADAL" clId="{B5805467-11B0-4C6C-867F-6CDE0115D47C}" dt="2024-06-16T09:55:25.625" v="3080" actId="1076"/>
        <pc:sldMkLst>
          <pc:docMk/>
          <pc:sldMk cId="3335337925" sldId="307"/>
        </pc:sldMkLst>
        <pc:spChg chg="mod">
          <ac:chgData name="MAXIME REMAUD" userId="d3172d81-1a01-4ac7-9cfd-1422eea0bc80" providerId="ADAL" clId="{B5805467-11B0-4C6C-867F-6CDE0115D47C}" dt="2024-06-07T09:52:27.129" v="104" actId="1076"/>
          <ac:spMkLst>
            <pc:docMk/>
            <pc:sldMk cId="3335337925" sldId="307"/>
            <ac:spMk id="2" creationId="{1E3E3727-EDA9-F87A-D32D-FB4BCC99C391}"/>
          </ac:spMkLst>
        </pc:spChg>
        <pc:picChg chg="mod">
          <ac:chgData name="MAXIME REMAUD" userId="d3172d81-1a01-4ac7-9cfd-1422eea0bc80" providerId="ADAL" clId="{B5805467-11B0-4C6C-867F-6CDE0115D47C}" dt="2024-06-16T09:55:19.656" v="3078" actId="1076"/>
          <ac:picMkLst>
            <pc:docMk/>
            <pc:sldMk cId="3335337925" sldId="307"/>
            <ac:picMk id="6" creationId="{8E52F2AF-8953-5E81-E82B-1B151E5F4A1D}"/>
          </ac:picMkLst>
        </pc:picChg>
        <pc:picChg chg="mod">
          <ac:chgData name="MAXIME REMAUD" userId="d3172d81-1a01-4ac7-9cfd-1422eea0bc80" providerId="ADAL" clId="{B5805467-11B0-4C6C-867F-6CDE0115D47C}" dt="2024-06-16T09:55:07.866" v="3075" actId="1076"/>
          <ac:picMkLst>
            <pc:docMk/>
            <pc:sldMk cId="3335337925" sldId="307"/>
            <ac:picMk id="8" creationId="{0BE74C98-8DC9-C8DB-D000-116313555AF2}"/>
          </ac:picMkLst>
        </pc:picChg>
        <pc:picChg chg="mod">
          <ac:chgData name="MAXIME REMAUD" userId="d3172d81-1a01-4ac7-9cfd-1422eea0bc80" providerId="ADAL" clId="{B5805467-11B0-4C6C-867F-6CDE0115D47C}" dt="2024-06-16T09:55:23.285" v="3079" actId="1076"/>
          <ac:picMkLst>
            <pc:docMk/>
            <pc:sldMk cId="3335337925" sldId="307"/>
            <ac:picMk id="10" creationId="{40ED7F91-E917-D50D-E2EA-402B1433D707}"/>
          </ac:picMkLst>
        </pc:picChg>
        <pc:picChg chg="mod">
          <ac:chgData name="MAXIME REMAUD" userId="d3172d81-1a01-4ac7-9cfd-1422eea0bc80" providerId="ADAL" clId="{B5805467-11B0-4C6C-867F-6CDE0115D47C}" dt="2024-06-16T09:55:25.625" v="3080" actId="1076"/>
          <ac:picMkLst>
            <pc:docMk/>
            <pc:sldMk cId="3335337925" sldId="307"/>
            <ac:picMk id="12" creationId="{D8106446-D34F-15A9-E422-FA22AFF115CC}"/>
          </ac:picMkLst>
        </pc:picChg>
        <pc:picChg chg="mod">
          <ac:chgData name="MAXIME REMAUD" userId="d3172d81-1a01-4ac7-9cfd-1422eea0bc80" providerId="ADAL" clId="{B5805467-11B0-4C6C-867F-6CDE0115D47C}" dt="2024-06-16T09:55:11.546" v="3076" actId="1076"/>
          <ac:picMkLst>
            <pc:docMk/>
            <pc:sldMk cId="3335337925" sldId="307"/>
            <ac:picMk id="14" creationId="{0720E98C-AF40-0FB0-9DED-8F3C75CFA214}"/>
          </ac:picMkLst>
        </pc:picChg>
        <pc:picChg chg="mod">
          <ac:chgData name="MAXIME REMAUD" userId="d3172d81-1a01-4ac7-9cfd-1422eea0bc80" providerId="ADAL" clId="{B5805467-11B0-4C6C-867F-6CDE0115D47C}" dt="2024-06-16T09:55:15.420" v="3077" actId="1076"/>
          <ac:picMkLst>
            <pc:docMk/>
            <pc:sldMk cId="3335337925" sldId="307"/>
            <ac:picMk id="16" creationId="{5E98A149-5B7A-4C0B-FD33-57007BE1BB58}"/>
          </ac:picMkLst>
        </pc:picChg>
      </pc:sldChg>
      <pc:sldChg chg="del">
        <pc:chgData name="MAXIME REMAUD" userId="d3172d81-1a01-4ac7-9cfd-1422eea0bc80" providerId="ADAL" clId="{B5805467-11B0-4C6C-867F-6CDE0115D47C}" dt="2024-06-07T09:54:58.301" v="140" actId="47"/>
        <pc:sldMkLst>
          <pc:docMk/>
          <pc:sldMk cId="1089749005" sldId="308"/>
        </pc:sldMkLst>
      </pc:sldChg>
      <pc:sldChg chg="del">
        <pc:chgData name="MAXIME REMAUD" userId="d3172d81-1a01-4ac7-9cfd-1422eea0bc80" providerId="ADAL" clId="{B5805467-11B0-4C6C-867F-6CDE0115D47C}" dt="2024-06-07T09:54:57.008" v="139" actId="47"/>
        <pc:sldMkLst>
          <pc:docMk/>
          <pc:sldMk cId="2681206812" sldId="309"/>
        </pc:sldMkLst>
      </pc:sldChg>
      <pc:sldChg chg="del">
        <pc:chgData name="MAXIME REMAUD" userId="d3172d81-1a01-4ac7-9cfd-1422eea0bc80" providerId="ADAL" clId="{B5805467-11B0-4C6C-867F-6CDE0115D47C}" dt="2024-06-07T09:55:00.389" v="142" actId="47"/>
        <pc:sldMkLst>
          <pc:docMk/>
          <pc:sldMk cId="2666190244" sldId="310"/>
        </pc:sldMkLst>
      </pc:sldChg>
      <pc:sldChg chg="del">
        <pc:chgData name="MAXIME REMAUD" userId="d3172d81-1a01-4ac7-9cfd-1422eea0bc80" providerId="ADAL" clId="{B5805467-11B0-4C6C-867F-6CDE0115D47C}" dt="2024-06-07T09:55:02.691" v="144" actId="47"/>
        <pc:sldMkLst>
          <pc:docMk/>
          <pc:sldMk cId="3032065855" sldId="311"/>
        </pc:sldMkLst>
      </pc:sldChg>
      <pc:sldChg chg="new del">
        <pc:chgData name="MAXIME REMAUD" userId="d3172d81-1a01-4ac7-9cfd-1422eea0bc80" providerId="ADAL" clId="{B5805467-11B0-4C6C-867F-6CDE0115D47C}" dt="2024-06-07T09:50:11.996" v="93" actId="47"/>
        <pc:sldMkLst>
          <pc:docMk/>
          <pc:sldMk cId="3418185106" sldId="312"/>
        </pc:sldMkLst>
      </pc:sldChg>
      <pc:sldChg chg="addSp delSp modSp new mod">
        <pc:chgData name="MAXIME REMAUD" userId="d3172d81-1a01-4ac7-9cfd-1422eea0bc80" providerId="ADAL" clId="{B5805467-11B0-4C6C-867F-6CDE0115D47C}" dt="2024-06-07T09:50:03.257" v="92" actId="2711"/>
        <pc:sldMkLst>
          <pc:docMk/>
          <pc:sldMk cId="179309931" sldId="313"/>
        </pc:sldMkLst>
        <pc:spChg chg="del">
          <ac:chgData name="MAXIME REMAUD" userId="d3172d81-1a01-4ac7-9cfd-1422eea0bc80" providerId="ADAL" clId="{B5805467-11B0-4C6C-867F-6CDE0115D47C}" dt="2024-06-07T09:43:56.659" v="25" actId="478"/>
          <ac:spMkLst>
            <pc:docMk/>
            <pc:sldMk cId="179309931" sldId="313"/>
            <ac:spMk id="2" creationId="{619259E9-914A-B2DD-EDE8-9455DA08C688}"/>
          </ac:spMkLst>
        </pc:spChg>
        <pc:spChg chg="del">
          <ac:chgData name="MAXIME REMAUD" userId="d3172d81-1a01-4ac7-9cfd-1422eea0bc80" providerId="ADAL" clId="{B5805467-11B0-4C6C-867F-6CDE0115D47C}" dt="2024-06-07T09:43:56.659" v="25" actId="478"/>
          <ac:spMkLst>
            <pc:docMk/>
            <pc:sldMk cId="179309931" sldId="313"/>
            <ac:spMk id="3" creationId="{0DA763E4-8E7F-2A43-980E-332C706D3537}"/>
          </ac:spMkLst>
        </pc:spChg>
        <pc:spChg chg="add mod">
          <ac:chgData name="MAXIME REMAUD" userId="d3172d81-1a01-4ac7-9cfd-1422eea0bc80" providerId="ADAL" clId="{B5805467-11B0-4C6C-867F-6CDE0115D47C}" dt="2024-06-07T09:50:03.257" v="92" actId="2711"/>
          <ac:spMkLst>
            <pc:docMk/>
            <pc:sldMk cId="179309931" sldId="313"/>
            <ac:spMk id="4" creationId="{38D62F21-5B82-1E24-EE41-97A53D18FAEF}"/>
          </ac:spMkLst>
        </pc:spChg>
        <pc:spChg chg="add mod">
          <ac:chgData name="MAXIME REMAUD" userId="d3172d81-1a01-4ac7-9cfd-1422eea0bc80" providerId="ADAL" clId="{B5805467-11B0-4C6C-867F-6CDE0115D47C}" dt="2024-06-07T09:49:48.425" v="91" actId="122"/>
          <ac:spMkLst>
            <pc:docMk/>
            <pc:sldMk cId="179309931" sldId="313"/>
            <ac:spMk id="5" creationId="{323416D1-0225-CE20-FCDC-B4E69CDBCCE7}"/>
          </ac:spMkLst>
        </pc:spChg>
        <pc:spChg chg="add mod">
          <ac:chgData name="MAXIME REMAUD" userId="d3172d81-1a01-4ac7-9cfd-1422eea0bc80" providerId="ADAL" clId="{B5805467-11B0-4C6C-867F-6CDE0115D47C}" dt="2024-06-07T09:45:06.358" v="39" actId="5793"/>
          <ac:spMkLst>
            <pc:docMk/>
            <pc:sldMk cId="179309931" sldId="313"/>
            <ac:spMk id="6" creationId="{D500A869-043C-833A-FC49-24BF5A920D2B}"/>
          </ac:spMkLst>
        </pc:spChg>
      </pc:sldChg>
      <pc:sldChg chg="new del">
        <pc:chgData name="MAXIME REMAUD" userId="d3172d81-1a01-4ac7-9cfd-1422eea0bc80" providerId="ADAL" clId="{B5805467-11B0-4C6C-867F-6CDE0115D47C}" dt="2024-06-07T09:52:52.730" v="105" actId="47"/>
        <pc:sldMkLst>
          <pc:docMk/>
          <pc:sldMk cId="501797331" sldId="314"/>
        </pc:sldMkLst>
      </pc:sldChg>
      <pc:sldChg chg="new del">
        <pc:chgData name="MAXIME REMAUD" userId="d3172d81-1a01-4ac7-9cfd-1422eea0bc80" providerId="ADAL" clId="{B5805467-11B0-4C6C-867F-6CDE0115D47C}" dt="2024-06-07T09:50:44.574" v="96" actId="47"/>
        <pc:sldMkLst>
          <pc:docMk/>
          <pc:sldMk cId="1113878507" sldId="314"/>
        </pc:sldMkLst>
      </pc:sldChg>
      <pc:sldChg chg="addSp delSp modSp add mod modClrScheme chgLayout">
        <pc:chgData name="MAXIME REMAUD" userId="d3172d81-1a01-4ac7-9cfd-1422eea0bc80" providerId="ADAL" clId="{B5805467-11B0-4C6C-867F-6CDE0115D47C}" dt="2024-06-13T12:45:23.764" v="2512" actId="14100"/>
        <pc:sldMkLst>
          <pc:docMk/>
          <pc:sldMk cId="4070932358" sldId="314"/>
        </pc:sldMkLst>
        <pc:spChg chg="mod">
          <ac:chgData name="MAXIME REMAUD" userId="d3172d81-1a01-4ac7-9cfd-1422eea0bc80" providerId="ADAL" clId="{B5805467-11B0-4C6C-867F-6CDE0115D47C}" dt="2024-06-13T12:45:23.764" v="2512" actId="14100"/>
          <ac:spMkLst>
            <pc:docMk/>
            <pc:sldMk cId="4070932358" sldId="314"/>
            <ac:spMk id="2" creationId="{8A29D6F1-6ACC-239A-A239-0306D7F770CA}"/>
          </ac:spMkLst>
        </pc:spChg>
        <pc:spChg chg="add del mod">
          <ac:chgData name="MAXIME REMAUD" userId="d3172d81-1a01-4ac7-9cfd-1422eea0bc80" providerId="ADAL" clId="{B5805467-11B0-4C6C-867F-6CDE0115D47C}" dt="2024-06-13T08:44:00.602" v="407" actId="26606"/>
          <ac:spMkLst>
            <pc:docMk/>
            <pc:sldMk cId="4070932358" sldId="314"/>
            <ac:spMk id="9" creationId="{860C6A17-F589-FE8F-EA86-E48035CCE710}"/>
          </ac:spMkLst>
        </pc:spChg>
        <pc:spChg chg="add del mod">
          <ac:chgData name="MAXIME REMAUD" userId="d3172d81-1a01-4ac7-9cfd-1422eea0bc80" providerId="ADAL" clId="{B5805467-11B0-4C6C-867F-6CDE0115D47C}" dt="2024-06-13T08:44:00.602" v="407" actId="26606"/>
          <ac:spMkLst>
            <pc:docMk/>
            <pc:sldMk cId="4070932358" sldId="314"/>
            <ac:spMk id="11" creationId="{DC065CB6-05CF-ED2D-F3D2-6C085F36B2B1}"/>
          </ac:spMkLst>
        </pc:spChg>
        <pc:spChg chg="add del mod">
          <ac:chgData name="MAXIME REMAUD" userId="d3172d81-1a01-4ac7-9cfd-1422eea0bc80" providerId="ADAL" clId="{B5805467-11B0-4C6C-867F-6CDE0115D47C}" dt="2024-06-13T08:44:32.220" v="417" actId="26606"/>
          <ac:spMkLst>
            <pc:docMk/>
            <pc:sldMk cId="4070932358" sldId="314"/>
            <ac:spMk id="13" creationId="{269802CB-E739-211A-8FB5-DE0957FE4162}"/>
          </ac:spMkLst>
        </pc:spChg>
        <pc:spChg chg="add del mod">
          <ac:chgData name="MAXIME REMAUD" userId="d3172d81-1a01-4ac7-9cfd-1422eea0bc80" providerId="ADAL" clId="{B5805467-11B0-4C6C-867F-6CDE0115D47C}" dt="2024-06-13T08:44:32.220" v="417" actId="26606"/>
          <ac:spMkLst>
            <pc:docMk/>
            <pc:sldMk cId="4070932358" sldId="314"/>
            <ac:spMk id="14" creationId="{33A51438-820B-EEAD-F7AD-20A82744D2BD}"/>
          </ac:spMkLst>
        </pc:spChg>
        <pc:spChg chg="add del">
          <ac:chgData name="MAXIME REMAUD" userId="d3172d81-1a01-4ac7-9cfd-1422eea0bc80" providerId="ADAL" clId="{B5805467-11B0-4C6C-867F-6CDE0115D47C}" dt="2024-06-13T09:32:15.576" v="815" actId="478"/>
          <ac:spMkLst>
            <pc:docMk/>
            <pc:sldMk cId="4070932358" sldId="314"/>
            <ac:spMk id="41" creationId="{7AFC4DD0-D796-BB13-4CBB-F19991BBF835}"/>
          </ac:spMkLst>
        </pc:spChg>
        <pc:grpChg chg="del">
          <ac:chgData name="MAXIME REMAUD" userId="d3172d81-1a01-4ac7-9cfd-1422eea0bc80" providerId="ADAL" clId="{B5805467-11B0-4C6C-867F-6CDE0115D47C}" dt="2024-06-13T08:21:20.584" v="334" actId="478"/>
          <ac:grpSpMkLst>
            <pc:docMk/>
            <pc:sldMk cId="4070932358" sldId="314"/>
            <ac:grpSpMk id="15" creationId="{975B8A49-D236-7434-9B07-42C0C7552AF3}"/>
          </ac:grpSpMkLst>
        </pc:grpChg>
        <pc:picChg chg="add mod ord">
          <ac:chgData name="MAXIME REMAUD" userId="d3172d81-1a01-4ac7-9cfd-1422eea0bc80" providerId="ADAL" clId="{B5805467-11B0-4C6C-867F-6CDE0115D47C}" dt="2024-06-13T08:51:19.830" v="479" actId="1036"/>
          <ac:picMkLst>
            <pc:docMk/>
            <pc:sldMk cId="4070932358" sldId="314"/>
            <ac:picMk id="4" creationId="{E5826188-A346-AC91-1FF4-4B47A6D3807E}"/>
          </ac:picMkLst>
        </pc:picChg>
        <pc:picChg chg="del">
          <ac:chgData name="MAXIME REMAUD" userId="d3172d81-1a01-4ac7-9cfd-1422eea0bc80" providerId="ADAL" clId="{B5805467-11B0-4C6C-867F-6CDE0115D47C}" dt="2024-06-13T08:21:20.584" v="334" actId="478"/>
          <ac:picMkLst>
            <pc:docMk/>
            <pc:sldMk cId="4070932358" sldId="314"/>
            <ac:picMk id="6" creationId="{60B252E8-0996-FD01-01FA-5150D2E5FB9D}"/>
          </ac:picMkLst>
        </pc:picChg>
        <pc:picChg chg="del mod replST">
          <ac:chgData name="MAXIME REMAUD" userId="d3172d81-1a01-4ac7-9cfd-1422eea0bc80" providerId="ADAL" clId="{B5805467-11B0-4C6C-867F-6CDE0115D47C}" dt="2024-06-13T08:51:38.556" v="506" actId="478"/>
          <ac:picMkLst>
            <pc:docMk/>
            <pc:sldMk cId="4070932358" sldId="314"/>
            <ac:picMk id="7" creationId="{DF5827ED-526E-85DA-21B8-09A25B9BF52D}"/>
          </ac:picMkLst>
        </pc:picChg>
        <pc:picChg chg="del">
          <ac:chgData name="MAXIME REMAUD" userId="d3172d81-1a01-4ac7-9cfd-1422eea0bc80" providerId="ADAL" clId="{B5805467-11B0-4C6C-867F-6CDE0115D47C}" dt="2024-06-13T08:21:20.584" v="334" actId="478"/>
          <ac:picMkLst>
            <pc:docMk/>
            <pc:sldMk cId="4070932358" sldId="314"/>
            <ac:picMk id="10" creationId="{B9A6A6BD-5C4E-E12C-7763-D82E55DC7DE2}"/>
          </ac:picMkLst>
        </pc:picChg>
        <pc:picChg chg="del">
          <ac:chgData name="MAXIME REMAUD" userId="d3172d81-1a01-4ac7-9cfd-1422eea0bc80" providerId="ADAL" clId="{B5805467-11B0-4C6C-867F-6CDE0115D47C}" dt="2024-06-13T08:21:20.584" v="334" actId="478"/>
          <ac:picMkLst>
            <pc:docMk/>
            <pc:sldMk cId="4070932358" sldId="314"/>
            <ac:picMk id="12" creationId="{8DD373A8-0DF8-CC5F-6CDC-82E1D3437EA9}"/>
          </ac:picMkLst>
        </pc:picChg>
        <pc:picChg chg="del mod ord replST">
          <ac:chgData name="MAXIME REMAUD" userId="d3172d81-1a01-4ac7-9cfd-1422eea0bc80" providerId="ADAL" clId="{B5805467-11B0-4C6C-867F-6CDE0115D47C}" dt="2024-06-13T09:10:21.469" v="676" actId="478"/>
          <ac:picMkLst>
            <pc:docMk/>
            <pc:sldMk cId="4070932358" sldId="314"/>
            <ac:picMk id="17" creationId="{2C1339B3-2082-7464-B89B-7ED44D855614}"/>
          </ac:picMkLst>
        </pc:picChg>
        <pc:picChg chg="del mod replST">
          <ac:chgData name="MAXIME REMAUD" userId="d3172d81-1a01-4ac7-9cfd-1422eea0bc80" providerId="ADAL" clId="{B5805467-11B0-4C6C-867F-6CDE0115D47C}" dt="2024-06-13T08:53:35.549" v="560" actId="478"/>
          <ac:picMkLst>
            <pc:docMk/>
            <pc:sldMk cId="4070932358" sldId="314"/>
            <ac:picMk id="19" creationId="{57BF32B9-DF80-328A-0DC6-14BA1B28F21E}"/>
          </ac:picMkLst>
        </pc:picChg>
        <pc:picChg chg="del mod ord replST">
          <ac:chgData name="MAXIME REMAUD" userId="d3172d81-1a01-4ac7-9cfd-1422eea0bc80" providerId="ADAL" clId="{B5805467-11B0-4C6C-867F-6CDE0115D47C}" dt="2024-06-13T08:59:33.566" v="589" actId="478"/>
          <ac:picMkLst>
            <pc:docMk/>
            <pc:sldMk cId="4070932358" sldId="314"/>
            <ac:picMk id="21" creationId="{72128A69-3D8A-39C1-7B09-76D82B7D76BD}"/>
          </ac:picMkLst>
        </pc:picChg>
        <pc:picChg chg="del mod ord replST">
          <ac:chgData name="MAXIME REMAUD" userId="d3172d81-1a01-4ac7-9cfd-1422eea0bc80" providerId="ADAL" clId="{B5805467-11B0-4C6C-867F-6CDE0115D47C}" dt="2024-06-13T09:00:14.791" v="617" actId="478"/>
          <ac:picMkLst>
            <pc:docMk/>
            <pc:sldMk cId="4070932358" sldId="314"/>
            <ac:picMk id="23" creationId="{3D9AEB56-8EE2-52F3-A881-2A820A819DB2}"/>
          </ac:picMkLst>
        </pc:picChg>
        <pc:picChg chg="del mod ord replST">
          <ac:chgData name="MAXIME REMAUD" userId="d3172d81-1a01-4ac7-9cfd-1422eea0bc80" providerId="ADAL" clId="{B5805467-11B0-4C6C-867F-6CDE0115D47C}" dt="2024-06-13T09:00:46.369" v="645" actId="478"/>
          <ac:picMkLst>
            <pc:docMk/>
            <pc:sldMk cId="4070932358" sldId="314"/>
            <ac:picMk id="25" creationId="{432FBB4B-6240-F91F-277F-5131866106C6}"/>
          </ac:picMkLst>
        </pc:picChg>
        <pc:picChg chg="del mod ord replST">
          <ac:chgData name="MAXIME REMAUD" userId="d3172d81-1a01-4ac7-9cfd-1422eea0bc80" providerId="ADAL" clId="{B5805467-11B0-4C6C-867F-6CDE0115D47C}" dt="2024-06-13T09:09:29.741" v="673" actId="478"/>
          <ac:picMkLst>
            <pc:docMk/>
            <pc:sldMk cId="4070932358" sldId="314"/>
            <ac:picMk id="27" creationId="{0F51887E-D8B0-DE77-2A06-9E852C273838}"/>
          </ac:picMkLst>
        </pc:picChg>
        <pc:picChg chg="del mod ord replST">
          <ac:chgData name="MAXIME REMAUD" userId="d3172d81-1a01-4ac7-9cfd-1422eea0bc80" providerId="ADAL" clId="{B5805467-11B0-4C6C-867F-6CDE0115D47C}" dt="2024-06-13T09:10:50.333" v="703" actId="478"/>
          <ac:picMkLst>
            <pc:docMk/>
            <pc:sldMk cId="4070932358" sldId="314"/>
            <ac:picMk id="29" creationId="{0EEC47D5-5E54-F5D8-A49A-D268A8622628}"/>
          </ac:picMkLst>
        </pc:picChg>
        <pc:picChg chg="mod ord replST">
          <ac:chgData name="MAXIME REMAUD" userId="d3172d81-1a01-4ac7-9cfd-1422eea0bc80" providerId="ADAL" clId="{B5805467-11B0-4C6C-867F-6CDE0115D47C}" dt="2024-06-13T09:10:50.334" v="705" actId="962"/>
          <ac:picMkLst>
            <pc:docMk/>
            <pc:sldMk cId="4070932358" sldId="314"/>
            <ac:picMk id="31" creationId="{179FA4A1-02F7-1EAD-7574-0CD7FAF0AC53}"/>
          </ac:picMkLst>
        </pc:picChg>
        <pc:picChg chg="del mod replST">
          <ac:chgData name="MAXIME REMAUD" userId="d3172d81-1a01-4ac7-9cfd-1422eea0bc80" providerId="ADAL" clId="{B5805467-11B0-4C6C-867F-6CDE0115D47C}" dt="2024-06-13T09:30:09.205" v="754" actId="478"/>
          <ac:picMkLst>
            <pc:docMk/>
            <pc:sldMk cId="4070932358" sldId="314"/>
            <ac:picMk id="33" creationId="{25AC4BE9-D1C3-5697-C666-003185FC5B3D}"/>
          </ac:picMkLst>
        </pc:picChg>
        <pc:picChg chg="del mod ord replST">
          <ac:chgData name="MAXIME REMAUD" userId="d3172d81-1a01-4ac7-9cfd-1422eea0bc80" providerId="ADAL" clId="{B5805467-11B0-4C6C-867F-6CDE0115D47C}" dt="2024-06-13T09:31:32.157" v="783" actId="478"/>
          <ac:picMkLst>
            <pc:docMk/>
            <pc:sldMk cId="4070932358" sldId="314"/>
            <ac:picMk id="35" creationId="{AE869325-8502-3891-54E7-BAB3B407E1C1}"/>
          </ac:picMkLst>
        </pc:picChg>
        <pc:picChg chg="del mod ord replST">
          <ac:chgData name="MAXIME REMAUD" userId="d3172d81-1a01-4ac7-9cfd-1422eea0bc80" providerId="ADAL" clId="{B5805467-11B0-4C6C-867F-6CDE0115D47C}" dt="2024-06-13T09:31:51.739" v="811" actId="478"/>
          <ac:picMkLst>
            <pc:docMk/>
            <pc:sldMk cId="4070932358" sldId="314"/>
            <ac:picMk id="37" creationId="{861792BD-9FEE-1DE2-FFCA-91504F7AAF50}"/>
          </ac:picMkLst>
        </pc:picChg>
        <pc:picChg chg="mod ord replST">
          <ac:chgData name="MAXIME REMAUD" userId="d3172d81-1a01-4ac7-9cfd-1422eea0bc80" providerId="ADAL" clId="{B5805467-11B0-4C6C-867F-6CDE0115D47C}" dt="2024-06-13T09:31:51.740" v="813" actId="962"/>
          <ac:picMkLst>
            <pc:docMk/>
            <pc:sldMk cId="4070932358" sldId="314"/>
            <ac:picMk id="39" creationId="{9AE99242-9EBA-0950-AAD5-F1638D1AD3A8}"/>
          </ac:picMkLst>
        </pc:picChg>
      </pc:sldChg>
      <pc:sldChg chg="addSp delSp modSp add mod">
        <pc:chgData name="MAXIME REMAUD" userId="d3172d81-1a01-4ac7-9cfd-1422eea0bc80" providerId="ADAL" clId="{B5805467-11B0-4C6C-867F-6CDE0115D47C}" dt="2024-06-13T11:23:16.372" v="1293" actId="1076"/>
        <pc:sldMkLst>
          <pc:docMk/>
          <pc:sldMk cId="116305929" sldId="315"/>
        </pc:sldMkLst>
        <pc:spChg chg="mod">
          <ac:chgData name="MAXIME REMAUD" userId="d3172d81-1a01-4ac7-9cfd-1422eea0bc80" providerId="ADAL" clId="{B5805467-11B0-4C6C-867F-6CDE0115D47C}" dt="2024-06-13T09:34:02.562" v="867" actId="20577"/>
          <ac:spMkLst>
            <pc:docMk/>
            <pc:sldMk cId="116305929" sldId="315"/>
            <ac:spMk id="2" creationId="{8A29D6F1-6ACC-239A-A239-0306D7F770CA}"/>
          </ac:spMkLst>
        </pc:spChg>
        <pc:spChg chg="del ord">
          <ac:chgData name="MAXIME REMAUD" userId="d3172d81-1a01-4ac7-9cfd-1422eea0bc80" providerId="ADAL" clId="{B5805467-11B0-4C6C-867F-6CDE0115D47C}" dt="2024-06-13T10:08:10.359" v="1230" actId="478"/>
          <ac:spMkLst>
            <pc:docMk/>
            <pc:sldMk cId="116305929" sldId="315"/>
            <ac:spMk id="30" creationId="{C23A3760-AEAD-FBB3-F835-D0DBC33BAE18}"/>
          </ac:spMkLst>
        </pc:spChg>
        <pc:spChg chg="del ord">
          <ac:chgData name="MAXIME REMAUD" userId="d3172d81-1a01-4ac7-9cfd-1422eea0bc80" providerId="ADAL" clId="{B5805467-11B0-4C6C-867F-6CDE0115D47C}" dt="2024-06-13T10:08:20.506" v="1283" actId="478"/>
          <ac:spMkLst>
            <pc:docMk/>
            <pc:sldMk cId="116305929" sldId="315"/>
            <ac:spMk id="35" creationId="{23B554B2-E039-E9E3-34E4-DD36EB3A1F7C}"/>
          </ac:spMkLst>
        </pc:spChg>
        <pc:grpChg chg="add mod">
          <ac:chgData name="MAXIME REMAUD" userId="d3172d81-1a01-4ac7-9cfd-1422eea0bc80" providerId="ADAL" clId="{B5805467-11B0-4C6C-867F-6CDE0115D47C}" dt="2024-06-13T09:53:12.523" v="1084" actId="1036"/>
          <ac:grpSpMkLst>
            <pc:docMk/>
            <pc:sldMk cId="116305929" sldId="315"/>
            <ac:grpSpMk id="21" creationId="{040F98DD-6B22-E8DB-F5EF-C00C11CDE05F}"/>
          </ac:grpSpMkLst>
        </pc:grpChg>
        <pc:grpChg chg="add mod">
          <ac:chgData name="MAXIME REMAUD" userId="d3172d81-1a01-4ac7-9cfd-1422eea0bc80" providerId="ADAL" clId="{B5805467-11B0-4C6C-867F-6CDE0115D47C}" dt="2024-06-13T09:53:12.523" v="1084" actId="1036"/>
          <ac:grpSpMkLst>
            <pc:docMk/>
            <pc:sldMk cId="116305929" sldId="315"/>
            <ac:grpSpMk id="22" creationId="{0AD93493-2A6B-2522-3497-DE2326D648E6}"/>
          </ac:grpSpMkLst>
        </pc:grpChg>
        <pc:grpChg chg="ord replST delST">
          <ac:chgData name="MAXIME REMAUD" userId="d3172d81-1a01-4ac7-9cfd-1422eea0bc80" providerId="ADAL" clId="{B5805467-11B0-4C6C-867F-6CDE0115D47C}" dt="2024-06-13T10:08:10.358" v="1229"/>
          <ac:grpSpMkLst>
            <pc:docMk/>
            <pc:sldMk cId="116305929" sldId="315"/>
            <ac:grpSpMk id="34" creationId="{7BD06FF4-C539-FB6F-491A-5909A52EE5F7}"/>
          </ac:grpSpMkLst>
        </pc:grpChg>
        <pc:grpChg chg="ord replST delST">
          <ac:chgData name="MAXIME REMAUD" userId="d3172d81-1a01-4ac7-9cfd-1422eea0bc80" providerId="ADAL" clId="{B5805467-11B0-4C6C-867F-6CDE0115D47C}" dt="2024-06-13T10:08:20.506" v="1282"/>
          <ac:grpSpMkLst>
            <pc:docMk/>
            <pc:sldMk cId="116305929" sldId="315"/>
            <ac:grpSpMk id="38" creationId="{4E698530-A02A-1A24-BA99-B25E83339CAC}"/>
          </ac:grpSpMkLst>
        </pc:grpChg>
        <pc:picChg chg="del">
          <ac:chgData name="MAXIME REMAUD" userId="d3172d81-1a01-4ac7-9cfd-1422eea0bc80" providerId="ADAL" clId="{B5805467-11B0-4C6C-867F-6CDE0115D47C}" dt="2024-06-13T09:32:40.421" v="850" actId="478"/>
          <ac:picMkLst>
            <pc:docMk/>
            <pc:sldMk cId="116305929" sldId="315"/>
            <ac:picMk id="4" creationId="{E5826188-A346-AC91-1FF4-4B47A6D3807E}"/>
          </ac:picMkLst>
        </pc:picChg>
        <pc:picChg chg="add mod replST delST modCrop">
          <ac:chgData name="MAXIME REMAUD" userId="d3172d81-1a01-4ac7-9cfd-1422eea0bc80" providerId="ADAL" clId="{B5805467-11B0-4C6C-867F-6CDE0115D47C}" dt="2024-06-13T10:09:48.098" v="1287" actId="1076"/>
          <ac:picMkLst>
            <pc:docMk/>
            <pc:sldMk cId="116305929" sldId="315"/>
            <ac:picMk id="5" creationId="{D4671D97-FE5F-AF25-205F-BA9E087421DF}"/>
          </ac:picMkLst>
        </pc:picChg>
        <pc:picChg chg="add mod replST delST modCrop">
          <ac:chgData name="MAXIME REMAUD" userId="d3172d81-1a01-4ac7-9cfd-1422eea0bc80" providerId="ADAL" clId="{B5805467-11B0-4C6C-867F-6CDE0115D47C}" dt="2024-06-13T10:10:01.084" v="1289" actId="1076"/>
          <ac:picMkLst>
            <pc:docMk/>
            <pc:sldMk cId="116305929" sldId="315"/>
            <ac:picMk id="6" creationId="{2C1119BD-AB69-3386-258F-01289A279896}"/>
          </ac:picMkLst>
        </pc:picChg>
        <pc:picChg chg="del mod replST">
          <ac:chgData name="MAXIME REMAUD" userId="d3172d81-1a01-4ac7-9cfd-1422eea0bc80" providerId="ADAL" clId="{B5805467-11B0-4C6C-867F-6CDE0115D47C}" dt="2024-06-13T09:39:13.698" v="934" actId="478"/>
          <ac:picMkLst>
            <pc:docMk/>
            <pc:sldMk cId="116305929" sldId="315"/>
            <ac:picMk id="8" creationId="{19BFC621-BCD1-66A3-A595-A2CC03B0F80F}"/>
          </ac:picMkLst>
        </pc:picChg>
        <pc:picChg chg="del mod ord replST">
          <ac:chgData name="MAXIME REMAUD" userId="d3172d81-1a01-4ac7-9cfd-1422eea0bc80" providerId="ADAL" clId="{B5805467-11B0-4C6C-867F-6CDE0115D47C}" dt="2024-06-13T09:39:23.150" v="962" actId="478"/>
          <ac:picMkLst>
            <pc:docMk/>
            <pc:sldMk cId="116305929" sldId="315"/>
            <ac:picMk id="10" creationId="{4807406C-2B5C-602D-C2D4-9DF4F46E9DFF}"/>
          </ac:picMkLst>
        </pc:picChg>
        <pc:picChg chg="del mod ord replST">
          <ac:chgData name="MAXIME REMAUD" userId="d3172d81-1a01-4ac7-9cfd-1422eea0bc80" providerId="ADAL" clId="{B5805467-11B0-4C6C-867F-6CDE0115D47C}" dt="2024-06-13T09:40:30.322" v="991" actId="478"/>
          <ac:picMkLst>
            <pc:docMk/>
            <pc:sldMk cId="116305929" sldId="315"/>
            <ac:picMk id="12" creationId="{7155FE59-0AC1-284C-6ABB-D2C8642CA004}"/>
          </ac:picMkLst>
        </pc:picChg>
        <pc:picChg chg="del mod ord replST">
          <ac:chgData name="MAXIME REMAUD" userId="d3172d81-1a01-4ac7-9cfd-1422eea0bc80" providerId="ADAL" clId="{B5805467-11B0-4C6C-867F-6CDE0115D47C}" dt="2024-06-13T10:08:10.351" v="1214" actId="478"/>
          <ac:picMkLst>
            <pc:docMk/>
            <pc:sldMk cId="116305929" sldId="315"/>
            <ac:picMk id="14" creationId="{68166985-605A-D3A8-FD15-CDC72D050CEE}"/>
          </ac:picMkLst>
        </pc:picChg>
        <pc:picChg chg="add del mod">
          <ac:chgData name="MAXIME REMAUD" userId="d3172d81-1a01-4ac7-9cfd-1422eea0bc80" providerId="ADAL" clId="{B5805467-11B0-4C6C-867F-6CDE0115D47C}" dt="2024-06-13T09:40:58.463" v="1021" actId="478"/>
          <ac:picMkLst>
            <pc:docMk/>
            <pc:sldMk cId="116305929" sldId="315"/>
            <ac:picMk id="15" creationId="{CE48422D-D935-AF00-527D-5A2F51DA78CE}"/>
          </ac:picMkLst>
        </pc:picChg>
        <pc:picChg chg="del mod ord replST">
          <ac:chgData name="MAXIME REMAUD" userId="d3172d81-1a01-4ac7-9cfd-1422eea0bc80" providerId="ADAL" clId="{B5805467-11B0-4C6C-867F-6CDE0115D47C}" dt="2024-06-13T10:08:20.500" v="1268" actId="478"/>
          <ac:picMkLst>
            <pc:docMk/>
            <pc:sldMk cId="116305929" sldId="315"/>
            <ac:picMk id="17" creationId="{1DAD1AA8-1099-A1C0-86A7-E153CC7FD7E7}"/>
          </ac:picMkLst>
        </pc:picChg>
        <pc:picChg chg="mod replST">
          <ac:chgData name="MAXIME REMAUD" userId="d3172d81-1a01-4ac7-9cfd-1422eea0bc80" providerId="ADAL" clId="{B5805467-11B0-4C6C-867F-6CDE0115D47C}" dt="2024-06-13T11:23:16.372" v="1293" actId="1076"/>
          <ac:picMkLst>
            <pc:docMk/>
            <pc:sldMk cId="116305929" sldId="315"/>
            <ac:picMk id="19" creationId="{013C87ED-E21F-863E-87E0-27F8E9FF4A5F}"/>
          </ac:picMkLst>
        </pc:picChg>
        <pc:picChg chg="add del mod">
          <ac:chgData name="MAXIME REMAUD" userId="d3172d81-1a01-4ac7-9cfd-1422eea0bc80" providerId="ADAL" clId="{B5805467-11B0-4C6C-867F-6CDE0115D47C}" dt="2024-06-13T11:22:59.421" v="1290" actId="478"/>
          <ac:picMkLst>
            <pc:docMk/>
            <pc:sldMk cId="116305929" sldId="315"/>
            <ac:picMk id="20" creationId="{7FBA1732-5B0D-621A-966E-E53B6B33AAA0}"/>
          </ac:picMkLst>
        </pc:picChg>
        <pc:picChg chg="add del mod">
          <ac:chgData name="MAXIME REMAUD" userId="d3172d81-1a01-4ac7-9cfd-1422eea0bc80" providerId="ADAL" clId="{B5805467-11B0-4C6C-867F-6CDE0115D47C}" dt="2024-06-13T09:57:05.422" v="1116" actId="478"/>
          <ac:picMkLst>
            <pc:docMk/>
            <pc:sldMk cId="116305929" sldId="315"/>
            <ac:picMk id="23" creationId="{18F07BD1-C54F-A66A-0AA3-BB72B2A17330}"/>
          </ac:picMkLst>
        </pc:picChg>
        <pc:picChg chg="del mod ord replST">
          <ac:chgData name="MAXIME REMAUD" userId="d3172d81-1a01-4ac7-9cfd-1422eea0bc80" providerId="ADAL" clId="{B5805467-11B0-4C6C-867F-6CDE0115D47C}" dt="2024-06-13T09:57:35.227" v="1144" actId="478"/>
          <ac:picMkLst>
            <pc:docMk/>
            <pc:sldMk cId="116305929" sldId="315"/>
            <ac:picMk id="25" creationId="{99EAE7BC-79C5-F04B-99ED-1142E873CFF6}"/>
          </ac:picMkLst>
        </pc:picChg>
        <pc:picChg chg="del mod ord replST">
          <ac:chgData name="MAXIME REMAUD" userId="d3172d81-1a01-4ac7-9cfd-1422eea0bc80" providerId="ADAL" clId="{B5805467-11B0-4C6C-867F-6CDE0115D47C}" dt="2024-06-13T10:02:02.906" v="1173" actId="478"/>
          <ac:picMkLst>
            <pc:docMk/>
            <pc:sldMk cId="116305929" sldId="315"/>
            <ac:picMk id="27" creationId="{E4DC4144-1AA5-26AB-B4D4-5DED5EE80A23}"/>
          </ac:picMkLst>
        </pc:picChg>
        <pc:picChg chg="mod ord replST">
          <ac:chgData name="MAXIME REMAUD" userId="d3172d81-1a01-4ac7-9cfd-1422eea0bc80" providerId="ADAL" clId="{B5805467-11B0-4C6C-867F-6CDE0115D47C}" dt="2024-06-13T11:23:12.258" v="1292" actId="1076"/>
          <ac:picMkLst>
            <pc:docMk/>
            <pc:sldMk cId="116305929" sldId="315"/>
            <ac:picMk id="29" creationId="{4F25D3A0-25BF-1DC4-01B5-FBB6607984A9}"/>
          </ac:picMkLst>
        </pc:picChg>
        <pc:picChg chg="del">
          <ac:chgData name="MAXIME REMAUD" userId="d3172d81-1a01-4ac7-9cfd-1422eea0bc80" providerId="ADAL" clId="{B5805467-11B0-4C6C-867F-6CDE0115D47C}" dt="2024-06-13T09:33:14.340" v="851" actId="478"/>
          <ac:picMkLst>
            <pc:docMk/>
            <pc:sldMk cId="116305929" sldId="315"/>
            <ac:picMk id="31" creationId="{179FA4A1-02F7-1EAD-7574-0CD7FAF0AC53}"/>
          </ac:picMkLst>
        </pc:picChg>
        <pc:picChg chg="mod ord replST delST">
          <ac:chgData name="MAXIME REMAUD" userId="d3172d81-1a01-4ac7-9cfd-1422eea0bc80" providerId="ADAL" clId="{B5805467-11B0-4C6C-867F-6CDE0115D47C}" dt="2024-06-13T10:08:10.360" v="1232" actId="962"/>
          <ac:picMkLst>
            <pc:docMk/>
            <pc:sldMk cId="116305929" sldId="315"/>
            <ac:picMk id="33" creationId="{9D3E6C2F-B1FB-16AF-6BD6-3F0CC0355B3F}"/>
          </ac:picMkLst>
        </pc:picChg>
        <pc:picChg chg="mod ord replST delST">
          <ac:chgData name="MAXIME REMAUD" userId="d3172d81-1a01-4ac7-9cfd-1422eea0bc80" providerId="ADAL" clId="{B5805467-11B0-4C6C-867F-6CDE0115D47C}" dt="2024-06-13T10:08:20.508" v="1285" actId="962"/>
          <ac:picMkLst>
            <pc:docMk/>
            <pc:sldMk cId="116305929" sldId="315"/>
            <ac:picMk id="37" creationId="{88C1BDA3-DE75-48EC-7799-16248EEE91C2}"/>
          </ac:picMkLst>
        </pc:picChg>
        <pc:picChg chg="del">
          <ac:chgData name="MAXIME REMAUD" userId="d3172d81-1a01-4ac7-9cfd-1422eea0bc80" providerId="ADAL" clId="{B5805467-11B0-4C6C-867F-6CDE0115D47C}" dt="2024-06-13T09:33:16.323" v="852" actId="478"/>
          <ac:picMkLst>
            <pc:docMk/>
            <pc:sldMk cId="116305929" sldId="315"/>
            <ac:picMk id="39" creationId="{9AE99242-9EBA-0950-AAD5-F1638D1AD3A8}"/>
          </ac:picMkLst>
        </pc:picChg>
      </pc:sldChg>
      <pc:sldChg chg="addSp delSp modSp add mod">
        <pc:chgData name="MAXIME REMAUD" userId="d3172d81-1a01-4ac7-9cfd-1422eea0bc80" providerId="ADAL" clId="{B5805467-11B0-4C6C-867F-6CDE0115D47C}" dt="2024-06-13T13:13:35.740" v="2746" actId="1076"/>
        <pc:sldMkLst>
          <pc:docMk/>
          <pc:sldMk cId="4070177721" sldId="316"/>
        </pc:sldMkLst>
        <pc:spChg chg="mod">
          <ac:chgData name="MAXIME REMAUD" userId="d3172d81-1a01-4ac7-9cfd-1422eea0bc80" providerId="ADAL" clId="{B5805467-11B0-4C6C-867F-6CDE0115D47C}" dt="2024-06-13T11:23:52.725" v="1323" actId="20577"/>
          <ac:spMkLst>
            <pc:docMk/>
            <pc:sldMk cId="4070177721" sldId="316"/>
            <ac:spMk id="2" creationId="{8A29D6F1-6ACC-239A-A239-0306D7F770CA}"/>
          </ac:spMkLst>
        </pc:spChg>
        <pc:grpChg chg="del">
          <ac:chgData name="MAXIME REMAUD" userId="d3172d81-1a01-4ac7-9cfd-1422eea0bc80" providerId="ADAL" clId="{B5805467-11B0-4C6C-867F-6CDE0115D47C}" dt="2024-06-13T11:24:00.600" v="1324" actId="478"/>
          <ac:grpSpMkLst>
            <pc:docMk/>
            <pc:sldMk cId="4070177721" sldId="316"/>
            <ac:grpSpMk id="34" creationId="{7BD06FF4-C539-FB6F-491A-5909A52EE5F7}"/>
          </ac:grpSpMkLst>
        </pc:grpChg>
        <pc:grpChg chg="del">
          <ac:chgData name="MAXIME REMAUD" userId="d3172d81-1a01-4ac7-9cfd-1422eea0bc80" providerId="ADAL" clId="{B5805467-11B0-4C6C-867F-6CDE0115D47C}" dt="2024-06-13T11:24:00.600" v="1324" actId="478"/>
          <ac:grpSpMkLst>
            <pc:docMk/>
            <pc:sldMk cId="4070177721" sldId="316"/>
            <ac:grpSpMk id="38" creationId="{4E698530-A02A-1A24-BA99-B25E83339CAC}"/>
          </ac:grpSpMkLst>
        </pc:grpChg>
        <pc:picChg chg="del mod replST">
          <ac:chgData name="MAXIME REMAUD" userId="d3172d81-1a01-4ac7-9cfd-1422eea0bc80" providerId="ADAL" clId="{B5805467-11B0-4C6C-867F-6CDE0115D47C}" dt="2024-06-13T11:32:28.914" v="1373" actId="478"/>
          <ac:picMkLst>
            <pc:docMk/>
            <pc:sldMk cId="4070177721" sldId="316"/>
            <ac:picMk id="4" creationId="{4381F1F5-EFAD-C009-55A3-C82ADFBBA576}"/>
          </ac:picMkLst>
        </pc:picChg>
        <pc:picChg chg="del mod ord replST">
          <ac:chgData name="MAXIME REMAUD" userId="d3172d81-1a01-4ac7-9cfd-1422eea0bc80" providerId="ADAL" clId="{B5805467-11B0-4C6C-867F-6CDE0115D47C}" dt="2024-06-13T11:33:52.749" v="1401" actId="478"/>
          <ac:picMkLst>
            <pc:docMk/>
            <pc:sldMk cId="4070177721" sldId="316"/>
            <ac:picMk id="8" creationId="{0A533FAB-C480-84E3-99FF-E236A9A02B2C}"/>
          </ac:picMkLst>
        </pc:picChg>
        <pc:picChg chg="del mod ord replST">
          <ac:chgData name="MAXIME REMAUD" userId="d3172d81-1a01-4ac7-9cfd-1422eea0bc80" providerId="ADAL" clId="{B5805467-11B0-4C6C-867F-6CDE0115D47C}" dt="2024-06-13T11:54:30.314" v="1429" actId="478"/>
          <ac:picMkLst>
            <pc:docMk/>
            <pc:sldMk cId="4070177721" sldId="316"/>
            <ac:picMk id="10" creationId="{FD68FACC-A9D0-40BA-25AD-663FD7591747}"/>
          </ac:picMkLst>
        </pc:picChg>
        <pc:picChg chg="del mod ord replST">
          <ac:chgData name="MAXIME REMAUD" userId="d3172d81-1a01-4ac7-9cfd-1422eea0bc80" providerId="ADAL" clId="{B5805467-11B0-4C6C-867F-6CDE0115D47C}" dt="2024-06-13T11:55:34.877" v="1458" actId="478"/>
          <ac:picMkLst>
            <pc:docMk/>
            <pc:sldMk cId="4070177721" sldId="316"/>
            <ac:picMk id="12" creationId="{949C404B-435B-E9E0-B2A4-4EF59E53EE55}"/>
          </ac:picMkLst>
        </pc:picChg>
        <pc:picChg chg="del mod ord replST">
          <ac:chgData name="MAXIME REMAUD" userId="d3172d81-1a01-4ac7-9cfd-1422eea0bc80" providerId="ADAL" clId="{B5805467-11B0-4C6C-867F-6CDE0115D47C}" dt="2024-06-13T11:56:39.529" v="1492" actId="478"/>
          <ac:picMkLst>
            <pc:docMk/>
            <pc:sldMk cId="4070177721" sldId="316"/>
            <ac:picMk id="14" creationId="{D9CF926D-C6B0-77F7-A197-E77A6F22C5A4}"/>
          </ac:picMkLst>
        </pc:picChg>
        <pc:picChg chg="add del mod">
          <ac:chgData name="MAXIME REMAUD" userId="d3172d81-1a01-4ac7-9cfd-1422eea0bc80" providerId="ADAL" clId="{B5805467-11B0-4C6C-867F-6CDE0115D47C}" dt="2024-06-13T11:58:51.653" v="1556" actId="478"/>
          <ac:picMkLst>
            <pc:docMk/>
            <pc:sldMk cId="4070177721" sldId="316"/>
            <ac:picMk id="15" creationId="{E0F4A06C-AF55-8F01-13C0-B6328B3ECAA3}"/>
          </ac:picMkLst>
        </pc:picChg>
        <pc:picChg chg="add del mod">
          <ac:chgData name="MAXIME REMAUD" userId="d3172d81-1a01-4ac7-9cfd-1422eea0bc80" providerId="ADAL" clId="{B5805467-11B0-4C6C-867F-6CDE0115D47C}" dt="2024-06-13T11:57:09.280" v="1495" actId="478"/>
          <ac:picMkLst>
            <pc:docMk/>
            <pc:sldMk cId="4070177721" sldId="316"/>
            <ac:picMk id="16" creationId="{2E30BC76-3589-A4B6-47FE-D19919A78EA9}"/>
          </ac:picMkLst>
        </pc:picChg>
        <pc:picChg chg="add del mod">
          <ac:chgData name="MAXIME REMAUD" userId="d3172d81-1a01-4ac7-9cfd-1422eea0bc80" providerId="ADAL" clId="{B5805467-11B0-4C6C-867F-6CDE0115D47C}" dt="2024-06-13T11:57:34.303" v="1526" actId="478"/>
          <ac:picMkLst>
            <pc:docMk/>
            <pc:sldMk cId="4070177721" sldId="316"/>
            <ac:picMk id="17" creationId="{BECDAAF1-ED18-593B-84A9-8D49BBECC761}"/>
          </ac:picMkLst>
        </pc:picChg>
        <pc:picChg chg="add del mod">
          <ac:chgData name="MAXIME REMAUD" userId="d3172d81-1a01-4ac7-9cfd-1422eea0bc80" providerId="ADAL" clId="{B5805467-11B0-4C6C-867F-6CDE0115D47C}" dt="2024-06-13T11:57:20.200" v="1499" actId="478"/>
          <ac:picMkLst>
            <pc:docMk/>
            <pc:sldMk cId="4070177721" sldId="316"/>
            <ac:picMk id="18" creationId="{245F636B-2701-90FE-EB85-6AC30AA48A85}"/>
          </ac:picMkLst>
        </pc:picChg>
        <pc:picChg chg="del">
          <ac:chgData name="MAXIME REMAUD" userId="d3172d81-1a01-4ac7-9cfd-1422eea0bc80" providerId="ADAL" clId="{B5805467-11B0-4C6C-867F-6CDE0115D47C}" dt="2024-06-13T11:24:00.600" v="1324" actId="478"/>
          <ac:picMkLst>
            <pc:docMk/>
            <pc:sldMk cId="4070177721" sldId="316"/>
            <ac:picMk id="19" creationId="{013C87ED-E21F-863E-87E0-27F8E9FF4A5F}"/>
          </ac:picMkLst>
        </pc:picChg>
        <pc:picChg chg="del mod ord replST">
          <ac:chgData name="MAXIME REMAUD" userId="d3172d81-1a01-4ac7-9cfd-1422eea0bc80" providerId="ADAL" clId="{B5805467-11B0-4C6C-867F-6CDE0115D47C}" dt="2024-06-13T12:00:26.928" v="1592" actId="478"/>
          <ac:picMkLst>
            <pc:docMk/>
            <pc:sldMk cId="4070177721" sldId="316"/>
            <ac:picMk id="21" creationId="{A3D02D10-DE4B-A4B9-10AF-CF196595B04E}"/>
          </ac:picMkLst>
        </pc:picChg>
        <pc:picChg chg="mod ord replST">
          <ac:chgData name="MAXIME REMAUD" userId="d3172d81-1a01-4ac7-9cfd-1422eea0bc80" providerId="ADAL" clId="{B5805467-11B0-4C6C-867F-6CDE0115D47C}" dt="2024-06-13T12:15:37.776" v="2015" actId="1076"/>
          <ac:picMkLst>
            <pc:docMk/>
            <pc:sldMk cId="4070177721" sldId="316"/>
            <ac:picMk id="23" creationId="{6DA9EB11-59C9-1C75-1D45-0463919F07EB}"/>
          </ac:picMkLst>
        </pc:picChg>
        <pc:picChg chg="mod ord replST">
          <ac:chgData name="MAXIME REMAUD" userId="d3172d81-1a01-4ac7-9cfd-1422eea0bc80" providerId="ADAL" clId="{B5805467-11B0-4C6C-867F-6CDE0115D47C}" dt="2024-06-13T12:15:37.776" v="2015" actId="1076"/>
          <ac:picMkLst>
            <pc:docMk/>
            <pc:sldMk cId="4070177721" sldId="316"/>
            <ac:picMk id="25" creationId="{37CBF2EC-CCE1-258C-371F-2D01509A0E3A}"/>
          </ac:picMkLst>
        </pc:picChg>
        <pc:picChg chg="del mod ord replST">
          <ac:chgData name="MAXIME REMAUD" userId="d3172d81-1a01-4ac7-9cfd-1422eea0bc80" providerId="ADAL" clId="{B5805467-11B0-4C6C-867F-6CDE0115D47C}" dt="2024-06-13T12:01:37.201" v="1622" actId="478"/>
          <ac:picMkLst>
            <pc:docMk/>
            <pc:sldMk cId="4070177721" sldId="316"/>
            <ac:picMk id="27" creationId="{4E4F60AB-2BFC-375B-64EC-6BC473A03701}"/>
          </ac:picMkLst>
        </pc:picChg>
        <pc:picChg chg="del">
          <ac:chgData name="MAXIME REMAUD" userId="d3172d81-1a01-4ac7-9cfd-1422eea0bc80" providerId="ADAL" clId="{B5805467-11B0-4C6C-867F-6CDE0115D47C}" dt="2024-06-13T11:24:00.600" v="1324" actId="478"/>
          <ac:picMkLst>
            <pc:docMk/>
            <pc:sldMk cId="4070177721" sldId="316"/>
            <ac:picMk id="29" creationId="{4F25D3A0-25BF-1DC4-01B5-FBB6607984A9}"/>
          </ac:picMkLst>
        </pc:picChg>
        <pc:picChg chg="del mod ord replST">
          <ac:chgData name="MAXIME REMAUD" userId="d3172d81-1a01-4ac7-9cfd-1422eea0bc80" providerId="ADAL" clId="{B5805467-11B0-4C6C-867F-6CDE0115D47C}" dt="2024-06-13T12:02:02.440" v="1652" actId="478"/>
          <ac:picMkLst>
            <pc:docMk/>
            <pc:sldMk cId="4070177721" sldId="316"/>
            <ac:picMk id="30" creationId="{F2A8A3B3-2C41-0C32-4D8C-87D899FABB3F}"/>
          </ac:picMkLst>
        </pc:picChg>
        <pc:picChg chg="del mod ord replST">
          <ac:chgData name="MAXIME REMAUD" userId="d3172d81-1a01-4ac7-9cfd-1422eea0bc80" providerId="ADAL" clId="{B5805467-11B0-4C6C-867F-6CDE0115D47C}" dt="2024-06-13T12:02:23.173" v="1682" actId="478"/>
          <ac:picMkLst>
            <pc:docMk/>
            <pc:sldMk cId="4070177721" sldId="316"/>
            <ac:picMk id="32" creationId="{2A611ECB-BB4F-2DEA-40EF-B488B6DC53A2}"/>
          </ac:picMkLst>
        </pc:picChg>
        <pc:picChg chg="del mod ord replST">
          <ac:chgData name="MAXIME REMAUD" userId="d3172d81-1a01-4ac7-9cfd-1422eea0bc80" providerId="ADAL" clId="{B5805467-11B0-4C6C-867F-6CDE0115D47C}" dt="2024-06-13T12:06:17.254" v="1712" actId="478"/>
          <ac:picMkLst>
            <pc:docMk/>
            <pc:sldMk cId="4070177721" sldId="316"/>
            <ac:picMk id="36" creationId="{4E74B8CB-99D8-AEF5-37B4-DC155D9EC852}"/>
          </ac:picMkLst>
        </pc:picChg>
        <pc:picChg chg="del mod ord replST">
          <ac:chgData name="MAXIME REMAUD" userId="d3172d81-1a01-4ac7-9cfd-1422eea0bc80" providerId="ADAL" clId="{B5805467-11B0-4C6C-867F-6CDE0115D47C}" dt="2024-06-13T12:07:15.817" v="1742" actId="478"/>
          <ac:picMkLst>
            <pc:docMk/>
            <pc:sldMk cId="4070177721" sldId="316"/>
            <ac:picMk id="40" creationId="{C39927B2-E308-E404-5202-98E0768866E0}"/>
          </ac:picMkLst>
        </pc:picChg>
        <pc:picChg chg="del mod ord replST">
          <ac:chgData name="MAXIME REMAUD" userId="d3172d81-1a01-4ac7-9cfd-1422eea0bc80" providerId="ADAL" clId="{B5805467-11B0-4C6C-867F-6CDE0115D47C}" dt="2024-06-13T12:07:55.311" v="1772" actId="478"/>
          <ac:picMkLst>
            <pc:docMk/>
            <pc:sldMk cId="4070177721" sldId="316"/>
            <ac:picMk id="42" creationId="{E67A2218-0ECD-1852-673B-AF33990FDA63}"/>
          </ac:picMkLst>
        </pc:picChg>
        <pc:picChg chg="del mod ord replST">
          <ac:chgData name="MAXIME REMAUD" userId="d3172d81-1a01-4ac7-9cfd-1422eea0bc80" providerId="ADAL" clId="{B5805467-11B0-4C6C-867F-6CDE0115D47C}" dt="2024-06-13T12:09:54.306" v="1802" actId="478"/>
          <ac:picMkLst>
            <pc:docMk/>
            <pc:sldMk cId="4070177721" sldId="316"/>
            <ac:picMk id="44" creationId="{F31B7C0B-B8D7-35D8-976E-83D251C72F36}"/>
          </ac:picMkLst>
        </pc:picChg>
        <pc:picChg chg="del mod ord replST">
          <ac:chgData name="MAXIME REMAUD" userId="d3172d81-1a01-4ac7-9cfd-1422eea0bc80" providerId="ADAL" clId="{B5805467-11B0-4C6C-867F-6CDE0115D47C}" dt="2024-06-13T12:10:20.148" v="1832" actId="478"/>
          <ac:picMkLst>
            <pc:docMk/>
            <pc:sldMk cId="4070177721" sldId="316"/>
            <ac:picMk id="46" creationId="{E1015151-C26D-BC83-9368-7E340662DFBC}"/>
          </ac:picMkLst>
        </pc:picChg>
        <pc:picChg chg="del mod ord replST">
          <ac:chgData name="MAXIME REMAUD" userId="d3172d81-1a01-4ac7-9cfd-1422eea0bc80" providerId="ADAL" clId="{B5805467-11B0-4C6C-867F-6CDE0115D47C}" dt="2024-06-13T12:11:27.365" v="1862" actId="478"/>
          <ac:picMkLst>
            <pc:docMk/>
            <pc:sldMk cId="4070177721" sldId="316"/>
            <ac:picMk id="48" creationId="{19C7E8BB-AFB5-6359-56AF-0EAB9AA81D88}"/>
          </ac:picMkLst>
        </pc:picChg>
        <pc:picChg chg="del mod ord replST">
          <ac:chgData name="MAXIME REMAUD" userId="d3172d81-1a01-4ac7-9cfd-1422eea0bc80" providerId="ADAL" clId="{B5805467-11B0-4C6C-867F-6CDE0115D47C}" dt="2024-06-13T12:11:58.357" v="1892" actId="478"/>
          <ac:picMkLst>
            <pc:docMk/>
            <pc:sldMk cId="4070177721" sldId="316"/>
            <ac:picMk id="50" creationId="{BCE8243A-3BDF-1BCB-0740-BA32C424D6B3}"/>
          </ac:picMkLst>
        </pc:picChg>
        <pc:picChg chg="del mod ord replST">
          <ac:chgData name="MAXIME REMAUD" userId="d3172d81-1a01-4ac7-9cfd-1422eea0bc80" providerId="ADAL" clId="{B5805467-11B0-4C6C-867F-6CDE0115D47C}" dt="2024-06-13T12:12:14.670" v="1922" actId="478"/>
          <ac:picMkLst>
            <pc:docMk/>
            <pc:sldMk cId="4070177721" sldId="316"/>
            <ac:picMk id="52" creationId="{DD31DEB8-3EC6-4AC2-4560-0654149D8FA6}"/>
          </ac:picMkLst>
        </pc:picChg>
        <pc:picChg chg="del mod ord replST">
          <ac:chgData name="MAXIME REMAUD" userId="d3172d81-1a01-4ac7-9cfd-1422eea0bc80" providerId="ADAL" clId="{B5805467-11B0-4C6C-867F-6CDE0115D47C}" dt="2024-06-13T12:12:45.345" v="1952" actId="478"/>
          <ac:picMkLst>
            <pc:docMk/>
            <pc:sldMk cId="4070177721" sldId="316"/>
            <ac:picMk id="54" creationId="{E3B56148-9429-29D5-8F52-64B9E1163C04}"/>
          </ac:picMkLst>
        </pc:picChg>
        <pc:picChg chg="del mod ord replST">
          <ac:chgData name="MAXIME REMAUD" userId="d3172d81-1a01-4ac7-9cfd-1422eea0bc80" providerId="ADAL" clId="{B5805467-11B0-4C6C-867F-6CDE0115D47C}" dt="2024-06-13T12:14:06.254" v="1982" actId="478"/>
          <ac:picMkLst>
            <pc:docMk/>
            <pc:sldMk cId="4070177721" sldId="316"/>
            <ac:picMk id="56" creationId="{F521C77A-8328-37A2-8EED-324F3B05E985}"/>
          </ac:picMkLst>
        </pc:picChg>
        <pc:picChg chg="del mod ord replST">
          <ac:chgData name="MAXIME REMAUD" userId="d3172d81-1a01-4ac7-9cfd-1422eea0bc80" providerId="ADAL" clId="{B5805467-11B0-4C6C-867F-6CDE0115D47C}" dt="2024-06-13T12:14:35.927" v="2012" actId="478"/>
          <ac:picMkLst>
            <pc:docMk/>
            <pc:sldMk cId="4070177721" sldId="316"/>
            <ac:picMk id="58" creationId="{C0CC9204-9691-B336-A113-41922BA229B3}"/>
          </ac:picMkLst>
        </pc:picChg>
        <pc:picChg chg="del mod ord replST">
          <ac:chgData name="MAXIME REMAUD" userId="d3172d81-1a01-4ac7-9cfd-1422eea0bc80" providerId="ADAL" clId="{B5805467-11B0-4C6C-867F-6CDE0115D47C}" dt="2024-06-13T13:11:29.768" v="2693" actId="478"/>
          <ac:picMkLst>
            <pc:docMk/>
            <pc:sldMk cId="4070177721" sldId="316"/>
            <ac:picMk id="60" creationId="{43D2A2DD-B7DB-27F0-4611-DC68705C7745}"/>
          </ac:picMkLst>
        </pc:picChg>
        <pc:picChg chg="mod ord replST">
          <ac:chgData name="MAXIME REMAUD" userId="d3172d81-1a01-4ac7-9cfd-1422eea0bc80" providerId="ADAL" clId="{B5805467-11B0-4C6C-867F-6CDE0115D47C}" dt="2024-06-13T13:11:29.769" v="2695" actId="962"/>
          <ac:picMkLst>
            <pc:docMk/>
            <pc:sldMk cId="4070177721" sldId="316"/>
            <ac:picMk id="62" creationId="{9F3CC530-D08A-2C8C-88D6-B96442C30D79}"/>
          </ac:picMkLst>
        </pc:picChg>
        <pc:picChg chg="del mod replST">
          <ac:chgData name="MAXIME REMAUD" userId="d3172d81-1a01-4ac7-9cfd-1422eea0bc80" providerId="ADAL" clId="{B5805467-11B0-4C6C-867F-6CDE0115D47C}" dt="2024-06-13T13:13:24.721" v="2743" actId="478"/>
          <ac:picMkLst>
            <pc:docMk/>
            <pc:sldMk cId="4070177721" sldId="316"/>
            <ac:picMk id="64" creationId="{F52EBD2F-1AE6-6EAA-07DF-83C2B80F593B}"/>
          </ac:picMkLst>
        </pc:picChg>
        <pc:picChg chg="mod ord replST">
          <ac:chgData name="MAXIME REMAUD" userId="d3172d81-1a01-4ac7-9cfd-1422eea0bc80" providerId="ADAL" clId="{B5805467-11B0-4C6C-867F-6CDE0115D47C}" dt="2024-06-13T13:13:35.740" v="2746" actId="1076"/>
          <ac:picMkLst>
            <pc:docMk/>
            <pc:sldMk cId="4070177721" sldId="316"/>
            <ac:picMk id="66" creationId="{AB7BE9C9-9F09-D1DE-0863-98B855522B3D}"/>
          </ac:picMkLst>
        </pc:picChg>
      </pc:sldChg>
      <pc:sldChg chg="addSp delSp modSp add mod">
        <pc:chgData name="MAXIME REMAUD" userId="d3172d81-1a01-4ac7-9cfd-1422eea0bc80" providerId="ADAL" clId="{B5805467-11B0-4C6C-867F-6CDE0115D47C}" dt="2024-06-13T12:30:13.620" v="2375" actId="14100"/>
        <pc:sldMkLst>
          <pc:docMk/>
          <pc:sldMk cId="2306530304" sldId="317"/>
        </pc:sldMkLst>
        <pc:spChg chg="mod">
          <ac:chgData name="MAXIME REMAUD" userId="d3172d81-1a01-4ac7-9cfd-1422eea0bc80" providerId="ADAL" clId="{B5805467-11B0-4C6C-867F-6CDE0115D47C}" dt="2024-06-13T12:30:13.620" v="2375" actId="14100"/>
          <ac:spMkLst>
            <pc:docMk/>
            <pc:sldMk cId="2306530304" sldId="317"/>
            <ac:spMk id="2" creationId="{8A29D6F1-6ACC-239A-A239-0306D7F770CA}"/>
          </ac:spMkLst>
        </pc:spChg>
        <pc:picChg chg="add mod">
          <ac:chgData name="MAXIME REMAUD" userId="d3172d81-1a01-4ac7-9cfd-1422eea0bc80" providerId="ADAL" clId="{B5805467-11B0-4C6C-867F-6CDE0115D47C}" dt="2024-06-13T12:19:29.626" v="2097" actId="1037"/>
          <ac:picMkLst>
            <pc:docMk/>
            <pc:sldMk cId="2306530304" sldId="317"/>
            <ac:picMk id="4" creationId="{DDDA40CA-EC49-D64E-D705-59DB5F3F77DF}"/>
          </ac:picMkLst>
        </pc:picChg>
        <pc:picChg chg="del mod replST">
          <ac:chgData name="MAXIME REMAUD" userId="d3172d81-1a01-4ac7-9cfd-1422eea0bc80" providerId="ADAL" clId="{B5805467-11B0-4C6C-867F-6CDE0115D47C}" dt="2024-06-13T12:26:55.831" v="2246" actId="478"/>
          <ac:picMkLst>
            <pc:docMk/>
            <pc:sldMk cId="2306530304" sldId="317"/>
            <ac:picMk id="6" creationId="{F35C0365-2841-BEA3-047E-FD2D71C72B04}"/>
          </ac:picMkLst>
        </pc:picChg>
        <pc:picChg chg="add mod">
          <ac:chgData name="MAXIME REMAUD" userId="d3172d81-1a01-4ac7-9cfd-1422eea0bc80" providerId="ADAL" clId="{B5805467-11B0-4C6C-867F-6CDE0115D47C}" dt="2024-06-13T12:19:42.576" v="2099" actId="1076"/>
          <ac:picMkLst>
            <pc:docMk/>
            <pc:sldMk cId="2306530304" sldId="317"/>
            <ac:picMk id="8" creationId="{DF05AEF4-4465-EDF0-796D-BC0687A5412D}"/>
          </ac:picMkLst>
        </pc:picChg>
        <pc:picChg chg="add del mod">
          <ac:chgData name="MAXIME REMAUD" userId="d3172d81-1a01-4ac7-9cfd-1422eea0bc80" providerId="ADAL" clId="{B5805467-11B0-4C6C-867F-6CDE0115D47C}" dt="2024-06-13T12:20:00.262" v="2127" actId="478"/>
          <ac:picMkLst>
            <pc:docMk/>
            <pc:sldMk cId="2306530304" sldId="317"/>
            <ac:picMk id="9" creationId="{E26ACD4D-09E7-CF8D-00E2-A28A4CDAC00B}"/>
          </ac:picMkLst>
        </pc:picChg>
        <pc:picChg chg="del mod ord replST">
          <ac:chgData name="MAXIME REMAUD" userId="d3172d81-1a01-4ac7-9cfd-1422eea0bc80" providerId="ADAL" clId="{B5805467-11B0-4C6C-867F-6CDE0115D47C}" dt="2024-06-13T12:27:04.960" v="2275" actId="478"/>
          <ac:picMkLst>
            <pc:docMk/>
            <pc:sldMk cId="2306530304" sldId="317"/>
            <ac:picMk id="11" creationId="{052BB815-A916-6A2D-90E6-28A3EBCD6599}"/>
          </ac:picMkLst>
        </pc:picChg>
        <pc:picChg chg="add del mod">
          <ac:chgData name="MAXIME REMAUD" userId="d3172d81-1a01-4ac7-9cfd-1422eea0bc80" providerId="ADAL" clId="{B5805467-11B0-4C6C-867F-6CDE0115D47C}" dt="2024-06-13T12:21:28.055" v="2137" actId="478"/>
          <ac:picMkLst>
            <pc:docMk/>
            <pc:sldMk cId="2306530304" sldId="317"/>
            <ac:picMk id="13" creationId="{5ACFBF01-BC99-586B-0147-241F832CDD16}"/>
          </ac:picMkLst>
        </pc:picChg>
        <pc:picChg chg="del mod replST">
          <ac:chgData name="MAXIME REMAUD" userId="d3172d81-1a01-4ac7-9cfd-1422eea0bc80" providerId="ADAL" clId="{B5805467-11B0-4C6C-867F-6CDE0115D47C}" dt="2024-06-13T12:26:17.918" v="2186" actId="478"/>
          <ac:picMkLst>
            <pc:docMk/>
            <pc:sldMk cId="2306530304" sldId="317"/>
            <ac:picMk id="15" creationId="{2F66AC76-171F-417A-F060-42A8C5D7E019}"/>
          </ac:picMkLst>
        </pc:picChg>
        <pc:picChg chg="del mod ord replST">
          <ac:chgData name="MAXIME REMAUD" userId="d3172d81-1a01-4ac7-9cfd-1422eea0bc80" providerId="ADAL" clId="{B5805467-11B0-4C6C-867F-6CDE0115D47C}" dt="2024-06-13T12:26:26.525" v="2214" actId="478"/>
          <ac:picMkLst>
            <pc:docMk/>
            <pc:sldMk cId="2306530304" sldId="317"/>
            <ac:picMk id="17" creationId="{EA8F0038-358F-87DF-336E-F8396A5F3509}"/>
          </ac:picMkLst>
        </pc:picChg>
        <pc:picChg chg="del mod ord replST">
          <ac:chgData name="MAXIME REMAUD" userId="d3172d81-1a01-4ac7-9cfd-1422eea0bc80" providerId="ADAL" clId="{B5805467-11B0-4C6C-867F-6CDE0115D47C}" dt="2024-06-13T12:28:08.109" v="2304" actId="478"/>
          <ac:picMkLst>
            <pc:docMk/>
            <pc:sldMk cId="2306530304" sldId="317"/>
            <ac:picMk id="19" creationId="{9DA73645-2571-93C2-DA7A-7F9690D26835}"/>
          </ac:picMkLst>
        </pc:picChg>
        <pc:picChg chg="mod ord replST">
          <ac:chgData name="MAXIME REMAUD" userId="d3172d81-1a01-4ac7-9cfd-1422eea0bc80" providerId="ADAL" clId="{B5805467-11B0-4C6C-867F-6CDE0115D47C}" dt="2024-06-13T12:26:55.832" v="2248" actId="962"/>
          <ac:picMkLst>
            <pc:docMk/>
            <pc:sldMk cId="2306530304" sldId="317"/>
            <ac:picMk id="21" creationId="{E88728EB-D82A-7C1C-552A-130A466FD4FD}"/>
          </ac:picMkLst>
        </pc:picChg>
        <pc:picChg chg="del">
          <ac:chgData name="MAXIME REMAUD" userId="d3172d81-1a01-4ac7-9cfd-1422eea0bc80" providerId="ADAL" clId="{B5805467-11B0-4C6C-867F-6CDE0115D47C}" dt="2024-06-13T12:16:35.998" v="2035" actId="478"/>
          <ac:picMkLst>
            <pc:docMk/>
            <pc:sldMk cId="2306530304" sldId="317"/>
            <ac:picMk id="23" creationId="{6DA9EB11-59C9-1C75-1D45-0463919F07EB}"/>
          </ac:picMkLst>
        </pc:picChg>
        <pc:picChg chg="mod ord replST">
          <ac:chgData name="MAXIME REMAUD" userId="d3172d81-1a01-4ac7-9cfd-1422eea0bc80" providerId="ADAL" clId="{B5805467-11B0-4C6C-867F-6CDE0115D47C}" dt="2024-06-13T12:27:08.383" v="2278" actId="1076"/>
          <ac:picMkLst>
            <pc:docMk/>
            <pc:sldMk cId="2306530304" sldId="317"/>
            <ac:picMk id="24" creationId="{9BB5F0D1-23D0-F3B9-D813-484F4738926F}"/>
          </ac:picMkLst>
        </pc:picChg>
        <pc:picChg chg="del">
          <ac:chgData name="MAXIME REMAUD" userId="d3172d81-1a01-4ac7-9cfd-1422eea0bc80" providerId="ADAL" clId="{B5805467-11B0-4C6C-867F-6CDE0115D47C}" dt="2024-06-13T12:16:35.998" v="2035" actId="478"/>
          <ac:picMkLst>
            <pc:docMk/>
            <pc:sldMk cId="2306530304" sldId="317"/>
            <ac:picMk id="25" creationId="{37CBF2EC-CCE1-258C-371F-2D01509A0E3A}"/>
          </ac:picMkLst>
        </pc:picChg>
        <pc:picChg chg="del mod ord replST">
          <ac:chgData name="MAXIME REMAUD" userId="d3172d81-1a01-4ac7-9cfd-1422eea0bc80" providerId="ADAL" clId="{B5805467-11B0-4C6C-867F-6CDE0115D47C}" dt="2024-06-13T12:28:19.160" v="2332" actId="478"/>
          <ac:picMkLst>
            <pc:docMk/>
            <pc:sldMk cId="2306530304" sldId="317"/>
            <ac:picMk id="27" creationId="{348C13CB-B0BA-C2A2-5306-1E075285C994}"/>
          </ac:picMkLst>
        </pc:picChg>
        <pc:picChg chg="mod ord replST">
          <ac:chgData name="MAXIME REMAUD" userId="d3172d81-1a01-4ac7-9cfd-1422eea0bc80" providerId="ADAL" clId="{B5805467-11B0-4C6C-867F-6CDE0115D47C}" dt="2024-06-13T12:28:28.510" v="2335" actId="1076"/>
          <ac:picMkLst>
            <pc:docMk/>
            <pc:sldMk cId="2306530304" sldId="317"/>
            <ac:picMk id="29" creationId="{AE918925-BD70-603F-58D4-9ED84E722067}"/>
          </ac:picMkLst>
        </pc:picChg>
        <pc:picChg chg="add del mod">
          <ac:chgData name="MAXIME REMAUD" userId="d3172d81-1a01-4ac7-9cfd-1422eea0bc80" providerId="ADAL" clId="{B5805467-11B0-4C6C-867F-6CDE0115D47C}" dt="2024-06-13T12:29:25.412" v="2363" actId="478"/>
          <ac:picMkLst>
            <pc:docMk/>
            <pc:sldMk cId="2306530304" sldId="317"/>
            <ac:picMk id="30" creationId="{21FD198A-7920-1BB5-0BDD-75858B9DF18E}"/>
          </ac:picMkLst>
        </pc:picChg>
        <pc:picChg chg="mod ord replST">
          <ac:chgData name="MAXIME REMAUD" userId="d3172d81-1a01-4ac7-9cfd-1422eea0bc80" providerId="ADAL" clId="{B5805467-11B0-4C6C-867F-6CDE0115D47C}" dt="2024-06-13T12:29:31.870" v="2366" actId="1076"/>
          <ac:picMkLst>
            <pc:docMk/>
            <pc:sldMk cId="2306530304" sldId="317"/>
            <ac:picMk id="32" creationId="{44888DC0-3481-27E5-CC8C-7EC5B6B4BF74}"/>
          </ac:picMkLst>
        </pc:picChg>
        <pc:picChg chg="del">
          <ac:chgData name="MAXIME REMAUD" userId="d3172d81-1a01-4ac7-9cfd-1422eea0bc80" providerId="ADAL" clId="{B5805467-11B0-4C6C-867F-6CDE0115D47C}" dt="2024-06-13T12:16:35.998" v="2035" actId="478"/>
          <ac:picMkLst>
            <pc:docMk/>
            <pc:sldMk cId="2306530304" sldId="317"/>
            <ac:picMk id="60" creationId="{43D2A2DD-B7DB-27F0-4611-DC68705C7745}"/>
          </ac:picMkLst>
        </pc:picChg>
      </pc:sldChg>
      <pc:sldChg chg="addSp delSp modSp add mod">
        <pc:chgData name="MAXIME REMAUD" userId="d3172d81-1a01-4ac7-9cfd-1422eea0bc80" providerId="ADAL" clId="{B5805467-11B0-4C6C-867F-6CDE0115D47C}" dt="2024-06-13T12:36:00.948" v="2509" actId="962"/>
        <pc:sldMkLst>
          <pc:docMk/>
          <pc:sldMk cId="3941775085" sldId="318"/>
        </pc:sldMkLst>
        <pc:spChg chg="mod">
          <ac:chgData name="MAXIME REMAUD" userId="d3172d81-1a01-4ac7-9cfd-1422eea0bc80" providerId="ADAL" clId="{B5805467-11B0-4C6C-867F-6CDE0115D47C}" dt="2024-06-13T12:30:20.757" v="2381" actId="20577"/>
          <ac:spMkLst>
            <pc:docMk/>
            <pc:sldMk cId="3941775085" sldId="318"/>
            <ac:spMk id="2" creationId="{8A29D6F1-6ACC-239A-A239-0306D7F770CA}"/>
          </ac:spMkLst>
        </pc:spChg>
        <pc:picChg chg="del">
          <ac:chgData name="MAXIME REMAUD" userId="d3172d81-1a01-4ac7-9cfd-1422eea0bc80" providerId="ADAL" clId="{B5805467-11B0-4C6C-867F-6CDE0115D47C}" dt="2024-06-13T12:30:27.503" v="2382" actId="478"/>
          <ac:picMkLst>
            <pc:docMk/>
            <pc:sldMk cId="3941775085" sldId="318"/>
            <ac:picMk id="4" creationId="{DDDA40CA-EC49-D64E-D705-59DB5F3F77DF}"/>
          </ac:picMkLst>
        </pc:picChg>
        <pc:picChg chg="add mod">
          <ac:chgData name="MAXIME REMAUD" userId="d3172d81-1a01-4ac7-9cfd-1422eea0bc80" providerId="ADAL" clId="{B5805467-11B0-4C6C-867F-6CDE0115D47C}" dt="2024-06-13T12:30:44.493" v="2389" actId="1036"/>
          <ac:picMkLst>
            <pc:docMk/>
            <pc:sldMk cId="3941775085" sldId="318"/>
            <ac:picMk id="5" creationId="{287C6467-6C2B-C0D2-3E19-527D0C774524}"/>
          </ac:picMkLst>
        </pc:picChg>
        <pc:picChg chg="mod ord replST">
          <ac:chgData name="MAXIME REMAUD" userId="d3172d81-1a01-4ac7-9cfd-1422eea0bc80" providerId="ADAL" clId="{B5805467-11B0-4C6C-867F-6CDE0115D47C}" dt="2024-06-13T12:31:29.275" v="2421" actId="1076"/>
          <ac:picMkLst>
            <pc:docMk/>
            <pc:sldMk cId="3941775085" sldId="318"/>
            <ac:picMk id="7" creationId="{C7DD0C88-D3F8-C9CD-6793-E6F5B62505C7}"/>
          </ac:picMkLst>
        </pc:picChg>
        <pc:picChg chg="del">
          <ac:chgData name="MAXIME REMAUD" userId="d3172d81-1a01-4ac7-9cfd-1422eea0bc80" providerId="ADAL" clId="{B5805467-11B0-4C6C-867F-6CDE0115D47C}" dt="2024-06-13T12:30:27.503" v="2382" actId="478"/>
          <ac:picMkLst>
            <pc:docMk/>
            <pc:sldMk cId="3941775085" sldId="318"/>
            <ac:picMk id="8" creationId="{DF05AEF4-4465-EDF0-796D-BC0687A5412D}"/>
          </ac:picMkLst>
        </pc:picChg>
        <pc:picChg chg="del mod ord replST">
          <ac:chgData name="MAXIME REMAUD" userId="d3172d81-1a01-4ac7-9cfd-1422eea0bc80" providerId="ADAL" clId="{B5805467-11B0-4C6C-867F-6CDE0115D47C}" dt="2024-06-13T12:33:05.260" v="2478" actId="478"/>
          <ac:picMkLst>
            <pc:docMk/>
            <pc:sldMk cId="3941775085" sldId="318"/>
            <ac:picMk id="10" creationId="{4455A795-C4C2-8403-E714-49618DD14DB1}"/>
          </ac:picMkLst>
        </pc:picChg>
        <pc:picChg chg="del mod ord replST">
          <ac:chgData name="MAXIME REMAUD" userId="d3172d81-1a01-4ac7-9cfd-1422eea0bc80" providerId="ADAL" clId="{B5805467-11B0-4C6C-867F-6CDE0115D47C}" dt="2024-06-13T12:36:00.947" v="2507" actId="478"/>
          <ac:picMkLst>
            <pc:docMk/>
            <pc:sldMk cId="3941775085" sldId="318"/>
            <ac:picMk id="12" creationId="{DB321052-52F0-849E-B3DE-12E688F3CBC4}"/>
          </ac:picMkLst>
        </pc:picChg>
        <pc:picChg chg="mod ord replST">
          <ac:chgData name="MAXIME REMAUD" userId="d3172d81-1a01-4ac7-9cfd-1422eea0bc80" providerId="ADAL" clId="{B5805467-11B0-4C6C-867F-6CDE0115D47C}" dt="2024-06-13T12:36:00.948" v="2509" actId="962"/>
          <ac:picMkLst>
            <pc:docMk/>
            <pc:sldMk cId="3941775085" sldId="318"/>
            <ac:picMk id="14" creationId="{90C874F1-0FCB-372A-26CD-CD5A88D042A7}"/>
          </ac:picMkLst>
        </pc:picChg>
        <pc:picChg chg="del">
          <ac:chgData name="MAXIME REMAUD" userId="d3172d81-1a01-4ac7-9cfd-1422eea0bc80" providerId="ADAL" clId="{B5805467-11B0-4C6C-867F-6CDE0115D47C}" dt="2024-06-13T12:30:27.503" v="2382" actId="478"/>
          <ac:picMkLst>
            <pc:docMk/>
            <pc:sldMk cId="3941775085" sldId="318"/>
            <ac:picMk id="21" creationId="{E88728EB-D82A-7C1C-552A-130A466FD4FD}"/>
          </ac:picMkLst>
        </pc:picChg>
        <pc:picChg chg="del mod">
          <ac:chgData name="MAXIME REMAUD" userId="d3172d81-1a01-4ac7-9cfd-1422eea0bc80" providerId="ADAL" clId="{B5805467-11B0-4C6C-867F-6CDE0115D47C}" dt="2024-06-13T12:31:23.824" v="2418" actId="478"/>
          <ac:picMkLst>
            <pc:docMk/>
            <pc:sldMk cId="3941775085" sldId="318"/>
            <ac:picMk id="24" creationId="{9BB5F0D1-23D0-F3B9-D813-484F4738926F}"/>
          </ac:picMkLst>
        </pc:picChg>
        <pc:picChg chg="del">
          <ac:chgData name="MAXIME REMAUD" userId="d3172d81-1a01-4ac7-9cfd-1422eea0bc80" providerId="ADAL" clId="{B5805467-11B0-4C6C-867F-6CDE0115D47C}" dt="2024-06-13T12:30:27.503" v="2382" actId="478"/>
          <ac:picMkLst>
            <pc:docMk/>
            <pc:sldMk cId="3941775085" sldId="318"/>
            <ac:picMk id="29" creationId="{AE918925-BD70-603F-58D4-9ED84E722067}"/>
          </ac:picMkLst>
        </pc:picChg>
        <pc:picChg chg="del mod">
          <ac:chgData name="MAXIME REMAUD" userId="d3172d81-1a01-4ac7-9cfd-1422eea0bc80" providerId="ADAL" clId="{B5805467-11B0-4C6C-867F-6CDE0115D47C}" dt="2024-06-13T12:32:51.674" v="2449" actId="478"/>
          <ac:picMkLst>
            <pc:docMk/>
            <pc:sldMk cId="3941775085" sldId="318"/>
            <ac:picMk id="32" creationId="{44888DC0-3481-27E5-CC8C-7EC5B6B4BF74}"/>
          </ac:picMkLst>
        </pc:picChg>
      </pc:sldChg>
      <pc:sldChg chg="delSp modSp add mod">
        <pc:chgData name="MAXIME REMAUD" userId="d3172d81-1a01-4ac7-9cfd-1422eea0bc80" providerId="ADAL" clId="{B5805467-11B0-4C6C-867F-6CDE0115D47C}" dt="2024-06-13T13:16:03.353" v="2776" actId="1076"/>
        <pc:sldMkLst>
          <pc:docMk/>
          <pc:sldMk cId="923626791" sldId="319"/>
        </pc:sldMkLst>
        <pc:spChg chg="mod">
          <ac:chgData name="MAXIME REMAUD" userId="d3172d81-1a01-4ac7-9cfd-1422eea0bc80" providerId="ADAL" clId="{B5805467-11B0-4C6C-867F-6CDE0115D47C}" dt="2024-06-13T12:48:45.889" v="2519" actId="14100"/>
          <ac:spMkLst>
            <pc:docMk/>
            <pc:sldMk cId="923626791" sldId="319"/>
            <ac:spMk id="2" creationId="{8A29D6F1-6ACC-239A-A239-0306D7F770CA}"/>
          </ac:spMkLst>
        </pc:spChg>
        <pc:picChg chg="mod">
          <ac:chgData name="MAXIME REMAUD" userId="d3172d81-1a01-4ac7-9cfd-1422eea0bc80" providerId="ADAL" clId="{B5805467-11B0-4C6C-867F-6CDE0115D47C}" dt="2024-06-13T12:49:00.455" v="2520" actId="14100"/>
          <ac:picMkLst>
            <pc:docMk/>
            <pc:sldMk cId="923626791" sldId="319"/>
            <ac:picMk id="4" creationId="{E5826188-A346-AC91-1FF4-4B47A6D3807E}"/>
          </ac:picMkLst>
        </pc:picChg>
        <pc:picChg chg="del mod ord replST">
          <ac:chgData name="MAXIME REMAUD" userId="d3172d81-1a01-4ac7-9cfd-1422eea0bc80" providerId="ADAL" clId="{B5805467-11B0-4C6C-867F-6CDE0115D47C}" dt="2024-06-13T13:05:48.053" v="2576" actId="478"/>
          <ac:picMkLst>
            <pc:docMk/>
            <pc:sldMk cId="923626791" sldId="319"/>
            <ac:picMk id="5" creationId="{6B343061-7EF7-D56E-6EB4-38639DD32FFF}"/>
          </ac:picMkLst>
        </pc:picChg>
        <pc:picChg chg="del mod ord replST">
          <ac:chgData name="MAXIME REMAUD" userId="d3172d81-1a01-4ac7-9cfd-1422eea0bc80" providerId="ADAL" clId="{B5805467-11B0-4C6C-867F-6CDE0115D47C}" dt="2024-06-13T13:08:13.444" v="2605" actId="478"/>
          <ac:picMkLst>
            <pc:docMk/>
            <pc:sldMk cId="923626791" sldId="319"/>
            <ac:picMk id="7" creationId="{DAB3FE41-5136-BE50-3074-A8E680341B31}"/>
          </ac:picMkLst>
        </pc:picChg>
        <pc:picChg chg="del mod ord replST">
          <ac:chgData name="MAXIME REMAUD" userId="d3172d81-1a01-4ac7-9cfd-1422eea0bc80" providerId="ADAL" clId="{B5805467-11B0-4C6C-867F-6CDE0115D47C}" dt="2024-06-13T13:09:39.999" v="2634" actId="478"/>
          <ac:picMkLst>
            <pc:docMk/>
            <pc:sldMk cId="923626791" sldId="319"/>
            <ac:picMk id="9" creationId="{51B68444-63D1-72E1-1ECD-D62DB931FDD4}"/>
          </ac:picMkLst>
        </pc:picChg>
        <pc:picChg chg="del mod ord replST">
          <ac:chgData name="MAXIME REMAUD" userId="d3172d81-1a01-4ac7-9cfd-1422eea0bc80" providerId="ADAL" clId="{B5805467-11B0-4C6C-867F-6CDE0115D47C}" dt="2024-06-13T13:11:09.664" v="2663" actId="478"/>
          <ac:picMkLst>
            <pc:docMk/>
            <pc:sldMk cId="923626791" sldId="319"/>
            <ac:picMk id="11" creationId="{93782AF8-98D2-B1B6-A8D0-46567C1EC86A}"/>
          </ac:picMkLst>
        </pc:picChg>
        <pc:picChg chg="mod ord replST">
          <ac:chgData name="MAXIME REMAUD" userId="d3172d81-1a01-4ac7-9cfd-1422eea0bc80" providerId="ADAL" clId="{B5805467-11B0-4C6C-867F-6CDE0115D47C}" dt="2024-06-13T13:15:59.584" v="2775" actId="1076"/>
          <ac:picMkLst>
            <pc:docMk/>
            <pc:sldMk cId="923626791" sldId="319"/>
            <ac:picMk id="13" creationId="{9D02BD12-D08F-6F5A-3BB9-A3BCC07A6B1B}"/>
          </ac:picMkLst>
        </pc:picChg>
        <pc:picChg chg="mod ord replST">
          <ac:chgData name="MAXIME REMAUD" userId="d3172d81-1a01-4ac7-9cfd-1422eea0bc80" providerId="ADAL" clId="{B5805467-11B0-4C6C-867F-6CDE0115D47C}" dt="2024-06-13T13:16:03.353" v="2776" actId="1076"/>
          <ac:picMkLst>
            <pc:docMk/>
            <pc:sldMk cId="923626791" sldId="319"/>
            <ac:picMk id="15" creationId="{1A04E895-FFD9-A35F-5761-D8A0DCBC235D}"/>
          </ac:picMkLst>
        </pc:picChg>
        <pc:picChg chg="del mod">
          <ac:chgData name="MAXIME REMAUD" userId="d3172d81-1a01-4ac7-9cfd-1422eea0bc80" providerId="ADAL" clId="{B5805467-11B0-4C6C-867F-6CDE0115D47C}" dt="2024-06-13T12:50:30.368" v="2547" actId="478"/>
          <ac:picMkLst>
            <pc:docMk/>
            <pc:sldMk cId="923626791" sldId="319"/>
            <ac:picMk id="31" creationId="{179FA4A1-02F7-1EAD-7574-0CD7FAF0AC53}"/>
          </ac:picMkLst>
        </pc:picChg>
        <pc:picChg chg="del mod">
          <ac:chgData name="MAXIME REMAUD" userId="d3172d81-1a01-4ac7-9cfd-1422eea0bc80" providerId="ADAL" clId="{B5805467-11B0-4C6C-867F-6CDE0115D47C}" dt="2024-06-13T13:15:22.376" v="2772" actId="478"/>
          <ac:picMkLst>
            <pc:docMk/>
            <pc:sldMk cId="923626791" sldId="319"/>
            <ac:picMk id="39" creationId="{9AE99242-9EBA-0950-AAD5-F1638D1AD3A8}"/>
          </ac:picMkLst>
        </pc:picChg>
      </pc:sldChg>
      <pc:sldChg chg="delSp modSp add mod">
        <pc:chgData name="MAXIME REMAUD" userId="d3172d81-1a01-4ac7-9cfd-1422eea0bc80" providerId="ADAL" clId="{B5805467-11B0-4C6C-867F-6CDE0115D47C}" dt="2024-06-13T13:27:02.636" v="3074" actId="1076"/>
        <pc:sldMkLst>
          <pc:docMk/>
          <pc:sldMk cId="896981972" sldId="320"/>
        </pc:sldMkLst>
        <pc:spChg chg="mod">
          <ac:chgData name="MAXIME REMAUD" userId="d3172d81-1a01-4ac7-9cfd-1422eea0bc80" providerId="ADAL" clId="{B5805467-11B0-4C6C-867F-6CDE0115D47C}" dt="2024-06-13T13:18:05.674" v="2797" actId="20577"/>
          <ac:spMkLst>
            <pc:docMk/>
            <pc:sldMk cId="896981972" sldId="320"/>
            <ac:spMk id="2" creationId="{8A29D6F1-6ACC-239A-A239-0306D7F770CA}"/>
          </ac:spMkLst>
        </pc:spChg>
        <pc:picChg chg="del">
          <ac:chgData name="MAXIME REMAUD" userId="d3172d81-1a01-4ac7-9cfd-1422eea0bc80" providerId="ADAL" clId="{B5805467-11B0-4C6C-867F-6CDE0115D47C}" dt="2024-06-13T13:18:01.365" v="2788" actId="478"/>
          <ac:picMkLst>
            <pc:docMk/>
            <pc:sldMk cId="896981972" sldId="320"/>
            <ac:picMk id="4" creationId="{E5826188-A346-AC91-1FF4-4B47A6D3807E}"/>
          </ac:picMkLst>
        </pc:picChg>
        <pc:picChg chg="del mod replST">
          <ac:chgData name="MAXIME REMAUD" userId="d3172d81-1a01-4ac7-9cfd-1422eea0bc80" providerId="ADAL" clId="{B5805467-11B0-4C6C-867F-6CDE0115D47C}" dt="2024-06-13T13:20:34.571" v="2845" actId="478"/>
          <ac:picMkLst>
            <pc:docMk/>
            <pc:sldMk cId="896981972" sldId="320"/>
            <ac:picMk id="5" creationId="{AB0D701F-FEB5-8C9D-597B-258EA031F5A0}"/>
          </ac:picMkLst>
        </pc:picChg>
        <pc:picChg chg="del mod ord replST">
          <ac:chgData name="MAXIME REMAUD" userId="d3172d81-1a01-4ac7-9cfd-1422eea0bc80" providerId="ADAL" clId="{B5805467-11B0-4C6C-867F-6CDE0115D47C}" dt="2024-06-13T13:21:42.592" v="2874" actId="478"/>
          <ac:picMkLst>
            <pc:docMk/>
            <pc:sldMk cId="896981972" sldId="320"/>
            <ac:picMk id="7" creationId="{157E5B5C-98A2-0706-85EB-86778FF14D4E}"/>
          </ac:picMkLst>
        </pc:picChg>
        <pc:picChg chg="del mod ord replST">
          <ac:chgData name="MAXIME REMAUD" userId="d3172d81-1a01-4ac7-9cfd-1422eea0bc80" providerId="ADAL" clId="{B5805467-11B0-4C6C-867F-6CDE0115D47C}" dt="2024-06-13T13:22:32.626" v="2902" actId="478"/>
          <ac:picMkLst>
            <pc:docMk/>
            <pc:sldMk cId="896981972" sldId="320"/>
            <ac:picMk id="9" creationId="{C32FB777-63D7-07BA-BF94-9C0DA3A62E9B}"/>
          </ac:picMkLst>
        </pc:picChg>
        <pc:picChg chg="del mod ord replST">
          <ac:chgData name="MAXIME REMAUD" userId="d3172d81-1a01-4ac7-9cfd-1422eea0bc80" providerId="ADAL" clId="{B5805467-11B0-4C6C-867F-6CDE0115D47C}" dt="2024-06-13T13:24:52.022" v="2930" actId="478"/>
          <ac:picMkLst>
            <pc:docMk/>
            <pc:sldMk cId="896981972" sldId="320"/>
            <ac:picMk id="11" creationId="{61D1F0E5-DF9A-A016-B1C5-19DB429633EC}"/>
          </ac:picMkLst>
        </pc:picChg>
        <pc:picChg chg="del">
          <ac:chgData name="MAXIME REMAUD" userId="d3172d81-1a01-4ac7-9cfd-1422eea0bc80" providerId="ADAL" clId="{B5805467-11B0-4C6C-867F-6CDE0115D47C}" dt="2024-06-13T13:18:01.365" v="2788" actId="478"/>
          <ac:picMkLst>
            <pc:docMk/>
            <pc:sldMk cId="896981972" sldId="320"/>
            <ac:picMk id="13" creationId="{9D02BD12-D08F-6F5A-3BB9-A3BCC07A6B1B}"/>
          </ac:picMkLst>
        </pc:picChg>
        <pc:picChg chg="del mod ord replST">
          <ac:chgData name="MAXIME REMAUD" userId="d3172d81-1a01-4ac7-9cfd-1422eea0bc80" providerId="ADAL" clId="{B5805467-11B0-4C6C-867F-6CDE0115D47C}" dt="2024-06-13T13:25:08.987" v="2959" actId="478"/>
          <ac:picMkLst>
            <pc:docMk/>
            <pc:sldMk cId="896981972" sldId="320"/>
            <ac:picMk id="14" creationId="{2B3459A0-4E0C-FEE5-3095-5F3F2F4B2C54}"/>
          </ac:picMkLst>
        </pc:picChg>
        <pc:picChg chg="del">
          <ac:chgData name="MAXIME REMAUD" userId="d3172d81-1a01-4ac7-9cfd-1422eea0bc80" providerId="ADAL" clId="{B5805467-11B0-4C6C-867F-6CDE0115D47C}" dt="2024-06-13T13:18:01.365" v="2788" actId="478"/>
          <ac:picMkLst>
            <pc:docMk/>
            <pc:sldMk cId="896981972" sldId="320"/>
            <ac:picMk id="15" creationId="{1A04E895-FFD9-A35F-5761-D8A0DCBC235D}"/>
          </ac:picMkLst>
        </pc:picChg>
        <pc:picChg chg="del mod ord replST">
          <ac:chgData name="MAXIME REMAUD" userId="d3172d81-1a01-4ac7-9cfd-1422eea0bc80" providerId="ADAL" clId="{B5805467-11B0-4C6C-867F-6CDE0115D47C}" dt="2024-06-13T13:25:58.018" v="2987" actId="478"/>
          <ac:picMkLst>
            <pc:docMk/>
            <pc:sldMk cId="896981972" sldId="320"/>
            <ac:picMk id="17" creationId="{7E2302BC-9016-49FA-B625-3ABD502C6974}"/>
          </ac:picMkLst>
        </pc:picChg>
        <pc:picChg chg="del mod ord replST">
          <ac:chgData name="MAXIME REMAUD" userId="d3172d81-1a01-4ac7-9cfd-1422eea0bc80" providerId="ADAL" clId="{B5805467-11B0-4C6C-867F-6CDE0115D47C}" dt="2024-06-13T13:26:23.356" v="3015" actId="478"/>
          <ac:picMkLst>
            <pc:docMk/>
            <pc:sldMk cId="896981972" sldId="320"/>
            <ac:picMk id="19" creationId="{153A4034-9404-C874-555F-9927799A9952}"/>
          </ac:picMkLst>
        </pc:picChg>
        <pc:picChg chg="del mod ord replST">
          <ac:chgData name="MAXIME REMAUD" userId="d3172d81-1a01-4ac7-9cfd-1422eea0bc80" providerId="ADAL" clId="{B5805467-11B0-4C6C-867F-6CDE0115D47C}" dt="2024-06-13T13:26:44.483" v="3043" actId="478"/>
          <ac:picMkLst>
            <pc:docMk/>
            <pc:sldMk cId="896981972" sldId="320"/>
            <ac:picMk id="21" creationId="{49AE5559-88F0-2A36-E9D0-ECC936B1325A}"/>
          </ac:picMkLst>
        </pc:picChg>
        <pc:picChg chg="del mod ord replST">
          <ac:chgData name="MAXIME REMAUD" userId="d3172d81-1a01-4ac7-9cfd-1422eea0bc80" providerId="ADAL" clId="{B5805467-11B0-4C6C-867F-6CDE0115D47C}" dt="2024-06-13T13:26:52.097" v="3071" actId="478"/>
          <ac:picMkLst>
            <pc:docMk/>
            <pc:sldMk cId="896981972" sldId="320"/>
            <ac:picMk id="23" creationId="{50078536-E02B-CBDA-7D5E-EA56D308759C}"/>
          </ac:picMkLst>
        </pc:picChg>
        <pc:picChg chg="mod ord replST">
          <ac:chgData name="MAXIME REMAUD" userId="d3172d81-1a01-4ac7-9cfd-1422eea0bc80" providerId="ADAL" clId="{B5805467-11B0-4C6C-867F-6CDE0115D47C}" dt="2024-06-13T13:27:02.636" v="3074" actId="1076"/>
          <ac:picMkLst>
            <pc:docMk/>
            <pc:sldMk cId="896981972" sldId="320"/>
            <ac:picMk id="25" creationId="{458D3508-33BD-47FF-6E99-A0F333CE418A}"/>
          </ac:picMkLst>
        </pc:picChg>
      </pc:sldChg>
      <pc:sldChg chg="modSp new del mod">
        <pc:chgData name="MAXIME REMAUD" userId="d3172d81-1a01-4ac7-9cfd-1422eea0bc80" providerId="ADAL" clId="{B5805467-11B0-4C6C-867F-6CDE0115D47C}" dt="2024-06-17T14:51:06.464" v="3221" actId="47"/>
        <pc:sldMkLst>
          <pc:docMk/>
          <pc:sldMk cId="3770750860" sldId="321"/>
        </pc:sldMkLst>
        <pc:spChg chg="mod">
          <ac:chgData name="MAXIME REMAUD" userId="d3172d81-1a01-4ac7-9cfd-1422eea0bc80" providerId="ADAL" clId="{B5805467-11B0-4C6C-867F-6CDE0115D47C}" dt="2024-06-17T14:49:30.990" v="3137" actId="20577"/>
          <ac:spMkLst>
            <pc:docMk/>
            <pc:sldMk cId="3770750860" sldId="321"/>
            <ac:spMk id="2" creationId="{1CB5F139-5E95-E8F5-29D6-5251DD774B01}"/>
          </ac:spMkLst>
        </pc:spChg>
        <pc:spChg chg="mod">
          <ac:chgData name="MAXIME REMAUD" userId="d3172d81-1a01-4ac7-9cfd-1422eea0bc80" providerId="ADAL" clId="{B5805467-11B0-4C6C-867F-6CDE0115D47C}" dt="2024-06-17T14:49:22.333" v="3135" actId="20577"/>
          <ac:spMkLst>
            <pc:docMk/>
            <pc:sldMk cId="3770750860" sldId="321"/>
            <ac:spMk id="3" creationId="{FA525142-13D3-DC72-E6F4-8075FBA4BCB6}"/>
          </ac:spMkLst>
        </pc:spChg>
      </pc:sldChg>
      <pc:sldMasterChg chg="modSldLayout">
        <pc:chgData name="MAXIME REMAUD" userId="d3172d81-1a01-4ac7-9cfd-1422eea0bc80" providerId="ADAL" clId="{B5805467-11B0-4C6C-867F-6CDE0115D47C}" dt="2024-06-07T09:51:52.466" v="99" actId="478"/>
        <pc:sldMasterMkLst>
          <pc:docMk/>
          <pc:sldMasterMk cId="1091939" sldId="2147483648"/>
        </pc:sldMasterMkLst>
        <pc:sldLayoutChg chg="delSp mod">
          <pc:chgData name="MAXIME REMAUD" userId="d3172d81-1a01-4ac7-9cfd-1422eea0bc80" providerId="ADAL" clId="{B5805467-11B0-4C6C-867F-6CDE0115D47C}" dt="2024-06-07T09:51:52.466" v="99" actId="478"/>
          <pc:sldLayoutMkLst>
            <pc:docMk/>
            <pc:sldMasterMk cId="1091939" sldId="2147483648"/>
            <pc:sldLayoutMk cId="2242150038" sldId="2147483695"/>
          </pc:sldLayoutMkLst>
          <pc:spChg chg="del">
            <ac:chgData name="MAXIME REMAUD" userId="d3172d81-1a01-4ac7-9cfd-1422eea0bc80" providerId="ADAL" clId="{B5805467-11B0-4C6C-867F-6CDE0115D47C}" dt="2024-06-07T09:51:52.466" v="99" actId="478"/>
            <ac:spMkLst>
              <pc:docMk/>
              <pc:sldMasterMk cId="1091939" sldId="2147483648"/>
              <pc:sldLayoutMk cId="2242150038" sldId="2147483695"/>
              <ac:spMk id="5" creationId="{4CB743F7-1E51-4231-BDBC-00E9E84244C3}"/>
            </ac:spMkLst>
          </pc:spChg>
          <pc:spChg chg="del">
            <ac:chgData name="MAXIME REMAUD" userId="d3172d81-1a01-4ac7-9cfd-1422eea0bc80" providerId="ADAL" clId="{B5805467-11B0-4C6C-867F-6CDE0115D47C}" dt="2024-06-07T09:51:52.466" v="99" actId="478"/>
            <ac:spMkLst>
              <pc:docMk/>
              <pc:sldMasterMk cId="1091939" sldId="2147483648"/>
              <pc:sldLayoutMk cId="2242150038" sldId="2147483695"/>
              <ac:spMk id="6" creationId="{16BFB1D5-0A8B-432B-BC50-7C8FF108FF2F}"/>
            </ac:spMkLst>
          </pc:spChg>
          <pc:spChg chg="del">
            <ac:chgData name="MAXIME REMAUD" userId="d3172d81-1a01-4ac7-9cfd-1422eea0bc80" providerId="ADAL" clId="{B5805467-11B0-4C6C-867F-6CDE0115D47C}" dt="2024-06-07T09:51:52.466" v="99" actId="478"/>
            <ac:spMkLst>
              <pc:docMk/>
              <pc:sldMasterMk cId="1091939" sldId="2147483648"/>
              <pc:sldLayoutMk cId="2242150038" sldId="2147483695"/>
              <ac:spMk id="7" creationId="{260049AB-4246-438E-8784-79D421B19910}"/>
            </ac:spMkLst>
          </pc:spChg>
          <pc:picChg chg="del">
            <ac:chgData name="MAXIME REMAUD" userId="d3172d81-1a01-4ac7-9cfd-1422eea0bc80" providerId="ADAL" clId="{B5805467-11B0-4C6C-867F-6CDE0115D47C}" dt="2024-06-07T09:51:47.054" v="98" actId="478"/>
            <ac:picMkLst>
              <pc:docMk/>
              <pc:sldMasterMk cId="1091939" sldId="2147483648"/>
              <pc:sldLayoutMk cId="2242150038" sldId="2147483695"/>
              <ac:picMk id="13" creationId="{A53A17A6-5D4E-4132-A874-B1C2B83253FA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99F5E1A7-797E-F32E-7232-4997126E2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9844" y="381721"/>
            <a:ext cx="1515073" cy="2711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29495D-F2D5-B692-35FC-B89DCC18CC6F}"/>
              </a:ext>
            </a:extLst>
          </p:cNvPr>
          <p:cNvSpPr txBox="1"/>
          <p:nvPr/>
        </p:nvSpPr>
        <p:spPr>
          <a:xfrm>
            <a:off x="418918" y="8258352"/>
            <a:ext cx="4320350" cy="392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50" i="0" dirty="0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Confidential information owned by Eviden SAS, to be used by the recipient only. This document, or any part of it, may not be reproduced, copied, circulated and/or distributed nor quoted without prior written approval from Eviden SAS.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F93AED14-2CC8-C973-4EE7-BC26F4692B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814915" y="8258352"/>
            <a:ext cx="624167" cy="3719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/>
            </a:lvl1pPr>
          </a:lstStyle>
          <a:p>
            <a:fld id="{AD910B12-E528-4D59-95AD-82AFC587F8BD}" type="slidenum">
              <a:rPr lang="nl-NL" sz="1050" smtClean="0">
                <a:latin typeface="Montserrat" panose="00000500000000000000" pitchFamily="2" charset="0"/>
                <a:ea typeface="Verdana" pitchFamily="34" charset="0"/>
                <a:cs typeface="Verdana" pitchFamily="34" charset="0"/>
              </a:rPr>
              <a:pPr/>
              <a:t>‹N°›</a:t>
            </a:fld>
            <a:endParaRPr lang="nl-NL" sz="1050" dirty="0">
              <a:latin typeface="Montserrat" panose="00000500000000000000" pitchFamily="2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82209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C4960FA-70DB-CAD6-6053-7E4B86AF5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800" y="393205"/>
            <a:ext cx="1515073" cy="2711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4C07BC-4739-FBBD-414B-6112D64F695F}"/>
              </a:ext>
            </a:extLst>
          </p:cNvPr>
          <p:cNvSpPr txBox="1"/>
          <p:nvPr/>
        </p:nvSpPr>
        <p:spPr>
          <a:xfrm>
            <a:off x="630045" y="8258352"/>
            <a:ext cx="4320350" cy="392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50" i="0" dirty="0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Confidential information owned by Eviden SAS, to be used by the recipient only. This document, or any part of it, may not be reproduced, copied, circulated and/or distributed nor quoted without prior written approval from Eviden SAS.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0F86524C-258E-2CCB-930F-6FF33FB4FE73}"/>
              </a:ext>
            </a:extLst>
          </p:cNvPr>
          <p:cNvSpPr txBox="1">
            <a:spLocks/>
          </p:cNvSpPr>
          <p:nvPr/>
        </p:nvSpPr>
        <p:spPr>
          <a:xfrm>
            <a:off x="5670694" y="8258352"/>
            <a:ext cx="624167" cy="3719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910B12-E528-4D59-95AD-82AFC587F8BD}" type="slidenum">
              <a:rPr lang="nl-NL" sz="1050" smtClean="0">
                <a:latin typeface="Montserrat" panose="00000500000000000000" pitchFamily="2" charset="0"/>
                <a:ea typeface="Verdana" pitchFamily="34" charset="0"/>
                <a:cs typeface="Verdana" pitchFamily="34" charset="0"/>
              </a:rPr>
              <a:pPr/>
              <a:t>‹N°›</a:t>
            </a:fld>
            <a:endParaRPr lang="nl-NL" sz="1050" dirty="0">
              <a:latin typeface="Montserrat" panose="00000500000000000000" pitchFamily="2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91364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eep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A3B2FA-F421-A0DB-E0D6-5EA5F350BA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791D0FA-6B99-42E5-B721-5BEB4B07EF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3590" y="892407"/>
            <a:ext cx="1901614" cy="3403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77BA4E-0064-451B-B04F-30179C0144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4016" y="2853868"/>
            <a:ext cx="9144000" cy="113779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800" spc="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NL" dirty="0"/>
              <a:t>Title of the presentation</a:t>
            </a:r>
            <a:br>
              <a:rPr lang="en-NL" dirty="0"/>
            </a:br>
            <a:r>
              <a:rPr lang="en-NL" dirty="0"/>
              <a:t>Montserrat Semibold 38 pt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733730-E338-44D3-B4DD-6CA6D568E3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7609" y="4015145"/>
            <a:ext cx="9144000" cy="55121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  <a:latin typeface="Montserrat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of the presentation Montserrat Medium 21pt</a:t>
            </a:r>
          </a:p>
        </p:txBody>
      </p:sp>
      <p:sp>
        <p:nvSpPr>
          <p:cNvPr id="7" name="AddCustomFooter#1">
            <a:extLst>
              <a:ext uri="{FF2B5EF4-FFF2-40B4-BE49-F238E27FC236}">
                <a16:creationId xmlns:a16="http://schemas.microsoft.com/office/drawing/2014/main" id="{C06D46CF-8691-F3FA-BDB9-F212D56DCF49}"/>
              </a:ext>
            </a:extLst>
          </p:cNvPr>
          <p:cNvSpPr txBox="1"/>
          <p:nvPr userDrawn="1"/>
        </p:nvSpPr>
        <p:spPr bwMode="invGray">
          <a:xfrm>
            <a:off x="5480756" y="6373305"/>
            <a:ext cx="1155766" cy="10002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0500" algn="l"/>
              </a:tabLst>
              <a:defRPr/>
            </a:pP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ECECED"/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© </a:t>
            </a:r>
            <a:r>
              <a:rPr kumimoji="0" lang="nl-NL" sz="650" b="0" i="0" u="none" strike="noStrike" kern="1200" cap="none" spc="0" normalizeH="0" baseline="0" noProof="0" dirty="0">
                <a:ln>
                  <a:noFill/>
                </a:ln>
                <a:solidFill>
                  <a:srgbClr val="ECECED"/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Eviden SAS</a:t>
            </a: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ECECED"/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 – </a:t>
            </a:r>
            <a:r>
              <a:rPr kumimoji="0" lang="en-NL" sz="650" b="0" i="0" u="none" strike="noStrike" kern="1200" cap="none" spc="0" normalizeH="0" baseline="0" noProof="0" dirty="0">
                <a:ln>
                  <a:noFill/>
                </a:ln>
                <a:solidFill>
                  <a:srgbClr val="ECECED"/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Confidential</a:t>
            </a:r>
            <a:endParaRPr lang="nl-NL" sz="650" baseline="0" dirty="0">
              <a:solidFill>
                <a:srgbClr val="ECECED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7BBFF98B-160B-86BB-D605-EF97F21749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893590" y="5866179"/>
            <a:ext cx="3201843" cy="624251"/>
          </a:xfrm>
          <a:prstGeom prst="rect">
            <a:avLst/>
          </a:prstGeom>
        </p:spPr>
        <p:txBody>
          <a:bodyPr wrap="none" lIns="0" tIns="0" rIns="0" bIns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88E8"/>
              </a:buClr>
              <a:buSzPct val="85000"/>
              <a:buFont typeface="Lucida Sans Unicode" pitchFamily="34" charset="0"/>
              <a:buNone/>
              <a:defRPr lang="en-US" sz="1200" kern="1200" baseline="0" dirty="0" smtClean="0">
                <a:solidFill>
                  <a:schemeClr val="bg1"/>
                </a:solidFill>
                <a:latin typeface="Montserrat Medium" pitchFamily="2" charset="0"/>
                <a:ea typeface="Verdana" pitchFamily="34" charset="0"/>
                <a:cs typeface="Montserrat Medium" pitchFamily="2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88E8"/>
              </a:buClr>
              <a:buSzPct val="85000"/>
              <a:buFont typeface="Lucida Sans Unicode" pitchFamily="34" charset="0"/>
              <a:buNone/>
              <a:defRPr lang="en-US" sz="1200" kern="1200" baseline="0" dirty="0" smtClean="0">
                <a:solidFill>
                  <a:schemeClr val="bg1"/>
                </a:solidFill>
                <a:latin typeface="Montserrat Medium" pitchFamily="2" charset="0"/>
                <a:ea typeface="Verdana" pitchFamily="34" charset="0"/>
                <a:cs typeface="Montserrat Medium" pitchFamily="2" charset="0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588E8"/>
              </a:buClr>
              <a:buSzPct val="85000"/>
              <a:buFont typeface="Lucida Sans Unicode" pitchFamily="34" charset="0"/>
              <a:buNone/>
              <a:defRPr lang="en-US" sz="1200" kern="1200" baseline="0" dirty="0" smtClean="0">
                <a:solidFill>
                  <a:srgbClr val="808080"/>
                </a:solidFill>
                <a:latin typeface="Raleway Light" pitchFamily="2" charset="0"/>
                <a:ea typeface="Verdana" pitchFamily="34" charset="0"/>
                <a:cs typeface="Verdana" pitchFamily="34" charset="0"/>
              </a:defRPr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88E8"/>
              </a:buClr>
              <a:buSzPct val="85000"/>
              <a:buFont typeface="Lucida Sans Unicode" pitchFamily="34" charset="0"/>
              <a:buNone/>
              <a:tabLst/>
              <a:defRPr/>
            </a:pPr>
            <a:r>
              <a:rPr lang="en-US" dirty="0"/>
              <a:t>Presenter Name</a:t>
            </a:r>
            <a:br>
              <a:rPr lang="en-NL" dirty="0"/>
            </a:br>
            <a:r>
              <a:rPr lang="en-US" dirty="0"/>
              <a:t>Job Title</a:t>
            </a:r>
            <a:br>
              <a:rPr lang="en-NL" dirty="0"/>
            </a:br>
            <a:r>
              <a:rPr lang="en-NL" dirty="0"/>
              <a:t>DD/MM/YYYY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A12878-C9DD-8207-3BD9-6AC29A5175D6}"/>
              </a:ext>
            </a:extLst>
          </p:cNvPr>
          <p:cNvSpPr txBox="1"/>
          <p:nvPr userDrawn="1"/>
        </p:nvSpPr>
        <p:spPr>
          <a:xfrm>
            <a:off x="10184239" y="6260022"/>
            <a:ext cx="1475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L" sz="1200" dirty="0">
                <a:solidFill>
                  <a:schemeClr val="bg1"/>
                </a:solidFill>
                <a:latin typeface="Montserrat Medium" pitchFamily="2" charset="0"/>
              </a:rPr>
              <a:t>an atos business</a:t>
            </a:r>
            <a:endParaRPr lang="en-US" sz="1200" dirty="0">
              <a:solidFill>
                <a:schemeClr val="bg1"/>
              </a:solidFill>
              <a:latin typeface="Montserrat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89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96816-C8D8-4D33-ADC6-A0DDE3C6E31E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800" y="471915"/>
            <a:ext cx="11484000" cy="34323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2200">
                <a:solidFill>
                  <a:srgbClr val="000000"/>
                </a:solidFill>
                <a:latin typeface="Montserrat Bold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2E3C4D-A53B-49B6-90E2-150065B875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800" y="830931"/>
            <a:ext cx="11484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F61FD8B-EBAC-431F-8905-95E0C7426B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800" y="1316038"/>
            <a:ext cx="5542569" cy="4637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nl-NL" dirty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4A7F2C9-5B52-4373-9742-E65FC6C6DD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58231" y="1316037"/>
            <a:ext cx="5542569" cy="4637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nl-NL" dirty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0061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AB2C97-AE85-490F-AD5D-C7F886D3B38F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800" y="471915"/>
            <a:ext cx="11484000" cy="34323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2200">
                <a:solidFill>
                  <a:srgbClr val="000000"/>
                </a:solidFill>
                <a:latin typeface="Montserrat Bold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E380AB4-E463-44B5-BF13-CB409ADD4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800" y="830931"/>
            <a:ext cx="11484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673F966-8056-4DE2-B799-EF36BC12AE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800" y="1316038"/>
            <a:ext cx="3600000" cy="4637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DD60F31-EC58-4827-AE70-2A037AD8A3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58800" y="1316038"/>
            <a:ext cx="3600000" cy="4637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F2B20C0-85C2-4DF4-A44F-BC3996D47AF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00800" y="1316037"/>
            <a:ext cx="3600000" cy="4637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85630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-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AB2C97-AE85-490F-AD5D-C7F886D3B38F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800" y="471915"/>
            <a:ext cx="6750477" cy="34323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2200">
                <a:solidFill>
                  <a:srgbClr val="000000"/>
                </a:solidFill>
                <a:latin typeface="Montserrat Bold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E380AB4-E463-44B5-BF13-CB409ADD4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800" y="830931"/>
            <a:ext cx="6750477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581D1D-5EAE-4A54-A05E-CABE73051D3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34885" y="471915"/>
            <a:ext cx="4464910" cy="5481210"/>
          </a:xfrm>
          <a:prstGeom prst="roundRect">
            <a:avLst>
              <a:gd name="adj" fmla="val 1612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00000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NL" dirty="0"/>
              <a:t>Click here to add an image</a:t>
            </a:r>
          </a:p>
          <a:p>
            <a:endParaRPr lang="en-NL" dirty="0"/>
          </a:p>
          <a:p>
            <a:endParaRPr lang="en-NL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6BC8A62-F5B1-434F-9116-260E0EED57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800" y="1316038"/>
            <a:ext cx="5677192" cy="4637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44928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-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AB2C97-AE85-490F-AD5D-C7F886D3B38F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800" y="471915"/>
            <a:ext cx="4181414" cy="34323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2200">
                <a:solidFill>
                  <a:srgbClr val="000000"/>
                </a:solidFill>
                <a:latin typeface="Montserrat Bold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E380AB4-E463-44B5-BF13-CB409ADD4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800" y="830931"/>
            <a:ext cx="4182375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581D1D-5EAE-4A54-A05E-CABE73051D3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13419" y="471915"/>
            <a:ext cx="6885414" cy="5481210"/>
          </a:xfrm>
          <a:prstGeom prst="roundRect">
            <a:avLst>
              <a:gd name="adj" fmla="val 1612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00000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NL" dirty="0"/>
              <a:t>Click here to add an image</a:t>
            </a:r>
          </a:p>
          <a:p>
            <a:endParaRPr lang="en-NL" dirty="0"/>
          </a:p>
          <a:p>
            <a:endParaRPr lang="en-NL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B9542F9-32A5-410D-9629-E8AEBA0467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800" y="1316038"/>
            <a:ext cx="4181414" cy="4637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54566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-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AB2C97-AE85-490F-AD5D-C7F886D3B38F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800" y="471915"/>
            <a:ext cx="11484000" cy="34323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2200">
                <a:solidFill>
                  <a:srgbClr val="000000"/>
                </a:solidFill>
                <a:latin typeface="Montserrat Bold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E380AB4-E463-44B5-BF13-CB409ADD4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800" y="830931"/>
            <a:ext cx="11484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6C72E7BA-6D3C-4D6A-9EA0-061F3E9E8324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5420705" y="1316764"/>
            <a:ext cx="6380095" cy="46365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00000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NL" dirty="0"/>
              <a:t>Placeholder for chart</a:t>
            </a:r>
            <a:endParaRPr lang="nl-NL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056049E1-8871-4DD9-80BA-F04283E245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800" y="1316038"/>
            <a:ext cx="4707669" cy="4637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30041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-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AB2C97-AE85-490F-AD5D-C7F886D3B38F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799" y="471915"/>
            <a:ext cx="11484000" cy="34323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2200">
                <a:solidFill>
                  <a:srgbClr val="000000"/>
                </a:solidFill>
                <a:latin typeface="Montserrat Bold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E380AB4-E463-44B5-BF13-CB409ADD4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799" y="830931"/>
            <a:ext cx="11484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6C72E7BA-6D3C-4D6A-9EA0-061F3E9E8324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14338" y="1316764"/>
            <a:ext cx="5037248" cy="46365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00000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NL" dirty="0"/>
              <a:t>Placeholder for chart</a:t>
            </a:r>
            <a:endParaRPr lang="nl-NL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DA4C3D8-8F24-457D-A0D3-C853BE2888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704" y="1316503"/>
            <a:ext cx="5612095" cy="4636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15340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+ four 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AB2C97-AE85-490F-AD5D-C7F886D3B38F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800" y="471915"/>
            <a:ext cx="11484000" cy="34323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2200">
                <a:solidFill>
                  <a:srgbClr val="000000"/>
                </a:solidFill>
                <a:latin typeface="Montserrat Bold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E380AB4-E463-44B5-BF13-CB409ADD4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800" y="830931"/>
            <a:ext cx="11484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4DA07A1E-7E43-40F2-95A9-1DAE8473B2B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4338" y="1429965"/>
            <a:ext cx="2070313" cy="2130358"/>
          </a:xfrm>
          <a:prstGeom prst="roundRect">
            <a:avLst>
              <a:gd name="adj" fmla="val 6780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00000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NL" dirty="0"/>
              <a:t>Click here to add an image</a:t>
            </a:r>
          </a:p>
          <a:p>
            <a:endParaRPr lang="en-NL" dirty="0"/>
          </a:p>
          <a:p>
            <a:endParaRPr lang="en-NL" dirty="0"/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BA3582E0-15F7-4939-B5EE-0DCB1F5EB66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92518" y="1429965"/>
            <a:ext cx="2070313" cy="2130358"/>
          </a:xfrm>
          <a:prstGeom prst="roundRect">
            <a:avLst>
              <a:gd name="adj" fmla="val 6780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00000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NL" dirty="0"/>
              <a:t>Click here to add an image</a:t>
            </a:r>
          </a:p>
          <a:p>
            <a:endParaRPr lang="en-NL" dirty="0"/>
          </a:p>
          <a:p>
            <a:endParaRPr lang="en-NL" dirty="0"/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B75F2EC0-3A73-4ED4-A42B-B55C74D832F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14338" y="3826923"/>
            <a:ext cx="2070313" cy="2130358"/>
          </a:xfrm>
          <a:prstGeom prst="roundRect">
            <a:avLst>
              <a:gd name="adj" fmla="val 6780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00000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NL" dirty="0"/>
              <a:t>Click here to add an image</a:t>
            </a:r>
          </a:p>
          <a:p>
            <a:endParaRPr lang="en-NL" dirty="0"/>
          </a:p>
          <a:p>
            <a:endParaRPr lang="en-NL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5AF3F779-9DC3-4AAF-AE3B-9FE0C5FA02B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292518" y="3826923"/>
            <a:ext cx="2070313" cy="2130358"/>
          </a:xfrm>
          <a:prstGeom prst="roundRect">
            <a:avLst>
              <a:gd name="adj" fmla="val 6780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00000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NL" dirty="0"/>
              <a:t>Click here to add an image</a:t>
            </a:r>
          </a:p>
          <a:p>
            <a:endParaRPr lang="en-NL" dirty="0"/>
          </a:p>
          <a:p>
            <a:endParaRPr lang="en-NL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33AC978-A238-4386-8624-0CCD5A15512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 bwMode="invGray">
          <a:xfrm>
            <a:off x="2805716" y="1429965"/>
            <a:ext cx="3132000" cy="2130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7AFCE78-5C36-44C8-91C8-92D9BA8B2A0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 bwMode="invGray">
          <a:xfrm>
            <a:off x="2805716" y="3826922"/>
            <a:ext cx="3132000" cy="2130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1908094-B0A8-4A77-A781-2F7092A350B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 bwMode="invGray">
          <a:xfrm>
            <a:off x="8668800" y="1429965"/>
            <a:ext cx="3132000" cy="21303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FBDCD943-E55C-4177-BFF5-0964EED39798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 bwMode="invGray">
          <a:xfrm>
            <a:off x="8668800" y="3826922"/>
            <a:ext cx="3132000" cy="2130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05389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highlight blocks + four 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AB2C97-AE85-490F-AD5D-C7F886D3B38F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799" y="471915"/>
            <a:ext cx="11484000" cy="34323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2200">
                <a:latin typeface="Montserrat Bold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E380AB4-E463-44B5-BF13-CB409ADD4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799" y="830931"/>
            <a:ext cx="11484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2D2D2D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3CA8B58-D28A-433A-8884-CEC98561B5DF}"/>
              </a:ext>
            </a:extLst>
          </p:cNvPr>
          <p:cNvSpPr/>
          <p:nvPr userDrawn="1"/>
        </p:nvSpPr>
        <p:spPr>
          <a:xfrm>
            <a:off x="422777" y="1429965"/>
            <a:ext cx="2070313" cy="2130357"/>
          </a:xfrm>
          <a:prstGeom prst="roundRect">
            <a:avLst>
              <a:gd name="adj" fmla="val 5789"/>
            </a:avLst>
          </a:prstGeom>
          <a:solidFill>
            <a:srgbClr val="2D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759717C-E81C-4C70-9235-FF3D6ED69F8A}"/>
              </a:ext>
            </a:extLst>
          </p:cNvPr>
          <p:cNvSpPr/>
          <p:nvPr userDrawn="1"/>
        </p:nvSpPr>
        <p:spPr>
          <a:xfrm>
            <a:off x="422777" y="3831256"/>
            <a:ext cx="2070313" cy="2130357"/>
          </a:xfrm>
          <a:prstGeom prst="roundRect">
            <a:avLst>
              <a:gd name="adj" fmla="val 5789"/>
            </a:avLst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074D446E-B224-472C-980C-5E05C0359A0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 bwMode="invGray">
          <a:xfrm>
            <a:off x="617775" y="1631004"/>
            <a:ext cx="1680317" cy="1725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74E93D42-A67E-465A-839D-8F565E7FAE9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 bwMode="invGray">
          <a:xfrm>
            <a:off x="617775" y="4033913"/>
            <a:ext cx="1680317" cy="1725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047352F-5E4B-4E67-95C0-019B5ECC2AB2}"/>
              </a:ext>
            </a:extLst>
          </p:cNvPr>
          <p:cNvSpPr/>
          <p:nvPr userDrawn="1"/>
        </p:nvSpPr>
        <p:spPr>
          <a:xfrm>
            <a:off x="6287693" y="1429965"/>
            <a:ext cx="2070313" cy="2130357"/>
          </a:xfrm>
          <a:prstGeom prst="roundRect">
            <a:avLst>
              <a:gd name="adj" fmla="val 5789"/>
            </a:avLst>
          </a:prstGeom>
          <a:solidFill>
            <a:srgbClr val="FF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98C8F63-546B-4516-BC2C-7FFA8AFABDB8}"/>
              </a:ext>
            </a:extLst>
          </p:cNvPr>
          <p:cNvSpPr/>
          <p:nvPr userDrawn="1"/>
        </p:nvSpPr>
        <p:spPr>
          <a:xfrm>
            <a:off x="6287691" y="3831255"/>
            <a:ext cx="2070313" cy="2130357"/>
          </a:xfrm>
          <a:prstGeom prst="roundRect">
            <a:avLst>
              <a:gd name="adj" fmla="val 5789"/>
            </a:avLst>
          </a:prstGeom>
          <a:solidFill>
            <a:srgbClr val="002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B0E0D8AF-49E6-49E0-9F50-362332B8B92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 bwMode="invGray">
          <a:xfrm>
            <a:off x="6482691" y="1631004"/>
            <a:ext cx="1680317" cy="1725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73A7A69C-7DE5-4E67-A136-A50A826334E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 bwMode="invGray">
          <a:xfrm>
            <a:off x="6482691" y="4033913"/>
            <a:ext cx="1680317" cy="1725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40198DF7-CEAE-47CF-94B7-60626AC3CAA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 bwMode="invGray">
          <a:xfrm>
            <a:off x="2784434" y="1429965"/>
            <a:ext cx="3132000" cy="2130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2E71C253-CB2E-4933-98E4-5EE04CF9264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 bwMode="invGray">
          <a:xfrm>
            <a:off x="2784434" y="3826923"/>
            <a:ext cx="3132000" cy="2130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43C3C0BE-76A9-4AEB-B881-463AEFD97AD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 bwMode="invGray">
          <a:xfrm>
            <a:off x="8668799" y="1429965"/>
            <a:ext cx="3132000" cy="2130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0848F375-61FF-4AC2-BA7D-635E975C5F9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 bwMode="invGray">
          <a:xfrm>
            <a:off x="8668799" y="3826922"/>
            <a:ext cx="3132000" cy="2130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57448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highlight blocks centered + four 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AB2C97-AE85-490F-AD5D-C7F886D3B38F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799" y="471915"/>
            <a:ext cx="11484000" cy="34323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2200">
                <a:latin typeface="Montserrat Bold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E380AB4-E463-44B5-BF13-CB409ADD4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799" y="830931"/>
            <a:ext cx="11484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2D2D2D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3CA8B58-D28A-433A-8884-CEC98561B5DF}"/>
              </a:ext>
            </a:extLst>
          </p:cNvPr>
          <p:cNvSpPr/>
          <p:nvPr userDrawn="1"/>
        </p:nvSpPr>
        <p:spPr>
          <a:xfrm>
            <a:off x="3869489" y="1429965"/>
            <a:ext cx="2070313" cy="2130357"/>
          </a:xfrm>
          <a:prstGeom prst="roundRect">
            <a:avLst>
              <a:gd name="adj" fmla="val 5789"/>
            </a:avLst>
          </a:prstGeom>
          <a:solidFill>
            <a:srgbClr val="2D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759717C-E81C-4C70-9235-FF3D6ED69F8A}"/>
              </a:ext>
            </a:extLst>
          </p:cNvPr>
          <p:cNvSpPr/>
          <p:nvPr userDrawn="1"/>
        </p:nvSpPr>
        <p:spPr>
          <a:xfrm>
            <a:off x="3833087" y="3847180"/>
            <a:ext cx="2070313" cy="2130357"/>
          </a:xfrm>
          <a:prstGeom prst="roundRect">
            <a:avLst>
              <a:gd name="adj" fmla="val 5789"/>
            </a:avLst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074D446E-B224-472C-980C-5E05C0359A0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 bwMode="invGray">
          <a:xfrm>
            <a:off x="4064487" y="1631004"/>
            <a:ext cx="1680317" cy="1725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74E93D42-A67E-465A-839D-8F565E7FAE9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 bwMode="invGray">
          <a:xfrm>
            <a:off x="4064487" y="4049837"/>
            <a:ext cx="1680317" cy="1725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047352F-5E4B-4E67-95C0-019B5ECC2AB2}"/>
              </a:ext>
            </a:extLst>
          </p:cNvPr>
          <p:cNvSpPr/>
          <p:nvPr userDrawn="1"/>
        </p:nvSpPr>
        <p:spPr>
          <a:xfrm>
            <a:off x="6214195" y="1429965"/>
            <a:ext cx="2070313" cy="2130357"/>
          </a:xfrm>
          <a:prstGeom prst="roundRect">
            <a:avLst>
              <a:gd name="adj" fmla="val 5789"/>
            </a:avLst>
          </a:prstGeom>
          <a:solidFill>
            <a:srgbClr val="FF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98C8F63-546B-4516-BC2C-7FFA8AFABDB8}"/>
              </a:ext>
            </a:extLst>
          </p:cNvPr>
          <p:cNvSpPr/>
          <p:nvPr userDrawn="1"/>
        </p:nvSpPr>
        <p:spPr>
          <a:xfrm>
            <a:off x="6214195" y="3831255"/>
            <a:ext cx="2070313" cy="2130357"/>
          </a:xfrm>
          <a:prstGeom prst="roundRect">
            <a:avLst>
              <a:gd name="adj" fmla="val 5789"/>
            </a:avLst>
          </a:prstGeom>
          <a:solidFill>
            <a:srgbClr val="002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B0E0D8AF-49E6-49E0-9F50-362332B8B92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 bwMode="invGray">
          <a:xfrm>
            <a:off x="6409193" y="1631004"/>
            <a:ext cx="1680317" cy="1725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73A7A69C-7DE5-4E67-A136-A50A826334E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 bwMode="invGray">
          <a:xfrm>
            <a:off x="6409193" y="4033913"/>
            <a:ext cx="1680317" cy="1725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40198DF7-CEAE-47CF-94B7-60626AC3CAA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 bwMode="invGray">
          <a:xfrm>
            <a:off x="316799" y="1429965"/>
            <a:ext cx="3132000" cy="2130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2E71C253-CB2E-4933-98E4-5EE04CF9264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 bwMode="invGray">
          <a:xfrm>
            <a:off x="316799" y="3847180"/>
            <a:ext cx="3132000" cy="2130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43C3C0BE-76A9-4AEB-B881-463AEFD97AD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 bwMode="invGray">
          <a:xfrm>
            <a:off x="8668799" y="1429965"/>
            <a:ext cx="3132000" cy="2130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0848F375-61FF-4AC2-BA7D-635E975C5F9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 bwMode="invGray">
          <a:xfrm>
            <a:off x="8668799" y="3826922"/>
            <a:ext cx="3132000" cy="2130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16308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locks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AB2C97-AE85-490F-AD5D-C7F886D3B38F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800" y="471915"/>
            <a:ext cx="11484000" cy="34323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2200">
                <a:latin typeface="Montserrat Bold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E380AB4-E463-44B5-BF13-CB409ADD4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800" y="830931"/>
            <a:ext cx="11484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2D2D2D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D2459CEC-A4CF-4DD4-81E8-93B3A5F6536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 bwMode="invGray">
          <a:xfrm>
            <a:off x="8088366" y="1439605"/>
            <a:ext cx="3712434" cy="3121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2D2D2D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8741328C-C085-4599-8E8E-9F2675721AA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 bwMode="invGray">
          <a:xfrm>
            <a:off x="8088365" y="3813858"/>
            <a:ext cx="3712435" cy="3121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2D2D2D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4BC0F70D-170B-4864-9328-0FB2F231130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 bwMode="invGray">
          <a:xfrm>
            <a:off x="316800" y="1439605"/>
            <a:ext cx="3712434" cy="3121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2D2D2D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36370263-69FE-4CD9-9FFD-457F6EC1ED91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 bwMode="invGray">
          <a:xfrm>
            <a:off x="316800" y="3813858"/>
            <a:ext cx="3712435" cy="3121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2D2D2D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2EF3C9B2-76EC-4D51-8D58-B549BD2659B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 bwMode="invGray">
          <a:xfrm>
            <a:off x="4184726" y="1439605"/>
            <a:ext cx="3712434" cy="3121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2D2D2D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6073B89A-ABDB-42BA-B930-F2CDCAD2D5F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 bwMode="invGray">
          <a:xfrm>
            <a:off x="4184726" y="3813858"/>
            <a:ext cx="3712435" cy="3121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2D2D2D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320C2A9B-1446-42B5-9866-6A529B7EB425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 bwMode="invGray">
          <a:xfrm>
            <a:off x="316800" y="1836750"/>
            <a:ext cx="3712433" cy="17490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2D2D2D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C5F06084-AC16-49C2-BFAC-0A404A7435D0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 bwMode="invGray">
          <a:xfrm>
            <a:off x="316800" y="4216115"/>
            <a:ext cx="3712433" cy="17490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2D2D2D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45397D41-59D2-4B16-B530-4079DF1ED91A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 bwMode="invGray">
          <a:xfrm>
            <a:off x="4184726" y="1836750"/>
            <a:ext cx="3712433" cy="17490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2D2D2D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6877C2CE-0D3D-4F51-B4FB-44CA0AC4CDE8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 bwMode="invGray">
          <a:xfrm>
            <a:off x="4184726" y="4216115"/>
            <a:ext cx="3712433" cy="17490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2D2D2D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5D027021-1D69-4E2B-AA72-76DABF09EC76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 bwMode="invGray">
          <a:xfrm>
            <a:off x="8088367" y="1836750"/>
            <a:ext cx="3712433" cy="17490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2D2D2D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FF652AAD-B456-43BF-B19B-120FF398F9C1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 bwMode="invGray">
          <a:xfrm>
            <a:off x="8088367" y="4216115"/>
            <a:ext cx="3712433" cy="17490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2D2D2D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48866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able, console table, dining table&#10;&#10;Description automatically generated">
            <a:extLst>
              <a:ext uri="{FF2B5EF4-FFF2-40B4-BE49-F238E27FC236}">
                <a16:creationId xmlns:a16="http://schemas.microsoft.com/office/drawing/2014/main" id="{E2D43428-E7CE-81FF-FD78-2DD7198CB0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F786AD-7708-487E-982A-6BAEF70EF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288" y="1559880"/>
            <a:ext cx="10515600" cy="4016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000000"/>
                </a:solidFill>
                <a:latin typeface="Montserrat Bold" panose="00000800000000000000" pitchFamily="2" charset="0"/>
              </a:defRPr>
            </a:lvl1pPr>
          </a:lstStyle>
          <a:p>
            <a:r>
              <a:rPr lang="en-NL" dirty="0"/>
              <a:t>Content overview</a:t>
            </a:r>
            <a:endParaRPr lang="nl-NL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0523335-FB70-41A4-AD57-4B5B78CEC3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3590" y="892407"/>
            <a:ext cx="1901614" cy="340326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EDB5558-BADD-4E8F-9403-A6C600434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893590" y="2880691"/>
            <a:ext cx="3656742" cy="7339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NL" dirty="0"/>
              <a:t>Chapter title</a:t>
            </a:r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5F634F97-7035-4B6B-BE58-509E7F343F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893590" y="2651010"/>
            <a:ext cx="215363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>
                <a:solidFill>
                  <a:srgbClr val="FF6D43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7D8FDAA-46B6-4B52-802A-C25AF05840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invGray">
          <a:xfrm>
            <a:off x="893590" y="4031378"/>
            <a:ext cx="3656742" cy="7339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NL" dirty="0"/>
              <a:t>Chapter title</a:t>
            </a:r>
            <a:endParaRPr lang="en-US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AC6D1B7-B40B-4502-823B-14AA1F1D3D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invGray">
          <a:xfrm>
            <a:off x="893590" y="3797363"/>
            <a:ext cx="306831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>
                <a:solidFill>
                  <a:srgbClr val="FF6D43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NL" dirty="0"/>
              <a:t>02</a:t>
            </a:r>
            <a:endParaRPr lang="en-US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E604DA7-4CE1-46AD-82EE-262FEDB3C0B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invGray">
          <a:xfrm>
            <a:off x="893590" y="5186399"/>
            <a:ext cx="3656742" cy="7339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NL" dirty="0"/>
              <a:t>Chapter title</a:t>
            </a:r>
            <a:endParaRPr lang="en-US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5E558F66-781A-427E-A26B-03CC8BB4BF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invGray">
          <a:xfrm>
            <a:off x="893590" y="4956718"/>
            <a:ext cx="306831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>
                <a:solidFill>
                  <a:srgbClr val="FF6D43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NL" dirty="0"/>
              <a:t>03</a:t>
            </a:r>
            <a:endParaRPr lang="en-US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38C80B47-9195-4AE5-BFBD-92C82687B9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5279966" y="2880691"/>
            <a:ext cx="3656742" cy="7339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NL" dirty="0"/>
              <a:t>Chapter title</a:t>
            </a:r>
            <a:endParaRPr lang="en-US" dirty="0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72ADF441-DA8A-49D0-B08F-29F2723728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5279966" y="2651010"/>
            <a:ext cx="306831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>
                <a:solidFill>
                  <a:srgbClr val="FF6D43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NL" dirty="0"/>
              <a:t>04</a:t>
            </a:r>
            <a:endParaRPr lang="en-US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64E4BE7A-DC71-466F-9000-5AC0BB4C5C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invGray">
          <a:xfrm>
            <a:off x="5279966" y="4031378"/>
            <a:ext cx="3656742" cy="7339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NL" dirty="0"/>
              <a:t>Chapter title</a:t>
            </a:r>
            <a:endParaRPr lang="en-US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F2C5BF79-33AB-4E0A-9B89-4EFF2018707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invGray">
          <a:xfrm>
            <a:off x="5279966" y="3801697"/>
            <a:ext cx="306831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>
                <a:solidFill>
                  <a:srgbClr val="FF6D43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NL" dirty="0"/>
              <a:t>05</a:t>
            </a:r>
            <a:endParaRPr lang="en-US" dirty="0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0E3806AC-4E53-4B01-965E-713729C4127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invGray">
          <a:xfrm>
            <a:off x="5279966" y="5186399"/>
            <a:ext cx="3656742" cy="7339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NL" dirty="0"/>
              <a:t>Chapter title</a:t>
            </a:r>
            <a:endParaRPr lang="en-US" dirty="0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FCB81010-191E-4C08-9B03-840E000449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invGray">
          <a:xfrm>
            <a:off x="5279966" y="4956718"/>
            <a:ext cx="306831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>
                <a:solidFill>
                  <a:srgbClr val="FF6D43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NL" dirty="0"/>
              <a:t>06</a:t>
            </a:r>
            <a:endParaRPr lang="en-US" dirty="0"/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14DE181C-BE61-4217-8210-ADD157DC0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0609" y="6201536"/>
            <a:ext cx="458064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Montserrat SemiBold" pitchFamily="2" charset="0"/>
                <a:ea typeface="Verdana" pitchFamily="34" charset="0"/>
                <a:cs typeface="Montserrat SemiBold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09947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locks with hight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AB2C97-AE85-490F-AD5D-C7F886D3B38F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799" y="471915"/>
            <a:ext cx="11484000" cy="34323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2200">
                <a:latin typeface="Montserrat Bold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E380AB4-E463-44B5-BF13-CB409ADD4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799" y="830931"/>
            <a:ext cx="11484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2D2D2D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F3D8963-5580-4C5D-83BD-9F4EE3E85093}"/>
              </a:ext>
            </a:extLst>
          </p:cNvPr>
          <p:cNvSpPr/>
          <p:nvPr/>
        </p:nvSpPr>
        <p:spPr>
          <a:xfrm>
            <a:off x="417847" y="1376740"/>
            <a:ext cx="2749999" cy="4681353"/>
          </a:xfrm>
          <a:prstGeom prst="roundRect">
            <a:avLst>
              <a:gd name="adj" fmla="val 6076"/>
            </a:avLst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266BEE5-890F-4D2B-A3D4-446773B2C7A7}"/>
              </a:ext>
            </a:extLst>
          </p:cNvPr>
          <p:cNvSpPr/>
          <p:nvPr/>
        </p:nvSpPr>
        <p:spPr>
          <a:xfrm>
            <a:off x="3291456" y="1376740"/>
            <a:ext cx="2749999" cy="4681353"/>
          </a:xfrm>
          <a:prstGeom prst="roundRect">
            <a:avLst>
              <a:gd name="adj" fmla="val 6076"/>
            </a:avLst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B76ECF3-ABC9-4360-9A82-4F41E3655D43}"/>
              </a:ext>
            </a:extLst>
          </p:cNvPr>
          <p:cNvSpPr/>
          <p:nvPr/>
        </p:nvSpPr>
        <p:spPr>
          <a:xfrm>
            <a:off x="6165065" y="1376740"/>
            <a:ext cx="2749999" cy="4681353"/>
          </a:xfrm>
          <a:prstGeom prst="roundRect">
            <a:avLst>
              <a:gd name="adj" fmla="val 6076"/>
            </a:avLst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E8E96AE-E249-4716-9137-DA93C7E53D0E}"/>
              </a:ext>
            </a:extLst>
          </p:cNvPr>
          <p:cNvSpPr/>
          <p:nvPr/>
        </p:nvSpPr>
        <p:spPr>
          <a:xfrm>
            <a:off x="9038673" y="1376740"/>
            <a:ext cx="2749999" cy="4681353"/>
          </a:xfrm>
          <a:prstGeom prst="roundRect">
            <a:avLst>
              <a:gd name="adj" fmla="val 6076"/>
            </a:avLst>
          </a:prstGeom>
          <a:solidFill>
            <a:srgbClr val="FF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239C0297-1567-40AA-90D6-CB03A2A553DC}"/>
              </a:ext>
            </a:extLst>
          </p:cNvPr>
          <p:cNvSpPr>
            <a:spLocks noGrp="1"/>
          </p:cNvSpPr>
          <p:nvPr userDrawn="1">
            <p:ph type="body" sz="quarter" idx="42"/>
          </p:nvPr>
        </p:nvSpPr>
        <p:spPr bwMode="invGray">
          <a:xfrm>
            <a:off x="563857" y="1481550"/>
            <a:ext cx="2457978" cy="3121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76D94888-A371-4384-8376-ED2A72F15754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 bwMode="invGray">
          <a:xfrm>
            <a:off x="563858" y="1878695"/>
            <a:ext cx="2457977" cy="40607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D94C5563-891A-404C-BEE1-28600555F5A7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 bwMode="invGray">
          <a:xfrm>
            <a:off x="3437466" y="1481550"/>
            <a:ext cx="2457978" cy="3121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D62F8185-7100-4AB7-8700-7B9AB5C5C76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 bwMode="invGray">
          <a:xfrm>
            <a:off x="3437467" y="1878695"/>
            <a:ext cx="2457977" cy="40607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F2DDC885-AC07-439F-BC77-A4C9B911E7E5}"/>
              </a:ext>
            </a:extLst>
          </p:cNvPr>
          <p:cNvSpPr>
            <a:spLocks noGrp="1"/>
          </p:cNvSpPr>
          <p:nvPr userDrawn="1">
            <p:ph type="body" sz="quarter" idx="51"/>
          </p:nvPr>
        </p:nvSpPr>
        <p:spPr bwMode="invGray">
          <a:xfrm>
            <a:off x="6311075" y="1481550"/>
            <a:ext cx="2457978" cy="3121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BF938847-A46F-4040-B617-CA0FDAC75981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 bwMode="invGray">
          <a:xfrm>
            <a:off x="6311076" y="1878695"/>
            <a:ext cx="2457977" cy="40607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3D2A8777-0FD1-4F0D-BDA3-82FBFC3C711F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 bwMode="invGray">
          <a:xfrm>
            <a:off x="9184683" y="1481550"/>
            <a:ext cx="2457978" cy="3121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0D2F8A3C-F63E-4F2C-9C20-DCFE48617FE5}"/>
              </a:ext>
            </a:extLst>
          </p:cNvPr>
          <p:cNvSpPr>
            <a:spLocks noGrp="1"/>
          </p:cNvSpPr>
          <p:nvPr userDrawn="1">
            <p:ph type="body" sz="quarter" idx="54"/>
          </p:nvPr>
        </p:nvSpPr>
        <p:spPr bwMode="invGray">
          <a:xfrm>
            <a:off x="9184684" y="1878695"/>
            <a:ext cx="2457977" cy="40607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98468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AB2C97-AE85-490F-AD5D-C7F886D3B38F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800" y="471915"/>
            <a:ext cx="11484000" cy="34323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2200">
                <a:latin typeface="Montserrat Bold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E380AB4-E463-44B5-BF13-CB409ADD4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800" y="830931"/>
            <a:ext cx="11484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2D2D2D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F3D8963-5580-4C5D-83BD-9F4EE3E85093}"/>
              </a:ext>
            </a:extLst>
          </p:cNvPr>
          <p:cNvSpPr/>
          <p:nvPr/>
        </p:nvSpPr>
        <p:spPr>
          <a:xfrm>
            <a:off x="417847" y="1376740"/>
            <a:ext cx="5043037" cy="501955"/>
          </a:xfrm>
          <a:prstGeom prst="roundRect">
            <a:avLst>
              <a:gd name="adj" fmla="val 6076"/>
            </a:avLst>
          </a:prstGeom>
          <a:solidFill>
            <a:srgbClr val="FF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266BEE5-890F-4D2B-A3D4-446773B2C7A7}"/>
              </a:ext>
            </a:extLst>
          </p:cNvPr>
          <p:cNvSpPr/>
          <p:nvPr/>
        </p:nvSpPr>
        <p:spPr>
          <a:xfrm>
            <a:off x="6745635" y="1386659"/>
            <a:ext cx="5043037" cy="501955"/>
          </a:xfrm>
          <a:prstGeom prst="roundRect">
            <a:avLst>
              <a:gd name="adj" fmla="val 6076"/>
            </a:avLst>
          </a:prstGeom>
          <a:solidFill>
            <a:srgbClr val="FF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239C0297-1567-40AA-90D6-CB03A2A553DC}"/>
              </a:ext>
            </a:extLst>
          </p:cNvPr>
          <p:cNvSpPr>
            <a:spLocks noGrp="1"/>
          </p:cNvSpPr>
          <p:nvPr userDrawn="1">
            <p:ph type="body" sz="quarter" idx="42"/>
          </p:nvPr>
        </p:nvSpPr>
        <p:spPr bwMode="invGray">
          <a:xfrm>
            <a:off x="577864" y="1481550"/>
            <a:ext cx="4723003" cy="3121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76D94888-A371-4384-8376-ED2A72F15754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 bwMode="invGray">
          <a:xfrm>
            <a:off x="577863" y="1983505"/>
            <a:ext cx="4723004" cy="39559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D94C5563-891A-404C-BEE1-28600555F5A7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 bwMode="invGray">
          <a:xfrm>
            <a:off x="6905554" y="1481550"/>
            <a:ext cx="4723198" cy="3121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D62F8185-7100-4AB7-8700-7B9AB5C5C76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 bwMode="invGray">
          <a:xfrm>
            <a:off x="6905553" y="1983504"/>
            <a:ext cx="4723200" cy="39559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2348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AB2C97-AE85-490F-AD5D-C7F886D3B38F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800" y="471915"/>
            <a:ext cx="11484000" cy="34323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2200">
                <a:solidFill>
                  <a:srgbClr val="000000"/>
                </a:solidFill>
                <a:latin typeface="Montserrat Bold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E380AB4-E463-44B5-BF13-CB409ADD4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800" y="830931"/>
            <a:ext cx="11484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F3D8963-5580-4C5D-83BD-9F4EE3E85093}"/>
              </a:ext>
            </a:extLst>
          </p:cNvPr>
          <p:cNvSpPr/>
          <p:nvPr/>
        </p:nvSpPr>
        <p:spPr>
          <a:xfrm>
            <a:off x="417847" y="1376740"/>
            <a:ext cx="3239999" cy="501955"/>
          </a:xfrm>
          <a:prstGeom prst="roundRect">
            <a:avLst>
              <a:gd name="adj" fmla="val 6076"/>
            </a:avLst>
          </a:prstGeom>
          <a:solidFill>
            <a:srgbClr val="FF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266BEE5-890F-4D2B-A3D4-446773B2C7A7}"/>
              </a:ext>
            </a:extLst>
          </p:cNvPr>
          <p:cNvSpPr/>
          <p:nvPr/>
        </p:nvSpPr>
        <p:spPr>
          <a:xfrm>
            <a:off x="4483260" y="1386659"/>
            <a:ext cx="3239999" cy="501955"/>
          </a:xfrm>
          <a:prstGeom prst="roundRect">
            <a:avLst>
              <a:gd name="adj" fmla="val 6076"/>
            </a:avLst>
          </a:prstGeom>
          <a:solidFill>
            <a:srgbClr val="FF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B76ECF3-ABC9-4360-9A82-4F41E3655D43}"/>
              </a:ext>
            </a:extLst>
          </p:cNvPr>
          <p:cNvSpPr/>
          <p:nvPr/>
        </p:nvSpPr>
        <p:spPr>
          <a:xfrm>
            <a:off x="8548673" y="1386660"/>
            <a:ext cx="3239999" cy="501955"/>
          </a:xfrm>
          <a:prstGeom prst="roundRect">
            <a:avLst>
              <a:gd name="adj" fmla="val 6076"/>
            </a:avLst>
          </a:prstGeom>
          <a:solidFill>
            <a:srgbClr val="FF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239C0297-1567-40AA-90D6-CB03A2A553DC}"/>
              </a:ext>
            </a:extLst>
          </p:cNvPr>
          <p:cNvSpPr>
            <a:spLocks noGrp="1"/>
          </p:cNvSpPr>
          <p:nvPr userDrawn="1">
            <p:ph type="body" sz="quarter" idx="42"/>
          </p:nvPr>
        </p:nvSpPr>
        <p:spPr bwMode="invGray">
          <a:xfrm>
            <a:off x="561384" y="1481550"/>
            <a:ext cx="2952925" cy="312176"/>
          </a:xfrm>
          <a:prstGeom prst="rect">
            <a:avLst/>
          </a:prstGeom>
        </p:spPr>
        <p:txBody>
          <a:bodyPr lIns="90000" tIns="46800" rIns="90000" bIns="46800" anchor="ctr"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76D94888-A371-4384-8376-ED2A72F15754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 bwMode="invGray">
          <a:xfrm>
            <a:off x="561846" y="1983505"/>
            <a:ext cx="2952000" cy="39559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D94C5563-891A-404C-BEE1-28600555F5A7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 bwMode="invGray">
          <a:xfrm>
            <a:off x="4627259" y="1481550"/>
            <a:ext cx="2952000" cy="3121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D62F8185-7100-4AB7-8700-7B9AB5C5C76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 bwMode="invGray">
          <a:xfrm>
            <a:off x="4627259" y="1983505"/>
            <a:ext cx="2952000" cy="39559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F2DDC885-AC07-439F-BC77-A4C9B911E7E5}"/>
              </a:ext>
            </a:extLst>
          </p:cNvPr>
          <p:cNvSpPr>
            <a:spLocks noGrp="1"/>
          </p:cNvSpPr>
          <p:nvPr userDrawn="1">
            <p:ph type="body" sz="quarter" idx="51"/>
          </p:nvPr>
        </p:nvSpPr>
        <p:spPr bwMode="invGray">
          <a:xfrm>
            <a:off x="8692672" y="1481550"/>
            <a:ext cx="2952000" cy="3121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BF938847-A46F-4040-B617-CA0FDAC75981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 bwMode="invGray">
          <a:xfrm>
            <a:off x="8692672" y="1983505"/>
            <a:ext cx="2952000" cy="39559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30399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AB2C97-AE85-490F-AD5D-C7F886D3B38F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800" y="471915"/>
            <a:ext cx="11484000" cy="34323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2200">
                <a:solidFill>
                  <a:srgbClr val="000000"/>
                </a:solidFill>
                <a:latin typeface="Montserrat Bold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E380AB4-E463-44B5-BF13-CB409ADD4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800" y="830931"/>
            <a:ext cx="11484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F3D8963-5580-4C5D-83BD-9F4EE3E85093}"/>
              </a:ext>
            </a:extLst>
          </p:cNvPr>
          <p:cNvSpPr/>
          <p:nvPr/>
        </p:nvSpPr>
        <p:spPr>
          <a:xfrm>
            <a:off x="417847" y="1376740"/>
            <a:ext cx="2749999" cy="501955"/>
          </a:xfrm>
          <a:prstGeom prst="roundRect">
            <a:avLst>
              <a:gd name="adj" fmla="val 6076"/>
            </a:avLst>
          </a:prstGeom>
          <a:solidFill>
            <a:srgbClr val="FF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266BEE5-890F-4D2B-A3D4-446773B2C7A7}"/>
              </a:ext>
            </a:extLst>
          </p:cNvPr>
          <p:cNvSpPr/>
          <p:nvPr/>
        </p:nvSpPr>
        <p:spPr>
          <a:xfrm>
            <a:off x="3291456" y="1376740"/>
            <a:ext cx="2749999" cy="501955"/>
          </a:xfrm>
          <a:prstGeom prst="roundRect">
            <a:avLst>
              <a:gd name="adj" fmla="val 6076"/>
            </a:avLst>
          </a:prstGeom>
          <a:solidFill>
            <a:srgbClr val="FF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B76ECF3-ABC9-4360-9A82-4F41E3655D43}"/>
              </a:ext>
            </a:extLst>
          </p:cNvPr>
          <p:cNvSpPr/>
          <p:nvPr/>
        </p:nvSpPr>
        <p:spPr>
          <a:xfrm>
            <a:off x="6165065" y="1376740"/>
            <a:ext cx="2749999" cy="501955"/>
          </a:xfrm>
          <a:prstGeom prst="roundRect">
            <a:avLst>
              <a:gd name="adj" fmla="val 6076"/>
            </a:avLst>
          </a:prstGeom>
          <a:solidFill>
            <a:srgbClr val="FF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E8E96AE-E249-4716-9137-DA93C7E53D0E}"/>
              </a:ext>
            </a:extLst>
          </p:cNvPr>
          <p:cNvSpPr/>
          <p:nvPr/>
        </p:nvSpPr>
        <p:spPr>
          <a:xfrm>
            <a:off x="9038673" y="1376740"/>
            <a:ext cx="2749999" cy="501955"/>
          </a:xfrm>
          <a:prstGeom prst="roundRect">
            <a:avLst>
              <a:gd name="adj" fmla="val 6076"/>
            </a:avLst>
          </a:prstGeom>
          <a:solidFill>
            <a:srgbClr val="FF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239C0297-1567-40AA-90D6-CB03A2A553DC}"/>
              </a:ext>
            </a:extLst>
          </p:cNvPr>
          <p:cNvSpPr>
            <a:spLocks noGrp="1"/>
          </p:cNvSpPr>
          <p:nvPr userDrawn="1">
            <p:ph type="body" sz="quarter" idx="42"/>
          </p:nvPr>
        </p:nvSpPr>
        <p:spPr bwMode="invGray">
          <a:xfrm>
            <a:off x="563857" y="1481550"/>
            <a:ext cx="2457978" cy="3121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76D94888-A371-4384-8376-ED2A72F15754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 bwMode="invGray">
          <a:xfrm>
            <a:off x="563858" y="1983505"/>
            <a:ext cx="2457977" cy="39559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D94C5563-891A-404C-BEE1-28600555F5A7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 bwMode="invGray">
          <a:xfrm>
            <a:off x="3437466" y="1481550"/>
            <a:ext cx="2457978" cy="3121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D62F8185-7100-4AB7-8700-7B9AB5C5C76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 bwMode="invGray">
          <a:xfrm>
            <a:off x="3437467" y="1983505"/>
            <a:ext cx="2457977" cy="39559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F2DDC885-AC07-439F-BC77-A4C9B911E7E5}"/>
              </a:ext>
            </a:extLst>
          </p:cNvPr>
          <p:cNvSpPr>
            <a:spLocks noGrp="1"/>
          </p:cNvSpPr>
          <p:nvPr userDrawn="1">
            <p:ph type="body" sz="quarter" idx="51"/>
          </p:nvPr>
        </p:nvSpPr>
        <p:spPr bwMode="invGray">
          <a:xfrm>
            <a:off x="6311075" y="1481550"/>
            <a:ext cx="2457978" cy="3121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BF938847-A46F-4040-B617-CA0FDAC75981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 bwMode="invGray">
          <a:xfrm>
            <a:off x="6311076" y="1983505"/>
            <a:ext cx="2457977" cy="39559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3D2A8777-0FD1-4F0D-BDA3-82FBFC3C711F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 bwMode="invGray">
          <a:xfrm>
            <a:off x="9184683" y="1481550"/>
            <a:ext cx="2457978" cy="3121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0D2F8A3C-F63E-4F2C-9C20-DCFE48617FE5}"/>
              </a:ext>
            </a:extLst>
          </p:cNvPr>
          <p:cNvSpPr>
            <a:spLocks noGrp="1"/>
          </p:cNvSpPr>
          <p:nvPr userDrawn="1">
            <p:ph type="body" sz="quarter" idx="54"/>
          </p:nvPr>
        </p:nvSpPr>
        <p:spPr bwMode="invGray">
          <a:xfrm>
            <a:off x="9184684" y="1983505"/>
            <a:ext cx="2457977" cy="39559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188961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ored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AB2C97-AE85-490F-AD5D-C7F886D3B38F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800" y="471915"/>
            <a:ext cx="11484000" cy="34323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2200">
                <a:latin typeface="Montserrat Bold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E380AB4-E463-44B5-BF13-CB409ADD4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800" y="830931"/>
            <a:ext cx="11484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2D2D2D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4EEE4F9-1953-4BE2-AAB6-AF624FA0F7FE}"/>
              </a:ext>
            </a:extLst>
          </p:cNvPr>
          <p:cNvSpPr/>
          <p:nvPr userDrawn="1"/>
        </p:nvSpPr>
        <p:spPr>
          <a:xfrm>
            <a:off x="417847" y="1376137"/>
            <a:ext cx="3600000" cy="4554881"/>
          </a:xfrm>
          <a:prstGeom prst="roundRect">
            <a:avLst>
              <a:gd name="adj" fmla="val 3617"/>
            </a:avLst>
          </a:prstGeom>
          <a:solidFill>
            <a:srgbClr val="002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FC0C31A-EADE-475B-8659-B247694C8156}"/>
              </a:ext>
            </a:extLst>
          </p:cNvPr>
          <p:cNvSpPr/>
          <p:nvPr userDrawn="1"/>
        </p:nvSpPr>
        <p:spPr>
          <a:xfrm>
            <a:off x="4318095" y="1376136"/>
            <a:ext cx="3600000" cy="4554881"/>
          </a:xfrm>
          <a:prstGeom prst="roundRect">
            <a:avLst>
              <a:gd name="adj" fmla="val 3617"/>
            </a:avLst>
          </a:prstGeom>
          <a:solidFill>
            <a:srgbClr val="FF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783D2F0-C63F-4ED3-B982-C7543245DEE7}"/>
              </a:ext>
            </a:extLst>
          </p:cNvPr>
          <p:cNvSpPr/>
          <p:nvPr userDrawn="1"/>
        </p:nvSpPr>
        <p:spPr>
          <a:xfrm>
            <a:off x="8218343" y="1376135"/>
            <a:ext cx="3600000" cy="4554881"/>
          </a:xfrm>
          <a:prstGeom prst="roundRect">
            <a:avLst>
              <a:gd name="adj" fmla="val 3617"/>
            </a:avLst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2D2D2D"/>
              </a:solidFill>
            </a:endParaRP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0DDB1D8F-E5AF-4D25-B6DF-68652F4E84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9378" y="1479121"/>
            <a:ext cx="3436938" cy="3522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A7F0CE21-4019-4FC6-A3A0-36B6B7A8C5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99626" y="1479121"/>
            <a:ext cx="3436938" cy="3522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2D2D2D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BE854316-9D8B-4ACC-8002-506C758C2F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02576" y="1479121"/>
            <a:ext cx="3436938" cy="3522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2D2D2D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083BF51F-0691-49F7-A008-3E8F6B3A3C4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9378" y="1973739"/>
            <a:ext cx="3436938" cy="3887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03D91854-B70D-43CC-9CA1-D173962CB0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99626" y="1973739"/>
            <a:ext cx="3436938" cy="3887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2D2D2D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97EC2FAB-088C-474C-A92D-32F83C39614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99874" y="1973739"/>
            <a:ext cx="3436938" cy="3887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602519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hidden="1">
            <a:extLst>
              <a:ext uri="{FF2B5EF4-FFF2-40B4-BE49-F238E27FC236}">
                <a16:creationId xmlns:a16="http://schemas.microsoft.com/office/drawing/2014/main" id="{356FE270-AA12-4944-AABB-871074D9D8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528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83AB2C97-AE85-490F-AD5D-C7F886D3B38F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800" y="471915"/>
            <a:ext cx="11484000" cy="34323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2200">
                <a:latin typeface="Montserrat Bold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E380AB4-E463-44B5-BF13-CB409ADD4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800" y="830931"/>
            <a:ext cx="11484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2D2D2D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3DD9479-32BE-4255-8D4F-4216693171D1}"/>
              </a:ext>
            </a:extLst>
          </p:cNvPr>
          <p:cNvSpPr/>
          <p:nvPr userDrawn="1"/>
        </p:nvSpPr>
        <p:spPr>
          <a:xfrm>
            <a:off x="413556" y="1414671"/>
            <a:ext cx="9354024" cy="1800000"/>
          </a:xfrm>
          <a:prstGeom prst="roundRect">
            <a:avLst>
              <a:gd name="adj" fmla="val 3617"/>
            </a:avLst>
          </a:prstGeom>
          <a:solidFill>
            <a:srgbClr val="FF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359A2CB8-6225-4B92-8899-576771C47E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7517" y="1510019"/>
            <a:ext cx="9188242" cy="16417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  <a:latin typeface="Montserrat Bold" panose="000008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A4910E2B-FFA5-49E8-A92C-549A7A70AA4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843083" y="1414671"/>
            <a:ext cx="1935361" cy="4440752"/>
          </a:xfrm>
          <a:prstGeom prst="roundRect">
            <a:avLst>
              <a:gd name="adj" fmla="val 3028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Raleway Light" pitchFamily="2" charset="0"/>
              </a:defRPr>
            </a:lvl1pPr>
          </a:lstStyle>
          <a:p>
            <a:r>
              <a:rPr lang="en-NL" dirty="0"/>
              <a:t>Select image by clicking here</a:t>
            </a:r>
            <a:br>
              <a:rPr lang="en-NL" dirty="0"/>
            </a:br>
            <a:br>
              <a:rPr lang="en-NL" dirty="0"/>
            </a:br>
            <a:br>
              <a:rPr lang="en-NL" dirty="0"/>
            </a:br>
            <a:br>
              <a:rPr lang="en-NL" dirty="0"/>
            </a:br>
            <a:endParaRPr lang="nl-NL" dirty="0"/>
          </a:p>
        </p:txBody>
      </p:sp>
      <p:sp>
        <p:nvSpPr>
          <p:cNvPr id="36" name="Text Placeholder 20">
            <a:extLst>
              <a:ext uri="{FF2B5EF4-FFF2-40B4-BE49-F238E27FC236}">
                <a16:creationId xmlns:a16="http://schemas.microsoft.com/office/drawing/2014/main" id="{2036E1FB-7710-4F84-9459-CC3C9AB1DFE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07517" y="3428999"/>
            <a:ext cx="9188242" cy="24264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000000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996621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ircles with hight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AB2C97-AE85-490F-AD5D-C7F886D3B38F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800" y="471915"/>
            <a:ext cx="11484000" cy="34323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2200">
                <a:latin typeface="Montserrat Bold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E380AB4-E463-44B5-BF13-CB409ADD4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800" y="830931"/>
            <a:ext cx="11484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2D2D2D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F3D8963-5580-4C5D-83BD-9F4EE3E85093}"/>
              </a:ext>
            </a:extLst>
          </p:cNvPr>
          <p:cNvSpPr/>
          <p:nvPr/>
        </p:nvSpPr>
        <p:spPr>
          <a:xfrm>
            <a:off x="727826" y="1481550"/>
            <a:ext cx="2160000" cy="2160000"/>
          </a:xfrm>
          <a:prstGeom prst="ellipse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239C0297-1567-40AA-90D6-CB03A2A553DC}"/>
              </a:ext>
            </a:extLst>
          </p:cNvPr>
          <p:cNvSpPr>
            <a:spLocks noGrp="1"/>
          </p:cNvSpPr>
          <p:nvPr userDrawn="1">
            <p:ph type="body" sz="quarter" idx="42"/>
          </p:nvPr>
        </p:nvSpPr>
        <p:spPr bwMode="invGray">
          <a:xfrm>
            <a:off x="939567" y="1915598"/>
            <a:ext cx="1764148" cy="12919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76D94888-A371-4384-8376-ED2A72F15754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 bwMode="invGray">
          <a:xfrm>
            <a:off x="727827" y="3884102"/>
            <a:ext cx="2160000" cy="19894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D62F8185-7100-4AB7-8700-7B9AB5C5C76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 bwMode="invGray">
          <a:xfrm>
            <a:off x="3564704" y="3884102"/>
            <a:ext cx="2160000" cy="19894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BF938847-A46F-4040-B617-CA0FDAC75981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 bwMode="invGray">
          <a:xfrm>
            <a:off x="6463186" y="3884102"/>
            <a:ext cx="2160000" cy="19894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0D2F8A3C-F63E-4F2C-9C20-DCFE48617FE5}"/>
              </a:ext>
            </a:extLst>
          </p:cNvPr>
          <p:cNvSpPr>
            <a:spLocks noGrp="1"/>
          </p:cNvSpPr>
          <p:nvPr userDrawn="1">
            <p:ph type="body" sz="quarter" idx="54"/>
          </p:nvPr>
        </p:nvSpPr>
        <p:spPr bwMode="invGray">
          <a:xfrm>
            <a:off x="9361669" y="3884102"/>
            <a:ext cx="2160000" cy="19894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87C6481-0ED3-49FF-ADEF-DF9A6101CF3F}"/>
              </a:ext>
            </a:extLst>
          </p:cNvPr>
          <p:cNvSpPr/>
          <p:nvPr userDrawn="1"/>
        </p:nvSpPr>
        <p:spPr>
          <a:xfrm>
            <a:off x="3564703" y="1481550"/>
            <a:ext cx="2160000" cy="2160000"/>
          </a:xfrm>
          <a:prstGeom prst="ellipse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DF03BF8-9606-472E-9E21-26E6D18548B6}"/>
              </a:ext>
            </a:extLst>
          </p:cNvPr>
          <p:cNvSpPr/>
          <p:nvPr userDrawn="1"/>
        </p:nvSpPr>
        <p:spPr>
          <a:xfrm>
            <a:off x="6463186" y="1481550"/>
            <a:ext cx="2160000" cy="2160000"/>
          </a:xfrm>
          <a:prstGeom prst="ellipse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5C88E66-6B8E-44CF-85CF-949AA8FFCC5B}"/>
              </a:ext>
            </a:extLst>
          </p:cNvPr>
          <p:cNvSpPr/>
          <p:nvPr userDrawn="1"/>
        </p:nvSpPr>
        <p:spPr>
          <a:xfrm>
            <a:off x="9361669" y="1481550"/>
            <a:ext cx="2160000" cy="2160000"/>
          </a:xfrm>
          <a:prstGeom prst="ellipse">
            <a:avLst/>
          </a:prstGeom>
          <a:solidFill>
            <a:srgbClr val="FF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2A3174F6-D1C7-4E9C-B759-7D978E426553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 bwMode="invGray">
          <a:xfrm>
            <a:off x="3775873" y="1915598"/>
            <a:ext cx="1764148" cy="12919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2F6FC99F-5A17-427C-AED6-461BAD458AEF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 bwMode="invGray">
          <a:xfrm>
            <a:off x="6661112" y="1915598"/>
            <a:ext cx="1764148" cy="12919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347DC7F7-85E1-456D-B752-BFECF1A2960E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 bwMode="invGray">
          <a:xfrm>
            <a:off x="9559595" y="1915598"/>
            <a:ext cx="1764148" cy="12919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7A0BB3E2-7BA1-4789-A4A6-6EFF562664A7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 bwMode="invGray">
          <a:xfrm>
            <a:off x="2975221" y="2331768"/>
            <a:ext cx="502086" cy="4595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Montserrat SemiBold" pitchFamily="2" charset="0"/>
                <a:sym typeface="Wingdings" panose="05000000000000000000" pitchFamily="2" charset="2"/>
              </a:defRPr>
            </a:lvl1pPr>
          </a:lstStyle>
          <a:p>
            <a:pPr lvl="0"/>
            <a:r>
              <a:rPr lang="en-NL" dirty="0"/>
              <a:t>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06BC21B3-F035-4282-BB79-3822948CABA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 bwMode="invGray">
          <a:xfrm>
            <a:off x="5842901" y="2331768"/>
            <a:ext cx="502086" cy="4595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Montserrat SemiBold" pitchFamily="2" charset="0"/>
                <a:sym typeface="Wingdings" panose="05000000000000000000" pitchFamily="2" charset="2"/>
              </a:defRPr>
            </a:lvl1pPr>
          </a:lstStyle>
          <a:p>
            <a:pPr lvl="0"/>
            <a:r>
              <a:rPr lang="en-NL" dirty="0"/>
              <a:t></a:t>
            </a:r>
            <a:endParaRPr lang="en-US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9E0633CC-D902-4913-A17B-900CE3FB9FD6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 bwMode="invGray">
          <a:xfrm>
            <a:off x="8741384" y="2331768"/>
            <a:ext cx="502086" cy="4595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Montserrat SemiBold" pitchFamily="2" charset="0"/>
                <a:sym typeface="Wingdings" panose="05000000000000000000" pitchFamily="2" charset="2"/>
              </a:defRPr>
            </a:lvl1pPr>
          </a:lstStyle>
          <a:p>
            <a:pPr lvl="0"/>
            <a:r>
              <a:rPr lang="en-NL" dirty="0"/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926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ircl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AB2C97-AE85-490F-AD5D-C7F886D3B38F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800" y="471915"/>
            <a:ext cx="11484000" cy="34323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2200">
                <a:latin typeface="Montserrat Bold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E380AB4-E463-44B5-BF13-CB409ADD4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800" y="830931"/>
            <a:ext cx="11484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2D2D2D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76D94888-A371-4384-8376-ED2A72F15754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 bwMode="invGray">
          <a:xfrm>
            <a:off x="2279790" y="1347661"/>
            <a:ext cx="9508882" cy="13857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2D2D2D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5C88E66-6B8E-44CF-85CF-949AA8FFCC5B}"/>
              </a:ext>
            </a:extLst>
          </p:cNvPr>
          <p:cNvSpPr/>
          <p:nvPr userDrawn="1"/>
        </p:nvSpPr>
        <p:spPr>
          <a:xfrm>
            <a:off x="417847" y="1347660"/>
            <a:ext cx="1385786" cy="1385786"/>
          </a:xfrm>
          <a:prstGeom prst="ellipse">
            <a:avLst/>
          </a:prstGeom>
          <a:solidFill>
            <a:srgbClr val="FF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347DC7F7-85E1-456D-B752-BFECF1A2960E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 bwMode="invGray">
          <a:xfrm>
            <a:off x="557050" y="1669562"/>
            <a:ext cx="1103970" cy="78035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9A7601F-B392-4306-8ECD-E925556B0797}"/>
              </a:ext>
            </a:extLst>
          </p:cNvPr>
          <p:cNvSpPr/>
          <p:nvPr userDrawn="1"/>
        </p:nvSpPr>
        <p:spPr>
          <a:xfrm>
            <a:off x="417847" y="2936438"/>
            <a:ext cx="1385786" cy="1385786"/>
          </a:xfrm>
          <a:prstGeom prst="ellipse">
            <a:avLst/>
          </a:prstGeom>
          <a:solidFill>
            <a:srgbClr val="FF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24A23DF1-E7E1-4875-BC1D-65EDC9D7ECE1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 bwMode="invGray">
          <a:xfrm>
            <a:off x="557050" y="3258340"/>
            <a:ext cx="1103970" cy="78035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9D9238-2B28-4FF0-8A62-94856DDF363B}"/>
              </a:ext>
            </a:extLst>
          </p:cNvPr>
          <p:cNvSpPr/>
          <p:nvPr userDrawn="1"/>
        </p:nvSpPr>
        <p:spPr>
          <a:xfrm>
            <a:off x="417847" y="4525216"/>
            <a:ext cx="1385786" cy="1385786"/>
          </a:xfrm>
          <a:prstGeom prst="ellipse">
            <a:avLst/>
          </a:prstGeom>
          <a:solidFill>
            <a:srgbClr val="FF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EC99944B-2516-4F0A-A4F6-CFB5AFA88B3A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 bwMode="invGray">
          <a:xfrm>
            <a:off x="557050" y="4847118"/>
            <a:ext cx="1103970" cy="78035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DC396290-4E8F-4DF9-9DA2-0E13006E7F31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 bwMode="invGray">
          <a:xfrm>
            <a:off x="2279790" y="2936438"/>
            <a:ext cx="9508882" cy="13857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2D2D2D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DCD6FFA-2908-47A4-9EED-8F42FA9CF2D9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 bwMode="invGray">
          <a:xfrm>
            <a:off x="2279790" y="4525215"/>
            <a:ext cx="9508882" cy="13857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2D2D2D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20335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AB2C97-AE85-490F-AD5D-C7F886D3B38F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799" y="471915"/>
            <a:ext cx="11484000" cy="34323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2200">
                <a:latin typeface="Montserrat Bold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E380AB4-E463-44B5-BF13-CB409ADD4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799" y="830931"/>
            <a:ext cx="11484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2D2D2D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27368E06-8E66-425C-8041-488A92DF4D8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93756" y="1641049"/>
            <a:ext cx="2694915" cy="4146802"/>
          </a:xfrm>
          <a:prstGeom prst="roundRect">
            <a:avLst>
              <a:gd name="adj" fmla="val 1612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Montserrat" panose="00000500000000000000" pitchFamily="2" charset="0"/>
              </a:defRPr>
            </a:lvl1pPr>
          </a:lstStyle>
          <a:p>
            <a:r>
              <a:rPr lang="en-NL" dirty="0"/>
              <a:t>Click here to add an image</a:t>
            </a:r>
          </a:p>
          <a:p>
            <a:endParaRPr lang="en-NL" dirty="0"/>
          </a:p>
          <a:p>
            <a:endParaRPr lang="en-NL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FA79DE3-D5C8-416C-96D7-B11C85C27DE5}"/>
              </a:ext>
            </a:extLst>
          </p:cNvPr>
          <p:cNvSpPr/>
          <p:nvPr userDrawn="1"/>
        </p:nvSpPr>
        <p:spPr>
          <a:xfrm>
            <a:off x="780797" y="1641049"/>
            <a:ext cx="7991413" cy="3021386"/>
          </a:xfrm>
          <a:prstGeom prst="roundRect">
            <a:avLst>
              <a:gd name="adj" fmla="val 4815"/>
            </a:avLst>
          </a:prstGeom>
          <a:solidFill>
            <a:srgbClr val="FF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8A6315-20C5-4602-806F-A9FAD2BA25B0}"/>
              </a:ext>
            </a:extLst>
          </p:cNvPr>
          <p:cNvSpPr txBox="1"/>
          <p:nvPr userDrawn="1"/>
        </p:nvSpPr>
        <p:spPr>
          <a:xfrm>
            <a:off x="875664" y="1601365"/>
            <a:ext cx="6531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8800" i="1" dirty="0">
                <a:solidFill>
                  <a:srgbClr val="2D2D2D"/>
                </a:solidFill>
                <a:latin typeface="Montserrat SemiBold" pitchFamily="2" charset="0"/>
              </a:rPr>
              <a:t>“</a:t>
            </a:r>
            <a:endParaRPr lang="nl-NL" sz="8800" i="1" dirty="0">
              <a:solidFill>
                <a:srgbClr val="2D2D2D"/>
              </a:solidFill>
              <a:latin typeface="Montserrat SemiBold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9D8150-EF26-4C53-AE98-C126E4C0EED7}"/>
              </a:ext>
            </a:extLst>
          </p:cNvPr>
          <p:cNvSpPr txBox="1"/>
          <p:nvPr userDrawn="1"/>
        </p:nvSpPr>
        <p:spPr>
          <a:xfrm>
            <a:off x="7953269" y="3770401"/>
            <a:ext cx="6531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8800" i="1" dirty="0">
                <a:solidFill>
                  <a:srgbClr val="2D2D2D"/>
                </a:solidFill>
                <a:latin typeface="Montserrat SemiBold" pitchFamily="2" charset="0"/>
              </a:rPr>
              <a:t>”</a:t>
            </a:r>
            <a:endParaRPr lang="nl-NL" sz="8800" i="1" dirty="0">
              <a:solidFill>
                <a:srgbClr val="2D2D2D"/>
              </a:solidFill>
              <a:latin typeface="Montserrat SemiBold" pitchFamily="2" charset="0"/>
            </a:endParaRP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579CE8E9-A79A-4D25-83BE-9B8D0934AC97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 bwMode="invGray">
          <a:xfrm>
            <a:off x="1807944" y="1881072"/>
            <a:ext cx="5937118" cy="2541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 i="1">
                <a:solidFill>
                  <a:srgbClr val="2D2D2D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235223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4EEB59C1-DBAE-B7DE-42D6-1DCE324A29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791D0FA-6B99-42E5-B721-5BEB4B07EF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3590" y="892407"/>
            <a:ext cx="1901614" cy="3403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77BA4E-0064-451B-B04F-30179C0144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4016" y="2591220"/>
            <a:ext cx="9144000" cy="113779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800" spc="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r>
              <a:rPr lang="en-NL" dirty="0"/>
              <a:t>Questions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727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ADC064ED-B54A-0109-6D08-0E409F8DF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CB743F7-1E51-4231-BDBC-00E9E84244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1594497" y="5227651"/>
            <a:ext cx="9154567" cy="11286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3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US" dirty="0"/>
              <a:t>&lt;Chapter </a:t>
            </a:r>
            <a:r>
              <a:rPr lang="en-NL" dirty="0"/>
              <a:t>t</a:t>
            </a:r>
            <a:r>
              <a:rPr lang="en-US" dirty="0"/>
              <a:t>itle&gt;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6BFB1D5-0A8B-432B-BC50-7C8FF108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632332" y="5227651"/>
            <a:ext cx="711274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3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US" dirty="0"/>
              <a:t>0#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C0398DE-CF0C-5012-2611-0B0EF667F9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3590" y="892407"/>
            <a:ext cx="1901614" cy="34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343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5DE32A2A-EB48-472D-6F63-FA7245303B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A53A17A6-5D4E-4132-A874-B1C2B83253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3590" y="892407"/>
            <a:ext cx="1901614" cy="3403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00396B-D127-B118-DD47-0A376F2B47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4016" y="2746861"/>
            <a:ext cx="3591339" cy="68214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spc="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NL" dirty="0"/>
              <a:t>Thank you!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F4EE82-9623-C4DC-13DE-20F5E98310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4016" y="3905667"/>
            <a:ext cx="3388716" cy="1927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  <a:latin typeface="Montserrat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NL" dirty="0"/>
              <a:t>For more information please contact:</a:t>
            </a:r>
            <a:endParaRPr lang="en-US" dirty="0"/>
          </a:p>
        </p:txBody>
      </p:sp>
      <p:sp>
        <p:nvSpPr>
          <p:cNvPr id="6" name="AddCustomFooter#1">
            <a:extLst>
              <a:ext uri="{FF2B5EF4-FFF2-40B4-BE49-F238E27FC236}">
                <a16:creationId xmlns:a16="http://schemas.microsoft.com/office/drawing/2014/main" id="{6523DCEE-0520-74FC-2CD6-08812A8B9955}"/>
              </a:ext>
            </a:extLst>
          </p:cNvPr>
          <p:cNvSpPr txBox="1"/>
          <p:nvPr userDrawn="1"/>
        </p:nvSpPr>
        <p:spPr bwMode="invGray">
          <a:xfrm>
            <a:off x="5480757" y="6373305"/>
            <a:ext cx="1155766" cy="10002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0500" algn="l"/>
              </a:tabLst>
              <a:defRPr/>
            </a:pP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ECECED"/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© </a:t>
            </a:r>
            <a:r>
              <a:rPr kumimoji="0" lang="nl-NL" sz="650" b="0" i="0" u="none" strike="noStrike" kern="1200" cap="none" spc="0" normalizeH="0" baseline="0" noProof="0" dirty="0">
                <a:ln>
                  <a:noFill/>
                </a:ln>
                <a:solidFill>
                  <a:srgbClr val="ECECED"/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Eviden SAS</a:t>
            </a: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ECECED"/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 – </a:t>
            </a:r>
            <a:r>
              <a:rPr kumimoji="0" lang="en-NL" sz="650" b="0" i="0" u="none" strike="noStrike" kern="1200" cap="none" spc="0" normalizeH="0" baseline="0" noProof="0" dirty="0">
                <a:ln>
                  <a:noFill/>
                </a:ln>
                <a:solidFill>
                  <a:srgbClr val="ECECED"/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Confidential</a:t>
            </a:r>
            <a:endParaRPr lang="nl-NL" sz="650" baseline="0" dirty="0">
              <a:solidFill>
                <a:srgbClr val="ECECED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4F0AD2-4080-4F59-8522-E11427FD6EB9}"/>
              </a:ext>
            </a:extLst>
          </p:cNvPr>
          <p:cNvSpPr txBox="1"/>
          <p:nvPr userDrawn="1"/>
        </p:nvSpPr>
        <p:spPr>
          <a:xfrm>
            <a:off x="804015" y="6099779"/>
            <a:ext cx="375959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kern="1200" baseline="0" dirty="0">
                <a:solidFill>
                  <a:srgbClr val="ECECED"/>
                </a:solidFill>
                <a:latin typeface="+mn-lt"/>
                <a:ea typeface="Verdana" pitchFamily="34" charset="0"/>
                <a:cs typeface="Verdana" pitchFamily="34" charset="0"/>
              </a:rPr>
              <a:t>Confidential information owned by Eviden SAS, to be used by the recipient only. This document, or any part of it, may not be reproduced, copied, circulated and/or distributed nor quoted without prior written approval from Eviden SAS.</a:t>
            </a:r>
            <a:endParaRPr lang="nl-NL" sz="700" dirty="0">
              <a:solidFill>
                <a:srgbClr val="ECECE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8469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deep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table, stand&#10;&#10;Description automatically generated">
            <a:extLst>
              <a:ext uri="{FF2B5EF4-FFF2-40B4-BE49-F238E27FC236}">
                <a16:creationId xmlns:a16="http://schemas.microsoft.com/office/drawing/2014/main" id="{3C32FCEC-9ABA-D91A-02FB-FE0A352CB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CB743F7-1E51-4231-BDBC-00E9E84244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1594497" y="5227651"/>
            <a:ext cx="9154567" cy="11286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3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US" dirty="0"/>
              <a:t>&lt;Chapter </a:t>
            </a:r>
            <a:r>
              <a:rPr lang="en-NL" dirty="0"/>
              <a:t>t</a:t>
            </a:r>
            <a:r>
              <a:rPr lang="en-US" dirty="0"/>
              <a:t>itle&gt;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6BFB1D5-0A8B-432B-BC50-7C8FF108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632332" y="5227651"/>
            <a:ext cx="711274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3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US" dirty="0"/>
              <a:t>0#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C0398DE-CF0C-5012-2611-0B0EF667F9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3590" y="892407"/>
            <a:ext cx="1901614" cy="34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40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3B9BC70B-E23E-6826-2D7D-170A98E295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CB743F7-1E51-4231-BDBC-00E9E84244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1594497" y="5227651"/>
            <a:ext cx="9154567" cy="11286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3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US" dirty="0"/>
              <a:t>&lt;Chapter </a:t>
            </a:r>
            <a:r>
              <a:rPr lang="en-NL" dirty="0"/>
              <a:t>t</a:t>
            </a:r>
            <a:r>
              <a:rPr lang="en-US" dirty="0"/>
              <a:t>itle&gt;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6BFB1D5-0A8B-432B-BC50-7C8FF108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632332" y="5227651"/>
            <a:ext cx="711274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3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US" dirty="0"/>
              <a:t>0#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C0398DE-CF0C-5012-2611-0B0EF667F9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3590" y="892407"/>
            <a:ext cx="1901614" cy="34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33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ith image - orange">
    <p:bg>
      <p:bgPr>
        <a:gradFill>
          <a:gsLst>
            <a:gs pos="0">
              <a:srgbClr val="FF6D43"/>
            </a:gs>
            <a:gs pos="100000">
              <a:srgbClr val="E55C3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CB743F7-1E51-4231-BDBC-00E9E84244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1594498" y="2735665"/>
            <a:ext cx="4323982" cy="36206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34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US" dirty="0"/>
              <a:t>&lt;Chapter </a:t>
            </a:r>
            <a:r>
              <a:rPr lang="en-NL" dirty="0"/>
              <a:t>t</a:t>
            </a:r>
            <a:r>
              <a:rPr lang="en-US" dirty="0"/>
              <a:t>itle&gt;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6BFB1D5-0A8B-432B-BC50-7C8FF108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632332" y="2735665"/>
            <a:ext cx="711274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34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US" dirty="0"/>
              <a:t>0#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53A17A6-5D4E-4132-A874-B1C2B8325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3590" y="892407"/>
            <a:ext cx="1901614" cy="340326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60049AB-4246-438E-8784-79D421B1991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NL" dirty="0"/>
              <a:t>Click here to add an image</a:t>
            </a:r>
          </a:p>
          <a:p>
            <a:endParaRPr lang="en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453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ith image - deep blue">
    <p:bg>
      <p:bgPr>
        <a:gradFill>
          <a:gsLst>
            <a:gs pos="0">
              <a:srgbClr val="1B4859"/>
            </a:gs>
            <a:gs pos="75000">
              <a:srgbClr val="002D3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CB743F7-1E51-4231-BDBC-00E9E84244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1594498" y="2735665"/>
            <a:ext cx="4323982" cy="36206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3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US" dirty="0"/>
              <a:t>&lt;Chapter </a:t>
            </a:r>
            <a:r>
              <a:rPr lang="en-NL" dirty="0"/>
              <a:t>t</a:t>
            </a:r>
            <a:r>
              <a:rPr lang="en-US" dirty="0"/>
              <a:t>itle&gt;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6BFB1D5-0A8B-432B-BC50-7C8FF108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632332" y="2735665"/>
            <a:ext cx="711274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3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US" dirty="0"/>
              <a:t>0#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53A17A6-5D4E-4132-A874-B1C2B8325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3590" y="892407"/>
            <a:ext cx="1901614" cy="340326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60049AB-4246-438E-8784-79D421B1991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NL" dirty="0"/>
              <a:t>Click here to add an image</a:t>
            </a:r>
          </a:p>
          <a:p>
            <a:endParaRPr lang="en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058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ith image - grey">
    <p:bg>
      <p:bgPr>
        <a:gradFill>
          <a:gsLst>
            <a:gs pos="0">
              <a:srgbClr val="ECECED"/>
            </a:gs>
            <a:gs pos="100000">
              <a:srgbClr val="D1D1D1">
                <a:alpha val="6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150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96816-C8D8-4D33-ADC6-A0DDE3C6E31E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799" y="471915"/>
            <a:ext cx="11484000" cy="343237"/>
          </a:xfrm>
          <a:prstGeom prst="rect">
            <a:avLst/>
          </a:prstGeom>
        </p:spPr>
        <p:txBody>
          <a:bodyPr tIns="0" bIns="0" anchor="t">
            <a:spAutoFit/>
          </a:bodyPr>
          <a:lstStyle>
            <a:lvl1pPr>
              <a:lnSpc>
                <a:spcPct val="100000"/>
              </a:lnSpc>
              <a:defRPr sz="2200">
                <a:solidFill>
                  <a:srgbClr val="000000"/>
                </a:solidFill>
                <a:latin typeface="Montserrat Bold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2E3C4D-A53B-49B6-90E2-150065B875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799" y="830931"/>
            <a:ext cx="11484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AE1A89-9C65-45A4-8923-6131F16037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799" y="1316038"/>
            <a:ext cx="11484000" cy="4637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756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E3CA9F28-221C-ADB7-0904-F4ABB5270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633" y="471600"/>
            <a:ext cx="11484000" cy="342000"/>
          </a:xfrm>
          <a:prstGeom prst="rect">
            <a:avLst/>
          </a:prstGeom>
        </p:spPr>
        <p:txBody>
          <a:bodyPr vert="horz" lIns="91440" tIns="0" rIns="91440" bIns="0" rtlCol="0" anchor="t" anchorCtr="0">
            <a:spAutoFit/>
          </a:bodyPr>
          <a:lstStyle/>
          <a:p>
            <a:r>
              <a:rPr lang="fr-FR"/>
              <a:t>Modifiez le style du titre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2CDE84-856E-EC95-99B3-55B7775D7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635" y="1317600"/>
            <a:ext cx="11484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C5DA4E0-04BF-5BE9-724B-4261A9D385D1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414338" y="6261619"/>
            <a:ext cx="1111378" cy="198900"/>
          </a:xfrm>
          <a:prstGeom prst="rect">
            <a:avLst/>
          </a:prstGeom>
        </p:spPr>
      </p:pic>
      <p:sp>
        <p:nvSpPr>
          <p:cNvPr id="28" name="Slide Number Placeholder 10">
            <a:extLst>
              <a:ext uri="{FF2B5EF4-FFF2-40B4-BE49-F238E27FC236}">
                <a16:creationId xmlns:a16="http://schemas.microsoft.com/office/drawing/2014/main" id="{45ED4079-4E3E-0F43-541E-94FDA6BFDAF0}"/>
              </a:ext>
            </a:extLst>
          </p:cNvPr>
          <p:cNvSpPr txBox="1">
            <a:spLocks/>
          </p:cNvSpPr>
          <p:nvPr userDrawn="1"/>
        </p:nvSpPr>
        <p:spPr>
          <a:xfrm>
            <a:off x="11429230" y="6298599"/>
            <a:ext cx="458064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lang="nl-NL" sz="1200" kern="1200" smtClean="0">
                <a:solidFill>
                  <a:srgbClr val="FF6D43"/>
                </a:solidFill>
                <a:latin typeface="Montserrat SemiBold" pitchFamily="2" charset="0"/>
                <a:ea typeface="Verdana" pitchFamily="34" charset="0"/>
                <a:cs typeface="Montserrat SemiBold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AF489CC-3B7A-4DA5-A8C0-4984788D0EC5}" type="slidenum">
              <a:rPr lang="en-IN" smtClean="0"/>
              <a:pPr algn="r"/>
              <a:t>‹N°›</a:t>
            </a:fld>
            <a:endParaRPr lang="en-IN" dirty="0"/>
          </a:p>
        </p:txBody>
      </p:sp>
      <p:sp>
        <p:nvSpPr>
          <p:cNvPr id="2" name="AddCustomFooter#1">
            <a:extLst>
              <a:ext uri="{FF2B5EF4-FFF2-40B4-BE49-F238E27FC236}">
                <a16:creationId xmlns:a16="http://schemas.microsoft.com/office/drawing/2014/main" id="{A4CC9EA1-36F7-9E11-71BE-BA17FA614B91}"/>
              </a:ext>
            </a:extLst>
          </p:cNvPr>
          <p:cNvSpPr txBox="1"/>
          <p:nvPr userDrawn="1"/>
        </p:nvSpPr>
        <p:spPr bwMode="invGray">
          <a:xfrm>
            <a:off x="5522934" y="6384973"/>
            <a:ext cx="1146148" cy="10002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0500" algn="l"/>
              </a:tabLst>
              <a:defRPr/>
            </a:pP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© </a:t>
            </a:r>
            <a:r>
              <a:rPr kumimoji="0" lang="nl-NL" sz="6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Eviden SAS</a:t>
            </a: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 -</a:t>
            </a:r>
            <a:r>
              <a:rPr kumimoji="0" lang="en-NL" sz="6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 Confidential</a:t>
            </a:r>
            <a:endParaRPr lang="nl-NL" sz="650" baseline="0" dirty="0">
              <a:solidFill>
                <a:schemeClr val="bg1">
                  <a:lumMod val="50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50" r:id="rId2"/>
    <p:sldLayoutId id="2147483662" r:id="rId3"/>
    <p:sldLayoutId id="2147483692" r:id="rId4"/>
    <p:sldLayoutId id="2147483693" r:id="rId5"/>
    <p:sldLayoutId id="2147483694" r:id="rId6"/>
    <p:sldLayoutId id="2147483663" r:id="rId7"/>
    <p:sldLayoutId id="2147483695" r:id="rId8"/>
    <p:sldLayoutId id="2147483676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8" r:id="rId17"/>
    <p:sldLayoutId id="2147483686" r:id="rId18"/>
    <p:sldLayoutId id="2147483673" r:id="rId19"/>
    <p:sldLayoutId id="2147483679" r:id="rId20"/>
    <p:sldLayoutId id="2147483685" r:id="rId21"/>
    <p:sldLayoutId id="2147483683" r:id="rId22"/>
    <p:sldLayoutId id="2147483680" r:id="rId23"/>
    <p:sldLayoutId id="2147483687" r:id="rId24"/>
    <p:sldLayoutId id="2147483688" r:id="rId25"/>
    <p:sldLayoutId id="2147483681" r:id="rId26"/>
    <p:sldLayoutId id="2147483684" r:id="rId27"/>
    <p:sldLayoutId id="2147483682" r:id="rId28"/>
    <p:sldLayoutId id="2147483674" r:id="rId29"/>
    <p:sldLayoutId id="2147483689" r:id="rId3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kern="1200">
          <a:solidFill>
            <a:srgbClr val="000000"/>
          </a:solidFill>
          <a:latin typeface="Montserrat Bold" panose="00000800000000000000" pitchFamily="2" charset="0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Montserrat" panose="00000500000000000000" pitchFamily="2" charset="0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Montserrat" panose="00000500000000000000" pitchFamily="2" charset="0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Montserrat" panose="00000500000000000000" pitchFamily="2" charset="0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22" userDrawn="1">
          <p15:clr>
            <a:srgbClr val="F26B43"/>
          </p15:clr>
        </p15:guide>
        <p15:guide id="3" pos="7430" userDrawn="1">
          <p15:clr>
            <a:srgbClr val="F26B43"/>
          </p15:clr>
        </p15:guide>
        <p15:guide id="4" orient="horz" pos="3906" userDrawn="1">
          <p15:clr>
            <a:srgbClr val="F26B43"/>
          </p15:clr>
        </p15:guide>
        <p15:guide id="5" pos="2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31.xml"/><Relationship Id="rId7" Type="http://schemas.openxmlformats.org/officeDocument/2006/relationships/image" Target="../media/image55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58.png"/><Relationship Id="rId4" Type="http://schemas.openxmlformats.org/officeDocument/2006/relationships/tags" Target="../tags/tag32.xml"/><Relationship Id="rId9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tags" Target="../tags/tag3.xml"/><Relationship Id="rId21" Type="http://schemas.openxmlformats.org/officeDocument/2006/relationships/image" Target="../media/image29.png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9.xml"/><Relationship Id="rId17" Type="http://schemas.openxmlformats.org/officeDocument/2006/relationships/image" Target="../media/image25.png"/><Relationship Id="rId2" Type="http://schemas.openxmlformats.org/officeDocument/2006/relationships/tags" Target="../tags/tag2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tags" Target="../tags/tag10.xml"/><Relationship Id="rId19" Type="http://schemas.openxmlformats.org/officeDocument/2006/relationships/image" Target="../media/image27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6.pn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image" Target="../media/image35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34.png"/><Relationship Id="rId5" Type="http://schemas.openxmlformats.org/officeDocument/2006/relationships/tags" Target="../tags/tag16.xml"/><Relationship Id="rId10" Type="http://schemas.openxmlformats.org/officeDocument/2006/relationships/image" Target="../media/image33.png"/><Relationship Id="rId4" Type="http://schemas.openxmlformats.org/officeDocument/2006/relationships/tags" Target="../tags/tag15.xml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23.xml"/><Relationship Id="rId7" Type="http://schemas.openxmlformats.org/officeDocument/2006/relationships/image" Target="../media/image46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45.PN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49.png"/><Relationship Id="rId4" Type="http://schemas.openxmlformats.org/officeDocument/2006/relationships/tags" Target="../tags/tag24.xml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27.xml"/><Relationship Id="rId7" Type="http://schemas.openxmlformats.org/officeDocument/2006/relationships/image" Target="../media/image51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50.png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28.xml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38D62F21-5B82-1E24-EE41-97A53D18FAEF}"/>
              </a:ext>
            </a:extLst>
          </p:cNvPr>
          <p:cNvSpPr txBox="1">
            <a:spLocks/>
          </p:cNvSpPr>
          <p:nvPr/>
        </p:nvSpPr>
        <p:spPr>
          <a:xfrm>
            <a:off x="0" y="2135071"/>
            <a:ext cx="8654040" cy="18800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>
                <a:solidFill>
                  <a:srgbClr val="000000"/>
                </a:solidFill>
                <a:latin typeface="Montserrat Bold" panose="000008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  <a:latin typeface="+mn-lt"/>
              </a:rPr>
              <a:t>Optimizing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+mn-lt"/>
              </a:rPr>
              <a:t>T and CNOT gates in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+mn-lt"/>
              </a:rPr>
              <a:t>quantum ripple-carry adders</a:t>
            </a:r>
            <a:endParaRPr lang="nl-NL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323416D1-0225-CE20-FCDC-B4E69CDBCCE7}"/>
              </a:ext>
            </a:extLst>
          </p:cNvPr>
          <p:cNvSpPr txBox="1">
            <a:spLocks/>
          </p:cNvSpPr>
          <p:nvPr/>
        </p:nvSpPr>
        <p:spPr>
          <a:xfrm>
            <a:off x="893590" y="5866179"/>
            <a:ext cx="3201843" cy="624251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Montserrat SemiBold" panose="00000700000000000000" pitchFamily="2" charset="0"/>
              </a:rPr>
              <a:t>Maxime REMAUD</a:t>
            </a:r>
          </a:p>
          <a:p>
            <a:pPr marL="0" indent="0" algn="ctr">
              <a:buNone/>
            </a:pPr>
            <a:r>
              <a:rPr lang="en-US" dirty="0" err="1">
                <a:solidFill>
                  <a:schemeClr val="bg1"/>
                </a:solidFill>
                <a:latin typeface="Montserrat SemiBold" panose="00000700000000000000" pitchFamily="2" charset="0"/>
              </a:rPr>
              <a:t>ReAQCT</a:t>
            </a:r>
            <a:r>
              <a:rPr lang="en-US" dirty="0">
                <a:solidFill>
                  <a:schemeClr val="bg1"/>
                </a:solidFill>
                <a:latin typeface="Montserrat SemiBold" panose="00000700000000000000" pitchFamily="2" charset="0"/>
              </a:rPr>
              <a:t> 2024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D500A869-043C-833A-FC49-24BF5A920D2B}"/>
              </a:ext>
            </a:extLst>
          </p:cNvPr>
          <p:cNvSpPr txBox="1">
            <a:spLocks/>
          </p:cNvSpPr>
          <p:nvPr/>
        </p:nvSpPr>
        <p:spPr>
          <a:xfrm>
            <a:off x="797609" y="4015145"/>
            <a:ext cx="9144000" cy="551218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309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29D6F1-6ACC-239A-A239-0306D7F77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799" y="471915"/>
            <a:ext cx="5779201" cy="984885"/>
          </a:xfrm>
        </p:spPr>
        <p:txBody>
          <a:bodyPr/>
          <a:lstStyle/>
          <a:p>
            <a:r>
              <a:rPr lang="fr-FR" sz="3200" u="sng" dirty="0" err="1"/>
              <a:t>Optimization</a:t>
            </a:r>
            <a:r>
              <a:rPr lang="fr-FR" sz="3200" u="sng" dirty="0"/>
              <a:t> </a:t>
            </a:r>
            <a:r>
              <a:rPr lang="fr-FR" sz="3200" u="sng" dirty="0" err="1"/>
              <a:t>rules</a:t>
            </a:r>
            <a:r>
              <a:rPr lang="fr-FR" sz="3200" u="sng" dirty="0"/>
              <a:t> (</a:t>
            </a:r>
            <a:r>
              <a:rPr lang="fr-FR" sz="3200" u="sng" dirty="0" err="1"/>
              <a:t>depth</a:t>
            </a:r>
            <a:r>
              <a:rPr lang="fr-FR" sz="3200" u="sng" dirty="0"/>
              <a:t>)</a:t>
            </a:r>
          </a:p>
        </p:txBody>
      </p:sp>
      <p:pic>
        <p:nvPicPr>
          <p:cNvPr id="4" name="Image 3" descr="Une image contenant diagramme, ligne, Plan, Parallèle&#10;&#10;Description générée automatiquement">
            <a:extLst>
              <a:ext uri="{FF2B5EF4-FFF2-40B4-BE49-F238E27FC236}">
                <a16:creationId xmlns:a16="http://schemas.microsoft.com/office/drawing/2014/main" id="{DDDA40CA-EC49-D64E-D705-59DB5F3F77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01" y="1297302"/>
            <a:ext cx="5421525" cy="1584000"/>
          </a:xfrm>
          <a:prstGeom prst="rect">
            <a:avLst/>
          </a:prstGeom>
        </p:spPr>
      </p:pic>
      <p:pic>
        <p:nvPicPr>
          <p:cNvPr id="21" name="Image 20" descr="\documentclass{article}&#10;\usepackage{amsmath,amssymb}&#10;\usepackage{physics}&#10;\usepackage{tabu}&#10;\usepackage{xcolor}&#10;\pagestyle{empty}&#10;&#10;\definecolor{myorange}{rgb}{1,0.421875,0.265625}&#10;\definecolor{myblue}{rgb}{0.078125,0.265625,0.34375}&#10;&#10;\begin{document}&#10;&#10;Left cascade of \textsf{CCNOT} gates.&#10;&#10;&#10;\end{document}" title="IguanaTex Bitmap Display">
            <a:extLst>
              <a:ext uri="{FF2B5EF4-FFF2-40B4-BE49-F238E27FC236}">
                <a16:creationId xmlns:a16="http://schemas.microsoft.com/office/drawing/2014/main" id="{E88728EB-D82A-7C1C-552A-130A466FD4F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188" y="2989298"/>
            <a:ext cx="3304768" cy="234648"/>
          </a:xfrm>
          <a:prstGeom prst="rect">
            <a:avLst/>
          </a:prstGeom>
        </p:spPr>
      </p:pic>
      <p:pic>
        <p:nvPicPr>
          <p:cNvPr id="8" name="Image 7" descr="Une image contenant diagramme, Plan, ligne, Dessin technique&#10;&#10;Description générée automatiquement">
            <a:extLst>
              <a:ext uri="{FF2B5EF4-FFF2-40B4-BE49-F238E27FC236}">
                <a16:creationId xmlns:a16="http://schemas.microsoft.com/office/drawing/2014/main" id="{DF05AEF4-4465-EDF0-796D-BC0687A541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266" y="1297302"/>
            <a:ext cx="4642433" cy="1584000"/>
          </a:xfrm>
          <a:prstGeom prst="rect">
            <a:avLst/>
          </a:prstGeom>
        </p:spPr>
      </p:pic>
      <p:pic>
        <p:nvPicPr>
          <p:cNvPr id="24" name="Image 23" descr="\documentclass{article}&#10;\usepackage{amsmath,amssymb}&#10;\usepackage{physics}&#10;\usepackage{tabu}&#10;\usepackage{xcolor}&#10;\pagestyle{empty}&#10;&#10;\definecolor{myorange}{rgb}{1,0.421875,0.265625}&#10;\definecolor{myblue}{rgb}{0.078125,0.265625,0.34375}&#10;&#10;\begin{document}&#10;&#10;Right cascade of \textsf{Peres} gates.&#10;&#10;&#10;\end{document}" title="IguanaTex Bitmap Display">
            <a:extLst>
              <a:ext uri="{FF2B5EF4-FFF2-40B4-BE49-F238E27FC236}">
                <a16:creationId xmlns:a16="http://schemas.microsoft.com/office/drawing/2014/main" id="{9BB5F0D1-23D0-F3B9-D813-484F4738926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039" y="2990590"/>
            <a:ext cx="3176886" cy="232063"/>
          </a:xfrm>
          <a:prstGeom prst="rect">
            <a:avLst/>
          </a:prstGeom>
        </p:spPr>
      </p:pic>
      <p:pic>
        <p:nvPicPr>
          <p:cNvPr id="29" name="Image 28" descr="\documentclass{article}&#10;\usepackage{amsmath,amssymb}&#10;\usepackage{physics}&#10;\usepackage{tabu}&#10;\usepackage{xcolor}&#10;\pagestyle{empty}&#10;&#10;\definecolor{myorange}{rgb}{1,0.421875,0.265625}&#10;\definecolor{myblue}{rgb}{0.078125,0.265625,0.34375}&#10;&#10;\begin{document}&#10;&#10;\centering&#10;&#10;For a cascade of $n$ gates:&#10;&#10;\begin{align*}&#10;\textsf{CNOT}\text{-depth:} &amp; \qquad 7n \longrightarrow 4n+3 \\&#10;\textsf{T}\text{-depth:} &amp; \qquad 3n \longrightarrow 2n+1&#10;\end{align*}&#10;&#10;&#10;\end{document}" title="IguanaTex Bitmap Display">
            <a:extLst>
              <a:ext uri="{FF2B5EF4-FFF2-40B4-BE49-F238E27FC236}">
                <a16:creationId xmlns:a16="http://schemas.microsoft.com/office/drawing/2014/main" id="{AE918925-BD70-603F-58D4-9ED84E72206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19" y="3976699"/>
            <a:ext cx="3510706" cy="1473625"/>
          </a:xfrm>
          <a:prstGeom prst="rect">
            <a:avLst/>
          </a:prstGeom>
        </p:spPr>
      </p:pic>
      <p:pic>
        <p:nvPicPr>
          <p:cNvPr id="32" name="Image 31" descr="\documentclass{article}&#10;\usepackage{amsmath,amssymb}&#10;\usepackage{physics}&#10;\usepackage{tabu}&#10;\usepackage{xcolor}&#10;\pagestyle{empty}&#10;&#10;\definecolor{myorange}{rgb}{1,0.421875,0.265625}&#10;\definecolor{myblue}{rgb}{0.078125,0.265625,0.34375}&#10;&#10;\begin{document}&#10;&#10;\centering&#10;&#10;For a cascade of $n$ gates:&#10;&#10;\begin{align*}&#10;\textsf{CNOT}\text{-depth:} &amp; \qquad 5n \longrightarrow 4n+1 \\&#10;\textsf{T}\text{-depth:} &amp; \qquad 4n \longrightarrow n+3&#10;\end{align*}&#10;&#10;&#10;\end{document}" title="IguanaTex Bitmap Display">
            <a:extLst>
              <a:ext uri="{FF2B5EF4-FFF2-40B4-BE49-F238E27FC236}">
                <a16:creationId xmlns:a16="http://schemas.microsoft.com/office/drawing/2014/main" id="{44888DC0-3481-27E5-CC8C-7EC5B6B4BF7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164" y="3976699"/>
            <a:ext cx="3502636" cy="147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30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29D6F1-6ACC-239A-A239-0306D7F77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799" y="471915"/>
            <a:ext cx="5779201" cy="492443"/>
          </a:xfrm>
        </p:spPr>
        <p:txBody>
          <a:bodyPr/>
          <a:lstStyle/>
          <a:p>
            <a:r>
              <a:rPr lang="fr-FR" sz="3200" u="sng" dirty="0" err="1"/>
              <a:t>Optimization</a:t>
            </a:r>
            <a:r>
              <a:rPr lang="fr-FR" sz="3200" u="sng" dirty="0"/>
              <a:t> </a:t>
            </a:r>
            <a:r>
              <a:rPr lang="fr-FR" sz="3200" u="sng" dirty="0" err="1"/>
              <a:t>rules</a:t>
            </a:r>
            <a:r>
              <a:rPr lang="fr-FR" sz="3200" u="sng" dirty="0"/>
              <a:t> (count)</a:t>
            </a:r>
          </a:p>
        </p:txBody>
      </p:sp>
      <p:pic>
        <p:nvPicPr>
          <p:cNvPr id="7" name="Image 6" descr="\documentclass{article}&#10;\usepackage{amsmath,amssymb}&#10;\usepackage{physics}&#10;\usepackage{tabu}&#10;\usepackage{xcolor}&#10;\pagestyle{empty}&#10;&#10;\definecolor{myorange}{rgb}{1,0.421875,0.265625}&#10;\definecolor{myblue}{rgb}{0.078125,0.265625,0.34375}&#10;&#10;\begin{document}&#10;&#10;V-shape with \textsf{CCNOT} on the left branch and \textsf{Peres} gates on the right one.&#10;&#10;&#10;\end{document}" title="IguanaTex Bitmap Display">
            <a:extLst>
              <a:ext uri="{FF2B5EF4-FFF2-40B4-BE49-F238E27FC236}">
                <a16:creationId xmlns:a16="http://schemas.microsoft.com/office/drawing/2014/main" id="{C7DD0C88-D3F8-C9CD-6793-E6F5B62505C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30" y="3081822"/>
            <a:ext cx="8190338" cy="235627"/>
          </a:xfrm>
          <a:prstGeom prst="rect">
            <a:avLst/>
          </a:prstGeom>
        </p:spPr>
      </p:pic>
      <p:pic>
        <p:nvPicPr>
          <p:cNvPr id="14" name="Image 13" descr="\documentclass{article}&#10;\usepackage{amsmath,amssymb}&#10;\usepackage{physics}&#10;\usepackage{tabu}&#10;\usepackage{xcolor}&#10;\pagestyle{empty}&#10;&#10;\definecolor{myorange}{rgb}{1,0.421875,0.265625}&#10;\definecolor{myblue}{rgb}{0.078125,0.265625,0.34375}&#10;&#10;\begin{document}&#10;&#10;\centering&#10;&#10;For a V-shape with $n$ levels:&#10;&#10;\begin{align*}&#10;\textsf{CNOT}\text{-count:} &amp; \qquad 12n \longrightarrow 12n \\&#10;\textsf{T}\text{-count:} &amp; \qquad 14n \longrightarrow 12n&#10;\end{align*}&#10;&#10;&#10;\end{document}" title="IguanaTex Bitmap Display">
            <a:extLst>
              <a:ext uri="{FF2B5EF4-FFF2-40B4-BE49-F238E27FC236}">
                <a16:creationId xmlns:a16="http://schemas.microsoft.com/office/drawing/2014/main" id="{90C874F1-0FCB-372A-26CD-CD5A88D042A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682" y="4164589"/>
            <a:ext cx="3313033" cy="1428865"/>
          </a:xfrm>
          <a:prstGeom prst="rect">
            <a:avLst/>
          </a:prstGeom>
        </p:spPr>
      </p:pic>
      <p:pic>
        <p:nvPicPr>
          <p:cNvPr id="5" name="Image 4" descr="Une image contenant diagramme, ligne, Tracé, Police&#10;&#10;Description générée automatiquement">
            <a:extLst>
              <a:ext uri="{FF2B5EF4-FFF2-40B4-BE49-F238E27FC236}">
                <a16:creationId xmlns:a16="http://schemas.microsoft.com/office/drawing/2014/main" id="{287C6467-6C2B-C0D2-3E19-527D0C7745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805" y="1112950"/>
            <a:ext cx="9010389" cy="178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775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diagramme, nombre, ligne&#10;&#10;Description générée automatiquement">
            <a:extLst>
              <a:ext uri="{FF2B5EF4-FFF2-40B4-BE49-F238E27FC236}">
                <a16:creationId xmlns:a16="http://schemas.microsoft.com/office/drawing/2014/main" id="{E5826188-A346-AC91-1FF4-4B47A6D3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663" y="471914"/>
            <a:ext cx="5752135" cy="587032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A29D6F1-6ACC-239A-A239-0306D7F77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799" y="471915"/>
            <a:ext cx="5914900" cy="984885"/>
          </a:xfrm>
        </p:spPr>
        <p:txBody>
          <a:bodyPr/>
          <a:lstStyle/>
          <a:p>
            <a:r>
              <a:rPr lang="fr-FR" sz="3200" u="sng" dirty="0" err="1"/>
              <a:t>Opt</a:t>
            </a:r>
            <a:r>
              <a:rPr lang="fr-FR" sz="3200" u="sng" dirty="0"/>
              <a:t>. Cuccaro et al. </a:t>
            </a:r>
            <a:r>
              <a:rPr lang="fr-FR" sz="3200" u="sng" dirty="0" err="1"/>
              <a:t>adder</a:t>
            </a:r>
            <a:r>
              <a:rPr lang="fr-FR" sz="3200" u="sng" dirty="0"/>
              <a:t> (2) </a:t>
            </a:r>
          </a:p>
        </p:txBody>
      </p:sp>
      <p:pic>
        <p:nvPicPr>
          <p:cNvPr id="13" name="Image 12" descr="\documentclass{article}&#10;\usepackage{amsmath,amssymb}&#10;\usepackage{physics}&#10;\usepackage{tabu}&#10;\usepackage{xcolor}&#10;\pagestyle{empty}&#10;&#10;\definecolor{myorange}{rgb}{1,0.421875,0.265625}&#10;\definecolor{myblue}{rgb}{0.078125,0.265625,0.34375}&#10;&#10;\begin{document}&#10;&#10;&#10;\begin{table}[]&#10;\begin{tabular}{|c||c|c|c|c|}&#10;\hline&#10;Step                 &amp; 1 &amp; 2 &amp; 3 &amp; 4 \\&#10;\hline\hline&#10;\textsf{CNOT}-count  &amp; $n$ &amp; $8n-8$ &amp; $6n-2$ &amp; $n$ \\&#10;\textsf{T}-count     &amp;     &amp; $6n-6$ &amp; $6n+1$ &amp;  \\&#10;\hline&#10;\textsf{CNOT}-depth  &amp; 2   &amp; $4n-1$ &amp; $4n+1$ &amp; 2 \\&#10;\textsf{T}-depth     &amp;     &amp; $2n-1$ &amp; $n+3$  &amp;  \\&#10;\hline&#10;\end{tabular}&#10;\end{table}&#10;&#10;&#10;\end{document}" title="IguanaTex Bitmap Display">
            <a:extLst>
              <a:ext uri="{FF2B5EF4-FFF2-40B4-BE49-F238E27FC236}">
                <a16:creationId xmlns:a16="http://schemas.microsoft.com/office/drawing/2014/main" id="{9D02BD12-D08F-6F5A-3BB9-A3BCC07A6B1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82" y="1590715"/>
            <a:ext cx="4801282" cy="1634129"/>
          </a:xfrm>
          <a:prstGeom prst="rect">
            <a:avLst/>
          </a:prstGeom>
        </p:spPr>
      </p:pic>
      <p:pic>
        <p:nvPicPr>
          <p:cNvPr id="15" name="Image 14" descr="\documentclass{article}&#10;\usepackage{amsmath,amssymb}&#10;\usepackage{physics}&#10;\usepackage{tabu}&#10;\usepackage{xcolor}&#10;\pagestyle{empty}&#10;&#10;\definecolor{myorange}{rgb}{1,0.421875,0.265625}&#10;\definecolor{myblue}{rgb}{0.078125,0.265625,0.34375}&#10;&#10;\begin{document}&#10;&#10;\begin{align*}&#10;\textsf{CNOT}\text{-count} &amp; = 16n - 10 \\&#10;\textsf{CNOT}\text{-depth} &amp; = 8n + 4 \\&#10;\textsf{T}\text{-count} &amp; = 12n-5 \\&#10;\textsf{T}\text{-depth} &amp; = 3n - 2 \\&#10;\end{align*}&#10;&#10;\end{document}" title="IguanaTex Bitmap Display">
            <a:extLst>
              <a:ext uri="{FF2B5EF4-FFF2-40B4-BE49-F238E27FC236}">
                <a16:creationId xmlns:a16="http://schemas.microsoft.com/office/drawing/2014/main" id="{1A04E895-FFD9-A35F-5761-D8A0DCBC235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64" y="4049387"/>
            <a:ext cx="2698242" cy="138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26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29D6F1-6ACC-239A-A239-0306D7F77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799" y="471915"/>
            <a:ext cx="5914900" cy="492443"/>
          </a:xfrm>
        </p:spPr>
        <p:txBody>
          <a:bodyPr/>
          <a:lstStyle/>
          <a:p>
            <a:r>
              <a:rPr lang="fr-FR" sz="3200" u="sng" dirty="0" err="1"/>
              <a:t>Take</a:t>
            </a:r>
            <a:r>
              <a:rPr lang="fr-FR" sz="3200" u="sng" dirty="0"/>
              <a:t> </a:t>
            </a:r>
            <a:r>
              <a:rPr lang="fr-FR" sz="3200" u="sng" dirty="0" err="1"/>
              <a:t>away</a:t>
            </a:r>
            <a:r>
              <a:rPr lang="fr-FR" sz="3200" u="sng" dirty="0"/>
              <a:t> </a:t>
            </a:r>
          </a:p>
        </p:txBody>
      </p:sp>
      <p:pic>
        <p:nvPicPr>
          <p:cNvPr id="25" name="Image 24" descr="\documentclass{article}&#10;\usepackage{amsmath,amssymb}&#10;\usepackage{physics}&#10;\usepackage{tabu}&#10;\usepackage{xcolor}&#10;\pagestyle{empty}&#10;&#10;\definecolor{myorange}{rgb}{1,0.421875,0.265625}&#10;\definecolor{myblue}{rgb}{0.078125,0.265625,0.34375}&#10;&#10;\begin{document}&#10;&#10;\noindent $\bullet$ Precise state of the art of quantum ripple-carry adders&#10;&#10;\vspace{1cm}&#10;&#10;\noindent $\bullet$ We show that in the Clifford+$\textsf{T}$, the typical $\textsf{T}$-depth is $3n$ instead of $6n$&#10;&#10;\vspace{1cm}&#10;&#10;\noindent $\bullet$ Similarly, there are comparators with $\textsf{T}$-depth of $4n$ instead of $6n$&#10;&#10;\vspace{1cm}&#10;&#10;\noindent $\bullet$ The optimization rules can be reused (ongoing work on other arith. operators)&#10;&#10;&#10;\end{document}" title="IguanaTex Bitmap Display">
            <a:extLst>
              <a:ext uri="{FF2B5EF4-FFF2-40B4-BE49-F238E27FC236}">
                <a16:creationId xmlns:a16="http://schemas.microsoft.com/office/drawing/2014/main" id="{458D3508-33BD-47FF-6E99-A0F333CE418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60" y="1741550"/>
            <a:ext cx="8831879" cy="337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81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B50718-ED3E-EABE-6C78-DC93E5766A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Questions</a:t>
            </a:r>
            <a:r>
              <a:rPr lang="nl-NL" dirty="0"/>
              <a:t> ?</a:t>
            </a:r>
            <a:br>
              <a:rPr lang="nl-NL" dirty="0"/>
            </a:br>
            <a:endParaRPr lang="nl-NL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CCE27182-C5CE-8229-086A-FB2F80CE8777}"/>
              </a:ext>
            </a:extLst>
          </p:cNvPr>
          <p:cNvSpPr txBox="1">
            <a:spLocks/>
          </p:cNvSpPr>
          <p:nvPr/>
        </p:nvSpPr>
        <p:spPr>
          <a:xfrm>
            <a:off x="804016" y="3914394"/>
            <a:ext cx="9144000" cy="597785"/>
          </a:xfrm>
          <a:prstGeom prst="rect">
            <a:avLst/>
          </a:prstGeom>
        </p:spPr>
        <p:txBody>
          <a:bodyPr vert="horz" lIns="91440" tIns="0" rIns="9144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kern="1200" spc="0">
                <a:solidFill>
                  <a:srgbClr val="000000"/>
                </a:solidFill>
                <a:latin typeface="Montserrat SemiBold" pitchFamily="2" charset="0"/>
                <a:ea typeface="+mj-ea"/>
                <a:cs typeface="+mj-cs"/>
              </a:defRPr>
            </a:lvl1pPr>
          </a:lstStyle>
          <a:p>
            <a:r>
              <a:rPr lang="nl-NL" sz="1600" dirty="0">
                <a:latin typeface="Montserrat Regular" panose="00000500000000000000" pitchFamily="2" charset="0"/>
              </a:rPr>
              <a:t>For more information, </a:t>
            </a:r>
            <a:r>
              <a:rPr lang="nl-NL" sz="1600" dirty="0" err="1">
                <a:latin typeface="Montserrat Regular" panose="00000500000000000000" pitchFamily="2" charset="0"/>
              </a:rPr>
              <a:t>please</a:t>
            </a:r>
            <a:r>
              <a:rPr lang="nl-NL" sz="1600" dirty="0">
                <a:latin typeface="Montserrat Regular" panose="00000500000000000000" pitchFamily="2" charset="0"/>
              </a:rPr>
              <a:t> contact me:</a:t>
            </a:r>
          </a:p>
          <a:p>
            <a:r>
              <a:rPr lang="nl-NL" sz="1600" dirty="0"/>
              <a:t>maxime.remaud@eviden.com</a:t>
            </a:r>
          </a:p>
        </p:txBody>
      </p:sp>
    </p:spTree>
    <p:extLst>
      <p:ext uri="{BB962C8B-B14F-4D97-AF65-F5344CB8AC3E}">
        <p14:creationId xmlns:p14="http://schemas.microsoft.com/office/powerpoint/2010/main" val="196742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 1">
            <a:extLst>
              <a:ext uri="{FF2B5EF4-FFF2-40B4-BE49-F238E27FC236}">
                <a16:creationId xmlns:a16="http://schemas.microsoft.com/office/drawing/2014/main" id="{DD48E360-0765-91B1-3754-12EAE43EA2E3}"/>
              </a:ext>
            </a:extLst>
          </p:cNvPr>
          <p:cNvSpPr txBox="1">
            <a:spLocks/>
          </p:cNvSpPr>
          <p:nvPr/>
        </p:nvSpPr>
        <p:spPr bwMode="invGray">
          <a:xfrm>
            <a:off x="316799" y="485046"/>
            <a:ext cx="11484000" cy="492443"/>
          </a:xfrm>
          <a:prstGeom prst="rect">
            <a:avLst/>
          </a:prstGeom>
        </p:spPr>
        <p:txBody>
          <a:bodyPr vert="horz" lIns="91440" tIns="0" rIns="91440" bIns="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>
                <a:solidFill>
                  <a:srgbClr val="000000"/>
                </a:solidFill>
                <a:latin typeface="Montserrat Bold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en-IN" sz="3200" u="sng" dirty="0"/>
              <a:t>Relations between arithmetic operators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54CDA923-F1BD-89C6-06B8-C07A0D39F170}"/>
              </a:ext>
            </a:extLst>
          </p:cNvPr>
          <p:cNvSpPr/>
          <p:nvPr/>
        </p:nvSpPr>
        <p:spPr>
          <a:xfrm>
            <a:off x="3892059" y="5052645"/>
            <a:ext cx="1620000" cy="540000"/>
          </a:xfrm>
          <a:prstGeom prst="roundRect">
            <a:avLst/>
          </a:prstGeom>
          <a:solidFill>
            <a:srgbClr val="FFE1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rgbClr val="000000"/>
                </a:solidFill>
              </a:rPr>
              <a:t>Add</a:t>
            </a:r>
            <a:r>
              <a:rPr lang="fr-FR" dirty="0">
                <a:solidFill>
                  <a:srgbClr val="000000"/>
                </a:solidFill>
              </a:rPr>
              <a:t> / </a:t>
            </a:r>
            <a:r>
              <a:rPr lang="fr-FR" dirty="0" err="1">
                <a:solidFill>
                  <a:srgbClr val="000000"/>
                </a:solidFill>
              </a:rPr>
              <a:t>Sub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F4266593-CC3D-AD80-6BBF-062617702593}"/>
              </a:ext>
            </a:extLst>
          </p:cNvPr>
          <p:cNvSpPr/>
          <p:nvPr/>
        </p:nvSpPr>
        <p:spPr>
          <a:xfrm>
            <a:off x="6096000" y="5322645"/>
            <a:ext cx="1620000" cy="540000"/>
          </a:xfrm>
          <a:prstGeom prst="roundRect">
            <a:avLst/>
          </a:prstGeom>
          <a:solidFill>
            <a:srgbClr val="FFE1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rgbClr val="000000"/>
                </a:solidFill>
              </a:rPr>
              <a:t>Inc</a:t>
            </a:r>
            <a:r>
              <a:rPr lang="fr-FR" dirty="0">
                <a:solidFill>
                  <a:srgbClr val="000000"/>
                </a:solidFill>
              </a:rPr>
              <a:t> / </a:t>
            </a:r>
            <a:r>
              <a:rPr lang="fr-FR" dirty="0" err="1">
                <a:solidFill>
                  <a:srgbClr val="000000"/>
                </a:solidFill>
              </a:rPr>
              <a:t>Dec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FB282BC3-32F8-FE46-3299-DB2E3AF00F04}"/>
              </a:ext>
            </a:extLst>
          </p:cNvPr>
          <p:cNvSpPr/>
          <p:nvPr/>
        </p:nvSpPr>
        <p:spPr>
          <a:xfrm>
            <a:off x="8299941" y="5592645"/>
            <a:ext cx="1620000" cy="540000"/>
          </a:xfrm>
          <a:prstGeom prst="roundRect">
            <a:avLst/>
          </a:prstGeom>
          <a:solidFill>
            <a:srgbClr val="FFE1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Compare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5A74F3EB-5B40-EF70-7677-93D541B30B9F}"/>
              </a:ext>
            </a:extLst>
          </p:cNvPr>
          <p:cNvSpPr/>
          <p:nvPr/>
        </p:nvSpPr>
        <p:spPr>
          <a:xfrm>
            <a:off x="3892059" y="3997937"/>
            <a:ext cx="1620000" cy="540000"/>
          </a:xfrm>
          <a:prstGeom prst="roundRect">
            <a:avLst/>
          </a:prstGeom>
          <a:solidFill>
            <a:srgbClr val="FF9C8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Mult</a:t>
            </a:r>
            <a:endParaRPr lang="fr-FR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7C24D9E-29D4-5F70-11E8-305E12AE5BF8}"/>
              </a:ext>
            </a:extLst>
          </p:cNvPr>
          <p:cNvSpPr/>
          <p:nvPr/>
        </p:nvSpPr>
        <p:spPr>
          <a:xfrm>
            <a:off x="6096000" y="3727937"/>
            <a:ext cx="1620000" cy="540000"/>
          </a:xfrm>
          <a:prstGeom prst="roundRect">
            <a:avLst/>
          </a:prstGeom>
          <a:solidFill>
            <a:srgbClr val="FF9C8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Div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7244E645-5BC7-2BCB-1E66-989C002FA84D}"/>
              </a:ext>
            </a:extLst>
          </p:cNvPr>
          <p:cNvSpPr/>
          <p:nvPr/>
        </p:nvSpPr>
        <p:spPr>
          <a:xfrm>
            <a:off x="8299941" y="3727937"/>
            <a:ext cx="1620000" cy="540000"/>
          </a:xfrm>
          <a:prstGeom prst="roundRect">
            <a:avLst/>
          </a:prstGeom>
          <a:solidFill>
            <a:srgbClr val="FF9C8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Sqrt</a:t>
            </a:r>
            <a:endParaRPr lang="fr-FR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7179B137-542C-424A-5F9D-BED8C23618E2}"/>
              </a:ext>
            </a:extLst>
          </p:cNvPr>
          <p:cNvSpPr/>
          <p:nvPr/>
        </p:nvSpPr>
        <p:spPr>
          <a:xfrm>
            <a:off x="3892059" y="2673229"/>
            <a:ext cx="1620000" cy="540000"/>
          </a:xfrm>
          <a:prstGeom prst="roundRect">
            <a:avLst/>
          </a:prstGeom>
          <a:solidFill>
            <a:srgbClr val="E55C3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Exp</a:t>
            </a:r>
            <a:endParaRPr lang="fr-FR" dirty="0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336D5DD9-2AB1-6ACC-5415-E1BEBFA250B6}"/>
              </a:ext>
            </a:extLst>
          </p:cNvPr>
          <p:cNvSpPr/>
          <p:nvPr/>
        </p:nvSpPr>
        <p:spPr>
          <a:xfrm>
            <a:off x="1676399" y="1691671"/>
            <a:ext cx="1620000" cy="540000"/>
          </a:xfrm>
          <a:prstGeom prst="roundRect">
            <a:avLst/>
          </a:prstGeom>
          <a:solidFill>
            <a:srgbClr val="D02D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Log / </a:t>
            </a:r>
            <a:r>
              <a:rPr lang="fr-FR" dirty="0" err="1"/>
              <a:t>Trig</a:t>
            </a:r>
            <a:endParaRPr lang="fr-FR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521A50A-D4E7-D6C5-46C8-7B1356B3EB6C}"/>
              </a:ext>
            </a:extLst>
          </p:cNvPr>
          <p:cNvSpPr/>
          <p:nvPr/>
        </p:nvSpPr>
        <p:spPr>
          <a:xfrm>
            <a:off x="6096000" y="2673229"/>
            <a:ext cx="1620000" cy="540000"/>
          </a:xfrm>
          <a:prstGeom prst="roundRect">
            <a:avLst/>
          </a:prstGeom>
          <a:solidFill>
            <a:srgbClr val="E55C3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GCD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821BF2F7-1B61-89AF-17B1-95E274D8F70C}"/>
              </a:ext>
            </a:extLst>
          </p:cNvPr>
          <p:cNvCxnSpPr>
            <a:cxnSpLocks/>
            <a:stCxn id="4" idx="0"/>
            <a:endCxn id="7" idx="2"/>
          </p:cNvCxnSpPr>
          <p:nvPr/>
        </p:nvCxnSpPr>
        <p:spPr>
          <a:xfrm flipV="1">
            <a:off x="4702059" y="4537937"/>
            <a:ext cx="0" cy="514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48F32AF6-9321-7208-1122-83ECF12094F1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4702059" y="3213229"/>
            <a:ext cx="0" cy="784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 : en arc 25">
            <a:extLst>
              <a:ext uri="{FF2B5EF4-FFF2-40B4-BE49-F238E27FC236}">
                <a16:creationId xmlns:a16="http://schemas.microsoft.com/office/drawing/2014/main" id="{D8B9078D-42E0-C3CC-0A77-944A9E8BFC19}"/>
              </a:ext>
            </a:extLst>
          </p:cNvPr>
          <p:cNvCxnSpPr>
            <a:cxnSpLocks/>
            <a:stCxn id="4" idx="1"/>
            <a:endCxn id="12" idx="2"/>
          </p:cNvCxnSpPr>
          <p:nvPr/>
        </p:nvCxnSpPr>
        <p:spPr>
          <a:xfrm rot="10800000">
            <a:off x="2486399" y="2231671"/>
            <a:ext cx="1405660" cy="309097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4890447F-644E-18FA-E788-B1D3FBE00F2A}"/>
              </a:ext>
            </a:extLst>
          </p:cNvPr>
          <p:cNvCxnSpPr>
            <a:cxnSpLocks/>
            <a:stCxn id="8" idx="0"/>
            <a:endCxn id="13" idx="2"/>
          </p:cNvCxnSpPr>
          <p:nvPr/>
        </p:nvCxnSpPr>
        <p:spPr>
          <a:xfrm flipV="1">
            <a:off x="6906000" y="3213229"/>
            <a:ext cx="0" cy="514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E1BA793C-B407-D844-8A51-B6B5EB903816}"/>
              </a:ext>
            </a:extLst>
          </p:cNvPr>
          <p:cNvCxnSpPr>
            <a:cxnSpLocks/>
            <a:endCxn id="9" idx="2"/>
          </p:cNvCxnSpPr>
          <p:nvPr/>
        </p:nvCxnSpPr>
        <p:spPr>
          <a:xfrm flipH="1" flipV="1">
            <a:off x="9109941" y="4267937"/>
            <a:ext cx="24551" cy="1324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 : en arc 39">
            <a:extLst>
              <a:ext uri="{FF2B5EF4-FFF2-40B4-BE49-F238E27FC236}">
                <a16:creationId xmlns:a16="http://schemas.microsoft.com/office/drawing/2014/main" id="{6484D96B-80E5-653A-1F88-6A3D7EB61762}"/>
              </a:ext>
            </a:extLst>
          </p:cNvPr>
          <p:cNvCxnSpPr>
            <a:cxnSpLocks/>
            <a:stCxn id="4" idx="3"/>
            <a:endCxn id="9" idx="2"/>
          </p:cNvCxnSpPr>
          <p:nvPr/>
        </p:nvCxnSpPr>
        <p:spPr>
          <a:xfrm flipV="1">
            <a:off x="5512059" y="4267937"/>
            <a:ext cx="3597882" cy="105470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 : en arc 41">
            <a:extLst>
              <a:ext uri="{FF2B5EF4-FFF2-40B4-BE49-F238E27FC236}">
                <a16:creationId xmlns:a16="http://schemas.microsoft.com/office/drawing/2014/main" id="{93EB54E2-9C12-F996-6258-8A39E1936C89}"/>
              </a:ext>
            </a:extLst>
          </p:cNvPr>
          <p:cNvCxnSpPr>
            <a:cxnSpLocks/>
            <a:stCxn id="4" idx="3"/>
            <a:endCxn id="8" idx="2"/>
          </p:cNvCxnSpPr>
          <p:nvPr/>
        </p:nvCxnSpPr>
        <p:spPr>
          <a:xfrm flipV="1">
            <a:off x="5512059" y="4267937"/>
            <a:ext cx="1393941" cy="105470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 : en arc 45">
            <a:extLst>
              <a:ext uri="{FF2B5EF4-FFF2-40B4-BE49-F238E27FC236}">
                <a16:creationId xmlns:a16="http://schemas.microsoft.com/office/drawing/2014/main" id="{A0605608-5BF4-5213-17EC-5B7112120062}"/>
              </a:ext>
            </a:extLst>
          </p:cNvPr>
          <p:cNvCxnSpPr>
            <a:cxnSpLocks/>
            <a:stCxn id="6" idx="1"/>
            <a:endCxn id="8" idx="2"/>
          </p:cNvCxnSpPr>
          <p:nvPr/>
        </p:nvCxnSpPr>
        <p:spPr>
          <a:xfrm rot="10800000">
            <a:off x="6906001" y="4267937"/>
            <a:ext cx="1393941" cy="159470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 : en arc 48">
            <a:extLst>
              <a:ext uri="{FF2B5EF4-FFF2-40B4-BE49-F238E27FC236}">
                <a16:creationId xmlns:a16="http://schemas.microsoft.com/office/drawing/2014/main" id="{CD5367E7-7B61-B442-FD80-D0F9D7CC6EB7}"/>
              </a:ext>
            </a:extLst>
          </p:cNvPr>
          <p:cNvCxnSpPr>
            <a:cxnSpLocks/>
            <a:stCxn id="7" idx="1"/>
            <a:endCxn id="12" idx="2"/>
          </p:cNvCxnSpPr>
          <p:nvPr/>
        </p:nvCxnSpPr>
        <p:spPr>
          <a:xfrm rot="10800000">
            <a:off x="2486399" y="2231671"/>
            <a:ext cx="1405660" cy="203626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059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E3E3727-EDA9-F87A-D32D-FB4BCC99C39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96306" y="955633"/>
            <a:ext cx="3489566" cy="4159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000" dirty="0" err="1">
                <a:latin typeface="+mj-lt"/>
              </a:rPr>
              <a:t>Why</a:t>
            </a:r>
            <a:r>
              <a:rPr lang="fr-FR" sz="4000" dirty="0">
                <a:latin typeface="+mj-lt"/>
              </a:rPr>
              <a:t> do </a:t>
            </a:r>
            <a:r>
              <a:rPr lang="fr-FR" sz="4000" dirty="0" err="1">
                <a:latin typeface="+mj-lt"/>
              </a:rPr>
              <a:t>we</a:t>
            </a:r>
            <a:r>
              <a:rPr lang="fr-FR" sz="4000" dirty="0">
                <a:latin typeface="+mj-lt"/>
              </a:rPr>
              <a:t> care 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E52F2AF-8953-5E81-E82B-1B151E5F4A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083"/>
          <a:stretch/>
        </p:blipFill>
        <p:spPr>
          <a:xfrm>
            <a:off x="6169152" y="2438047"/>
            <a:ext cx="5400000" cy="6475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BE74C98-8DC9-C8DB-D000-116313555A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9047"/>
          <a:stretch/>
        </p:blipFill>
        <p:spPr>
          <a:xfrm>
            <a:off x="257089" y="3128145"/>
            <a:ext cx="5400000" cy="10213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0ED7F91-E917-D50D-E2EA-402B1433D7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152" y="858374"/>
            <a:ext cx="5400000" cy="102645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8106446-D34F-15A9-E422-FA22AFF115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6629"/>
          <a:stretch/>
        </p:blipFill>
        <p:spPr>
          <a:xfrm>
            <a:off x="6169152" y="5128343"/>
            <a:ext cx="5400000" cy="13686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720E98C-AF40-0FB0-9DED-8F3C75CFA2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089" y="4722448"/>
            <a:ext cx="5400000" cy="9447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E98A149-5B7A-4C0B-FD33-57007BE1BB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9152" y="3638820"/>
            <a:ext cx="5400000" cy="9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37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 1">
            <a:extLst>
              <a:ext uri="{FF2B5EF4-FFF2-40B4-BE49-F238E27FC236}">
                <a16:creationId xmlns:a16="http://schemas.microsoft.com/office/drawing/2014/main" id="{DD48E360-0765-91B1-3754-12EAE43EA2E3}"/>
              </a:ext>
            </a:extLst>
          </p:cNvPr>
          <p:cNvSpPr txBox="1">
            <a:spLocks/>
          </p:cNvSpPr>
          <p:nvPr/>
        </p:nvSpPr>
        <p:spPr bwMode="invGray">
          <a:xfrm>
            <a:off x="316799" y="485046"/>
            <a:ext cx="11484000" cy="492443"/>
          </a:xfrm>
          <a:prstGeom prst="rect">
            <a:avLst/>
          </a:prstGeom>
        </p:spPr>
        <p:txBody>
          <a:bodyPr vert="horz" lIns="91440" tIns="0" rIns="91440" bIns="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>
                <a:solidFill>
                  <a:srgbClr val="000000"/>
                </a:solidFill>
                <a:latin typeface="Montserrat Bold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en-IN" sz="3200" u="sng" dirty="0"/>
              <a:t>Addition</a:t>
            </a:r>
          </a:p>
        </p:txBody>
      </p:sp>
      <p:pic>
        <p:nvPicPr>
          <p:cNvPr id="9" name="Image 8" descr="\documentclass{article}&#10;\usepackage{amsmath,amssymb}&#10;\pagestyle{empty}&#10;\begin{document}&#10;&#10;$a \in \mathbb{Z}_{2^n} \qquad \longleftrightarrow \qquad (a_{n-1}, \dots, a_0) \in \{0,1\}^n \qquad \displaystyle\left(a = \sum_{i=0}^{n-1} a_i 2^i\right)$&#10;&#10;&#10;&#10;&#10;\end{document}" title="IguanaTex Bitmap Display">
            <a:extLst>
              <a:ext uri="{FF2B5EF4-FFF2-40B4-BE49-F238E27FC236}">
                <a16:creationId xmlns:a16="http://schemas.microsoft.com/office/drawing/2014/main" id="{C7DC8E2D-47B1-6632-AF39-788AFCEAB72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04" y="1139896"/>
            <a:ext cx="6314325" cy="668531"/>
          </a:xfrm>
          <a:prstGeom prst="rect">
            <a:avLst/>
          </a:prstGeom>
        </p:spPr>
      </p:pic>
      <p:pic>
        <p:nvPicPr>
          <p:cNvPr id="7" name="Image 6" descr="\documentclass{article}&#10;\usepackage{amsmath,amssymb}&#10;\pagestyle{empty}&#10;\begin{document}&#10;&#10;$b \in \mathbb{Z}_{2^n} \qquad \longleftrightarrow \qquad (b_{n-1}, \dots, b_0) \in \{0,1\}^n \qquad \displaystyle\left(b = \sum_{i=0}^{n-1} b_i 2^i\right)$&#10;&#10;&#10;&#10;&#10;\end{document}" title="IguanaTex Bitmap Display">
            <a:extLst>
              <a:ext uri="{FF2B5EF4-FFF2-40B4-BE49-F238E27FC236}">
                <a16:creationId xmlns:a16="http://schemas.microsoft.com/office/drawing/2014/main" id="{701B0CB1-B2AD-8F58-E737-1797DFA67A2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04" y="1868567"/>
            <a:ext cx="6314325" cy="674872"/>
          </a:xfrm>
          <a:prstGeom prst="rect">
            <a:avLst/>
          </a:prstGeom>
        </p:spPr>
      </p:pic>
      <p:pic>
        <p:nvPicPr>
          <p:cNvPr id="5" name="Image 4" descr="\documentclass{article}&#10;\usepackage{amsmath,amssymb,mathtools}&#10;\pagestyle{empty}&#10;\begin{document}&#10;&#10;$a+b \eqqcolon s \in \mathbb{Z}_{2^{n+1}} \qquad \longleftrightarrow \qquad (s_n, \dots, s_0) \in \{0,1\}^{n+1} \qquad \displaystyle\left(s = \sum_{i=0}^{n} s_i 2^i\right)$&#10;&#10;&#10;&#10;\end{document}" title="IguanaTex Bitmap Display">
            <a:extLst>
              <a:ext uri="{FF2B5EF4-FFF2-40B4-BE49-F238E27FC236}">
                <a16:creationId xmlns:a16="http://schemas.microsoft.com/office/drawing/2014/main" id="{11C92D03-B5FF-CB7A-743D-BE479FDF293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023" y="2621116"/>
            <a:ext cx="7315906" cy="673632"/>
          </a:xfrm>
          <a:prstGeom prst="rect">
            <a:avLst/>
          </a:prstGeom>
        </p:spPr>
      </p:pic>
      <p:grpSp>
        <p:nvGrpSpPr>
          <p:cNvPr id="64" name="Groupe 63">
            <a:extLst>
              <a:ext uri="{FF2B5EF4-FFF2-40B4-BE49-F238E27FC236}">
                <a16:creationId xmlns:a16="http://schemas.microsoft.com/office/drawing/2014/main" id="{D65BD6E7-87A6-E09E-0E07-5B3C5816708A}"/>
              </a:ext>
            </a:extLst>
          </p:cNvPr>
          <p:cNvGrpSpPr/>
          <p:nvPr/>
        </p:nvGrpSpPr>
        <p:grpSpPr>
          <a:xfrm>
            <a:off x="837074" y="3832490"/>
            <a:ext cx="3891502" cy="965198"/>
            <a:chOff x="3813353" y="2522606"/>
            <a:chExt cx="4565293" cy="1105219"/>
          </a:xfrm>
        </p:grpSpPr>
        <p:pic>
          <p:nvPicPr>
            <p:cNvPr id="34" name="Image 33" descr="\documentclass{article}&#10;\usepackage{amsmath}&#10;\usepackage{tabu}&#10;\usepackage{xcolor}&#10;\pagestyle{empty}&#10;&#10;\definecolor{myorange}{rgb}{1,0.421875,0.265625}&#10;\definecolor{myblue}{rgb}{0.078125,0.265625,0.34375}&#10;&#10;\begin{document}&#10;&#10;\begin{tabu}{ccccccc}&#10;\rowfont{\color{myorange}} &amp; 1 &amp; 0 &amp; 0 &amp; 1 &amp; 1 &amp; 0 \\&#10;\rowfont{\color{myblue}}   &amp;   &amp; 1 &amp; 0 &amp; 0 &amp; 0 &amp; 1 \\&#10;\rowfont{\color{myblue}} + &amp; &amp; 1 &amp; 1 &amp; 0 &amp; 1 &amp; 1 \\&#10;\hline&#10;\rowfont{\color{myorange}} &amp; 1 &amp; 0 &amp; 1 &amp; 1 &amp; 0 &amp; 0&#10;\end{tabu}&#10;&#10;&#10;\end{document}" title="IguanaTex Bitmap Display">
              <a:extLst>
                <a:ext uri="{FF2B5EF4-FFF2-40B4-BE49-F238E27FC236}">
                  <a16:creationId xmlns:a16="http://schemas.microsoft.com/office/drawing/2014/main" id="{3E8E4DE6-0B44-D923-C39D-056F5ECD51C1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3353" y="2530995"/>
              <a:ext cx="3088976" cy="1096830"/>
            </a:xfrm>
            <a:prstGeom prst="rect">
              <a:avLst/>
            </a:prstGeom>
          </p:spPr>
        </p:pic>
        <p:pic>
          <p:nvPicPr>
            <p:cNvPr id="36" name="Image 35" descr="\documentclass{article}&#10;\usepackage{amsmath}&#10;\usepackage{tabu}&#10;\usepackage{xcolor}&#10;\pagestyle{empty}&#10;&#10;\definecolor{myorange}{rgb}{1,0.421875,0.265625}&#10;\definecolor{myblue}{rgb}{0.078125,0.265625,0.34375}&#10;&#10;\begin{document}&#10;&#10;$\longrightarrow$ carries&#10;&#10;&#10;\end{document}" title="IguanaTex Bitmap Display">
              <a:extLst>
                <a:ext uri="{FF2B5EF4-FFF2-40B4-BE49-F238E27FC236}">
                  <a16:creationId xmlns:a16="http://schemas.microsoft.com/office/drawing/2014/main" id="{1F815374-F15C-F1E6-054B-D5FF46C2EB20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5503" y="2522606"/>
              <a:ext cx="1184000" cy="172190"/>
            </a:xfrm>
            <a:prstGeom prst="rect">
              <a:avLst/>
            </a:prstGeom>
          </p:spPr>
        </p:pic>
        <p:pic>
          <p:nvPicPr>
            <p:cNvPr id="38" name="Image 37" descr="\documentclass{article}&#10;\usepackage{amsmath}&#10;\usepackage{tabu}&#10;\usepackage{xcolor}&#10;\pagestyle{empty}&#10;&#10;\definecolor{myorange}{rgb}{1,0.421875,0.265625}&#10;\definecolor{myblue}{rgb}{0.078125,0.265625,0.34375}&#10;&#10;\begin{document}&#10;&#10;$\longrightarrow$ $a=17$&#10;&#10;&#10;\end{document}" title="IguanaTex Bitmap Display">
              <a:extLst>
                <a:ext uri="{FF2B5EF4-FFF2-40B4-BE49-F238E27FC236}">
                  <a16:creationId xmlns:a16="http://schemas.microsoft.com/office/drawing/2014/main" id="{A7F49349-6A10-53CF-3AA4-EB822A757356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5503" y="2821717"/>
              <a:ext cx="1193143" cy="178286"/>
            </a:xfrm>
            <a:prstGeom prst="rect">
              <a:avLst/>
            </a:prstGeom>
          </p:spPr>
        </p:pic>
        <p:pic>
          <p:nvPicPr>
            <p:cNvPr id="43" name="Image 42" descr="\documentclass{article}&#10;\usepackage{amsmath}&#10;\usepackage{tabu}&#10;\usepackage{xcolor}&#10;\pagestyle{empty}&#10;&#10;\definecolor{myorange}{rgb}{1,0.421875,0.265625}&#10;\definecolor{myblue}{rgb}{0.078125,0.265625,0.34375}&#10;&#10;\begin{document}&#10;&#10;$\longrightarrow$ $b=27$&#10;&#10;&#10;\end{document}" title="IguanaTex Bitmap Display">
              <a:extLst>
                <a:ext uri="{FF2B5EF4-FFF2-40B4-BE49-F238E27FC236}">
                  <a16:creationId xmlns:a16="http://schemas.microsoft.com/office/drawing/2014/main" id="{9AADA77B-EFC8-E4DF-01E5-90558DD03E02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5503" y="3126924"/>
              <a:ext cx="1169114" cy="182874"/>
            </a:xfrm>
            <a:prstGeom prst="rect">
              <a:avLst/>
            </a:prstGeom>
          </p:spPr>
        </p:pic>
        <p:pic>
          <p:nvPicPr>
            <p:cNvPr id="63" name="Image 62" descr="\documentclass{article}&#10;\usepackage{amsmath}&#10;\usepackage{tabu}&#10;\usepackage{xcolor}&#10;\pagestyle{empty}&#10;&#10;\definecolor{myorange}{rgb}{1,0.421875,0.265625}&#10;\definecolor{myblue}{rgb}{0.078125,0.265625,0.34375}&#10;&#10;\begin{document}&#10;&#10;$\longrightarrow$ $s=44$&#10;&#10;&#10;\end{document}" title="IguanaTex Bitmap Display">
              <a:extLst>
                <a:ext uri="{FF2B5EF4-FFF2-40B4-BE49-F238E27FC236}">
                  <a16:creationId xmlns:a16="http://schemas.microsoft.com/office/drawing/2014/main" id="{ED9EC539-A866-9EE9-A0BA-20DB83A704AB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5503" y="3442425"/>
              <a:ext cx="1176366" cy="175842"/>
            </a:xfrm>
            <a:prstGeom prst="rect">
              <a:avLst/>
            </a:prstGeom>
          </p:spPr>
        </p:pic>
      </p:grpSp>
      <p:pic>
        <p:nvPicPr>
          <p:cNvPr id="59" name="Image 58" descr="\documentclass{article}&#10;\usepackage{amsmath}&#10;\pagestyle{empty}&#10;\begin{document}&#10;&#10;\begin{equation*}&#10; c_i = \begin{cases} &#10;  0 &amp; \text{if} \; i=0 \\&#10;  a_{i-1} b_{i-1} \oplus b_{i-1} c_{i-1} \oplus c_{i-1} a_{i-1} &amp; \text{for} \; i \in [\![1,n]\!]&#10; \end{cases}&#10;\end{equation*}&#10;&#10;&#10;&#10;&#10;\end{document}" title="IguanaTex Bitmap Display">
            <a:extLst>
              <a:ext uri="{FF2B5EF4-FFF2-40B4-BE49-F238E27FC236}">
                <a16:creationId xmlns:a16="http://schemas.microsoft.com/office/drawing/2014/main" id="{21BF1EA1-C59C-9D0C-5DDD-ECFD9B56DFC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145" y="3624690"/>
            <a:ext cx="4441598" cy="593400"/>
          </a:xfrm>
          <a:prstGeom prst="rect">
            <a:avLst/>
          </a:prstGeom>
        </p:spPr>
      </p:pic>
      <p:pic>
        <p:nvPicPr>
          <p:cNvPr id="60" name="Image 59" descr="\documentclass{article}&#10;\usepackage{amsmath}&#10;\pagestyle{empty}&#10;\begin{document}&#10;&#10;\begin{equation*}&#10; s_i = \begin{cases}&#10;  a_i \oplus b_i \oplus c_i &amp; \text{for} \; i \in [\![0,n-1]\!] \\&#10;  c_n &amp; \text{if} \; i=n.&#10; \end{cases}&#10;\end{equation*}&#10;&#10;&#10;&#10;\end{document}" title="IguanaTex Bitmap Display">
            <a:extLst>
              <a:ext uri="{FF2B5EF4-FFF2-40B4-BE49-F238E27FC236}">
                <a16:creationId xmlns:a16="http://schemas.microsoft.com/office/drawing/2014/main" id="{18AB223B-4EC5-8A6C-D087-BD9FBB1F679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145" y="4440100"/>
            <a:ext cx="3101452" cy="592680"/>
          </a:xfrm>
          <a:prstGeom prst="rect">
            <a:avLst/>
          </a:prstGeom>
        </p:spPr>
      </p:pic>
      <p:pic>
        <p:nvPicPr>
          <p:cNvPr id="8" name="Image 7" descr="\documentclass{article}&#10;\usepackage{amsmath}&#10;\usepackage{tabu,physics}&#10;\usepackage{xcolor}&#10;\pagestyle{empty}&#10;&#10;\definecolor{myorange}{rgb}{1,0.421875,0.265625}&#10;\definecolor{myblue}{rgb}{0.078125,0.265625,0.34375}&#10;&#10;\begin{document}&#10;&#10;We want an operator with the following action: $\ket{a}_n \ket{b}_n \ket{z} \mapsto \ket{a}_n \ket{s}_n \ket{z \oplus s_n}$&#10;&#10;&#10;\end{document}" title="IguanaTex Bitmap Display">
            <a:extLst>
              <a:ext uri="{FF2B5EF4-FFF2-40B4-BE49-F238E27FC236}">
                <a16:creationId xmlns:a16="http://schemas.microsoft.com/office/drawing/2014/main" id="{67F00181-CC16-C4A7-7F2A-B2306078A34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43" y="5609145"/>
            <a:ext cx="8572513" cy="27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50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ADAADA-0282-55B0-8C85-4D46282AA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799" y="471915"/>
            <a:ext cx="11484000" cy="492443"/>
          </a:xfrm>
        </p:spPr>
        <p:txBody>
          <a:bodyPr/>
          <a:lstStyle/>
          <a:p>
            <a:r>
              <a:rPr lang="fr-FR" sz="3200" u="sng" dirty="0" err="1"/>
              <a:t>Complexity</a:t>
            </a:r>
            <a:r>
              <a:rPr lang="fr-FR" sz="3200" u="sng" dirty="0"/>
              <a:t> of quantum addition</a:t>
            </a:r>
          </a:p>
        </p:txBody>
      </p:sp>
      <p:pic>
        <p:nvPicPr>
          <p:cNvPr id="32" name="Image 31" descr="\documentclass{article}&#10;\usepackage{amsmath}&#10;\usepackage{tabu,physics}&#10;\usepackage{xcolor}&#10;\pagestyle{empty}&#10;&#10;\definecolor{myorange}{rgb}{1,0.421875,0.265625}&#10;\definecolor{myblue}{rgb}{0.078125,0.265625,0.34375}&#10;&#10;\begin{document}&#10;&#10;\begin{equation*}&#10; \ket{a}_n \ket{b}_n \ket{z} \mapsto \ket{a}_n \ket{s}_n \ket{z \oplus s_n}&#10;\end{equation*}&#10;&#10;&#10;\end{document}" title="IguanaTex Bitmap Display">
            <a:extLst>
              <a:ext uri="{FF2B5EF4-FFF2-40B4-BE49-F238E27FC236}">
                <a16:creationId xmlns:a16="http://schemas.microsoft.com/office/drawing/2014/main" id="{2F830A2E-86AD-E3DE-E5E5-20C225702D9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849" y="1636970"/>
            <a:ext cx="3390300" cy="272232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AF675C89-E1D4-E296-714A-2F0D5FB546C3}"/>
              </a:ext>
            </a:extLst>
          </p:cNvPr>
          <p:cNvGrpSpPr/>
          <p:nvPr/>
        </p:nvGrpSpPr>
        <p:grpSpPr>
          <a:xfrm>
            <a:off x="2340710" y="2683307"/>
            <a:ext cx="7510578" cy="1316593"/>
            <a:chOff x="1449432" y="2683307"/>
            <a:chExt cx="7510578" cy="1316593"/>
          </a:xfrm>
        </p:grpSpPr>
        <p:pic>
          <p:nvPicPr>
            <p:cNvPr id="29" name="Image 28" descr="\documentclass{article}&#10;\usepackage{amsmath}&#10;\usepackage{tabu}&#10;\usepackage{xcolor}&#10;\pagestyle{empty}&#10;&#10;\definecolor{myorange}{rgb}{1,0.421875,0.265625}&#10;\definecolor{myblue}{rgb}{0.078125,0.265625,0.34375}&#10;&#10;\begin{document}&#10;&#10;\begin{tabu}{|c||c|c|c|}&#10;\hline&#10;Method          &amp; Depth        &amp; Ancillae &amp; Size \\&#10;\hline \hline&#10;Ripple-Carry    &amp; \textcolor{myorange}{$O(n)$}      &amp; $O(1)$  &amp; $O(n)$ \\&#10;Carry-Lookahead &amp; $O(\log{n})$ &amp; \textcolor{myorange}{$O(n)$}  &amp; $O(n)$ \\&#10;QFT-based       &amp; $O(\log{n})$ &amp; $0$     &amp; \textcolor{myorange}{$O(n^2)$} \\&#10;\hline&#10;\end{tabu}&#10;&#10;&#10;\end{document}" title="IguanaTex Bitmap Display">
              <a:extLst>
                <a:ext uri="{FF2B5EF4-FFF2-40B4-BE49-F238E27FC236}">
                  <a16:creationId xmlns:a16="http://schemas.microsoft.com/office/drawing/2014/main" id="{B82840F7-13A8-9843-65F8-4BA0EAB9A1A3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1989" y="2683307"/>
              <a:ext cx="5728021" cy="1316593"/>
            </a:xfrm>
            <a:prstGeom prst="rect">
              <a:avLst/>
            </a:prstGeom>
          </p:spPr>
        </p:pic>
        <p:pic>
          <p:nvPicPr>
            <p:cNvPr id="4" name="Image 3" descr="\documentclass{article}&#10;\usepackage{amsmath}&#10;\usepackage{tabu}&#10;\usepackage{xcolor}&#10;\pagestyle{empty}&#10;&#10;\definecolor{myorange}{rgb}{1,0.421875,0.265625}&#10;\definecolor{myblue}{rgb}{0.078125,0.265625,0.34375}&#10;&#10;\begin{document}&#10;&#10;$\left\{ \right.$&#10;&#10;&#10;\end{document}" title="IguanaTex Bitmap Display">
              <a:extLst>
                <a:ext uri="{FF2B5EF4-FFF2-40B4-BE49-F238E27FC236}">
                  <a16:creationId xmlns:a16="http://schemas.microsoft.com/office/drawing/2014/main" id="{D5578370-64FD-EF90-A9BD-D560E706E3E0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209" y="3093842"/>
              <a:ext cx="194987" cy="542710"/>
            </a:xfrm>
            <a:prstGeom prst="rect">
              <a:avLst/>
            </a:prstGeom>
          </p:spPr>
        </p:pic>
        <p:pic>
          <p:nvPicPr>
            <p:cNvPr id="13" name="Image 12" descr="\documentclass{article}&#10;\usepackage{amsmath}&#10;\usepackage{tabu}&#10;\usepackage{xcolor}&#10;\pagestyle{empty}&#10;&#10;\definecolor{myorange}{rgb}{1,0.421875,0.265625}&#10;\definecolor{myblue}{rgb}{0.078125,0.265625,0.34375}&#10;&#10;\begin{document}&#10;&#10;Class. Arith.&#10;&#10;&#10;\end{document}" title="IguanaTex Bitmap Display">
              <a:extLst>
                <a:ext uri="{FF2B5EF4-FFF2-40B4-BE49-F238E27FC236}">
                  <a16:creationId xmlns:a16="http://schemas.microsoft.com/office/drawing/2014/main" id="{AB91B822-2B3A-427C-ACA8-AB62C067D46F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9432" y="3265568"/>
              <a:ext cx="1396227" cy="187915"/>
            </a:xfrm>
            <a:prstGeom prst="rect">
              <a:avLst/>
            </a:prstGeom>
          </p:spPr>
        </p:pic>
        <p:pic>
          <p:nvPicPr>
            <p:cNvPr id="11" name="Image 10" descr="\documentclass{article}&#10;\usepackage{amsmath}&#10;\usepackage{tabu}&#10;\usepackage{xcolor}&#10;\pagestyle{empty}&#10;&#10;\definecolor{myorange}{rgb}{1,0.421875,0.265625}&#10;\definecolor{myblue}{rgb}{0.078125,0.265625,0.34375}&#10;&#10;\begin{document}&#10;&#10;QFT Arith.&#10;&#10;&#10;\end{document}" title="IguanaTex Bitmap Display">
              <a:extLst>
                <a:ext uri="{FF2B5EF4-FFF2-40B4-BE49-F238E27FC236}">
                  <a16:creationId xmlns:a16="http://schemas.microsoft.com/office/drawing/2014/main" id="{CEEFB8A6-EAA3-A5C8-5D6A-4643C2FE930D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2203" y="3708795"/>
              <a:ext cx="1264908" cy="231173"/>
            </a:xfrm>
            <a:prstGeom prst="rect">
              <a:avLst/>
            </a:prstGeom>
          </p:spPr>
        </p:pic>
        <p:pic>
          <p:nvPicPr>
            <p:cNvPr id="14" name="Image 13" descr="\documentclass{article}&#10;\usepackage{amsmath}&#10;\usepackage{tabu}&#10;\usepackage{xcolor}&#10;\pagestyle{empty}&#10;&#10;\definecolor{myorange}{rgb}{1,0.421875,0.265625}&#10;\definecolor{myblue}{rgb}{0.078125,0.265625,0.34375}&#10;&#10;\begin{document}&#10;&#10;$\left\{ \right.$&#10;&#10;&#10;\end{document}" title="IguanaTex Bitmap Display">
              <a:extLst>
                <a:ext uri="{FF2B5EF4-FFF2-40B4-BE49-F238E27FC236}">
                  <a16:creationId xmlns:a16="http://schemas.microsoft.com/office/drawing/2014/main" id="{FECE465A-C31D-1461-D648-45D54D9A5CFB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5697" y="3636552"/>
              <a:ext cx="130545" cy="363348"/>
            </a:xfrm>
            <a:prstGeom prst="rect">
              <a:avLst/>
            </a:prstGeom>
          </p:spPr>
        </p:pic>
      </p:grpSp>
      <p:pic>
        <p:nvPicPr>
          <p:cNvPr id="9" name="Image 8" descr="\documentclass{article}&#10;\usepackage{amsmath,amssymb}&#10;\usepackage{physics}&#10;\usepackage{tabu}&#10;\usepackage{xcolor}&#10;\pagestyle{empty}&#10;&#10;\definecolor{myorange}{rgb}{1,0.421875,0.265625}&#10;\definecolor{myblue}{rgb}{0.078125,0.265625,0.34375}&#10;&#10;\begin{document}&#10;&#10;\noindent We consider only \textit{garbage-free} ripple-carry adders (and comparators), using \textit{at most 1 ancilla}, with \textit{no phase approximation} and \textit{no measurement}.&#10;&#10;&#10;\end{document}" title="IguanaTex Bitmap Display">
            <a:extLst>
              <a:ext uri="{FF2B5EF4-FFF2-40B4-BE49-F238E27FC236}">
                <a16:creationId xmlns:a16="http://schemas.microsoft.com/office/drawing/2014/main" id="{AD7E2564-7033-6B7B-13AB-A0E4B84542B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326" y="4774005"/>
            <a:ext cx="8735346" cy="54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60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29D6F1-6ACC-239A-A239-0306D7F77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799" y="471915"/>
            <a:ext cx="11484000" cy="492443"/>
          </a:xfrm>
        </p:spPr>
        <p:txBody>
          <a:bodyPr/>
          <a:lstStyle/>
          <a:p>
            <a:r>
              <a:rPr lang="fr-FR" sz="3200" u="sng" dirty="0" err="1"/>
              <a:t>Ripple</a:t>
            </a:r>
            <a:r>
              <a:rPr lang="fr-FR" sz="3200" u="sng" dirty="0"/>
              <a:t>-carry technique (Cuccaro et al. </a:t>
            </a:r>
            <a:r>
              <a:rPr lang="fr-FR" sz="3200" u="sng" dirty="0" err="1"/>
              <a:t>adder</a:t>
            </a:r>
            <a:r>
              <a:rPr lang="fr-FR" sz="3200" u="sng" dirty="0"/>
              <a:t> (1))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0B252E8-0996-FD01-01FA-5150D2E5F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860" y="1707819"/>
            <a:ext cx="7629599" cy="383285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9A6A6BD-5C4E-E12C-7763-D82E55DC7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84" y="4407489"/>
            <a:ext cx="1933800" cy="78967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DD373A8-0DF8-CC5F-6CDC-82E1D3437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151" y="1771685"/>
            <a:ext cx="1886465" cy="823603"/>
          </a:xfrm>
          <a:prstGeom prst="rect">
            <a:avLst/>
          </a:prstGeom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975B8A49-D236-7434-9B07-42C0C7552AF3}"/>
              </a:ext>
            </a:extLst>
          </p:cNvPr>
          <p:cNvGrpSpPr/>
          <p:nvPr/>
        </p:nvGrpSpPr>
        <p:grpSpPr>
          <a:xfrm>
            <a:off x="1023636" y="3049916"/>
            <a:ext cx="2041495" cy="902947"/>
            <a:chOff x="403175" y="1776273"/>
            <a:chExt cx="2720612" cy="1175561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503A3B9C-93CB-4B84-B24D-6D89E4009C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7783"/>
            <a:stretch/>
          </p:blipFill>
          <p:spPr>
            <a:xfrm>
              <a:off x="403175" y="1776275"/>
              <a:ext cx="2004969" cy="1175559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EC9CDDD6-040E-59D2-9BBD-B504E77D7F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4059" r="52187"/>
            <a:stretch/>
          </p:blipFill>
          <p:spPr>
            <a:xfrm>
              <a:off x="1271292" y="1776274"/>
              <a:ext cx="443219" cy="1175559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3D3D86D0-998F-E7DA-84B6-E0D75714E1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2541"/>
            <a:stretch/>
          </p:blipFill>
          <p:spPr>
            <a:xfrm>
              <a:off x="1594412" y="1776273"/>
              <a:ext cx="1529375" cy="11755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0686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diagramme, nombre, ligne&#10;&#10;Description générée automatiquement">
            <a:extLst>
              <a:ext uri="{FF2B5EF4-FFF2-40B4-BE49-F238E27FC236}">
                <a16:creationId xmlns:a16="http://schemas.microsoft.com/office/drawing/2014/main" id="{E5826188-A346-AC91-1FF4-4B47A6D3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807" y="64862"/>
            <a:ext cx="6150992" cy="627738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A29D6F1-6ACC-239A-A239-0306D7F77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799" y="471915"/>
            <a:ext cx="4843924" cy="984885"/>
          </a:xfrm>
        </p:spPr>
        <p:txBody>
          <a:bodyPr/>
          <a:lstStyle/>
          <a:p>
            <a:r>
              <a:rPr lang="fr-FR" sz="3200" u="sng" dirty="0"/>
              <a:t>Cuccaro et al. </a:t>
            </a:r>
            <a:r>
              <a:rPr lang="fr-FR" sz="3200" u="sng" dirty="0" err="1"/>
              <a:t>adder</a:t>
            </a:r>
            <a:r>
              <a:rPr lang="fr-FR" sz="3200" u="sng" dirty="0"/>
              <a:t> (2) </a:t>
            </a:r>
          </a:p>
        </p:txBody>
      </p:sp>
      <p:pic>
        <p:nvPicPr>
          <p:cNvPr id="31" name="Image 30" descr="\documentclass{article}&#10;\usepackage{amsmath,amssymb}&#10;\usepackage{physics}&#10;\usepackage{tabu}&#10;\usepackage{xcolor}&#10;\pagestyle{empty}&#10;&#10;\definecolor{myorange}{rgb}{1,0.421875,0.265625}&#10;\definecolor{myblue}{rgb}{0.078125,0.265625,0.34375}&#10;&#10;\begin{document}&#10;&#10;&#10;\begin{table}[]&#10;\begin{tabular}{|c||c|c|c|c|}&#10;\hline&#10;Step                                  &amp; 1 &amp; 2 &amp; 3 &amp; 4 \\&#10;\hline\hline&#10;\textsf{CNOT}-count  &amp; $n$ &amp; $n-1$ &amp; $n-2$ &amp; $n$ \\&#10;\textsf{CCNOT}-count &amp;   &amp; $n-1$ &amp;  &amp;  \\&#10;\textsf{Peres}-count &amp;   &amp;  &amp; $n$ &amp;  \\&#10;\hline&#10;\textsf{CNOT}-depth  &amp; 2 &amp;  &amp;  &amp; 2 \\&#10;\textsf{CCNOT}-depth &amp;   &amp; $n-1$ &amp;  &amp;  \\&#10;\textsf{Peres}-depth &amp;   &amp;  &amp; $n$ &amp; \\&#10;\hline&#10;\end{tabular}&#10;\end{table}&#10;&#10;&#10;\end{document}" title="IguanaTex Bitmap Display">
            <a:extLst>
              <a:ext uri="{FF2B5EF4-FFF2-40B4-BE49-F238E27FC236}">
                <a16:creationId xmlns:a16="http://schemas.microsoft.com/office/drawing/2014/main" id="{179FA4A1-02F7-1EAD-7574-0CD7FAF0AC5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31" y="1556709"/>
            <a:ext cx="4706413" cy="2243017"/>
          </a:xfrm>
          <a:prstGeom prst="rect">
            <a:avLst/>
          </a:prstGeom>
        </p:spPr>
      </p:pic>
      <p:pic>
        <p:nvPicPr>
          <p:cNvPr id="39" name="Image 38" descr="\documentclass{article}&#10;\usepackage{amsmath,amssymb}&#10;\usepackage{physics}&#10;\usepackage{tabu}&#10;\usepackage{xcolor}&#10;\pagestyle{empty}&#10;&#10;\definecolor{myorange}{rgb}{1,0.421875,0.265625}&#10;\definecolor{myblue}{rgb}{0.078125,0.265625,0.34375}&#10;&#10;\begin{document}&#10;&#10;\begin{align*}&#10;\textsf{CNOT}\text{-count} &amp; = 4n-3 \\&#10;\textsf{CNOT}\text{-depth} &amp; = 4 \\&#10;\textsf{CCNOT} &amp; = n-1 \\&#10;\textsf{Peres} &amp; = n \\&#10;\end{align*}&#10;&#10;\end{document}" title="IguanaTex Bitmap Display">
            <a:extLst>
              <a:ext uri="{FF2B5EF4-FFF2-40B4-BE49-F238E27FC236}">
                <a16:creationId xmlns:a16="http://schemas.microsoft.com/office/drawing/2014/main" id="{9AE99242-9EBA-0950-AAD5-F1638D1AD3A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862" y="4450220"/>
            <a:ext cx="2442807" cy="133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32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29D6F1-6ACC-239A-A239-0306D7F77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799" y="471915"/>
            <a:ext cx="4775031" cy="492443"/>
          </a:xfrm>
        </p:spPr>
        <p:txBody>
          <a:bodyPr/>
          <a:lstStyle/>
          <a:p>
            <a:r>
              <a:rPr lang="fr-FR" sz="3200" u="sng" dirty="0" err="1"/>
              <a:t>Clifford+T</a:t>
            </a:r>
            <a:r>
              <a:rPr lang="fr-FR" sz="3200" u="sng" dirty="0"/>
              <a:t> </a:t>
            </a:r>
            <a:r>
              <a:rPr lang="fr-FR" sz="3200" u="sng" dirty="0" err="1"/>
              <a:t>gate</a:t>
            </a:r>
            <a:r>
              <a:rPr lang="fr-FR" sz="3200" u="sng" dirty="0"/>
              <a:t> set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BD06FF4-C539-FB6F-491A-5909A52EE5F7}"/>
              </a:ext>
            </a:extLst>
          </p:cNvPr>
          <p:cNvGrpSpPr/>
          <p:nvPr/>
        </p:nvGrpSpPr>
        <p:grpSpPr>
          <a:xfrm>
            <a:off x="1073385" y="1357410"/>
            <a:ext cx="4347184" cy="1915186"/>
            <a:chOff x="1073385" y="1357410"/>
            <a:chExt cx="4347184" cy="1915186"/>
          </a:xfrm>
        </p:grpSpPr>
        <p:pic>
          <p:nvPicPr>
            <p:cNvPr id="5" name="Image 4" descr="Une image contenant diagramme, Plan, Dessin technique, schématique&#10;&#10;Description générée automatiquement">
              <a:extLst>
                <a:ext uri="{FF2B5EF4-FFF2-40B4-BE49-F238E27FC236}">
                  <a16:creationId xmlns:a16="http://schemas.microsoft.com/office/drawing/2014/main" id="{D4671D97-FE5F-AF25-205F-BA9E087421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34" r="9568" b="65032"/>
            <a:stretch/>
          </p:blipFill>
          <p:spPr>
            <a:xfrm>
              <a:off x="1451257" y="1357410"/>
              <a:ext cx="3640573" cy="1140512"/>
            </a:xfrm>
            <a:prstGeom prst="rect">
              <a:avLst/>
            </a:prstGeom>
          </p:spPr>
        </p:pic>
        <p:pic>
          <p:nvPicPr>
            <p:cNvPr id="33" name="Image 32" descr="\documentclass{article}&#10;\usepackage{amsmath,amssymb}&#10;\usepackage{physics}&#10;\usepackage{tabu}&#10;\usepackage{xcolor}&#10;\pagestyle{empty}&#10;&#10;\definecolor{myorange}{rgb}{1,0.421875,0.265625}&#10;\definecolor{myblue}{rgb}{0.078125,0.265625,0.34375}&#10;&#10;\begin{document}&#10;&#10;\centering&#10;A decomposition of the \textsf{Peres} gate with &#10;&#10;5 \textsf{CNOT} and a \textsf{T}-depth of 4.&#10;&#10;&#10;\end{document}" title="IguanaTex Bitmap Display">
              <a:extLst>
                <a:ext uri="{FF2B5EF4-FFF2-40B4-BE49-F238E27FC236}">
                  <a16:creationId xmlns:a16="http://schemas.microsoft.com/office/drawing/2014/main" id="{9D3E6C2F-B1FB-16AF-6BD6-3F0CC0355B3F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385" y="2729807"/>
              <a:ext cx="4347184" cy="542789"/>
            </a:xfrm>
            <a:prstGeom prst="rect">
              <a:avLst/>
            </a:prstGeom>
          </p:spPr>
        </p:pic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4E698530-A02A-1A24-BA99-B25E83339CAC}"/>
              </a:ext>
            </a:extLst>
          </p:cNvPr>
          <p:cNvGrpSpPr/>
          <p:nvPr/>
        </p:nvGrpSpPr>
        <p:grpSpPr>
          <a:xfrm>
            <a:off x="6379602" y="1375519"/>
            <a:ext cx="4548759" cy="1892943"/>
            <a:chOff x="6379602" y="1375519"/>
            <a:chExt cx="4548759" cy="1892943"/>
          </a:xfrm>
        </p:grpSpPr>
        <p:pic>
          <p:nvPicPr>
            <p:cNvPr id="6" name="Image 5" descr="Une image contenant diagramme, Plan, Dessin technique, schématique&#10;&#10;Description générée automatiquement">
              <a:extLst>
                <a:ext uri="{FF2B5EF4-FFF2-40B4-BE49-F238E27FC236}">
                  <a16:creationId xmlns:a16="http://schemas.microsoft.com/office/drawing/2014/main" id="{2C1119BD-AB69-3386-258F-01289A2798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395" b="13953"/>
            <a:stretch/>
          </p:blipFill>
          <p:spPr>
            <a:xfrm>
              <a:off x="6379602" y="1375519"/>
              <a:ext cx="4548759" cy="1139589"/>
            </a:xfrm>
            <a:prstGeom prst="rect">
              <a:avLst/>
            </a:prstGeom>
          </p:spPr>
        </p:pic>
        <p:pic>
          <p:nvPicPr>
            <p:cNvPr id="37" name="Image 36" descr="\documentclass{article}&#10;\usepackage{amsmath,amssymb}&#10;\usepackage{physics}&#10;\usepackage{tabu}&#10;\usepackage{xcolor}&#10;\pagestyle{empty}&#10;&#10;\definecolor{myorange}{rgb}{1,0.421875,0.265625}&#10;\definecolor{myblue}{rgb}{0.078125,0.265625,0.34375}&#10;&#10;\begin{document}&#10;&#10;\centering&#10;A decomposition of the \textsf{CCNOT} with &#10;&#10;7 \textsf{CNOT} and a \textsf{T}-depth of 3.&#10;&#10;&#10;\end{document}" title="IguanaTex Bitmap Display">
              <a:extLst>
                <a:ext uri="{FF2B5EF4-FFF2-40B4-BE49-F238E27FC236}">
                  <a16:creationId xmlns:a16="http://schemas.microsoft.com/office/drawing/2014/main" id="{88C1BDA3-DE75-48EC-7799-16248EEE91C2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273" y="2724705"/>
              <a:ext cx="4097419" cy="543757"/>
            </a:xfrm>
            <a:prstGeom prst="rect">
              <a:avLst/>
            </a:prstGeom>
          </p:spPr>
        </p:pic>
      </p:grpSp>
      <p:pic>
        <p:nvPicPr>
          <p:cNvPr id="19" name="Image 18" descr="\documentclass{article}&#10;\usepackage{amsmath,amssymb}&#10;\usepackage{physics}&#10;\usepackage{tabu}&#10;\usepackage{xcolor}&#10;\pagestyle{empty}&#10;&#10;\definecolor{myorange}{rgb}{1,0.421875,0.265625}&#10;\definecolor{myblue}{rgb}{0.078125,0.265625,0.34375}&#10;&#10;\begin{document}&#10;&#10;The complexity of Cuccaro et al. adder becomes:&#10;&#10;&#10;\end{document}" title="IguanaTex Bitmap Display">
            <a:extLst>
              <a:ext uri="{FF2B5EF4-FFF2-40B4-BE49-F238E27FC236}">
                <a16:creationId xmlns:a16="http://schemas.microsoft.com/office/drawing/2014/main" id="{013C87ED-E21F-863E-87E0-27F8E9FF4A5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612" y="4963770"/>
            <a:ext cx="5418666" cy="230095"/>
          </a:xfrm>
          <a:prstGeom prst="rect">
            <a:avLst/>
          </a:prstGeom>
        </p:spPr>
      </p:pic>
      <p:pic>
        <p:nvPicPr>
          <p:cNvPr id="29" name="Image 28" descr="\documentclass{article}&#10;\usepackage{amsmath,amssymb}&#10;\usepackage{physics}&#10;\usepackage{tabu}&#10;\usepackage{xcolor}&#10;\pagestyle{empty}&#10;&#10;\definecolor{myorange}{rgb}{1,0.421875,0.265625}&#10;\definecolor{myblue}{rgb}{0.078125,0.265625,0.34375}&#10;&#10;\begin{document}&#10;&#10;\begin{align*}&#10;\textsf{CNOT}\text{-count} &amp; = 17n + O(1) \\&#10;\textsf{CNOT}\text{-depth} &amp; = 13n + O(1) \\&#10;\textsf{T}\text{-count} &amp; = 14n + O(1) \\&#10;\textsf{T}\text{-depth} &amp; = 6n + O(1) \\&#10;\end{align*}&#10;&#10;\end{document}" title="IguanaTex Bitmap Display">
            <a:extLst>
              <a:ext uri="{FF2B5EF4-FFF2-40B4-BE49-F238E27FC236}">
                <a16:creationId xmlns:a16="http://schemas.microsoft.com/office/drawing/2014/main" id="{4F25D3A0-25BF-1DC4-01B5-FBB6607984A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389" y="4375650"/>
            <a:ext cx="2955983" cy="140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5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29D6F1-6ACC-239A-A239-0306D7F77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799" y="471915"/>
            <a:ext cx="4775031" cy="492443"/>
          </a:xfrm>
        </p:spPr>
        <p:txBody>
          <a:bodyPr/>
          <a:lstStyle/>
          <a:p>
            <a:r>
              <a:rPr lang="fr-FR" sz="3200" u="sng" dirty="0" err="1"/>
              <a:t>Ripple</a:t>
            </a:r>
            <a:r>
              <a:rPr lang="fr-FR" sz="3200" u="sng" dirty="0"/>
              <a:t>-carry </a:t>
            </a:r>
            <a:r>
              <a:rPr lang="fr-FR" sz="3200" u="sng" dirty="0" err="1"/>
              <a:t>adders</a:t>
            </a:r>
            <a:endParaRPr lang="fr-FR" sz="3200" u="sng" dirty="0"/>
          </a:p>
        </p:txBody>
      </p:sp>
      <p:pic>
        <p:nvPicPr>
          <p:cNvPr id="62" name="Image 61" descr="\documentclass{article}&#10;\usepackage{amsmath,amssymb}&#10;\usepackage{physics}&#10;\usepackage{tabu}&#10;\usepackage[dvipsnames]{xcolor}&#10;\pagestyle{empty}&#10;&#10;\definecolor{myorange}{rgb}{1,0.421875,0.265625}&#10;\definecolor{myblue}{rgb}{0.078125,0.265625,0.34375}&#10;&#10;\begin{document}&#10;&#10;\begin{table}[]&#10; \begin{tabular}{|c||c|c|c|c|c|}&#10; \hline&#10; Algorithm       &amp; \textsf{CNOT}-  &amp; \textsf{CNOT}- &amp; \textsf{T}- &amp; \textsf{T}- &amp; Ancilla  \\&#10;                 &amp; depth    &amp; count &amp; depth &amp; count &amp;   \\&#10; \hline\hline&#10; $[\text{TK05}]$  &amp; $26n$  &amp; $34n$   &amp; $9n$  &amp; $28n$  &amp; $\color{OliveGreen}{0}$ \\&#10; $[\text{SRV08}]$  &amp; $16n$  &amp; $18n$  &amp; $\color{BurntOrange}{6n}$  &amp; $14n$  &amp; $1$  \\&#10; $[\text{CDKM04}]$ (1)  &amp; $16n$  &amp; $18n$  &amp; $\color{BurntOrange}{6n}$  &amp; $14n$  &amp; $1$   \\&#10; $[\text{TTK10}]$  &amp; $15n$  &amp; $17n$  &amp; $\color{BurntOrange}{6n}$  &amp; $14n$  &amp; $\color{OliveGreen}{0}$ \\&#10; $[\text{TR11}]$  &amp; $14n$  &amp; $18n$  &amp; $\color{BurntOrange}{6n}$  &amp; $14n$  &amp; $1$ \\&#10; $[\text{CDKM04}]$ (2) &amp; $13n$  &amp; $17n$   &amp; $\color{BurntOrange}{6n}$  &amp; $14n$  &amp; $1$  \\&#10;\hline&#10; Opt. $[\text{CDKM04}]$ (1)  &amp; $11n$       &amp; $\color{OliveGreen}{14n}$ &amp; $\color{Dandelion}{4n}$       &amp; $\color{OliveGreen}{10n}$ &amp; $1$ \\&#10; Opt. $[\text{TTK10}]$      &amp; $10n$       &amp; $16n$  &amp; $\color{OliveGreen}{3n}$   &amp; $12n$  &amp; $\color{OliveGreen}{0}$ \\&#10; Opt. $[\text{CDKM04}]$ (2) &amp; $\color{OliveGreen}{8n}$ &amp; $16n$       &amp; $\color{OliveGreen}{3n}$ &amp; $12n$       &amp; $1$ \\&#10; \hline&#10; \end{tabular}&#10;\end{table}&#10;&#10;&#10;\end{document}" title="IguanaTex Bitmap Display">
            <a:extLst>
              <a:ext uri="{FF2B5EF4-FFF2-40B4-BE49-F238E27FC236}">
                <a16:creationId xmlns:a16="http://schemas.microsoft.com/office/drawing/2014/main" id="{9F3CC530-D08A-2C8C-88D6-B96442C30D7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219" y="1795255"/>
            <a:ext cx="7774486" cy="3450546"/>
          </a:xfrm>
          <a:prstGeom prst="rect">
            <a:avLst/>
          </a:prstGeom>
        </p:spPr>
      </p:pic>
      <p:pic>
        <p:nvPicPr>
          <p:cNvPr id="25" name="Image 24" descr="\documentclass{article}&#10;\usepackage{amsmath}&#10;\usepackage{tabu}&#10;\usepackage{xcolor}&#10;\pagestyle{empty}&#10;&#10;\definecolor{myorange}{rgb}{1,0.421875,0.265625}&#10;\definecolor{myblue}{rgb}{0.078125,0.265625,0.34375}&#10;&#10;\begin{document}&#10;&#10;$\Biggl\{$&#10;&#10;&#10;\end{document}" title="IguanaTex Bitmap Display">
            <a:extLst>
              <a:ext uri="{FF2B5EF4-FFF2-40B4-BE49-F238E27FC236}">
                <a16:creationId xmlns:a16="http://schemas.microsoft.com/office/drawing/2014/main" id="{37CBF2EC-CCE1-258C-371F-2D01509A0E3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560" y="4308952"/>
            <a:ext cx="165379" cy="927458"/>
          </a:xfrm>
          <a:prstGeom prst="rect">
            <a:avLst/>
          </a:prstGeom>
        </p:spPr>
      </p:pic>
      <p:pic>
        <p:nvPicPr>
          <p:cNvPr id="23" name="Image 22" descr="\documentclass{article}&#10;\usepackage{amsmath}&#10;\usepackage{tabu}&#10;\usepackage{xcolor}&#10;\pagestyle{empty}&#10;&#10;\definecolor{myorange}{rgb}{1,0.421875,0.265625}&#10;\definecolor{myblue}{rgb}{0.078125,0.265625,0.34375}&#10;&#10;\begin{document}&#10;&#10;This paper&#10;&#10;&#10;\end{document}" title="IguanaTex Bitmap Display">
            <a:extLst>
              <a:ext uri="{FF2B5EF4-FFF2-40B4-BE49-F238E27FC236}">
                <a16:creationId xmlns:a16="http://schemas.microsoft.com/office/drawing/2014/main" id="{6DA9EB11-59C9-1C75-1D45-0463919F07E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04" y="4612345"/>
            <a:ext cx="1194883" cy="225519"/>
          </a:xfrm>
          <a:prstGeom prst="rect">
            <a:avLst/>
          </a:prstGeom>
        </p:spPr>
      </p:pic>
      <p:pic>
        <p:nvPicPr>
          <p:cNvPr id="66" name="Image 65" descr="\documentclass{article}&#10;\usepackage{amsmath,amssymb}&#10;&#10;&#10;\begin{document}&#10;&#10;Note: $+O(1)$ are omitted.&#10;&#10;&#10;\end{document}" title="IguanaTex Bitmap Display">
            <a:extLst>
              <a:ext uri="{FF2B5EF4-FFF2-40B4-BE49-F238E27FC236}">
                <a16:creationId xmlns:a16="http://schemas.microsoft.com/office/drawing/2014/main" id="{AB7BE9C9-9F09-D1DE-0863-98B855522B3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414" y="5533720"/>
            <a:ext cx="4022396" cy="1463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777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,4533"/>
  <p:tag name="ORIGINALWIDTH" val="3579,303"/>
  <p:tag name="LATEXADDIN" val="\documentclass{article}&#10;\usepackage{amsmath,amssymb}&#10;\pagestyle{empty}&#10;\begin{document}&#10;&#10;$a \in \mathbb{Z}_{2^n} \qquad \longleftrightarrow \qquad (a_{n-1}, \dots, a_0) \in \{0,1\}^n \qquad \displaystyle\left(a = \sum_{i=0}^{n-1} a_i 2^i\right)$&#10;&#10;&#10;&#10;&#10;\end{document}"/>
  <p:tag name="IGUANATEXSIZE" val="20"/>
  <p:tag name="IGUANATEXCURSOR" val="228"/>
  <p:tag name="TRANSPARENCY" val="Vrai"/>
  <p:tag name="LATEXENGINEID" val="0"/>
  <p:tag name="TEMPFOLDER" val="c:\temp\"/>
  <p:tag name="LATEXFORMHEIGHT" val="365"/>
  <p:tag name="LATEXFORMWIDTH" val="742"/>
  <p:tag name="LATEXFORMWRAP" val="Vrai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3882"/>
  <p:tag name="ORIGINALWIDTH" val="575,1781"/>
  <p:tag name="LATEXADDIN" val="\documentclass{article}&#10;\usepackage{amsmath}&#10;\usepackage{tabu}&#10;\usepackage{xcolor}&#10;\pagestyle{empty}&#10;&#10;\definecolor{myorange}{rgb}{1,0.421875,0.265625}&#10;\definecolor{myblue}{rgb}{0.078125,0.265625,0.34375}&#10;&#10;\begin{document}&#10;&#10;$\longrightarrow$ $b=27$&#10;&#10;&#10;\end{document}"/>
  <p:tag name="IGUANATEXSIZE" val="20"/>
  <p:tag name="IGUANATEXCURSOR" val="245"/>
  <p:tag name="TRANSPARENCY" val="Vrai"/>
  <p:tag name="LATEXENGINEID" val="0"/>
  <p:tag name="TEMPFOLDER" val="c:\temp\"/>
  <p:tag name="LATEXFORMHEIGHT" val="365"/>
  <p:tag name="LATEXFORMWIDTH" val="742"/>
  <p:tag name="LATEXFORMWRAP" val="Vrai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,48929"/>
  <p:tag name="ORIGINALWIDTH" val="578,1777"/>
  <p:tag name="LATEXADDIN" val="\documentclass{article}&#10;\usepackage{amsmath}&#10;\usepackage{tabu}&#10;\usepackage{xcolor}&#10;\pagestyle{empty}&#10;&#10;\definecolor{myorange}{rgb}{1,0.421875,0.265625}&#10;\definecolor{myblue}{rgb}{0.078125,0.265625,0.34375}&#10;&#10;\begin{document}&#10;&#10;$\longrightarrow$ $s=44$&#10;&#10;&#10;\end{document}"/>
  <p:tag name="IGUANATEXSIZE" val="20"/>
  <p:tag name="IGUANATEXCURSOR" val="247"/>
  <p:tag name="TRANSPARENCY" val="Vrai"/>
  <p:tag name="LATEXENGINEID" val="0"/>
  <p:tag name="TEMPFOLDER" val="c:\temp\"/>
  <p:tag name="LATEXFORMHEIGHT" val="365"/>
  <p:tag name="LATEXFORMWIDTH" val="742"/>
  <p:tag name="LATEXFORMWRAP" val="Vrai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9835"/>
  <p:tag name="ORIGINALWIDTH" val="1667,042"/>
  <p:tag name="LATEXADDIN" val="\documentclass{article}&#10;\usepackage{amsmath}&#10;\usepackage{tabu,physics}&#10;\usepackage{xcolor}&#10;\pagestyle{empty}&#10;&#10;\definecolor{myorange}{rgb}{1,0.421875,0.265625}&#10;\definecolor{myblue}{rgb}{0.078125,0.265625,0.34375}&#10;&#10;\begin{document}&#10;&#10;\begin{equation*}&#10; \ket{a}_n \ket{b}_n \ket{z} \mapsto \ket{a}_n \ket{s}_n \ket{z \oplus s_n}&#10;\end{equation*}&#10;&#10;&#10;\end{document}"/>
  <p:tag name="IGUANATEXSIZE" val="20"/>
  <p:tag name="IGUANATEXCURSOR" val="320"/>
  <p:tag name="TRANSPARENCY" val="Vrai"/>
  <p:tag name="LATEXENGINEID" val="0"/>
  <p:tag name="TEMPFOLDER" val="c:\temp\"/>
  <p:tag name="LATEXFORMHEIGHT" val="365"/>
  <p:tag name="LATEXFORMWIDTH" val="742"/>
  <p:tag name="LATEXFORMWRAP" val="Vrai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,9666"/>
  <p:tag name="ORIGINALWIDTH" val="4298,463"/>
  <p:tag name="LATEXADDIN" val="\documentclass{article}&#10;\usepackage{amsmath,amssymb}&#10;\usepackage{physics}&#10;\usepackage{tabu}&#10;\usepackage{xcolor}&#10;\pagestyle{empty}&#10;&#10;\definecolor{myorange}{rgb}{1,0.421875,0.265625}&#10;\definecolor{myblue}{rgb}{0.078125,0.265625,0.34375}&#10;&#10;\begin{document}&#10;&#10;\noindent We consider only \textit{garbage-free} ripple-carry adders (and comparators), using \textit{at most 1 ancilla}, with \textit{no phase approximation} and \textit{no measurement}.&#10;&#10;&#10;\end{document}"/>
  <p:tag name="IGUANATEXSIZE" val="20"/>
  <p:tag name="IGUANATEXCURSOR" val="263"/>
  <p:tag name="TRANSPARENCY" val="Vrai"/>
  <p:tag name="LATEXENGINEID" val="0"/>
  <p:tag name="TEMPFOLDER" val="c:\temp\"/>
  <p:tag name="LATEXFORMHEIGHT" val="365"/>
  <p:tag name="LATEXFORMWIDTH" val="742"/>
  <p:tag name="LATEXFORMWRAP" val="Vrai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42,6697"/>
  <p:tag name="ORIGINALWIDTH" val="2808,399"/>
  <p:tag name="LATEXADDIN" val="\documentclass{article}&#10;\usepackage{amsmath}&#10;\usepackage{tabu}&#10;\usepackage{xcolor}&#10;\pagestyle{empty}&#10;&#10;\definecolor{myorange}{rgb}{1,0.421875,0.265625}&#10;\definecolor{myblue}{rgb}{0.078125,0.265625,0.34375}&#10;&#10;\begin{document}&#10;&#10;\begin{tabu}{|c||c|c|c|}&#10;\hline&#10;Method          &amp; Depth        &amp; Ancillae &amp; Size \\&#10;\hline \hline&#10;Ripple-Carry    &amp; \textcolor{myorange}{$O(n)$}      &amp; $O(1)$  &amp; $O(n)$ \\&#10;Carry-Lookahead &amp; $O(\log{n})$ &amp; \textcolor{myorange}{$O(n)$}  &amp; $O(n)$ \\&#10;QFT-based       &amp; $O(\log{n})$ &amp; $0$     &amp; \textcolor{myorange}{$O(n^2)$} \\&#10;\hline&#10;\end{tabu}&#10;&#10;&#10;\end{document}"/>
  <p:tag name="IGUANATEXSIZE" val="20"/>
  <p:tag name="IGUANATEXCURSOR" val="543"/>
  <p:tag name="TRANSPARENCY" val="Vrai"/>
  <p:tag name="LATEXENGINEID" val="0"/>
  <p:tag name="TEMPFOLDER" val="c:\temp\"/>
  <p:tag name="LATEXFORMHEIGHT" val="365"/>
  <p:tag name="LATEXFORMWIDTH" val="742"/>
  <p:tag name="LATEXFORMWRAP" val="Vrai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44,99441"/>
  <p:tag name="LATEXADDIN" val="\documentclass{article}&#10;\usepackage{amsmath}&#10;\usepackage{tabu}&#10;\usepackage{xcolor}&#10;\pagestyle{empty}&#10;&#10;\definecolor{myorange}{rgb}{1,0.421875,0.265625}&#10;\definecolor{myblue}{rgb}{0.078125,0.265625,0.34375}&#10;&#10;\begin{document}&#10;&#10;$\left\{ \right.$&#10;&#10;&#10;\end{document}"/>
  <p:tag name="IGUANATEXSIZE" val="20"/>
  <p:tag name="IGUANATEXCURSOR" val="230"/>
  <p:tag name="TRANSPARENCY" val="Vrai"/>
  <p:tag name="LATEXENGINEID" val="0"/>
  <p:tag name="TEMPFOLDER" val="c:\temp\"/>
  <p:tag name="LATEXFORMHEIGHT" val="365"/>
  <p:tag name="LATEXFORMWIDTH" val="742"/>
  <p:tag name="LATEXFORMWRAP" val="Vrai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,2385"/>
  <p:tag name="ORIGINALWIDTH" val="686,1642"/>
  <p:tag name="LATEXADDIN" val="\documentclass{article}&#10;\usepackage{amsmath}&#10;\usepackage{tabu}&#10;\usepackage{xcolor}&#10;\pagestyle{empty}&#10;&#10;\definecolor{myorange}{rgb}{1,0.421875,0.265625}&#10;\definecolor{myblue}{rgb}{0.078125,0.265625,0.34375}&#10;&#10;\begin{document}&#10;&#10;Class. Arith.&#10;&#10;&#10;\end{document}"/>
  <p:tag name="IGUANATEXSIZE" val="20"/>
  <p:tag name="IGUANATEXCURSOR" val="236"/>
  <p:tag name="TRANSPARENCY" val="Vrai"/>
  <p:tag name="LATEXENGINEID" val="0"/>
  <p:tag name="TEMPFOLDER" val="c:\temp\"/>
  <p:tag name="LATEXFORMHEIGHT" val="365"/>
  <p:tag name="LATEXFORMWIDTH" val="742"/>
  <p:tag name="LATEXFORMWRAP" val="Vrai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620,9224"/>
  <p:tag name="LATEXADDIN" val="\documentclass{article}&#10;\usepackage{amsmath}&#10;\usepackage{tabu}&#10;\usepackage{xcolor}&#10;\pagestyle{empty}&#10;&#10;\definecolor{myorange}{rgb}{1,0.421875,0.265625}&#10;\definecolor{myblue}{rgb}{0.078125,0.265625,0.34375}&#10;&#10;\begin{document}&#10;&#10;QFT Arith.&#10;&#10;&#10;\end{document}"/>
  <p:tag name="IGUANATEXSIZE" val="20"/>
  <p:tag name="IGUANATEXCURSOR" val="233"/>
  <p:tag name="TRANSPARENCY" val="Vrai"/>
  <p:tag name="LATEXENGINEID" val="0"/>
  <p:tag name="TEMPFOLDER" val="c:\temp\"/>
  <p:tag name="LATEXFORMHEIGHT" val="365"/>
  <p:tag name="LATEXFORMWIDTH" val="742"/>
  <p:tag name="LATEXFORMWRAP" val="Vrai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44,99441"/>
  <p:tag name="LATEXADDIN" val="\documentclass{article}&#10;\usepackage{amsmath}&#10;\usepackage{tabu}&#10;\usepackage{xcolor}&#10;\pagestyle{empty}&#10;&#10;\definecolor{myorange}{rgb}{1,0.421875,0.265625}&#10;\definecolor{myblue}{rgb}{0.078125,0.265625,0.34375}&#10;&#10;\begin{document}&#10;&#10;$\left\{ \right.$&#10;&#10;&#10;\end{document}"/>
  <p:tag name="IGUANATEXSIZE" val="20"/>
  <p:tag name="IGUANATEXCURSOR" val="230"/>
  <p:tag name="TRANSPARENCY" val="Vrai"/>
  <p:tag name="LATEXENGINEID" val="0"/>
  <p:tag name="TEMPFOLDER" val="c:\temp\"/>
  <p:tag name="LATEXFORMHEIGHT" val="365"/>
  <p:tag name="LATEXFORMWIDTH" val="742"/>
  <p:tag name="LATEXFORMWRAP" val="Vrai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5,613"/>
  <p:tag name="ORIGINALWIDTH" val="2311,211"/>
  <p:tag name="LATEXADDIN" val="\documentclass{article}&#10;\usepackage{amsmath,amssymb}&#10;\usepackage{physics}&#10;\usepackage{tabu}&#10;\usepackage{xcolor}&#10;\pagestyle{empty}&#10;&#10;\definecolor{myorange}{rgb}{1,0.421875,0.265625}&#10;\definecolor{myblue}{rgb}{0.078125,0.265625,0.34375}&#10;&#10;\begin{document}&#10;&#10;&#10;\begin{table}[]&#10;\begin{tabular}{|c||c|c|c|c|}&#10;\hline&#10;Step                                  &amp; 1 &amp; 2 &amp; 3 &amp; 4 \\&#10;\hline\hline&#10;\textsf{CNOT}-count  &amp; $n$ &amp; $n-1$ &amp; $n-2$ &amp; $n$ \\&#10;\textsf{CCNOT}-count &amp;   &amp; $n-1$ &amp;  &amp;  \\&#10;\textsf{Peres}-count &amp;   &amp;  &amp; $n$ &amp;  \\&#10;\hline&#10;\textsf{CNOT}-depth  &amp; 2 &amp;  &amp;  &amp; 2 \\&#10;\textsf{CCNOT}-depth &amp;   &amp; $n-1$ &amp;  &amp;  \\&#10;\textsf{Peres}-depth &amp;   &amp;  &amp; $n$ &amp; \\&#10;\hline&#10;\end{tabular}&#10;\end{table}&#10;&#10;&#10;\end{document}"/>
  <p:tag name="IGUANATEXSIZE" val="20"/>
  <p:tag name="IGUANATEXCURSOR" val="286"/>
  <p:tag name="TRANSPARENCY" val="Vrai"/>
  <p:tag name="LATEXENGINEID" val="0"/>
  <p:tag name="TEMPFOLDER" val="c:\temp\"/>
  <p:tag name="LATEXFORMHEIGHT" val="365"/>
  <p:tag name="LATEXFORMWIDTH" val="742"/>
  <p:tag name="LATEXFORMWRAP" val="Vrai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,4533"/>
  <p:tag name="ORIGINALWIDTH" val="3517,06"/>
  <p:tag name="LATEXADDIN" val="\documentclass{article}&#10;\usepackage{amsmath,amssymb}&#10;\pagestyle{empty}&#10;\begin{document}&#10;&#10;$b \in \mathbb{Z}_{2^n} \qquad \longleftrightarrow \qquad (b_{n-1}, \dots, b_0) \in \{0,1\}^n \qquad \displaystyle\left(b = \sum_{i=0}^{n-1} b_i 2^i\right)$&#10;&#10;&#10;&#10;&#10;\end{document}"/>
  <p:tag name="IGUANATEXSIZE" val="20"/>
  <p:tag name="IGUANATEXCURSOR" val="231"/>
  <p:tag name="TRANSPARENCY" val="Vrai"/>
  <p:tag name="LATEXENGINEID" val="0"/>
  <p:tag name="TEMPFOLDER" val="c:\temp\"/>
  <p:tag name="LATEXFORMHEIGHT" val="365"/>
  <p:tag name="LATEXFORMWIDTH" val="742"/>
  <p:tag name="LATEXFORMWRAP" val="Vrai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0,9186"/>
  <p:tag name="ORIGINALWIDTH" val="1201,35"/>
  <p:tag name="LATEXADDIN" val="\documentclass{article}&#10;\usepackage{amsmath,amssymb}&#10;\usepackage{physics}&#10;\usepackage{tabu}&#10;\usepackage{xcolor}&#10;\pagestyle{empty}&#10;&#10;\definecolor{myorange}{rgb}{1,0.421875,0.265625}&#10;\definecolor{myblue}{rgb}{0.078125,0.265625,0.34375}&#10;&#10;\begin{document}&#10;&#10;\begin{align*}&#10;\textsf{CNOT}\text{-count} &amp; = 4n-3 \\&#10;\textsf{CNOT}\text{-depth} &amp; = 4 \\&#10;\textsf{CCNOT} &amp; = n-1 \\&#10;\textsf{Peres} &amp; = n \\&#10;\end{align*}&#10;&#10;\end{document}"/>
  <p:tag name="IGUANATEXSIZE" val="20"/>
  <p:tag name="IGUANATEXCURSOR" val="332"/>
  <p:tag name="TRANSPARENCY" val="Vrai"/>
  <p:tag name="LATEXENGINEID" val="0"/>
  <p:tag name="TEMPFOLDER" val="c:\temp\"/>
  <p:tag name="LATEXFORMHEIGHT" val="365"/>
  <p:tag name="LATEXFORMWIDTH" val="742"/>
  <p:tag name="LATEXFORMWRAP" val="Vrai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2666,667"/>
  <p:tag name="LATEXADDIN" val="\documentclass{article}&#10;\usepackage{amsmath,amssymb}&#10;\usepackage{physics}&#10;\usepackage{tabu}&#10;\usepackage{xcolor}&#10;\pagestyle{empty}&#10;&#10;\definecolor{myorange}{rgb}{1,0.421875,0.265625}&#10;\definecolor{myblue}{rgb}{0.078125,0.265625,0.34375}&#10;&#10;\begin{document}&#10;&#10;The complexity of Cuccaro et al. adder becomes:&#10;&#10;&#10;\end{document}"/>
  <p:tag name="IGUANATEXSIZE" val="20"/>
  <p:tag name="IGUANATEXCURSOR" val="299"/>
  <p:tag name="TRANSPARENCY" val="Vrai"/>
  <p:tag name="LATEXENGINEID" val="0"/>
  <p:tag name="TEMPFOLDER" val="c:\temp\"/>
  <p:tag name="LATEXFORMHEIGHT" val="365"/>
  <p:tag name="LATEXFORMWIDTH" val="742"/>
  <p:tag name="LATEXFORMWRAP" val="Vrai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85,4143"/>
  <p:tag name="ORIGINALWIDTH" val="1452,568"/>
  <p:tag name="LATEXADDIN" val="\documentclass{article}&#10;\usepackage{amsmath,amssymb}&#10;\usepackage{physics}&#10;\usepackage{tabu}&#10;\usepackage{xcolor}&#10;\pagestyle{empty}&#10;&#10;\definecolor{myorange}{rgb}{1,0.421875,0.265625}&#10;\definecolor{myblue}{rgb}{0.078125,0.265625,0.34375}&#10;&#10;\begin{document}&#10;&#10;\begin{align*}&#10;\textsf{CNOT}\text{-count} &amp; = 17n + O(1) \\&#10;\textsf{CNOT}\text{-depth} &amp; = 13n + O(1) \\&#10;\textsf{T}\text{-count} &amp; = 14n + O(1) \\&#10;\textsf{T}\text{-depth} &amp; = 6n + O(1) \\&#10;\end{align*}&#10;&#10;\end{document}"/>
  <p:tag name="IGUANATEXSIZE" val="20"/>
  <p:tag name="IGUANATEXCURSOR" val="345"/>
  <p:tag name="TRANSPARENCY" val="Vrai"/>
  <p:tag name="LATEXENGINEID" val="0"/>
  <p:tag name="TEMPFOLDER" val="c:\temp\"/>
  <p:tag name="LATEXFORMHEIGHT" val="365"/>
  <p:tag name="LATEXFORMWIDTH" val="742"/>
  <p:tag name="LATEXFORMWRAP" val="Vrai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,4672"/>
  <p:tag name="ORIGINALWIDTH" val="2012,748"/>
  <p:tag name="LATEXADDIN" val="\documentclass{article}&#10;\usepackage{amsmath,amssymb}&#10;\usepackage{physics}&#10;\usepackage{tabu}&#10;\usepackage{xcolor}&#10;\pagestyle{empty}&#10;&#10;\definecolor{myorange}{rgb}{1,0.421875,0.265625}&#10;\definecolor{myblue}{rgb}{0.078125,0.265625,0.34375}&#10;&#10;\begin{document}&#10;&#10;\centering&#10;A decomposition of the \textsf{CCNOT} with &#10;&#10;7 \textsf{CNOT} and a \textsf{T}-depth of 3.&#10;&#10;&#10;\end{document}"/>
  <p:tag name="IGUANATEXSIZE" val="20"/>
  <p:tag name="IGUANATEXCURSOR" val="266"/>
  <p:tag name="TRANSPARENCY" val="Vrai"/>
  <p:tag name="LATEXENGINEID" val="0"/>
  <p:tag name="TEMPFOLDER" val="c:\temp\"/>
  <p:tag name="LATEXFORMHEIGHT" val="365"/>
  <p:tag name="LATEXFORMWIDTH" val="742"/>
  <p:tag name="LATEXFORMWRAP" val="Vrai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,4672"/>
  <p:tag name="ORIGINALWIDTH" val="2135,733"/>
  <p:tag name="LATEXADDIN" val="\documentclass{article}&#10;\usepackage{amsmath,amssymb}&#10;\usepackage{physics}&#10;\usepackage{tabu}&#10;\usepackage{xcolor}&#10;\pagestyle{empty}&#10;&#10;\definecolor{myorange}{rgb}{1,0.421875,0.265625}&#10;\definecolor{myblue}{rgb}{0.078125,0.265625,0.34375}&#10;&#10;\begin{document}&#10;&#10;\centering&#10;A decomposition of the \textsf{Peres} gate with &#10;&#10;5 \textsf{CNOT} and a \textsf{T}-depth of 4.&#10;&#10;&#10;\end{document}"/>
  <p:tag name="IGUANATEXSIZE" val="20"/>
  <p:tag name="IGUANATEXCURSOR" val="266"/>
  <p:tag name="TRANSPARENCY" val="Vrai"/>
  <p:tag name="LATEXENGINEID" val="0"/>
  <p:tag name="TEMPFOLDER" val="c:\temp\"/>
  <p:tag name="LATEXFORMHEIGHT" val="365"/>
  <p:tag name="LATEXFORMWIDTH" val="742"/>
  <p:tag name="LATEXFORMWRAP" val="Vrai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3,288"/>
  <p:tag name="ORIGINALWIDTH" val="3823,022"/>
  <p:tag name="LATEXADDIN" val="\documentclass{article}&#10;\usepackage{amsmath,amssymb}&#10;\usepackage{physics}&#10;\usepackage{tabu}&#10;\usepackage[dvipsnames]{xcolor}&#10;\pagestyle{empty}&#10;&#10;\definecolor{myorange}{rgb}{1,0.421875,0.265625}&#10;\definecolor{myblue}{rgb}{0.078125,0.265625,0.34375}&#10;&#10;\begin{document}&#10;&#10;\begin{table}[]&#10; \begin{tabular}{|c||c|c|c|c|c|}&#10; \hline&#10; Algorithm       &amp; \textsf{CNOT}-  &amp; \textsf{CNOT}- &amp; \textsf{T}- &amp; \textsf{T}- &amp; Ancilla  \\&#10;                 &amp; depth    &amp; count &amp; depth &amp; count &amp;   \\&#10; \hline\hline&#10; $[\text{TK05}]$  &amp; $26n$  &amp; $34n$   &amp; $9n$  &amp; $28n$  &amp; $\color{OliveGreen}{0}$ \\&#10; $[\text{SRV08}]$  &amp; $16n$  &amp; $18n$  &amp; $\color{BurntOrange}{6n}$  &amp; $14n$  &amp; $1$  \\&#10; $[\text{CDKM04}]$ (1)  &amp; $16n$  &amp; $18n$  &amp; $\color{BurntOrange}{6n}$  &amp; $14n$  &amp; $1$   \\&#10; $[\text{TTK10}]$  &amp; $15n$  &amp; $17n$  &amp; $\color{BurntOrange}{6n}$  &amp; $14n$  &amp; $\color{OliveGreen}{0}$ \\&#10; $[\text{TR11}]$  &amp; $14n$  &amp; $18n$  &amp; $\color{BurntOrange}{6n}$  &amp; $14n$  &amp; $1$ \\&#10; $[\text{CDKM04}]$ (2) &amp; $13n$  &amp; $17n$   &amp; $\color{BurntOrange}{6n}$  &amp; $14n$  &amp; $1$  \\&#10;\hline&#10; Opt. $[\text{CDKM04}]$ (1)  &amp; $11n$       &amp; $\color{OliveGreen}{14n}$ &amp; $\color{Dandelion}{4n}$       &amp; $\color{OliveGreen}{10n}$ &amp; $1$ \\&#10; Opt. $[\text{TTK10}]$      &amp; $10n$       &amp; $16n$  &amp; $\color{OliveGreen}{3n}$   &amp; $12n$  &amp; $\color{OliveGreen}{0}$ \\&#10; Opt. $[\text{CDKM04}]$ (2) &amp; $\color{OliveGreen}{8n}$ &amp; $16n$       &amp; $\color{OliveGreen}{3n}$ &amp; $12n$       &amp; $1$ \\&#10; \hline&#10; \end{tabular}&#10;\end{table}&#10;&#10;&#10;\end{document}"/>
  <p:tag name="IGUANATEXSIZE" val="20"/>
  <p:tag name="IGUANATEXCURSOR" val="331"/>
  <p:tag name="TRANSPARENCY" val="Vrai"/>
  <p:tag name="LATEXENGINEID" val="0"/>
  <p:tag name="TEMPFOLDER" val="c:\temp\"/>
  <p:tag name="LATEXFORMHEIGHT" val="365"/>
  <p:tag name="LATEXFORMWIDTH" val="742"/>
  <p:tag name="LATEXFORMWRAP" val="Vrai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,4533"/>
  <p:tag name="ORIGINALWIDTH" val="65,24181"/>
  <p:tag name="LATEXADDIN" val="\documentclass{article}&#10;\usepackage{amsmath}&#10;\usepackage{tabu}&#10;\usepackage{xcolor}&#10;\pagestyle{empty}&#10;&#10;\definecolor{myorange}{rgb}{1,0.421875,0.265625}&#10;\definecolor{myblue}{rgb}{0.078125,0.265625,0.34375}&#10;&#10;\begin{document}&#10;&#10;$\Biggl\{$&#10;&#10;&#10;\end{document}"/>
  <p:tag name="IGUANATEXSIZE" val="20"/>
  <p:tag name="IGUANATEXCURSOR" val="232"/>
  <p:tag name="TRANSPARENCY" val="Vrai"/>
  <p:tag name="LATEXENGINEID" val="0"/>
  <p:tag name="TEMPFOLDER" val="c:\temp\"/>
  <p:tag name="LATEXFORMHEIGHT" val="365"/>
  <p:tag name="LATEXFORMWIDTH" val="742"/>
  <p:tag name="LATEXFORMWRAP" val="Vrai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2362"/>
  <p:tag name="ORIGINALWIDTH" val="585,6768"/>
  <p:tag name="LATEXADDIN" val="\documentclass{article}&#10;\usepackage{amsmath}&#10;\usepackage{tabu}&#10;\usepackage{xcolor}&#10;\pagestyle{empty}&#10;&#10;\definecolor{myorange}{rgb}{1,0.421875,0.265625}&#10;\definecolor{myblue}{rgb}{0.078125,0.265625,0.34375}&#10;&#10;\begin{document}&#10;&#10;This paper&#10;&#10;&#10;\end{document}"/>
  <p:tag name="IGUANATEXSIZE" val="20"/>
  <p:tag name="IGUANATEXCURSOR" val="233"/>
  <p:tag name="TRANSPARENCY" val="Vrai"/>
  <p:tag name="LATEXENGINEID" val="0"/>
  <p:tag name="TEMPFOLDER" val="c:\temp\"/>
  <p:tag name="LATEXFORMHEIGHT" val="365"/>
  <p:tag name="LATEXFORMWIDTH" val="742"/>
  <p:tag name="LATEXFORMWRAP" val="Vrai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189,351"/>
  <p:tag name="ORIGINALWIDTH" val="1978,253"/>
  <p:tag name="LATEXADDIN" val="\documentclass{article}&#10;\usepackage{amsmath,amssymb}&#10;&#10;&#10;\begin{document}&#10;&#10;Note: $+O(1)$ are omitted.&#10;&#10;&#10;\end{document}"/>
  <p:tag name="IGUANATEXSIZE" val="20"/>
  <p:tag name="IGUANATEXCURSOR" val="79"/>
  <p:tag name="TRANSPARENCY" val="Vrai"/>
  <p:tag name="LATEXENGINEID" val="0"/>
  <p:tag name="TEMPFOLDER" val="c:\temp\"/>
  <p:tag name="LATEXFORMHEIGHT" val="365"/>
  <p:tag name="LATEXFORMWIDTH" val="742"/>
  <p:tag name="LATEXFORMWRAP" val="Vrai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,7357"/>
  <p:tag name="ORIGINALWIDTH" val="1625,797"/>
  <p:tag name="LATEXADDIN" val="\documentclass{article}&#10;\usepackage{amsmath,amssymb}&#10;\usepackage{physics}&#10;\usepackage{tabu}&#10;\usepackage{xcolor}&#10;\pagestyle{empty}&#10;&#10;\definecolor{myorange}{rgb}{1,0.421875,0.265625}&#10;\definecolor{myblue}{rgb}{0.078125,0.265625,0.34375}&#10;&#10;\begin{document}&#10;&#10;Left cascade of \textsf{CCNOT} gates.&#10;&#10;&#10;\end{document}"/>
  <p:tag name="IGUANATEXSIZE" val="20"/>
  <p:tag name="IGUANATEXCURSOR" val="264"/>
  <p:tag name="TRANSPARENCY" val="Vrai"/>
  <p:tag name="LATEXENGINEID" val="0"/>
  <p:tag name="TEMPFOLDER" val="c:\temp\"/>
  <p:tag name="LATEXFORMHEIGHT" val="365"/>
  <p:tag name="LATEXFORMWIDTH" val="742"/>
  <p:tag name="LATEXFORMWRAP" val="Vrai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,4533"/>
  <p:tag name="ORIGINALWIDTH" val="4074,99"/>
  <p:tag name="LATEXADDIN" val="\documentclass{article}&#10;\usepackage{amsmath,amssymb,mathtools}&#10;\pagestyle{empty}&#10;\begin{document}&#10;&#10;$a+b \eqqcolon s \in \mathbb{Z}_{2^{n+1}} \qquad \longleftrightarrow \qquad (s_n, \dots, s_0) \in \{0,1\}^{n+1} \qquad \displaystyle\left(s = \sum_{i=0}^{n} s_i 2^i\right)$&#10;&#10;&#10;&#10;\end{document}"/>
  <p:tag name="IGUANATEXSIZE" val="20"/>
  <p:tag name="IGUANATEXCURSOR" val="211"/>
  <p:tag name="TRANSPARENCY" val="Vrai"/>
  <p:tag name="LATEXENGINEID" val="0"/>
  <p:tag name="TEMPFOLDER" val="c:\temp\"/>
  <p:tag name="LATEXFORMHEIGHT" val="365"/>
  <p:tag name="LATEXFORMWIDTH" val="742"/>
  <p:tag name="LATEXFORMWRAP" val="Vrai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1562,055"/>
  <p:tag name="LATEXADDIN" val="\documentclass{article}&#10;\usepackage{amsmath,amssymb}&#10;\usepackage{physics}&#10;\usepackage{tabu}&#10;\usepackage{xcolor}&#10;\pagestyle{empty}&#10;&#10;\definecolor{myorange}{rgb}{1,0.421875,0.265625}&#10;\definecolor{myblue}{rgb}{0.078125,0.265625,0.34375}&#10;&#10;\begin{document}&#10;&#10;Right cascade of \textsf{Peres} gates.&#10;&#10;&#10;\end{document}"/>
  <p:tag name="IGUANATEXSIZE" val="20"/>
  <p:tag name="IGUANATEXCURSOR" val="265"/>
  <p:tag name="TRANSPARENCY" val="Vrai"/>
  <p:tag name="LATEXENGINEID" val="0"/>
  <p:tag name="TEMPFOLDER" val="c:\temp\"/>
  <p:tag name="LATEXFORMHEIGHT" val="365"/>
  <p:tag name="LATEXFORMWIDTH" val="742"/>
  <p:tag name="LATEXFORMWRAP" val="Vrai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21,4099"/>
  <p:tag name="ORIGINALWIDTH" val="1725,534"/>
  <p:tag name="LATEXADDIN" val="\documentclass{article}&#10;\usepackage{amsmath,amssymb}&#10;\usepackage{physics}&#10;\usepackage{tabu}&#10;\usepackage{xcolor}&#10;\pagestyle{empty}&#10;&#10;\definecolor{myorange}{rgb}{1,0.421875,0.265625}&#10;\definecolor{myblue}{rgb}{0.078125,0.265625,0.34375}&#10;&#10;\begin{document}&#10;&#10;\centering&#10;&#10;For a cascade of $n$ gates:&#10;&#10;\begin{align*}&#10;\textsf{CNOT}\text{-depth:} &amp; \qquad 7n \longrightarrow 4n+3 \\&#10;\textsf{T}\text{-depth:} &amp; \qquad 3n \longrightarrow 2n+1&#10;\end{align*}&#10;&#10;&#10;\end{document}"/>
  <p:tag name="IGUANATEXSIZE" val="20"/>
  <p:tag name="IGUANATEXCURSOR" val="406"/>
  <p:tag name="TRANSPARENCY" val="Vrai"/>
  <p:tag name="LATEXENGINEID" val="0"/>
  <p:tag name="TEMPFOLDER" val="c:\temp\"/>
  <p:tag name="LATEXFORMHEIGHT" val="365"/>
  <p:tag name="LATEXFORMWIDTH" val="742"/>
  <p:tag name="LATEXFORMWRAP" val="Vrai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21,4099"/>
  <p:tag name="ORIGINALWIDTH" val="1721,035"/>
  <p:tag name="LATEXADDIN" val="\documentclass{article}&#10;\usepackage{amsmath,amssymb}&#10;\usepackage{physics}&#10;\usepackage{tabu}&#10;\usepackage{xcolor}&#10;\pagestyle{empty}&#10;&#10;\definecolor{myorange}{rgb}{1,0.421875,0.265625}&#10;\definecolor{myblue}{rgb}{0.078125,0.265625,0.34375}&#10;&#10;\begin{document}&#10;&#10;\centering&#10;&#10;For a cascade of $n$ gates:&#10;&#10;\begin{align*}&#10;\textsf{CNOT}\text{-depth:} &amp; \qquad 5n \longrightarrow 4n+1 \\&#10;\textsf{T}\text{-depth:} &amp; \qquad 4n \longrightarrow n+3&#10;\end{align*}&#10;&#10;&#10;\end{document}"/>
  <p:tag name="IGUANATEXSIZE" val="20"/>
  <p:tag name="IGUANATEXCURSOR" val="428"/>
  <p:tag name="TRANSPARENCY" val="Vrai"/>
  <p:tag name="LATEXENGINEID" val="0"/>
  <p:tag name="TEMPFOLDER" val="c:\temp\"/>
  <p:tag name="LATEXFORMHEIGHT" val="365"/>
  <p:tag name="LATEXFORMWIDTH" val="742"/>
  <p:tag name="LATEXFORMWRAP" val="Vrai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,7357"/>
  <p:tag name="ORIGINALWIDTH" val="4026,997"/>
  <p:tag name="LATEXADDIN" val="\documentclass{article}&#10;\usepackage{amsmath,amssymb}&#10;\usepackage{physics}&#10;\usepackage{tabu}&#10;\usepackage{xcolor}&#10;\pagestyle{empty}&#10;&#10;\definecolor{myorange}{rgb}{1,0.421875,0.265625}&#10;\definecolor{myblue}{rgb}{0.078125,0.265625,0.34375}&#10;&#10;\begin{document}&#10;&#10;V-shape with \textsf{CCNOT} on the left branch and \textsf{Peres} gates on the right one.&#10;&#10;&#10;\end{document}"/>
  <p:tag name="IGUANATEXSIZE" val="20"/>
  <p:tag name="IGUANATEXCURSOR" val="340"/>
  <p:tag name="TRANSPARENCY" val="Vrai"/>
  <p:tag name="LATEXENGINEID" val="0"/>
  <p:tag name="TEMPFOLDER" val="c:\temp\"/>
  <p:tag name="LATEXFORMHEIGHT" val="365"/>
  <p:tag name="LATEXFORMWIDTH" val="742"/>
  <p:tag name="LATEXFORMWRAP" val="Vrai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7,4128"/>
  <p:tag name="ORIGINALWIDTH" val="1627,297"/>
  <p:tag name="LATEXADDIN" val="\documentclass{article}&#10;\usepackage{amsmath,amssymb}&#10;\usepackage{physics}&#10;\usepackage{tabu}&#10;\usepackage{xcolor}&#10;\pagestyle{empty}&#10;&#10;\definecolor{myorange}{rgb}{1,0.421875,0.265625}&#10;\definecolor{myblue}{rgb}{0.078125,0.265625,0.34375}&#10;&#10;\begin{document}&#10;&#10;\centering&#10;&#10;For a V-shape with $n$ levels:&#10;&#10;\begin{align*}&#10;\textsf{CNOT}\text{-count:} &amp; \qquad 12n \longrightarrow 12n \\&#10;\textsf{T}\text{-count:} &amp; \qquad 14n \longrightarrow 12n&#10;\end{align*}&#10;&#10;&#10;\end{document}"/>
  <p:tag name="IGUANATEXSIZE" val="20"/>
  <p:tag name="IGUANATEXCURSOR" val="432"/>
  <p:tag name="TRANSPARENCY" val="Vrai"/>
  <p:tag name="LATEXENGINEID" val="0"/>
  <p:tag name="TEMPFOLDER" val="c:\temp\"/>
  <p:tag name="LATEXFORMHEIGHT" val="365"/>
  <p:tag name="LATEXFORMWIDTH" val="742"/>
  <p:tag name="LATEXFORMWRAP" val="Vrai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97,1503"/>
  <p:tag name="ORIGINALWIDTH" val="2356,205"/>
  <p:tag name="LATEXADDIN" val="\documentclass{article}&#10;\usepackage{amsmath,amssymb}&#10;\usepackage{physics}&#10;\usepackage{tabu}&#10;\usepackage{xcolor}&#10;\pagestyle{empty}&#10;&#10;\definecolor{myorange}{rgb}{1,0.421875,0.265625}&#10;\definecolor{myblue}{rgb}{0.078125,0.265625,0.34375}&#10;&#10;\begin{document}&#10;&#10;&#10;\begin{table}[]&#10;\begin{tabular}{|c||c|c|c|c|}&#10;\hline&#10;Step                 &amp; 1 &amp; 2 &amp; 3 &amp; 4 \\&#10;\hline\hline&#10;\textsf{CNOT}-count  &amp; $n$ &amp; $8n-8$ &amp; $6n-2$ &amp; $n$ \\&#10;\textsf{T}-count     &amp;     &amp; $6n-6$ &amp; $6n+1$ &amp;  \\&#10;\hline&#10;\textsf{CNOT}-depth  &amp; 2   &amp; $4n-1$ &amp; $4n+1$ &amp; 2 \\&#10;\textsf{T}-depth     &amp;     &amp; $2n-1$ &amp; $n+3$  &amp;  \\&#10;\hline&#10;\end{tabular}&#10;\end{table}&#10;&#10;&#10;\end{document}"/>
  <p:tag name="IGUANATEXSIZE" val="20"/>
  <p:tag name="IGUANATEXCURSOR" val="458"/>
  <p:tag name="TRANSPARENCY" val="Vrai"/>
  <p:tag name="LATEXENGINEID" val="0"/>
  <p:tag name="TEMPFOLDER" val="c:\temp\"/>
  <p:tag name="LATEXFORMHEIGHT" val="365"/>
  <p:tag name="LATEXFORMWIDTH" val="742"/>
  <p:tag name="LATEXFORMWRAP" val="Vrai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3,4158"/>
  <p:tag name="ORIGINALWIDTH" val="1326,584"/>
  <p:tag name="LATEXADDIN" val="\documentclass{article}&#10;\usepackage{amsmath,amssymb}&#10;\usepackage{physics}&#10;\usepackage{tabu}&#10;\usepackage{xcolor}&#10;\pagestyle{empty}&#10;&#10;\definecolor{myorange}{rgb}{1,0.421875,0.265625}&#10;\definecolor{myblue}{rgb}{0.078125,0.265625,0.34375}&#10;&#10;\begin{document}&#10;&#10;\begin{align*}&#10;\textsf{CNOT}\text{-count} &amp; = 16n - 10 \\&#10;\textsf{CNOT}\text{-depth} &amp; = 8n + 4 \\&#10;\textsf{T}\text{-count} &amp; = 12n-5 \\&#10;\textsf{T}\text{-depth} &amp; = 3n - 2 \\&#10;\end{align*}&#10;&#10;\end{document}"/>
  <p:tag name="IGUANATEXSIZE" val="20"/>
  <p:tag name="IGUANATEXCURSOR" val="422"/>
  <p:tag name="TRANSPARENCY" val="Vrai"/>
  <p:tag name="LATEXENGINEID" val="0"/>
  <p:tag name="TEMPFOLDER" val="c:\temp\"/>
  <p:tag name="LATEXFORMHEIGHT" val="365"/>
  <p:tag name="LATEXFORMWIDTH" val="742"/>
  <p:tag name="LATEXFORMWRAP" val="Vrai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9,546"/>
  <p:tag name="ORIGINALWIDTH" val="4275,965"/>
  <p:tag name="LATEXADDIN" val="\documentclass{article}&#10;\usepackage{amsmath,amssymb}&#10;\usepackage{physics}&#10;\usepackage{tabu}&#10;\usepackage{xcolor}&#10;\pagestyle{empty}&#10;&#10;\definecolor{myorange}{rgb}{1,0.421875,0.265625}&#10;\definecolor{myblue}{rgb}{0.078125,0.265625,0.34375}&#10;&#10;\begin{document}&#10;&#10;\noindent $\bullet$ Precise state of the art of quantum ripple-carry adders&#10;&#10;\vspace{1cm}&#10;&#10;\noindent $\bullet$ We show that in the Clifford+$\textsf{T}$, the typical $\textsf{T}$-depth is $3n$ instead of $6n$&#10;&#10;\vspace{1cm}&#10;&#10;\noindent $\bullet$ Similarly, there are comparators with $\textsf{T}$-depth of $4n$ instead of $6n$&#10;&#10;\vspace{1cm}&#10;&#10;\noindent $\bullet$ The optimization rules can be reused (ongoing work on other arith. operators)&#10;&#10;&#10;\end{document}"/>
  <p:tag name="IGUANATEXSIZE" val="20"/>
  <p:tag name="IGUANATEXCURSOR" val="678"/>
  <p:tag name="TRANSPARENCY" val="Vrai"/>
  <p:tag name="LATEXENGINEID" val="0"/>
  <p:tag name="TEMPFOLDER" val="c:\temp\"/>
  <p:tag name="LATEXFORMHEIGHT" val="365"/>
  <p:tag name="LATEXFORMWIDTH" val="742"/>
  <p:tag name="LATEXFORMWRAP" val="Vrai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,4533"/>
  <p:tag name="ORIGINALWIDTH" val="2798,65"/>
  <p:tag name="LATEXADDIN" val="\documentclass{article}&#10;\usepackage{amsmath}&#10;\pagestyle{empty}&#10;\begin{document}&#10;&#10;\begin{equation*}&#10; c_i = \begin{cases} &#10;  0 &amp; \text{if} \; i=0 \\&#10;  a_{i-1} b_{i-1} \oplus b_{i-1} c_{i-1} \oplus c_{i-1} a_{i-1} &amp; \text{for} \; i \in [\![1,n]\!]&#10; \end{cases}&#10;\end{equation*}&#10;&#10;&#10;&#10;&#10;\end{document}"/>
  <p:tag name="IGUANATEXSIZE" val="20"/>
  <p:tag name="IGUANATEXCURSOR" val="272"/>
  <p:tag name="TRANSPARENCY" val="Vrai"/>
  <p:tag name="LATEXENGINEID" val="0"/>
  <p:tag name="TEMPFOLDER" val="c:\temp\"/>
  <p:tag name="LATEXFORMHEIGHT" val="365"/>
  <p:tag name="LATEXFORMWIDTH" val="742"/>
  <p:tag name="LATEXFORMWRAP" val="Vrai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,4533"/>
  <p:tag name="ORIGINALWIDTH" val="1954,256"/>
  <p:tag name="LATEXADDIN" val="\documentclass{article}&#10;\usepackage{amsmath}&#10;\pagestyle{empty}&#10;\begin{document}&#10;&#10;\begin{equation*}&#10; s_i = \begin{cases}&#10;  a_i \oplus b_i \oplus c_i &amp; \text{for} \; i \in [\![0,n-1]\!] \\&#10;  c_n &amp; \text{if} \; i=n.&#10; \end{cases}&#10;\end{equation*}&#10;&#10;&#10;&#10;\end{document}"/>
  <p:tag name="IGUANATEXSIZE" val="20"/>
  <p:tag name="IGUANATEXCURSOR" val="240"/>
  <p:tag name="TRANSPARENCY" val="Vrai"/>
  <p:tag name="LATEXENGINEID" val="0"/>
  <p:tag name="TEMPFOLDER" val="c:\temp\"/>
  <p:tag name="LATEXFORMHEIGHT" val="365"/>
  <p:tag name="LATEXFORMWIDTH" val="742"/>
  <p:tag name="LATEXFORMWRAP" val="Vrai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9835"/>
  <p:tag name="ORIGINALWIDTH" val="4214,473"/>
  <p:tag name="LATEXADDIN" val="\documentclass{article}&#10;\usepackage{amsmath}&#10;\usepackage{tabu,physics}&#10;\usepackage{xcolor}&#10;\pagestyle{empty}&#10;&#10;\definecolor{myorange}{rgb}{1,0.421875,0.265625}&#10;\definecolor{myblue}{rgb}{0.078125,0.265625,0.34375}&#10;&#10;\begin{document}&#10;&#10;We want an operator with the following action: $\ket{a}_n \ket{b}_n \ket{z} \mapsto \ket{a}_n \ket{s}_n \ket{z \oplus s_n}$&#10;&#10;&#10;\end{document}"/>
  <p:tag name="IGUANATEXSIZE" val="20"/>
  <p:tag name="IGUANATEXCURSOR" val="354"/>
  <p:tag name="TRANSPARENCY" val="Vrai"/>
  <p:tag name="LATEXENGINEID" val="0"/>
  <p:tag name="TEMPFOLDER" val="c:\temp\"/>
  <p:tag name="LATEXFORMHEIGHT" val="365"/>
  <p:tag name="LATEXFORMWIDTH" val="742"/>
  <p:tag name="LATEXFORMWRAP" val="Vrai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38,4327"/>
  <p:tag name="ORIGINALWIDTH" val="1516,311"/>
  <p:tag name="LATEXADDIN" val="\documentclass{article}&#10;\usepackage{amsmath}&#10;\usepackage{tabu}&#10;\usepackage{xcolor}&#10;\pagestyle{empty}&#10;&#10;\definecolor{myorange}{rgb}{1,0.421875,0.265625}&#10;\definecolor{myblue}{rgb}{0.078125,0.265625,0.34375}&#10;&#10;\begin{document}&#10;&#10;\begin{tabu}{ccccccc}&#10;\rowfont{\color{myorange}} &amp; 1 &amp; 0 &amp; 0 &amp; 1 &amp; 1 &amp; 0 \\&#10;\rowfont{\color{myblue}}   &amp;   &amp; 1 &amp; 0 &amp; 0 &amp; 0 &amp; 1 \\&#10;\rowfont{\color{myblue}} + &amp; &amp; 1 &amp; 1 &amp; 0 &amp; 1 &amp; 1 \\&#10;\hline&#10;\rowfont{\color{myorange}} &amp; 1 &amp; 0 &amp; 1 &amp; 1 &amp; 0 &amp; 0&#10;\end{tabu}&#10;&#10;&#10;\end{document}"/>
  <p:tag name="IGUANATEXSIZE" val="20"/>
  <p:tag name="IGUANATEXCURSOR" val="202"/>
  <p:tag name="TRANSPARENCY" val="Vrai"/>
  <p:tag name="LATEXENGINEID" val="0"/>
  <p:tag name="TEMPFOLDER" val="c:\temp\"/>
  <p:tag name="LATEXFORMHEIGHT" val="365"/>
  <p:tag name="LATEXFORMWIDTH" val="742"/>
  <p:tag name="LATEXFORMWRAP" val="Vrai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,73937"/>
  <p:tag name="ORIGINALWIDTH" val="582,6772"/>
  <p:tag name="LATEXADDIN" val="\documentclass{article}&#10;\usepackage{amsmath}&#10;\usepackage{tabu}&#10;\usepackage{xcolor}&#10;\pagestyle{empty}&#10;&#10;\definecolor{myorange}{rgb}{1,0.421875,0.265625}&#10;\definecolor{myblue}{rgb}{0.078125,0.265625,0.34375}&#10;&#10;\begin{document}&#10;&#10;$\longrightarrow$ carries&#10;&#10;&#10;\end{document}"/>
  <p:tag name="IGUANATEXSIZE" val="20"/>
  <p:tag name="IGUANATEXCURSOR" val="248"/>
  <p:tag name="TRANSPARENCY" val="Vrai"/>
  <p:tag name="LATEXENGINEID" val="0"/>
  <p:tag name="TEMPFOLDER" val="c:\temp\"/>
  <p:tag name="LATEXFORMHEIGHT" val="365"/>
  <p:tag name="LATEXFORMWIDTH" val="742"/>
  <p:tag name="LATEXFORMWRAP" val="Vrai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587,1766"/>
  <p:tag name="LATEXADDIN" val="\documentclass{article}&#10;\usepackage{amsmath}&#10;\usepackage{tabu}&#10;\usepackage{xcolor}&#10;\pagestyle{empty}&#10;&#10;\definecolor{myorange}{rgb}{1,0.421875,0.265625}&#10;\definecolor{myblue}{rgb}{0.078125,0.265625,0.34375}&#10;&#10;\begin{document}&#10;&#10;$\longrightarrow$ $a=17$&#10;&#10;&#10;\end{document}"/>
  <p:tag name="IGUANATEXSIZE" val="20"/>
  <p:tag name="IGUANATEXCURSOR" val="247"/>
  <p:tag name="TRANSPARENCY" val="Vrai"/>
  <p:tag name="LATEXENGINEID" val="0"/>
  <p:tag name="TEMPFOLDER" val="c:\temp\"/>
  <p:tag name="LATEXFORMHEIGHT" val="365"/>
  <p:tag name="LATEXFORMWIDTH" val="742"/>
  <p:tag name="LATEXFORMWRAP" val="Vrai"/>
  <p:tag name="BITMAPVECTOR" val="0"/>
</p:tagLst>
</file>

<file path=ppt/theme/theme1.xml><?xml version="1.0" encoding="utf-8"?>
<a:theme xmlns:a="http://schemas.openxmlformats.org/drawingml/2006/main" name="Thème Office">
  <a:themeElements>
    <a:clrScheme name="SpinCo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6D43"/>
      </a:accent1>
      <a:accent2>
        <a:srgbClr val="002D3C"/>
      </a:accent2>
      <a:accent3>
        <a:srgbClr val="ECECED"/>
      </a:accent3>
      <a:accent4>
        <a:srgbClr val="000000"/>
      </a:accent4>
      <a:accent5>
        <a:srgbClr val="FFFFFF"/>
      </a:accent5>
      <a:accent6>
        <a:srgbClr val="000000"/>
      </a:accent6>
      <a:hlink>
        <a:srgbClr val="0563C1"/>
      </a:hlink>
      <a:folHlink>
        <a:srgbClr val="954F72"/>
      </a:folHlink>
    </a:clrScheme>
    <a:fontScheme name="Eviden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Eviden Orange">
      <a:srgbClr val="FF6D43"/>
    </a:custClr>
    <a:custClr name="Deep Blue">
      <a:srgbClr val="002D3C"/>
    </a:custClr>
    <a:custClr name="Light Gray">
      <a:srgbClr val="ECECED"/>
    </a:custClr>
    <a:custClr name="Black">
      <a:srgbClr val="000000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Eviden PPT Template - Confidential.pptx" id="{18667A02-BBAA-4727-BADE-E49F6DAAA530}" vid="{A31ED0B3-A100-4721-956F-39464550A7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E28E90D379FA47B5DC40928F3F9A87" ma:contentTypeVersion="16" ma:contentTypeDescription="Create a new document." ma:contentTypeScope="" ma:versionID="068d8df8546be7138fdf91ea04c22ce5">
  <xsd:schema xmlns:xsd="http://www.w3.org/2001/XMLSchema" xmlns:xs="http://www.w3.org/2001/XMLSchema" xmlns:p="http://schemas.microsoft.com/office/2006/metadata/properties" xmlns:ns2="e2305e7b-13dc-4c91-a8f5-c154a00032d5" xmlns:ns3="3213637d-d0bf-4daa-89aa-267ec36a5e0e" xmlns:ns4="e9aa198f-3527-4b2d-be02-f86f9b700563" targetNamespace="http://schemas.microsoft.com/office/2006/metadata/properties" ma:root="true" ma:fieldsID="a37d3f8d0aef4c3f1605ae90d7ca0f61" ns2:_="" ns3:_="" ns4:_="">
    <xsd:import namespace="e2305e7b-13dc-4c91-a8f5-c154a00032d5"/>
    <xsd:import namespace="3213637d-d0bf-4daa-89aa-267ec36a5e0e"/>
    <xsd:import namespace="e9aa198f-3527-4b2d-be02-f86f9b70056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305e7b-13dc-4c91-a8f5-c154a00032d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13637d-d0bf-4daa-89aa-267ec36a5e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9967681-caf4-44cd-948e-90f5714396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aa198f-3527-4b2d-be02-f86f9b700563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7d66b1a-b0fb-42b3-9aad-df711c236e40}" ma:internalName="TaxCatchAll" ma:showField="CatchAllData" ma:web="e2305e7b-13dc-4c91-a8f5-c154a00032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13637d-d0bf-4daa-89aa-267ec36a5e0e">
      <Terms xmlns="http://schemas.microsoft.com/office/infopath/2007/PartnerControls"/>
    </lcf76f155ced4ddcb4097134ff3c332f>
    <TaxCatchAll xmlns="e9aa198f-3527-4b2d-be02-f86f9b70056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D1932B-F015-42AE-BCA6-5E923F4AB3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305e7b-13dc-4c91-a8f5-c154a00032d5"/>
    <ds:schemaRef ds:uri="3213637d-d0bf-4daa-89aa-267ec36a5e0e"/>
    <ds:schemaRef ds:uri="e9aa198f-3527-4b2d-be02-f86f9b7005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BC4AF5-A6C9-4231-A0BE-59C0A2D7B3BB}">
  <ds:schemaRefs>
    <ds:schemaRef ds:uri="http://schemas.microsoft.com/office/2006/metadata/properties"/>
    <ds:schemaRef ds:uri="3213637d-d0bf-4daa-89aa-267ec36a5e0e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e9aa198f-3527-4b2d-be02-f86f9b700563"/>
    <ds:schemaRef ds:uri="e2305e7b-13dc-4c91-a8f5-c154a00032d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52A1531-8C09-46CD-845A-7C20891338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Eviden PPT Template - Confidential</Template>
  <TotalTime>3610</TotalTime>
  <Words>108</Words>
  <Application>Microsoft Office PowerPoint</Application>
  <PresentationFormat>Grand écran</PresentationFormat>
  <Paragraphs>29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4" baseType="lpstr">
      <vt:lpstr>Arial</vt:lpstr>
      <vt:lpstr>Calibri</vt:lpstr>
      <vt:lpstr>Lucida Sans Unicode</vt:lpstr>
      <vt:lpstr>Montserrat</vt:lpstr>
      <vt:lpstr>Montserrat Bold</vt:lpstr>
      <vt:lpstr>Montserrat Medium</vt:lpstr>
      <vt:lpstr>Montserrat Regular</vt:lpstr>
      <vt:lpstr>Montserrat SemiBold</vt:lpstr>
      <vt:lpstr>Raleway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Complexity of quantum addition</vt:lpstr>
      <vt:lpstr>Ripple-carry technique (Cuccaro et al. adder (1))</vt:lpstr>
      <vt:lpstr>Cuccaro et al. adder (2) </vt:lpstr>
      <vt:lpstr>Clifford+T gate set</vt:lpstr>
      <vt:lpstr>Ripple-carry adders</vt:lpstr>
      <vt:lpstr>Optimization rules (depth)</vt:lpstr>
      <vt:lpstr>Optimization rules (count)</vt:lpstr>
      <vt:lpstr>Opt. Cuccaro et al. adder (2) </vt:lpstr>
      <vt:lpstr>Take away </vt:lpstr>
      <vt:lpstr>Questions 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 Montserrat Semibold 38 pt</dc:title>
  <dc:creator>MAXIME REMAUD</dc:creator>
  <cp:lastModifiedBy>MAXIME REMAUD</cp:lastModifiedBy>
  <cp:revision>1</cp:revision>
  <dcterms:created xsi:type="dcterms:W3CDTF">2024-02-05T10:21:27Z</dcterms:created>
  <dcterms:modified xsi:type="dcterms:W3CDTF">2024-06-17T16:15:45Z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463cba9-5f6c-478d-9329-7b2295e4e8ed_Enabled">
    <vt:lpwstr>true</vt:lpwstr>
  </property>
  <property fmtid="{D5CDD505-2E9C-101B-9397-08002B2CF9AE}" pid="3" name="MSIP_Label_e463cba9-5f6c-478d-9329-7b2295e4e8ed_SetDate">
    <vt:lpwstr>2022-12-06T15:10:26Z</vt:lpwstr>
  </property>
  <property fmtid="{D5CDD505-2E9C-101B-9397-08002B2CF9AE}" pid="4" name="MSIP_Label_e463cba9-5f6c-478d-9329-7b2295e4e8ed_Method">
    <vt:lpwstr>Standard</vt:lpwstr>
  </property>
  <property fmtid="{D5CDD505-2E9C-101B-9397-08002B2CF9AE}" pid="5" name="MSIP_Label_e463cba9-5f6c-478d-9329-7b2295e4e8ed_Name">
    <vt:lpwstr>All Employees_2</vt:lpwstr>
  </property>
  <property fmtid="{D5CDD505-2E9C-101B-9397-08002B2CF9AE}" pid="6" name="MSIP_Label_e463cba9-5f6c-478d-9329-7b2295e4e8ed_SiteId">
    <vt:lpwstr>33440fc6-b7c7-412c-bb73-0e70b0198d5a</vt:lpwstr>
  </property>
  <property fmtid="{D5CDD505-2E9C-101B-9397-08002B2CF9AE}" pid="7" name="MSIP_Label_e463cba9-5f6c-478d-9329-7b2295e4e8ed_ActionId">
    <vt:lpwstr>591c6078-1e6e-47cf-9dcd-c9f0b244fce3</vt:lpwstr>
  </property>
  <property fmtid="{D5CDD505-2E9C-101B-9397-08002B2CF9AE}" pid="8" name="MSIP_Label_e463cba9-5f6c-478d-9329-7b2295e4e8ed_ContentBits">
    <vt:lpwstr>0</vt:lpwstr>
  </property>
  <property fmtid="{D5CDD505-2E9C-101B-9397-08002B2CF9AE}" pid="9" name="ContentTypeId">
    <vt:lpwstr>0x0101006BE28E90D379FA47B5DC40928F3F9A87</vt:lpwstr>
  </property>
  <property fmtid="{D5CDD505-2E9C-101B-9397-08002B2CF9AE}" pid="10" name="MSIP_Label_ecb69475-382c-4c7a-b21d-8ca64eeef1bd_Enabled">
    <vt:lpwstr>true</vt:lpwstr>
  </property>
  <property fmtid="{D5CDD505-2E9C-101B-9397-08002B2CF9AE}" pid="11" name="MSIP_Label_ecb69475-382c-4c7a-b21d-8ca64eeef1bd_SetDate">
    <vt:lpwstr>2024-02-05T10:21:45Z</vt:lpwstr>
  </property>
  <property fmtid="{D5CDD505-2E9C-101B-9397-08002B2CF9AE}" pid="12" name="MSIP_Label_ecb69475-382c-4c7a-b21d-8ca64eeef1bd_Method">
    <vt:lpwstr>Standard</vt:lpwstr>
  </property>
  <property fmtid="{D5CDD505-2E9C-101B-9397-08002B2CF9AE}" pid="13" name="MSIP_Label_ecb69475-382c-4c7a-b21d-8ca64eeef1bd_Name">
    <vt:lpwstr>Eviden For Internal Use - All Employees</vt:lpwstr>
  </property>
  <property fmtid="{D5CDD505-2E9C-101B-9397-08002B2CF9AE}" pid="14" name="MSIP_Label_ecb69475-382c-4c7a-b21d-8ca64eeef1bd_SiteId">
    <vt:lpwstr>7d1c7785-2d8a-437d-b842-1ed5d8fbe00a</vt:lpwstr>
  </property>
  <property fmtid="{D5CDD505-2E9C-101B-9397-08002B2CF9AE}" pid="15" name="MSIP_Label_ecb69475-382c-4c7a-b21d-8ca64eeef1bd_ActionId">
    <vt:lpwstr>056fb003-9b8a-4fc5-8d83-362f23d1e74c</vt:lpwstr>
  </property>
  <property fmtid="{D5CDD505-2E9C-101B-9397-08002B2CF9AE}" pid="16" name="MSIP_Label_ecb69475-382c-4c7a-b21d-8ca64eeef1bd_ContentBits">
    <vt:lpwstr>0</vt:lpwstr>
  </property>
</Properties>
</file>