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7"/>
  </p:notesMasterIdLst>
  <p:sldIdLst>
    <p:sldId id="256" r:id="rId4"/>
    <p:sldId id="257" r:id="rId5"/>
    <p:sldId id="258" r:id="rId6"/>
  </p:sldIdLst>
  <p:sldSz cx="10969625" cy="6170613"/>
  <p:notesSz cx="6858000" cy="9144000"/>
  <p:custDataLst>
    <p:tags r:id="rId8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3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4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18.06.2024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9" userDrawn="1">
          <p15:clr>
            <a:srgbClr val="FBAE40"/>
          </p15:clr>
        </p15:guide>
        <p15:guide id="6" orient="horz" pos="346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-1" y="0"/>
            <a:ext cx="10899775" cy="6170400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  <p:sp>
        <p:nvSpPr>
          <p:cNvPr id="2" name="Logo">
            <a:extLst>
              <a:ext uri="{FF2B5EF4-FFF2-40B4-BE49-F238E27FC236}">
                <a16:creationId xmlns:a16="http://schemas.microsoft.com/office/drawing/2014/main" id="{F002D116-88B8-2720-FAAC-860765E59F72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32102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2" pos="6866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4A29A7-9E35-4523-8421-38341F67C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70" userDrawn="1">
          <p15:clr>
            <a:srgbClr val="FBAE40"/>
          </p15:clr>
        </p15:guide>
        <p15:guide id="2" pos="6566" userDrawn="1">
          <p15:clr>
            <a:srgbClr val="FBAE40"/>
          </p15:clr>
        </p15:guide>
        <p15:guide id="3" orient="horz" pos="2093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Bosch Office Sans" pitchFamily="2" charset="0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639" userDrawn="1">
          <p15:clr>
            <a:srgbClr val="FBAE40"/>
          </p15:clr>
        </p15:guide>
        <p15:guide id="4" orient="horz" pos="346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524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609" userDrawn="1">
          <p15:clr>
            <a:srgbClr val="FBAE40"/>
          </p15:clr>
        </p15:guide>
        <p15:guide id="3" orient="horz" pos="257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 logo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-1"/>
            <a:ext cx="10969625" cy="6102967"/>
          </a:xfrm>
          <a:blipFill dpi="0" rotWithShape="1">
            <a:blip r:embed="rId2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6" name="Logo">
            <a:extLst>
              <a:ext uri="{FF2B5EF4-FFF2-40B4-BE49-F238E27FC236}">
                <a16:creationId xmlns:a16="http://schemas.microsoft.com/office/drawing/2014/main" id="{0C8D7868-566A-E406-AA76-0F7E438D3810}"/>
              </a:ext>
            </a:extLst>
          </p:cNvPr>
          <p:cNvSpPr>
            <a:spLocks noGrp="1"/>
          </p:cNvSpPr>
          <p:nvPr>
            <p:ph type="body" sz="quarter" idx="99" hasCustomPrompt="1"/>
          </p:nvPr>
        </p:nvSpPr>
        <p:spPr>
          <a:xfrm>
            <a:off x="9672212" y="5561282"/>
            <a:ext cx="1231531" cy="506144"/>
          </a:xfrm>
          <a:blipFill>
            <a:blip r:embed="rId4"/>
            <a:stretch>
              <a:fillRect/>
            </a:stretch>
          </a:blipFill>
        </p:spPr>
        <p:txBody>
          <a:bodyPr anchor="t" anchorCtr="0"/>
          <a:lstStyle>
            <a:lvl1pPr marL="0" indent="0" algn="l">
              <a:buFontTx/>
              <a:buNone/>
              <a:defRPr sz="100">
                <a:noFill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 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357742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844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999FA6"/>
                </a:solidFill>
                <a:latin typeface="+mn-lt"/>
              </a:defRPr>
            </a:lvl1pPr>
          </a:lstStyle>
          <a:p>
            <a:fld id="{4898AEC0-503E-4FA4-859C-D0F72D6E3F79}" type="slidenum">
              <a:rPr lang="en-US" noProof="1" dirty="0" smtClean="0"/>
              <a:pPr/>
              <a:t>‹#›</a:t>
            </a:fld>
            <a:endParaRPr lang="en-US" noProof="1"/>
          </a:p>
        </p:txBody>
      </p:sp>
      <p:sp>
        <p:nvSpPr>
          <p:cNvPr id="14" name="Bosch_footer_1">
            <a:extLst>
              <a:ext uri="{FF2B5EF4-FFF2-40B4-BE49-F238E27FC236}">
                <a16:creationId xmlns:a16="http://schemas.microsoft.com/office/drawing/2014/main" id="{179AD5EC-CEF2-4193-998B-D730BC74E01B}"/>
              </a:ext>
            </a:extLst>
          </p:cNvPr>
          <p:cNvSpPr txBox="1"/>
          <p:nvPr userDrawn="1"/>
        </p:nvSpPr>
        <p:spPr>
          <a:xfrm>
            <a:off x="547200" y="5688000"/>
            <a:ext cx="9126000" cy="1079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defTabSz="9144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sch Office Sans" pitchFamily="2" charset="0"/>
              </a:rPr>
              <a:t>Á. Csilling | 2024-06-19</a:t>
            </a:r>
          </a:p>
        </p:txBody>
      </p:sp>
      <p:sp>
        <p:nvSpPr>
          <p:cNvPr id="8" name="Bosch_footer_2">
            <a:extLst>
              <a:ext uri="{FF2B5EF4-FFF2-40B4-BE49-F238E27FC236}">
                <a16:creationId xmlns:a16="http://schemas.microsoft.com/office/drawing/2014/main" id="{C3D77AD5-379C-4A86-AFCF-32945A0FEE26}"/>
              </a:ext>
            </a:extLst>
          </p:cNvPr>
          <p:cNvSpPr txBox="1"/>
          <p:nvPr userDrawn="1"/>
        </p:nvSpPr>
        <p:spPr>
          <a:xfrm>
            <a:off x="547200" y="5793901"/>
            <a:ext cx="912600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b="0" i="0" u="none" kern="0" baseline="0" noProof="1">
                <a:solidFill>
                  <a:srgbClr val="B2B3B5"/>
                </a:solidFill>
                <a:latin typeface="Bosch Office Sans" pitchFamily="2" charset="0"/>
              </a:rPr>
              <a:t>© Robert Bosch Kft. 2024. All rights reserved, also regarding any disposal, exploitation, reproduction, editing, distribution, as well as in the event of applications for industrial property rights.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46" r:id="rId11"/>
    <p:sldLayoutId id="2147483744" r:id="rId12"/>
    <p:sldLayoutId id="2147483724" r:id="rId13"/>
    <p:sldLayoutId id="2147483726" r:id="rId14"/>
    <p:sldLayoutId id="2147483727" r:id="rId15"/>
    <p:sldLayoutId id="2147483728" r:id="rId16"/>
    <p:sldLayoutId id="2147483729" r:id="rId17"/>
    <p:sldLayoutId id="2147483745" r:id="rId18"/>
    <p:sldLayoutId id="2147483723" r:id="rId19"/>
    <p:sldLayoutId id="2147483734" r:id="rId20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to ReAQCT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9839-FCEA-4EC2-AD64-E9A6C38696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Ákos Csilling</a:t>
            </a:r>
          </a:p>
          <a:p>
            <a:r>
              <a:rPr lang="en-US" dirty="0"/>
              <a:t>19-20 June 2024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6F50B3-FF76-F10B-0E00-F907556EA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96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GB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DCF00FBC-9A1E-D6A0-137F-037488617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09696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456ECA0-94D5-66B3-603D-4D2BF54F4A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Recent Advances in Quantum Computing and Technology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984DEA8-CD9D-230E-2A2E-CE3C2529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Exciting – and tight – scientific program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14B67CA9-D838-8947-122E-092655ECD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38" y="1295400"/>
            <a:ext cx="4241800" cy="4241800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FD460C7-7E68-CAB1-87B8-3C550B39C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2</a:t>
            </a:fld>
            <a:endParaRPr lang="en-US" noProof="1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902C9A05-3423-1CFF-8B18-E078811F67A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r="2775"/>
          <a:stretch/>
        </p:blipFill>
        <p:spPr>
          <a:xfrm>
            <a:off x="5754053" y="1422419"/>
            <a:ext cx="4914900" cy="35185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A0A5D5-7B7C-7B3D-79BD-393B34247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8066" y="4285634"/>
            <a:ext cx="4910887" cy="65530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0C3B8D7-08AF-5585-8BB1-93A534AA7D98}"/>
              </a:ext>
            </a:extLst>
          </p:cNvPr>
          <p:cNvSpPr txBox="1"/>
          <p:nvPr/>
        </p:nvSpPr>
        <p:spPr>
          <a:xfrm>
            <a:off x="5754052" y="5218666"/>
            <a:ext cx="3153728" cy="6078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R="0" algn="l" defTabSz="914400" eaLnBrk="1" fontAlgn="auto" latinLnBrk="0" hangingPunct="1">
              <a:spcBef>
                <a:spcPts val="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/>
              <a:t>reaqct.org/program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73902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20AFBDB-8E87-6CD6-F0E1-1A25E53AE1C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Recent Advances in Quantum Computing and Technology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2AAC804-96D1-90FB-96D9-9DFB2632D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information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4180DA-2B9F-E598-585C-16E9DEF527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Group photo after this session!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Plenary sessions here in the Auditorium</a:t>
            </a:r>
            <a:endParaRPr lang="hu-HU" dirty="0"/>
          </a:p>
          <a:p>
            <a:pPr lvl="1"/>
            <a:r>
              <a:rPr lang="en-US" dirty="0"/>
              <a:t>Speakers: get your microphone in the break!</a:t>
            </a:r>
          </a:p>
          <a:p>
            <a:r>
              <a:rPr lang="en-US" dirty="0"/>
              <a:t>Poster sessions and breaks outside</a:t>
            </a:r>
          </a:p>
          <a:p>
            <a:r>
              <a:rPr lang="en-US" dirty="0"/>
              <a:t>Parallel sessions in the surrounding rooms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Please visit our sponsors!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E0575A-FFE1-676C-92D1-1F14C92982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Conference dinner</a:t>
            </a:r>
          </a:p>
          <a:p>
            <a:pPr marL="0" indent="0">
              <a:buNone/>
            </a:pPr>
            <a:r>
              <a:rPr lang="en-US" dirty="0"/>
              <a:t>Hemingway restaurant</a:t>
            </a:r>
          </a:p>
          <a:p>
            <a:pPr marL="0" indent="0">
              <a:buNone/>
            </a:pPr>
            <a:r>
              <a:rPr lang="en-US" dirty="0"/>
              <a:t>1113 Budapest </a:t>
            </a:r>
            <a:r>
              <a:rPr lang="en-US" dirty="0" err="1"/>
              <a:t>Kosztolányi</a:t>
            </a:r>
            <a:r>
              <a:rPr lang="en-US" dirty="0"/>
              <a:t> </a:t>
            </a:r>
            <a:r>
              <a:rPr lang="en-US" dirty="0" err="1"/>
              <a:t>Dezső</a:t>
            </a:r>
            <a:r>
              <a:rPr lang="en-US" dirty="0"/>
              <a:t> </a:t>
            </a:r>
            <a:r>
              <a:rPr lang="en-US" dirty="0" err="1"/>
              <a:t>tér</a:t>
            </a:r>
            <a:r>
              <a:rPr lang="en-US" dirty="0"/>
              <a:t> 2.</a:t>
            </a:r>
          </a:p>
          <a:p>
            <a:pPr marL="0" indent="0">
              <a:buNone/>
            </a:pPr>
            <a:r>
              <a:rPr lang="en-US" dirty="0"/>
              <a:t>7 pm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(I will be leaving at 6 pm from here by Metro)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BAA01-1BD1-7DD2-9B24-151EFFD2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8AEC0-503E-4FA4-859C-D0F72D6E3F79}" type="slidenum">
              <a:rPr lang="en-US" noProof="1" smtClean="0"/>
              <a:pPr/>
              <a:t>3</a:t>
            </a:fld>
            <a:endParaRPr lang="en-US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04EFC5-1C3D-4DC7-AC9A-61C12AA489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25" y="4867304"/>
            <a:ext cx="4910887" cy="655309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9A28B4C-1E7B-848A-EBAF-DE3685C5C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369"/>
          <a:stretch>
            <a:fillRect/>
          </a:stretch>
        </p:blipFill>
        <p:spPr bwMode="auto">
          <a:xfrm>
            <a:off x="6201410" y="3555683"/>
            <a:ext cx="380682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220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LANGUAGE" val="eng"/>
  <p:tag name="MLTEMPLATEVERSION" val="2.1"/>
  <p:tag name="SAXCONVERSION" val="2"/>
</p:tagLst>
</file>

<file path=ppt/theme/theme1.xml><?xml version="1.0" encoding="utf-8"?>
<a:theme xmlns:a="http://schemas.openxmlformats.org/drawingml/2006/main" name="Bosch 2024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BD6EC1D4-B152-4B75-85DB-48DC16B7ED8A}" vid="{233A9649-CE92-4BEC-B45F-441AA90A9001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ME/ECF-UNI-HU</OrgInhalt>
      <Wert>Á. Csilling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/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Kft. 2024. All rights reserved, also regarding any disposal, exploitation, reproduction, editing, distribution, as well as in the event of applications for industrial property rights.</OrgInhalt>
      <Wert>© Robert Bosch Kft. 2024.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2024-06-12</OrgInhalt>
      <Wert>2024-06-19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Props1.xml><?xml version="1.0" encoding="utf-8"?>
<ds:datastoreItem xmlns:ds="http://schemas.openxmlformats.org/officeDocument/2006/customXml" ds:itemID="{E7E5F5C6-958B-4EF9-8930-DDFA8D984E75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103</Words>
  <Application>Microsoft Office PowerPoint</Application>
  <PresentationFormat>Custom</PresentationFormat>
  <Paragraphs>27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Bosch Office Sans</vt:lpstr>
      <vt:lpstr>Calibri</vt:lpstr>
      <vt:lpstr>Symbol</vt:lpstr>
      <vt:lpstr>Wingdings</vt:lpstr>
      <vt:lpstr>Bosch 2024</vt:lpstr>
      <vt:lpstr>Welcome to ReAQCT</vt:lpstr>
      <vt:lpstr>Exciting – and tight – scientific program</vt:lpstr>
      <vt:lpstr>Practical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ReAQCT</dc:title>
  <dc:creator>Csilling Akos (RBHU/TER-UNI-HU)</dc:creator>
  <cp:lastModifiedBy>Csilling Akos (RBHU/TER-UNI-HU)</cp:lastModifiedBy>
  <cp:revision>3</cp:revision>
  <dcterms:created xsi:type="dcterms:W3CDTF">2024-06-12T15:43:06Z</dcterms:created>
  <dcterms:modified xsi:type="dcterms:W3CDTF">2024-06-18T14:24:44Z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