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2098" r:id="rId5"/>
    <p:sldId id="2094" r:id="rId6"/>
    <p:sldId id="264" r:id="rId7"/>
    <p:sldId id="265" r:id="rId8"/>
    <p:sldId id="2088" r:id="rId9"/>
    <p:sldId id="2089" r:id="rId10"/>
    <p:sldId id="2086" r:id="rId11"/>
    <p:sldId id="2091" r:id="rId12"/>
    <p:sldId id="256" r:id="rId13"/>
    <p:sldId id="2096" r:id="rId14"/>
    <p:sldId id="263" r:id="rId15"/>
    <p:sldId id="271" r:id="rId16"/>
    <p:sldId id="260" r:id="rId17"/>
    <p:sldId id="277" r:id="rId18"/>
    <p:sldId id="257" r:id="rId19"/>
    <p:sldId id="2097" r:id="rId20"/>
    <p:sldId id="2100" r:id="rId21"/>
    <p:sldId id="2101" r:id="rId22"/>
    <p:sldId id="273" r:id="rId23"/>
    <p:sldId id="278" r:id="rId24"/>
    <p:sldId id="209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5" userDrawn="1">
          <p15:clr>
            <a:srgbClr val="A4A3A4"/>
          </p15:clr>
        </p15:guide>
        <p15:guide id="2" pos="302" userDrawn="1">
          <p15:clr>
            <a:srgbClr val="A4A3A4"/>
          </p15:clr>
        </p15:guide>
        <p15:guide id="3" pos="7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XTERNAL Ferencz Gyoengyver (ELTE, AE/ECF-UNI-HU)" initials="EA" lastIdx="10" clrIdx="0">
    <p:extLst>
      <p:ext uri="{19B8F6BF-5375-455C-9EA6-DF929625EA0E}">
        <p15:presenceInfo xmlns:p15="http://schemas.microsoft.com/office/powerpoint/2012/main" userId="S-1-5-21-377891251-1475643905-1959494604-138409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73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678206-FF20-7C49-8E98-2000FE653B3D}" v="61" dt="2024-11-20T21:45:14.0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81738" autoAdjust="0"/>
  </p:normalViewPr>
  <p:slideViewPr>
    <p:cSldViewPr snapToGrid="0">
      <p:cViewPr varScale="1">
        <p:scale>
          <a:sx n="95" d="100"/>
          <a:sy n="95" d="100"/>
        </p:scale>
        <p:origin x="1320" y="176"/>
      </p:cViewPr>
      <p:guideLst>
        <p:guide orient="horz" pos="255"/>
        <p:guide pos="302"/>
        <p:guide pos="742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kács Hunor István" userId="ffa8a159-8321-430f-8eab-0b94773ee668" providerId="ADAL" clId="{44678206-FF20-7C49-8E98-2000FE653B3D}"/>
    <pc:docChg chg="undo redo custSel addSld delSld modSld sldOrd">
      <pc:chgData name="Lukács Hunor István" userId="ffa8a159-8321-430f-8eab-0b94773ee668" providerId="ADAL" clId="{44678206-FF20-7C49-8E98-2000FE653B3D}" dt="2024-11-20T21:46:07.510" v="1012"/>
      <pc:docMkLst>
        <pc:docMk/>
      </pc:docMkLst>
      <pc:sldChg chg="modSp add mod">
        <pc:chgData name="Lukács Hunor István" userId="ffa8a159-8321-430f-8eab-0b94773ee668" providerId="ADAL" clId="{44678206-FF20-7C49-8E98-2000FE653B3D}" dt="2024-11-20T21:45:41.702" v="1008" actId="20577"/>
        <pc:sldMkLst>
          <pc:docMk/>
          <pc:sldMk cId="28530264" sldId="256"/>
        </pc:sldMkLst>
        <pc:spChg chg="mod">
          <ac:chgData name="Lukács Hunor István" userId="ffa8a159-8321-430f-8eab-0b94773ee668" providerId="ADAL" clId="{44678206-FF20-7C49-8E98-2000FE653B3D}" dt="2024-11-19T12:04:17.556" v="11" actId="20577"/>
          <ac:spMkLst>
            <pc:docMk/>
            <pc:sldMk cId="28530264" sldId="256"/>
            <ac:spMk id="2" creationId="{17DB89E0-89D9-4425-AE04-BF03119740B1}"/>
          </ac:spMkLst>
        </pc:spChg>
        <pc:spChg chg="mod">
          <ac:chgData name="Lukács Hunor István" userId="ffa8a159-8321-430f-8eab-0b94773ee668" providerId="ADAL" clId="{44678206-FF20-7C49-8E98-2000FE653B3D}" dt="2024-11-20T21:45:41.702" v="1008" actId="20577"/>
          <ac:spMkLst>
            <pc:docMk/>
            <pc:sldMk cId="28530264" sldId="256"/>
            <ac:spMk id="3" creationId="{B9139839-FCEA-4EC2-AD64-E9A6C386964E}"/>
          </ac:spMkLst>
        </pc:spChg>
      </pc:sldChg>
      <pc:sldChg chg="modSp add mod">
        <pc:chgData name="Lukács Hunor István" userId="ffa8a159-8321-430f-8eab-0b94773ee668" providerId="ADAL" clId="{44678206-FF20-7C49-8E98-2000FE653B3D}" dt="2024-11-20T15:28:18.814" v="904" actId="255"/>
        <pc:sldMkLst>
          <pc:docMk/>
          <pc:sldMk cId="1817030067" sldId="257"/>
        </pc:sldMkLst>
        <pc:spChg chg="mod">
          <ac:chgData name="Lukács Hunor István" userId="ffa8a159-8321-430f-8eab-0b94773ee668" providerId="ADAL" clId="{44678206-FF20-7C49-8E98-2000FE653B3D}" dt="2024-11-20T15:28:18.814" v="904" actId="255"/>
          <ac:spMkLst>
            <pc:docMk/>
            <pc:sldMk cId="1817030067" sldId="257"/>
            <ac:spMk id="3" creationId="{A6BC763D-14B4-4D38-BBA6-ABBCFE8AC58C}"/>
          </ac:spMkLst>
        </pc:spChg>
      </pc:sldChg>
      <pc:sldChg chg="add">
        <pc:chgData name="Lukács Hunor István" userId="ffa8a159-8321-430f-8eab-0b94773ee668" providerId="ADAL" clId="{44678206-FF20-7C49-8E98-2000FE653B3D}" dt="2024-11-20T14:11:52.034" v="510"/>
        <pc:sldMkLst>
          <pc:docMk/>
          <pc:sldMk cId="3193913476" sldId="260"/>
        </pc:sldMkLst>
      </pc:sldChg>
      <pc:sldChg chg="delSp modSp add del mod">
        <pc:chgData name="Lukács Hunor István" userId="ffa8a159-8321-430f-8eab-0b94773ee668" providerId="ADAL" clId="{44678206-FF20-7C49-8E98-2000FE653B3D}" dt="2024-11-20T14:44:26.156" v="765" actId="2696"/>
        <pc:sldMkLst>
          <pc:docMk/>
          <pc:sldMk cId="1501056196" sldId="262"/>
        </pc:sldMkLst>
        <pc:spChg chg="mod">
          <ac:chgData name="Lukács Hunor István" userId="ffa8a159-8321-430f-8eab-0b94773ee668" providerId="ADAL" clId="{44678206-FF20-7C49-8E98-2000FE653B3D}" dt="2024-11-20T12:09:37.138" v="502" actId="20577"/>
          <ac:spMkLst>
            <pc:docMk/>
            <pc:sldMk cId="1501056196" sldId="262"/>
            <ac:spMk id="5" creationId="{A8EFE725-4ACC-055C-BD5F-375BAD08D1C9}"/>
          </ac:spMkLst>
        </pc:spChg>
        <pc:spChg chg="del mod topLvl">
          <ac:chgData name="Lukács Hunor István" userId="ffa8a159-8321-430f-8eab-0b94773ee668" providerId="ADAL" clId="{44678206-FF20-7C49-8E98-2000FE653B3D}" dt="2024-11-20T12:10:01.196" v="506" actId="478"/>
          <ac:spMkLst>
            <pc:docMk/>
            <pc:sldMk cId="1501056196" sldId="262"/>
            <ac:spMk id="8" creationId="{0FDE90E4-FC9A-2317-A169-48BC3CD70DE4}"/>
          </ac:spMkLst>
        </pc:spChg>
        <pc:spChg chg="del mod">
          <ac:chgData name="Lukács Hunor István" userId="ffa8a159-8321-430f-8eab-0b94773ee668" providerId="ADAL" clId="{44678206-FF20-7C49-8E98-2000FE653B3D}" dt="2024-11-20T12:09:42.780" v="503" actId="478"/>
          <ac:spMkLst>
            <pc:docMk/>
            <pc:sldMk cId="1501056196" sldId="262"/>
            <ac:spMk id="18" creationId="{66EDDEDA-97A3-FF72-FEFA-42A778E6C2B0}"/>
          </ac:spMkLst>
        </pc:spChg>
        <pc:grpChg chg="del mod">
          <ac:chgData name="Lukács Hunor István" userId="ffa8a159-8321-430f-8eab-0b94773ee668" providerId="ADAL" clId="{44678206-FF20-7C49-8E98-2000FE653B3D}" dt="2024-11-20T12:10:01.196" v="506" actId="478"/>
          <ac:grpSpMkLst>
            <pc:docMk/>
            <pc:sldMk cId="1501056196" sldId="262"/>
            <ac:grpSpMk id="22" creationId="{9EBF0F9A-4105-1081-CC05-5AE044C74F79}"/>
          </ac:grpSpMkLst>
        </pc:grpChg>
        <pc:picChg chg="mod topLvl">
          <ac:chgData name="Lukács Hunor István" userId="ffa8a159-8321-430f-8eab-0b94773ee668" providerId="ADAL" clId="{44678206-FF20-7C49-8E98-2000FE653B3D}" dt="2024-11-20T12:10:01.196" v="506" actId="478"/>
          <ac:picMkLst>
            <pc:docMk/>
            <pc:sldMk cId="1501056196" sldId="262"/>
            <ac:picMk id="6" creationId="{54C4B6D8-A4D3-FA98-E527-0372A9F63EAA}"/>
          </ac:picMkLst>
        </pc:picChg>
        <pc:picChg chg="del">
          <ac:chgData name="Lukács Hunor István" userId="ffa8a159-8321-430f-8eab-0b94773ee668" providerId="ADAL" clId="{44678206-FF20-7C49-8E98-2000FE653B3D}" dt="2024-11-20T12:09:29.709" v="501" actId="478"/>
          <ac:picMkLst>
            <pc:docMk/>
            <pc:sldMk cId="1501056196" sldId="262"/>
            <ac:picMk id="7" creationId="{DB6F4A59-F038-B3FF-B26E-90E3E02BF9AC}"/>
          </ac:picMkLst>
        </pc:picChg>
        <pc:cxnChg chg="del mod">
          <ac:chgData name="Lukács Hunor István" userId="ffa8a159-8321-430f-8eab-0b94773ee668" providerId="ADAL" clId="{44678206-FF20-7C49-8E98-2000FE653B3D}" dt="2024-11-20T12:09:46.938" v="504" actId="478"/>
          <ac:cxnSpMkLst>
            <pc:docMk/>
            <pc:sldMk cId="1501056196" sldId="262"/>
            <ac:cxnSpMk id="9" creationId="{64E0E68E-C8A4-31BD-8B78-350EEC9798E1}"/>
          </ac:cxnSpMkLst>
        </pc:cxnChg>
        <pc:cxnChg chg="del mod">
          <ac:chgData name="Lukács Hunor István" userId="ffa8a159-8321-430f-8eab-0b94773ee668" providerId="ADAL" clId="{44678206-FF20-7C49-8E98-2000FE653B3D}" dt="2024-11-20T12:09:54.639" v="505" actId="478"/>
          <ac:cxnSpMkLst>
            <pc:docMk/>
            <pc:sldMk cId="1501056196" sldId="262"/>
            <ac:cxnSpMk id="10" creationId="{511F0749-4F9A-3694-187A-3869905A8F4B}"/>
          </ac:cxnSpMkLst>
        </pc:cxnChg>
      </pc:sldChg>
      <pc:sldChg chg="modSp add mod">
        <pc:chgData name="Lukács Hunor István" userId="ffa8a159-8321-430f-8eab-0b94773ee668" providerId="ADAL" clId="{44678206-FF20-7C49-8E98-2000FE653B3D}" dt="2024-11-20T15:29:36.399" v="913" actId="255"/>
        <pc:sldMkLst>
          <pc:docMk/>
          <pc:sldMk cId="1459206768" sldId="263"/>
        </pc:sldMkLst>
        <pc:spChg chg="mod">
          <ac:chgData name="Lukács Hunor István" userId="ffa8a159-8321-430f-8eab-0b94773ee668" providerId="ADAL" clId="{44678206-FF20-7C49-8E98-2000FE653B3D}" dt="2024-11-20T15:29:36.399" v="913" actId="255"/>
          <ac:spMkLst>
            <pc:docMk/>
            <pc:sldMk cId="1459206768" sldId="263"/>
            <ac:spMk id="3" creationId="{D7A1469A-BD64-4766-979B-14DA1AF08071}"/>
          </ac:spMkLst>
        </pc:spChg>
      </pc:sldChg>
      <pc:sldChg chg="modSp add mod ord">
        <pc:chgData name="Lukács Hunor István" userId="ffa8a159-8321-430f-8eab-0b94773ee668" providerId="ADAL" clId="{44678206-FF20-7C49-8E98-2000FE653B3D}" dt="2024-11-20T14:44:48.207" v="776" actId="20577"/>
        <pc:sldMkLst>
          <pc:docMk/>
          <pc:sldMk cId="150159973" sldId="264"/>
        </pc:sldMkLst>
        <pc:spChg chg="mod">
          <ac:chgData name="Lukács Hunor István" userId="ffa8a159-8321-430f-8eab-0b94773ee668" providerId="ADAL" clId="{44678206-FF20-7C49-8E98-2000FE653B3D}" dt="2024-11-20T14:44:48.207" v="776" actId="20577"/>
          <ac:spMkLst>
            <pc:docMk/>
            <pc:sldMk cId="150159973" sldId="264"/>
            <ac:spMk id="5" creationId="{4B5DFFE4-132E-0E4E-2613-98C04A91078A}"/>
          </ac:spMkLst>
        </pc:spChg>
      </pc:sldChg>
      <pc:sldChg chg="addSp delSp modSp add mod">
        <pc:chgData name="Lukács Hunor István" userId="ffa8a159-8321-430f-8eab-0b94773ee668" providerId="ADAL" clId="{44678206-FF20-7C49-8E98-2000FE653B3D}" dt="2024-11-20T14:45:44.097" v="779" actId="1076"/>
        <pc:sldMkLst>
          <pc:docMk/>
          <pc:sldMk cId="2457009575" sldId="265"/>
        </pc:sldMkLst>
        <pc:spChg chg="mod topLvl">
          <ac:chgData name="Lukács Hunor István" userId="ffa8a159-8321-430f-8eab-0b94773ee668" providerId="ADAL" clId="{44678206-FF20-7C49-8E98-2000FE653B3D}" dt="2024-11-20T14:45:44.097" v="779" actId="1076"/>
          <ac:spMkLst>
            <pc:docMk/>
            <pc:sldMk cId="2457009575" sldId="265"/>
            <ac:spMk id="5" creationId="{3AF9CC3A-9482-C7B6-FF27-E5316235E623}"/>
          </ac:spMkLst>
        </pc:spChg>
        <pc:spChg chg="del topLvl">
          <ac:chgData name="Lukács Hunor István" userId="ffa8a159-8321-430f-8eab-0b94773ee668" providerId="ADAL" clId="{44678206-FF20-7C49-8E98-2000FE653B3D}" dt="2024-11-20T14:45:37.864" v="777" actId="478"/>
          <ac:spMkLst>
            <pc:docMk/>
            <pc:sldMk cId="2457009575" sldId="265"/>
            <ac:spMk id="6" creationId="{076DABD9-E901-1A39-EFD2-5012EEFF08CF}"/>
          </ac:spMkLst>
        </pc:spChg>
        <pc:spChg chg="add mod">
          <ac:chgData name="Lukács Hunor István" userId="ffa8a159-8321-430f-8eab-0b94773ee668" providerId="ADAL" clId="{44678206-FF20-7C49-8E98-2000FE653B3D}" dt="2024-11-20T11:42:04.416" v="96" actId="20577"/>
          <ac:spMkLst>
            <pc:docMk/>
            <pc:sldMk cId="2457009575" sldId="265"/>
            <ac:spMk id="10" creationId="{6D5CF9A7-1383-AF41-F173-FC131752D54E}"/>
          </ac:spMkLst>
        </pc:spChg>
        <pc:spChg chg="mod">
          <ac:chgData name="Lukács Hunor István" userId="ffa8a159-8321-430f-8eab-0b94773ee668" providerId="ADAL" clId="{44678206-FF20-7C49-8E98-2000FE653B3D}" dt="2024-11-20T11:40:49.275" v="70" actId="1076"/>
          <ac:spMkLst>
            <pc:docMk/>
            <pc:sldMk cId="2457009575" sldId="265"/>
            <ac:spMk id="17" creationId="{4A9FF945-84F9-703E-D261-4A5222AEF23F}"/>
          </ac:spMkLst>
        </pc:spChg>
        <pc:spChg chg="add del mod topLvl">
          <ac:chgData name="Lukács Hunor István" userId="ffa8a159-8321-430f-8eab-0b94773ee668" providerId="ADAL" clId="{44678206-FF20-7C49-8E98-2000FE653B3D}" dt="2024-11-20T11:41:44.288" v="79" actId="478"/>
          <ac:spMkLst>
            <pc:docMk/>
            <pc:sldMk cId="2457009575" sldId="265"/>
            <ac:spMk id="19" creationId="{E150075A-E3D5-5C49-C065-E2596B4A402E}"/>
          </ac:spMkLst>
        </pc:spChg>
        <pc:grpChg chg="add del mod">
          <ac:chgData name="Lukács Hunor István" userId="ffa8a159-8321-430f-8eab-0b94773ee668" providerId="ADAL" clId="{44678206-FF20-7C49-8E98-2000FE653B3D}" dt="2024-11-20T11:41:44.288" v="79" actId="478"/>
          <ac:grpSpMkLst>
            <pc:docMk/>
            <pc:sldMk cId="2457009575" sldId="265"/>
            <ac:grpSpMk id="9" creationId="{203EE535-1C0E-4738-A500-364D650AED52}"/>
          </ac:grpSpMkLst>
        </pc:grpChg>
        <pc:grpChg chg="mod">
          <ac:chgData name="Lukács Hunor István" userId="ffa8a159-8321-430f-8eab-0b94773ee668" providerId="ADAL" clId="{44678206-FF20-7C49-8E98-2000FE653B3D}" dt="2024-11-20T11:41:54.273" v="82" actId="1076"/>
          <ac:grpSpMkLst>
            <pc:docMk/>
            <pc:sldMk cId="2457009575" sldId="265"/>
            <ac:grpSpMk id="18" creationId="{9B891BCF-30E2-C0C7-F89C-AFFCB6D84CAC}"/>
          </ac:grpSpMkLst>
        </pc:grpChg>
        <pc:grpChg chg="del">
          <ac:chgData name="Lukács Hunor István" userId="ffa8a159-8321-430f-8eab-0b94773ee668" providerId="ADAL" clId="{44678206-FF20-7C49-8E98-2000FE653B3D}" dt="2024-11-20T11:39:02.766" v="26" actId="478"/>
          <ac:grpSpMkLst>
            <pc:docMk/>
            <pc:sldMk cId="2457009575" sldId="265"/>
            <ac:grpSpMk id="20" creationId="{BA678216-BC74-4BF3-2E45-FDA1ABAFAFDE}"/>
          </ac:grpSpMkLst>
        </pc:grpChg>
        <pc:grpChg chg="del">
          <ac:chgData name="Lukács Hunor István" userId="ffa8a159-8321-430f-8eab-0b94773ee668" providerId="ADAL" clId="{44678206-FF20-7C49-8E98-2000FE653B3D}" dt="2024-11-20T11:40:11.006" v="42" actId="478"/>
          <ac:grpSpMkLst>
            <pc:docMk/>
            <pc:sldMk cId="2457009575" sldId="265"/>
            <ac:grpSpMk id="30" creationId="{C478328F-B16B-5C12-A789-2A185FE7CA4C}"/>
          </ac:grpSpMkLst>
        </pc:grpChg>
        <pc:grpChg chg="del">
          <ac:chgData name="Lukács Hunor István" userId="ffa8a159-8321-430f-8eab-0b94773ee668" providerId="ADAL" clId="{44678206-FF20-7C49-8E98-2000FE653B3D}" dt="2024-11-20T14:45:37.864" v="777" actId="478"/>
          <ac:grpSpMkLst>
            <pc:docMk/>
            <pc:sldMk cId="2457009575" sldId="265"/>
            <ac:grpSpMk id="31" creationId="{AE1B0DDA-0834-D6A4-2F47-55354B202674}"/>
          </ac:grpSpMkLst>
        </pc:grpChg>
        <pc:picChg chg="mod">
          <ac:chgData name="Lukács Hunor István" userId="ffa8a159-8321-430f-8eab-0b94773ee668" providerId="ADAL" clId="{44678206-FF20-7C49-8E98-2000FE653B3D}" dt="2024-11-20T11:40:45.177" v="69" actId="1076"/>
          <ac:picMkLst>
            <pc:docMk/>
            <pc:sldMk cId="2457009575" sldId="265"/>
            <ac:picMk id="7" creationId="{9552AD7A-3F86-AD2E-0DAB-703AF6BE6A55}"/>
          </ac:picMkLst>
        </pc:picChg>
        <pc:picChg chg="add mod topLvl">
          <ac:chgData name="Lukács Hunor István" userId="ffa8a159-8321-430f-8eab-0b94773ee668" providerId="ADAL" clId="{44678206-FF20-7C49-8E98-2000FE653B3D}" dt="2024-11-20T11:41:45.788" v="80" actId="1076"/>
          <ac:picMkLst>
            <pc:docMk/>
            <pc:sldMk cId="2457009575" sldId="265"/>
            <ac:picMk id="8" creationId="{85D60795-23B4-EB07-07BC-426F1FB58D48}"/>
          </ac:picMkLst>
        </pc:picChg>
        <pc:picChg chg="del topLvl">
          <ac:chgData name="Lukács Hunor István" userId="ffa8a159-8321-430f-8eab-0b94773ee668" providerId="ADAL" clId="{44678206-FF20-7C49-8E98-2000FE653B3D}" dt="2024-11-20T11:39:02.766" v="26" actId="478"/>
          <ac:picMkLst>
            <pc:docMk/>
            <pc:sldMk cId="2457009575" sldId="265"/>
            <ac:picMk id="11" creationId="{86A92E72-3026-271C-36C2-C48353F08DFA}"/>
          </ac:picMkLst>
        </pc:picChg>
      </pc:sldChg>
      <pc:sldChg chg="modSp add del">
        <pc:chgData name="Lukács Hunor István" userId="ffa8a159-8321-430f-8eab-0b94773ee668" providerId="ADAL" clId="{44678206-FF20-7C49-8E98-2000FE653B3D}" dt="2024-11-20T15:19:50.893" v="868" actId="2696"/>
        <pc:sldMkLst>
          <pc:docMk/>
          <pc:sldMk cId="1324213246" sldId="270"/>
        </pc:sldMkLst>
        <pc:spChg chg="mod">
          <ac:chgData name="Lukács Hunor István" userId="ffa8a159-8321-430f-8eab-0b94773ee668" providerId="ADAL" clId="{44678206-FF20-7C49-8E98-2000FE653B3D}" dt="2024-11-20T14:39:13.424" v="670" actId="1076"/>
          <ac:spMkLst>
            <pc:docMk/>
            <pc:sldMk cId="1324213246" sldId="270"/>
            <ac:spMk id="3" creationId="{66DE7BC2-D399-408F-9516-D530496F7F84}"/>
          </ac:spMkLst>
        </pc:spChg>
        <pc:spChg chg="mod">
          <ac:chgData name="Lukács Hunor István" userId="ffa8a159-8321-430f-8eab-0b94773ee668" providerId="ADAL" clId="{44678206-FF20-7C49-8E98-2000FE653B3D}" dt="2024-11-20T14:39:23.973" v="671" actId="1076"/>
          <ac:spMkLst>
            <pc:docMk/>
            <pc:sldMk cId="1324213246" sldId="270"/>
            <ac:spMk id="6" creationId="{AA63E2D8-67E9-4C8D-9924-CE36793D4302}"/>
          </ac:spMkLst>
        </pc:spChg>
        <pc:spChg chg="mod">
          <ac:chgData name="Lukács Hunor István" userId="ffa8a159-8321-430f-8eab-0b94773ee668" providerId="ADAL" clId="{44678206-FF20-7C49-8E98-2000FE653B3D}" dt="2024-11-20T14:39:13.424" v="670" actId="1076"/>
          <ac:spMkLst>
            <pc:docMk/>
            <pc:sldMk cId="1324213246" sldId="270"/>
            <ac:spMk id="9" creationId="{22A41AA6-19B0-4B4F-B8E0-5A02186F44AD}"/>
          </ac:spMkLst>
        </pc:spChg>
        <pc:spChg chg="mod">
          <ac:chgData name="Lukács Hunor István" userId="ffa8a159-8321-430f-8eab-0b94773ee668" providerId="ADAL" clId="{44678206-FF20-7C49-8E98-2000FE653B3D}" dt="2024-11-20T14:39:23.973" v="671" actId="1076"/>
          <ac:spMkLst>
            <pc:docMk/>
            <pc:sldMk cId="1324213246" sldId="270"/>
            <ac:spMk id="13" creationId="{ED8DA2F8-D717-4B52-A5C7-7BBB1DA7295A}"/>
          </ac:spMkLst>
        </pc:spChg>
        <pc:spChg chg="mod">
          <ac:chgData name="Lukács Hunor István" userId="ffa8a159-8321-430f-8eab-0b94773ee668" providerId="ADAL" clId="{44678206-FF20-7C49-8E98-2000FE653B3D}" dt="2024-11-20T14:39:23.973" v="671" actId="1076"/>
          <ac:spMkLst>
            <pc:docMk/>
            <pc:sldMk cId="1324213246" sldId="270"/>
            <ac:spMk id="18" creationId="{DE0B225C-F8DF-489A-8DFA-B70DA8B966C3}"/>
          </ac:spMkLst>
        </pc:spChg>
        <pc:spChg chg="mod">
          <ac:chgData name="Lukács Hunor István" userId="ffa8a159-8321-430f-8eab-0b94773ee668" providerId="ADAL" clId="{44678206-FF20-7C49-8E98-2000FE653B3D}" dt="2024-11-20T14:39:23.973" v="671" actId="1076"/>
          <ac:spMkLst>
            <pc:docMk/>
            <pc:sldMk cId="1324213246" sldId="270"/>
            <ac:spMk id="24" creationId="{FB310F62-B848-442E-B0C3-D013A9806E89}"/>
          </ac:spMkLst>
        </pc:spChg>
        <pc:spChg chg="mod">
          <ac:chgData name="Lukács Hunor István" userId="ffa8a159-8321-430f-8eab-0b94773ee668" providerId="ADAL" clId="{44678206-FF20-7C49-8E98-2000FE653B3D}" dt="2024-11-20T14:39:23.973" v="671" actId="1076"/>
          <ac:spMkLst>
            <pc:docMk/>
            <pc:sldMk cId="1324213246" sldId="270"/>
            <ac:spMk id="30" creationId="{367E7CC0-A9C6-48A4-A4C5-C9383FB45C55}"/>
          </ac:spMkLst>
        </pc:spChg>
        <pc:spChg chg="mod">
          <ac:chgData name="Lukács Hunor István" userId="ffa8a159-8321-430f-8eab-0b94773ee668" providerId="ADAL" clId="{44678206-FF20-7C49-8E98-2000FE653B3D}" dt="2024-11-20T14:39:23.973" v="671" actId="1076"/>
          <ac:spMkLst>
            <pc:docMk/>
            <pc:sldMk cId="1324213246" sldId="270"/>
            <ac:spMk id="31" creationId="{D3B5D01D-5926-447C-AE79-87BF6C6B3CB5}"/>
          </ac:spMkLst>
        </pc:spChg>
        <pc:picChg chg="mod">
          <ac:chgData name="Lukács Hunor István" userId="ffa8a159-8321-430f-8eab-0b94773ee668" providerId="ADAL" clId="{44678206-FF20-7C49-8E98-2000FE653B3D}" dt="2024-11-20T14:39:23.973" v="671" actId="1076"/>
          <ac:picMkLst>
            <pc:docMk/>
            <pc:sldMk cId="1324213246" sldId="270"/>
            <ac:picMk id="7" creationId="{0EC8A4A3-DFE2-BE6A-AB7C-25F8DA0818D7}"/>
          </ac:picMkLst>
        </pc:picChg>
        <pc:picChg chg="mod">
          <ac:chgData name="Lukács Hunor István" userId="ffa8a159-8321-430f-8eab-0b94773ee668" providerId="ADAL" clId="{44678206-FF20-7C49-8E98-2000FE653B3D}" dt="2024-11-20T14:39:23.973" v="671" actId="1076"/>
          <ac:picMkLst>
            <pc:docMk/>
            <pc:sldMk cId="1324213246" sldId="270"/>
            <ac:picMk id="12" creationId="{62AC2326-E5EB-4F63-87FD-9FCCD9A437A5}"/>
          </ac:picMkLst>
        </pc:picChg>
        <pc:picChg chg="mod">
          <ac:chgData name="Lukács Hunor István" userId="ffa8a159-8321-430f-8eab-0b94773ee668" providerId="ADAL" clId="{44678206-FF20-7C49-8E98-2000FE653B3D}" dt="2024-11-20T14:39:23.973" v="671" actId="1076"/>
          <ac:picMkLst>
            <pc:docMk/>
            <pc:sldMk cId="1324213246" sldId="270"/>
            <ac:picMk id="19" creationId="{BBCFC3B0-DA60-7A41-15D7-2489A1813102}"/>
          </ac:picMkLst>
        </pc:picChg>
        <pc:picChg chg="mod">
          <ac:chgData name="Lukács Hunor István" userId="ffa8a159-8321-430f-8eab-0b94773ee668" providerId="ADAL" clId="{44678206-FF20-7C49-8E98-2000FE653B3D}" dt="2024-11-20T14:39:23.973" v="671" actId="1076"/>
          <ac:picMkLst>
            <pc:docMk/>
            <pc:sldMk cId="1324213246" sldId="270"/>
            <ac:picMk id="4102" creationId="{2CF2F6FB-FEA6-445B-B5CD-D9F1260A2A25}"/>
          </ac:picMkLst>
        </pc:picChg>
        <pc:cxnChg chg="mod">
          <ac:chgData name="Lukács Hunor István" userId="ffa8a159-8321-430f-8eab-0b94773ee668" providerId="ADAL" clId="{44678206-FF20-7C49-8E98-2000FE653B3D}" dt="2024-11-20T14:39:23.973" v="671" actId="1076"/>
          <ac:cxnSpMkLst>
            <pc:docMk/>
            <pc:sldMk cId="1324213246" sldId="270"/>
            <ac:cxnSpMk id="5" creationId="{1255C852-07F7-43A3-A3FF-36EC8B1718A0}"/>
          </ac:cxnSpMkLst>
        </pc:cxnChg>
        <pc:cxnChg chg="mod">
          <ac:chgData name="Lukács Hunor István" userId="ffa8a159-8321-430f-8eab-0b94773ee668" providerId="ADAL" clId="{44678206-FF20-7C49-8E98-2000FE653B3D}" dt="2024-11-20T14:39:23.973" v="671" actId="1076"/>
          <ac:cxnSpMkLst>
            <pc:docMk/>
            <pc:sldMk cId="1324213246" sldId="270"/>
            <ac:cxnSpMk id="16" creationId="{303A7DE1-4A46-42C9-AE77-68EFF95AA663}"/>
          </ac:cxnSpMkLst>
        </pc:cxnChg>
        <pc:cxnChg chg="mod">
          <ac:chgData name="Lukács Hunor István" userId="ffa8a159-8321-430f-8eab-0b94773ee668" providerId="ADAL" clId="{44678206-FF20-7C49-8E98-2000FE653B3D}" dt="2024-11-20T14:39:23.973" v="671" actId="1076"/>
          <ac:cxnSpMkLst>
            <pc:docMk/>
            <pc:sldMk cId="1324213246" sldId="270"/>
            <ac:cxnSpMk id="17" creationId="{0EBAD0FE-24D1-401F-BE2C-AFD1418A0AAE}"/>
          </ac:cxnSpMkLst>
        </pc:cxnChg>
        <pc:cxnChg chg="mod">
          <ac:chgData name="Lukács Hunor István" userId="ffa8a159-8321-430f-8eab-0b94773ee668" providerId="ADAL" clId="{44678206-FF20-7C49-8E98-2000FE653B3D}" dt="2024-11-20T14:39:23.973" v="671" actId="1076"/>
          <ac:cxnSpMkLst>
            <pc:docMk/>
            <pc:sldMk cId="1324213246" sldId="270"/>
            <ac:cxnSpMk id="21" creationId="{F950FE4E-3330-4928-8D02-61AE69B55881}"/>
          </ac:cxnSpMkLst>
        </pc:cxnChg>
        <pc:cxnChg chg="mod">
          <ac:chgData name="Lukács Hunor István" userId="ffa8a159-8321-430f-8eab-0b94773ee668" providerId="ADAL" clId="{44678206-FF20-7C49-8E98-2000FE653B3D}" dt="2024-11-20T14:39:23.973" v="671" actId="1076"/>
          <ac:cxnSpMkLst>
            <pc:docMk/>
            <pc:sldMk cId="1324213246" sldId="270"/>
            <ac:cxnSpMk id="26" creationId="{88C1A4F0-BD69-4CBB-9FF5-59712C1BFF8B}"/>
          </ac:cxnSpMkLst>
        </pc:cxnChg>
      </pc:sldChg>
      <pc:sldChg chg="add">
        <pc:chgData name="Lukács Hunor István" userId="ffa8a159-8321-430f-8eab-0b94773ee668" providerId="ADAL" clId="{44678206-FF20-7C49-8E98-2000FE653B3D}" dt="2024-11-20T14:11:42.031" v="509"/>
        <pc:sldMkLst>
          <pc:docMk/>
          <pc:sldMk cId="897101133" sldId="271"/>
        </pc:sldMkLst>
      </pc:sldChg>
      <pc:sldChg chg="modSp add mod">
        <pc:chgData name="Lukács Hunor István" userId="ffa8a159-8321-430f-8eab-0b94773ee668" providerId="ADAL" clId="{44678206-FF20-7C49-8E98-2000FE653B3D}" dt="2024-11-20T15:33:42.213" v="935" actId="207"/>
        <pc:sldMkLst>
          <pc:docMk/>
          <pc:sldMk cId="39237039" sldId="273"/>
        </pc:sldMkLst>
        <pc:spChg chg="mod">
          <ac:chgData name="Lukács Hunor István" userId="ffa8a159-8321-430f-8eab-0b94773ee668" providerId="ADAL" clId="{44678206-FF20-7C49-8E98-2000FE653B3D}" dt="2024-11-20T15:33:42.213" v="935" actId="207"/>
          <ac:spMkLst>
            <pc:docMk/>
            <pc:sldMk cId="39237039" sldId="273"/>
            <ac:spMk id="11" creationId="{8A8CB272-126B-13F4-A902-563FB38F74C5}"/>
          </ac:spMkLst>
        </pc:spChg>
      </pc:sldChg>
      <pc:sldChg chg="add">
        <pc:chgData name="Lukács Hunor István" userId="ffa8a159-8321-430f-8eab-0b94773ee668" providerId="ADAL" clId="{44678206-FF20-7C49-8E98-2000FE653B3D}" dt="2024-11-20T15:01:10.459" v="790"/>
        <pc:sldMkLst>
          <pc:docMk/>
          <pc:sldMk cId="2526361811" sldId="277"/>
        </pc:sldMkLst>
      </pc:sldChg>
      <pc:sldChg chg="modSp add mod">
        <pc:chgData name="Lukács Hunor István" userId="ffa8a159-8321-430f-8eab-0b94773ee668" providerId="ADAL" clId="{44678206-FF20-7C49-8E98-2000FE653B3D}" dt="2024-11-20T15:33:51.387" v="936" actId="207"/>
        <pc:sldMkLst>
          <pc:docMk/>
          <pc:sldMk cId="2335772881" sldId="278"/>
        </pc:sldMkLst>
        <pc:spChg chg="mod">
          <ac:chgData name="Lukács Hunor István" userId="ffa8a159-8321-430f-8eab-0b94773ee668" providerId="ADAL" clId="{44678206-FF20-7C49-8E98-2000FE653B3D}" dt="2024-11-20T15:33:09.390" v="933" actId="20577"/>
          <ac:spMkLst>
            <pc:docMk/>
            <pc:sldMk cId="2335772881" sldId="278"/>
            <ac:spMk id="2" creationId="{58AB3BB3-EFA2-0579-42F8-3F2D79199614}"/>
          </ac:spMkLst>
        </pc:spChg>
        <pc:spChg chg="mod">
          <ac:chgData name="Lukács Hunor István" userId="ffa8a159-8321-430f-8eab-0b94773ee668" providerId="ADAL" clId="{44678206-FF20-7C49-8E98-2000FE653B3D}" dt="2024-11-20T15:33:51.387" v="936" actId="207"/>
          <ac:spMkLst>
            <pc:docMk/>
            <pc:sldMk cId="2335772881" sldId="278"/>
            <ac:spMk id="3" creationId="{6929A9ED-4046-09D8-EBB3-5A558E219C72}"/>
          </ac:spMkLst>
        </pc:spChg>
      </pc:sldChg>
      <pc:sldChg chg="modSp del mod">
        <pc:chgData name="Lukács Hunor István" userId="ffa8a159-8321-430f-8eab-0b94773ee668" providerId="ADAL" clId="{44678206-FF20-7C49-8E98-2000FE653B3D}" dt="2024-11-20T14:37:46.964" v="667" actId="2696"/>
        <pc:sldMkLst>
          <pc:docMk/>
          <pc:sldMk cId="2210240249" sldId="771"/>
        </pc:sldMkLst>
        <pc:spChg chg="mod">
          <ac:chgData name="Lukács Hunor István" userId="ffa8a159-8321-430f-8eab-0b94773ee668" providerId="ADAL" clId="{44678206-FF20-7C49-8E98-2000FE653B3D}" dt="2024-11-20T12:06:33.032" v="500" actId="20577"/>
          <ac:spMkLst>
            <pc:docMk/>
            <pc:sldMk cId="2210240249" sldId="771"/>
            <ac:spMk id="2" creationId="{D8242514-1820-7100-1822-6E86D53DDCA6}"/>
          </ac:spMkLst>
        </pc:spChg>
      </pc:sldChg>
      <pc:sldChg chg="del">
        <pc:chgData name="Lukács Hunor István" userId="ffa8a159-8321-430f-8eab-0b94773ee668" providerId="ADAL" clId="{44678206-FF20-7C49-8E98-2000FE653B3D}" dt="2024-11-19T12:04:33.568" v="13" actId="2696"/>
        <pc:sldMkLst>
          <pc:docMk/>
          <pc:sldMk cId="3101737162" sldId="772"/>
        </pc:sldMkLst>
      </pc:sldChg>
      <pc:sldChg chg="modSp add mod">
        <pc:chgData name="Lukács Hunor István" userId="ffa8a159-8321-430f-8eab-0b94773ee668" providerId="ADAL" clId="{44678206-FF20-7C49-8E98-2000FE653B3D}" dt="2024-11-20T15:04:52.341" v="805" actId="20577"/>
        <pc:sldMkLst>
          <pc:docMk/>
          <pc:sldMk cId="610582045" sldId="2086"/>
        </pc:sldMkLst>
        <pc:spChg chg="mod">
          <ac:chgData name="Lukács Hunor István" userId="ffa8a159-8321-430f-8eab-0b94773ee668" providerId="ADAL" clId="{44678206-FF20-7C49-8E98-2000FE653B3D}" dt="2024-11-20T15:04:32.168" v="799" actId="20577"/>
          <ac:spMkLst>
            <pc:docMk/>
            <pc:sldMk cId="610582045" sldId="2086"/>
            <ac:spMk id="4" creationId="{94D72FDA-8F91-38DE-EF20-8F54E3E2CDBC}"/>
          </ac:spMkLst>
        </pc:spChg>
        <pc:spChg chg="mod">
          <ac:chgData name="Lukács Hunor István" userId="ffa8a159-8321-430f-8eab-0b94773ee668" providerId="ADAL" clId="{44678206-FF20-7C49-8E98-2000FE653B3D}" dt="2024-11-20T15:04:52.341" v="805" actId="20577"/>
          <ac:spMkLst>
            <pc:docMk/>
            <pc:sldMk cId="610582045" sldId="2086"/>
            <ac:spMk id="5" creationId="{FE7C0A7E-A9CA-832E-D11D-BBE120EE1864}"/>
          </ac:spMkLst>
        </pc:spChg>
      </pc:sldChg>
      <pc:sldChg chg="add">
        <pc:chgData name="Lukács Hunor István" userId="ffa8a159-8321-430f-8eab-0b94773ee668" providerId="ADAL" clId="{44678206-FF20-7C49-8E98-2000FE653B3D}" dt="2024-11-19T12:00:50.065" v="0"/>
        <pc:sldMkLst>
          <pc:docMk/>
          <pc:sldMk cId="1374990959" sldId="2088"/>
        </pc:sldMkLst>
      </pc:sldChg>
      <pc:sldChg chg="add">
        <pc:chgData name="Lukács Hunor István" userId="ffa8a159-8321-430f-8eab-0b94773ee668" providerId="ADAL" clId="{44678206-FF20-7C49-8E98-2000FE653B3D}" dt="2024-11-19T12:00:50.065" v="0"/>
        <pc:sldMkLst>
          <pc:docMk/>
          <pc:sldMk cId="1660438612" sldId="2089"/>
        </pc:sldMkLst>
      </pc:sldChg>
      <pc:sldChg chg="add del mod modShow">
        <pc:chgData name="Lukács Hunor István" userId="ffa8a159-8321-430f-8eab-0b94773ee668" providerId="ADAL" clId="{44678206-FF20-7C49-8E98-2000FE653B3D}" dt="2024-11-20T14:49:42.917" v="789" actId="2696"/>
        <pc:sldMkLst>
          <pc:docMk/>
          <pc:sldMk cId="2306856866" sldId="2090"/>
        </pc:sldMkLst>
      </pc:sldChg>
      <pc:sldChg chg="add">
        <pc:chgData name="Lukács Hunor István" userId="ffa8a159-8321-430f-8eab-0b94773ee668" providerId="ADAL" clId="{44678206-FF20-7C49-8E98-2000FE653B3D}" dt="2024-11-19T12:00:50.065" v="0"/>
        <pc:sldMkLst>
          <pc:docMk/>
          <pc:sldMk cId="424308924" sldId="2091"/>
        </pc:sldMkLst>
      </pc:sldChg>
      <pc:sldChg chg="new del ord">
        <pc:chgData name="Lukács Hunor István" userId="ffa8a159-8321-430f-8eab-0b94773ee668" providerId="ADAL" clId="{44678206-FF20-7C49-8E98-2000FE653B3D}" dt="2024-11-20T14:37:06.382" v="665" actId="2696"/>
        <pc:sldMkLst>
          <pc:docMk/>
          <pc:sldMk cId="1831240430" sldId="2092"/>
        </pc:sldMkLst>
      </pc:sldChg>
      <pc:sldChg chg="addSp modSp new del mod">
        <pc:chgData name="Lukács Hunor István" userId="ffa8a159-8321-430f-8eab-0b94773ee668" providerId="ADAL" clId="{44678206-FF20-7C49-8E98-2000FE653B3D}" dt="2024-11-20T11:51:09.536" v="149" actId="2696"/>
        <pc:sldMkLst>
          <pc:docMk/>
          <pc:sldMk cId="2172932425" sldId="2093"/>
        </pc:sldMkLst>
        <pc:spChg chg="mod">
          <ac:chgData name="Lukács Hunor István" userId="ffa8a159-8321-430f-8eab-0b94773ee668" providerId="ADAL" clId="{44678206-FF20-7C49-8E98-2000FE653B3D}" dt="2024-11-19T15:28:58.155" v="24" actId="14100"/>
          <ac:spMkLst>
            <pc:docMk/>
            <pc:sldMk cId="2172932425" sldId="2093"/>
            <ac:spMk id="2" creationId="{D18D5322-4FEA-AD36-6D58-CCA8EE00F5C4}"/>
          </ac:spMkLst>
        </pc:spChg>
        <pc:spChg chg="add mod">
          <ac:chgData name="Lukács Hunor István" userId="ffa8a159-8321-430f-8eab-0b94773ee668" providerId="ADAL" clId="{44678206-FF20-7C49-8E98-2000FE653B3D}" dt="2024-11-19T15:28:58.155" v="24" actId="14100"/>
          <ac:spMkLst>
            <pc:docMk/>
            <pc:sldMk cId="2172932425" sldId="2093"/>
            <ac:spMk id="3" creationId="{13352B32-5D46-702F-281F-0F16FD2E51B0}"/>
          </ac:spMkLst>
        </pc:spChg>
        <pc:spChg chg="add mod">
          <ac:chgData name="Lukács Hunor István" userId="ffa8a159-8321-430f-8eab-0b94773ee668" providerId="ADAL" clId="{44678206-FF20-7C49-8E98-2000FE653B3D}" dt="2024-11-19T15:29:02.136" v="25" actId="1076"/>
          <ac:spMkLst>
            <pc:docMk/>
            <pc:sldMk cId="2172932425" sldId="2093"/>
            <ac:spMk id="4" creationId="{E482B506-AFCD-DC9B-0A25-09AF9534B958}"/>
          </ac:spMkLst>
        </pc:spChg>
        <pc:spChg chg="add mod">
          <ac:chgData name="Lukács Hunor István" userId="ffa8a159-8321-430f-8eab-0b94773ee668" providerId="ADAL" clId="{44678206-FF20-7C49-8E98-2000FE653B3D}" dt="2024-11-19T15:28:58.155" v="24" actId="14100"/>
          <ac:spMkLst>
            <pc:docMk/>
            <pc:sldMk cId="2172932425" sldId="2093"/>
            <ac:spMk id="5" creationId="{15CFB788-9132-9832-8987-6AE0D2DDC2E5}"/>
          </ac:spMkLst>
        </pc:spChg>
        <pc:spChg chg="add mod">
          <ac:chgData name="Lukács Hunor István" userId="ffa8a159-8321-430f-8eab-0b94773ee668" providerId="ADAL" clId="{44678206-FF20-7C49-8E98-2000FE653B3D}" dt="2024-11-19T15:28:58.155" v="24" actId="14100"/>
          <ac:spMkLst>
            <pc:docMk/>
            <pc:sldMk cId="2172932425" sldId="2093"/>
            <ac:spMk id="10" creationId="{E2654A4D-E820-0081-51D9-38E0D6D9617D}"/>
          </ac:spMkLst>
        </pc:spChg>
        <pc:spChg chg="add mod">
          <ac:chgData name="Lukács Hunor István" userId="ffa8a159-8321-430f-8eab-0b94773ee668" providerId="ADAL" clId="{44678206-FF20-7C49-8E98-2000FE653B3D}" dt="2024-11-19T15:28:58.155" v="24" actId="14100"/>
          <ac:spMkLst>
            <pc:docMk/>
            <pc:sldMk cId="2172932425" sldId="2093"/>
            <ac:spMk id="11" creationId="{636BB193-CD45-D49F-9BAF-C35CFBA08106}"/>
          </ac:spMkLst>
        </pc:spChg>
        <pc:spChg chg="add mod">
          <ac:chgData name="Lukács Hunor István" userId="ffa8a159-8321-430f-8eab-0b94773ee668" providerId="ADAL" clId="{44678206-FF20-7C49-8E98-2000FE653B3D}" dt="2024-11-19T15:28:58.155" v="24" actId="14100"/>
          <ac:spMkLst>
            <pc:docMk/>
            <pc:sldMk cId="2172932425" sldId="2093"/>
            <ac:spMk id="12" creationId="{A6E9E79C-047F-4098-DA75-6D2A720B656B}"/>
          </ac:spMkLst>
        </pc:spChg>
        <pc:spChg chg="add mod">
          <ac:chgData name="Lukács Hunor István" userId="ffa8a159-8321-430f-8eab-0b94773ee668" providerId="ADAL" clId="{44678206-FF20-7C49-8E98-2000FE653B3D}" dt="2024-11-19T15:28:58.155" v="24" actId="14100"/>
          <ac:spMkLst>
            <pc:docMk/>
            <pc:sldMk cId="2172932425" sldId="2093"/>
            <ac:spMk id="13" creationId="{09B9E4D6-51C2-A35D-FAE7-9A72BC95233F}"/>
          </ac:spMkLst>
        </pc:spChg>
        <pc:spChg chg="add mod">
          <ac:chgData name="Lukács Hunor István" userId="ffa8a159-8321-430f-8eab-0b94773ee668" providerId="ADAL" clId="{44678206-FF20-7C49-8E98-2000FE653B3D}" dt="2024-11-19T15:28:58.155" v="24" actId="14100"/>
          <ac:spMkLst>
            <pc:docMk/>
            <pc:sldMk cId="2172932425" sldId="2093"/>
            <ac:spMk id="14" creationId="{B21A5BE1-C933-444C-3E26-AC4F1A79CE69}"/>
          </ac:spMkLst>
        </pc:spChg>
        <pc:spChg chg="add mod">
          <ac:chgData name="Lukács Hunor István" userId="ffa8a159-8321-430f-8eab-0b94773ee668" providerId="ADAL" clId="{44678206-FF20-7C49-8E98-2000FE653B3D}" dt="2024-11-19T15:28:58.155" v="24" actId="14100"/>
          <ac:spMkLst>
            <pc:docMk/>
            <pc:sldMk cId="2172932425" sldId="2093"/>
            <ac:spMk id="18" creationId="{B523E344-9F98-6238-058D-5E5560212D21}"/>
          </ac:spMkLst>
        </pc:spChg>
        <pc:spChg chg="add mod">
          <ac:chgData name="Lukács Hunor István" userId="ffa8a159-8321-430f-8eab-0b94773ee668" providerId="ADAL" clId="{44678206-FF20-7C49-8E98-2000FE653B3D}" dt="2024-11-19T15:28:58.155" v="24" actId="14100"/>
          <ac:spMkLst>
            <pc:docMk/>
            <pc:sldMk cId="2172932425" sldId="2093"/>
            <ac:spMk id="19" creationId="{E8519172-2EB2-101D-760C-7AA5F9E9390F}"/>
          </ac:spMkLst>
        </pc:spChg>
        <pc:picChg chg="add mod">
          <ac:chgData name="Lukács Hunor István" userId="ffa8a159-8321-430f-8eab-0b94773ee668" providerId="ADAL" clId="{44678206-FF20-7C49-8E98-2000FE653B3D}" dt="2024-11-19T15:28:58.155" v="24" actId="14100"/>
          <ac:picMkLst>
            <pc:docMk/>
            <pc:sldMk cId="2172932425" sldId="2093"/>
            <ac:picMk id="6" creationId="{18267DBF-509A-528C-38D0-936EB7647939}"/>
          </ac:picMkLst>
        </pc:picChg>
        <pc:picChg chg="add mod">
          <ac:chgData name="Lukács Hunor István" userId="ffa8a159-8321-430f-8eab-0b94773ee668" providerId="ADAL" clId="{44678206-FF20-7C49-8E98-2000FE653B3D}" dt="2024-11-19T15:28:58.155" v="24" actId="14100"/>
          <ac:picMkLst>
            <pc:docMk/>
            <pc:sldMk cId="2172932425" sldId="2093"/>
            <ac:picMk id="16" creationId="{56E3CB1A-9E5C-ED68-BA8A-A0740FDB8C3F}"/>
          </ac:picMkLst>
        </pc:picChg>
        <pc:picChg chg="add mod">
          <ac:chgData name="Lukács Hunor István" userId="ffa8a159-8321-430f-8eab-0b94773ee668" providerId="ADAL" clId="{44678206-FF20-7C49-8E98-2000FE653B3D}" dt="2024-11-19T15:28:58.155" v="24" actId="14100"/>
          <ac:picMkLst>
            <pc:docMk/>
            <pc:sldMk cId="2172932425" sldId="2093"/>
            <ac:picMk id="17" creationId="{1B9A49E8-9987-DFAD-C9B4-3C22FC322ADD}"/>
          </ac:picMkLst>
        </pc:picChg>
        <pc:cxnChg chg="add mod">
          <ac:chgData name="Lukács Hunor István" userId="ffa8a159-8321-430f-8eab-0b94773ee668" providerId="ADAL" clId="{44678206-FF20-7C49-8E98-2000FE653B3D}" dt="2024-11-19T15:28:58.155" v="24" actId="14100"/>
          <ac:cxnSpMkLst>
            <pc:docMk/>
            <pc:sldMk cId="2172932425" sldId="2093"/>
            <ac:cxnSpMk id="7" creationId="{0108FCA1-F9FD-2E9F-8011-7B4BF6429701}"/>
          </ac:cxnSpMkLst>
        </pc:cxnChg>
        <pc:cxnChg chg="add mod">
          <ac:chgData name="Lukács Hunor István" userId="ffa8a159-8321-430f-8eab-0b94773ee668" providerId="ADAL" clId="{44678206-FF20-7C49-8E98-2000FE653B3D}" dt="2024-11-19T15:28:58.155" v="24" actId="14100"/>
          <ac:cxnSpMkLst>
            <pc:docMk/>
            <pc:sldMk cId="2172932425" sldId="2093"/>
            <ac:cxnSpMk id="8" creationId="{DF71801E-7BE1-3154-4157-BA98DDC59B2D}"/>
          </ac:cxnSpMkLst>
        </pc:cxnChg>
        <pc:cxnChg chg="add mod">
          <ac:chgData name="Lukács Hunor István" userId="ffa8a159-8321-430f-8eab-0b94773ee668" providerId="ADAL" clId="{44678206-FF20-7C49-8E98-2000FE653B3D}" dt="2024-11-19T15:28:58.155" v="24" actId="14100"/>
          <ac:cxnSpMkLst>
            <pc:docMk/>
            <pc:sldMk cId="2172932425" sldId="2093"/>
            <ac:cxnSpMk id="9" creationId="{05F51870-47B8-31D9-5322-A61AC3D710F7}"/>
          </ac:cxnSpMkLst>
        </pc:cxnChg>
        <pc:cxnChg chg="add mod">
          <ac:chgData name="Lukács Hunor István" userId="ffa8a159-8321-430f-8eab-0b94773ee668" providerId="ADAL" clId="{44678206-FF20-7C49-8E98-2000FE653B3D}" dt="2024-11-19T15:28:58.155" v="24" actId="14100"/>
          <ac:cxnSpMkLst>
            <pc:docMk/>
            <pc:sldMk cId="2172932425" sldId="2093"/>
            <ac:cxnSpMk id="15" creationId="{BD4BAE68-4602-5EEF-0B35-36B12F9E66E6}"/>
          </ac:cxnSpMkLst>
        </pc:cxnChg>
      </pc:sldChg>
      <pc:sldChg chg="modSp add mod">
        <pc:chgData name="Lukács Hunor István" userId="ffa8a159-8321-430f-8eab-0b94773ee668" providerId="ADAL" clId="{44678206-FF20-7C49-8E98-2000FE653B3D}" dt="2024-11-20T21:44:17.760" v="998" actId="20577"/>
        <pc:sldMkLst>
          <pc:docMk/>
          <pc:sldMk cId="1582154157" sldId="2094"/>
        </pc:sldMkLst>
        <pc:spChg chg="mod">
          <ac:chgData name="Lukács Hunor István" userId="ffa8a159-8321-430f-8eab-0b94773ee668" providerId="ADAL" clId="{44678206-FF20-7C49-8E98-2000FE653B3D}" dt="2024-11-20T14:25:27.368" v="572" actId="20577"/>
          <ac:spMkLst>
            <pc:docMk/>
            <pc:sldMk cId="1582154157" sldId="2094"/>
            <ac:spMk id="2" creationId="{17DB89E0-89D9-4425-AE04-BF03119740B1}"/>
          </ac:spMkLst>
        </pc:spChg>
        <pc:spChg chg="mod">
          <ac:chgData name="Lukács Hunor István" userId="ffa8a159-8321-430f-8eab-0b94773ee668" providerId="ADAL" clId="{44678206-FF20-7C49-8E98-2000FE653B3D}" dt="2024-11-20T21:44:17.760" v="998" actId="20577"/>
          <ac:spMkLst>
            <pc:docMk/>
            <pc:sldMk cId="1582154157" sldId="2094"/>
            <ac:spMk id="3" creationId="{B9139839-FCEA-4EC2-AD64-E9A6C386964E}"/>
          </ac:spMkLst>
        </pc:spChg>
      </pc:sldChg>
      <pc:sldChg chg="addSp new del mod">
        <pc:chgData name="Lukács Hunor István" userId="ffa8a159-8321-430f-8eab-0b94773ee668" providerId="ADAL" clId="{44678206-FF20-7C49-8E98-2000FE653B3D}" dt="2024-11-19T12:04:09.844" v="9" actId="2696"/>
        <pc:sldMkLst>
          <pc:docMk/>
          <pc:sldMk cId="2169686349" sldId="2094"/>
        </pc:sldMkLst>
        <pc:spChg chg="add">
          <ac:chgData name="Lukács Hunor István" userId="ffa8a159-8321-430f-8eab-0b94773ee668" providerId="ADAL" clId="{44678206-FF20-7C49-8E98-2000FE653B3D}" dt="2024-11-19T12:03:39.085" v="5" actId="22"/>
          <ac:spMkLst>
            <pc:docMk/>
            <pc:sldMk cId="2169686349" sldId="2094"/>
            <ac:spMk id="3" creationId="{796A03E4-5C90-68E8-31F0-61C33B74A2A2}"/>
          </ac:spMkLst>
        </pc:spChg>
      </pc:sldChg>
      <pc:sldChg chg="new del">
        <pc:chgData name="Lukács Hunor István" userId="ffa8a159-8321-430f-8eab-0b94773ee668" providerId="ADAL" clId="{44678206-FF20-7C49-8E98-2000FE653B3D}" dt="2024-11-19T12:04:07.248" v="8" actId="2696"/>
        <pc:sldMkLst>
          <pc:docMk/>
          <pc:sldMk cId="99475629" sldId="2095"/>
        </pc:sldMkLst>
      </pc:sldChg>
      <pc:sldChg chg="addSp delSp modSp new del mod">
        <pc:chgData name="Lukács Hunor István" userId="ffa8a159-8321-430f-8eab-0b94773ee668" providerId="ADAL" clId="{44678206-FF20-7C49-8E98-2000FE653B3D}" dt="2024-11-20T14:39:56.505" v="672" actId="2696"/>
        <pc:sldMkLst>
          <pc:docMk/>
          <pc:sldMk cId="1433856838" sldId="2095"/>
        </pc:sldMkLst>
        <pc:spChg chg="del">
          <ac:chgData name="Lukács Hunor István" userId="ffa8a159-8321-430f-8eab-0b94773ee668" providerId="ADAL" clId="{44678206-FF20-7C49-8E98-2000FE653B3D}" dt="2024-11-20T11:45:43.335" v="102" actId="478"/>
          <ac:spMkLst>
            <pc:docMk/>
            <pc:sldMk cId="1433856838" sldId="2095"/>
            <ac:spMk id="2" creationId="{E6A3D4E2-6331-9260-1654-6B5A74A12033}"/>
          </ac:spMkLst>
        </pc:spChg>
        <pc:spChg chg="add mod">
          <ac:chgData name="Lukács Hunor István" userId="ffa8a159-8321-430f-8eab-0b94773ee668" providerId="ADAL" clId="{44678206-FF20-7C49-8E98-2000FE653B3D}" dt="2024-11-20T11:46:34.588" v="107" actId="1076"/>
          <ac:spMkLst>
            <pc:docMk/>
            <pc:sldMk cId="1433856838" sldId="2095"/>
            <ac:spMk id="3" creationId="{C2C0B733-AF33-EC0B-23CB-151FE5756957}"/>
          </ac:spMkLst>
        </pc:spChg>
        <pc:spChg chg="add mod">
          <ac:chgData name="Lukács Hunor István" userId="ffa8a159-8321-430f-8eab-0b94773ee668" providerId="ADAL" clId="{44678206-FF20-7C49-8E98-2000FE653B3D}" dt="2024-11-20T11:46:34.588" v="107" actId="1076"/>
          <ac:spMkLst>
            <pc:docMk/>
            <pc:sldMk cId="1433856838" sldId="2095"/>
            <ac:spMk id="4" creationId="{342B7F56-84B1-2257-69F9-E15BCD0D4E80}"/>
          </ac:spMkLst>
        </pc:spChg>
        <pc:spChg chg="add mod">
          <ac:chgData name="Lukács Hunor István" userId="ffa8a159-8321-430f-8eab-0b94773ee668" providerId="ADAL" clId="{44678206-FF20-7C49-8E98-2000FE653B3D}" dt="2024-11-20T11:46:34.588" v="107" actId="1076"/>
          <ac:spMkLst>
            <pc:docMk/>
            <pc:sldMk cId="1433856838" sldId="2095"/>
            <ac:spMk id="5" creationId="{41A4F0AB-7A2C-EE2C-7035-0EB674A28C15}"/>
          </ac:spMkLst>
        </pc:spChg>
        <pc:spChg chg="add mod">
          <ac:chgData name="Lukács Hunor István" userId="ffa8a159-8321-430f-8eab-0b94773ee668" providerId="ADAL" clId="{44678206-FF20-7C49-8E98-2000FE653B3D}" dt="2024-11-20T11:46:34.588" v="107" actId="1076"/>
          <ac:spMkLst>
            <pc:docMk/>
            <pc:sldMk cId="1433856838" sldId="2095"/>
            <ac:spMk id="6" creationId="{41AD71D9-085D-533F-EA8E-BD3862C052D9}"/>
          </ac:spMkLst>
        </pc:spChg>
        <pc:spChg chg="add mod">
          <ac:chgData name="Lukács Hunor István" userId="ffa8a159-8321-430f-8eab-0b94773ee668" providerId="ADAL" clId="{44678206-FF20-7C49-8E98-2000FE653B3D}" dt="2024-11-20T11:46:34.588" v="107" actId="1076"/>
          <ac:spMkLst>
            <pc:docMk/>
            <pc:sldMk cId="1433856838" sldId="2095"/>
            <ac:spMk id="7" creationId="{3E32D4DC-26B0-0657-CDA0-50428DFD9832}"/>
          </ac:spMkLst>
        </pc:spChg>
        <pc:spChg chg="mod">
          <ac:chgData name="Lukács Hunor István" userId="ffa8a159-8321-430f-8eab-0b94773ee668" providerId="ADAL" clId="{44678206-FF20-7C49-8E98-2000FE653B3D}" dt="2024-11-20T11:47:53.288" v="126" actId="20577"/>
          <ac:spMkLst>
            <pc:docMk/>
            <pc:sldMk cId="1433856838" sldId="2095"/>
            <ac:spMk id="18" creationId="{E19F7698-7315-8E5B-697C-D30055F0F500}"/>
          </ac:spMkLst>
        </pc:spChg>
        <pc:spChg chg="add mod">
          <ac:chgData name="Lukács Hunor István" userId="ffa8a159-8321-430f-8eab-0b94773ee668" providerId="ADAL" clId="{44678206-FF20-7C49-8E98-2000FE653B3D}" dt="2024-11-20T11:48:04.503" v="128" actId="1076"/>
          <ac:spMkLst>
            <pc:docMk/>
            <pc:sldMk cId="1433856838" sldId="2095"/>
            <ac:spMk id="19" creationId="{CC43521A-DCDC-40E3-1616-247E388B1CCD}"/>
          </ac:spMkLst>
        </pc:spChg>
        <pc:spChg chg="add mod">
          <ac:chgData name="Lukács Hunor István" userId="ffa8a159-8321-430f-8eab-0b94773ee668" providerId="ADAL" clId="{44678206-FF20-7C49-8E98-2000FE653B3D}" dt="2024-11-20T11:50:08.625" v="141" actId="1076"/>
          <ac:spMkLst>
            <pc:docMk/>
            <pc:sldMk cId="1433856838" sldId="2095"/>
            <ac:spMk id="22" creationId="{980C8AF0-5111-C856-6680-F223389F0E9F}"/>
          </ac:spMkLst>
        </pc:spChg>
        <pc:spChg chg="add del">
          <ac:chgData name="Lukács Hunor István" userId="ffa8a159-8321-430f-8eab-0b94773ee668" providerId="ADAL" clId="{44678206-FF20-7C49-8E98-2000FE653B3D}" dt="2024-11-20T11:50:49.381" v="147" actId="478"/>
          <ac:spMkLst>
            <pc:docMk/>
            <pc:sldMk cId="1433856838" sldId="2095"/>
            <ac:spMk id="26" creationId="{24352F99-625C-2187-03A4-8788081B4850}"/>
          </ac:spMkLst>
        </pc:spChg>
        <pc:spChg chg="add mod">
          <ac:chgData name="Lukács Hunor István" userId="ffa8a159-8321-430f-8eab-0b94773ee668" providerId="ADAL" clId="{44678206-FF20-7C49-8E98-2000FE653B3D}" dt="2024-11-20T11:54:46.481" v="227" actId="948"/>
          <ac:spMkLst>
            <pc:docMk/>
            <pc:sldMk cId="1433856838" sldId="2095"/>
            <ac:spMk id="27" creationId="{0930FEC9-FB7A-FBAB-7BC0-DEE1E3314917}"/>
          </ac:spMkLst>
        </pc:spChg>
        <pc:spChg chg="add mod">
          <ac:chgData name="Lukács Hunor István" userId="ffa8a159-8321-430f-8eab-0b94773ee668" providerId="ADAL" clId="{44678206-FF20-7C49-8E98-2000FE653B3D}" dt="2024-11-20T11:56:06.153" v="297" actId="20577"/>
          <ac:spMkLst>
            <pc:docMk/>
            <pc:sldMk cId="1433856838" sldId="2095"/>
            <ac:spMk id="35" creationId="{52869B88-C09D-006D-80D7-43806775B18A}"/>
          </ac:spMkLst>
        </pc:spChg>
        <pc:spChg chg="add del mod">
          <ac:chgData name="Lukács Hunor István" userId="ffa8a159-8321-430f-8eab-0b94773ee668" providerId="ADAL" clId="{44678206-FF20-7C49-8E98-2000FE653B3D}" dt="2024-11-20T11:57:04.686" v="302" actId="478"/>
          <ac:spMkLst>
            <pc:docMk/>
            <pc:sldMk cId="1433856838" sldId="2095"/>
            <ac:spMk id="38" creationId="{B0EE33A4-94D5-9FC0-482C-449FDD1960CF}"/>
          </ac:spMkLst>
        </pc:spChg>
        <pc:spChg chg="add mod">
          <ac:chgData name="Lukács Hunor István" userId="ffa8a159-8321-430f-8eab-0b94773ee668" providerId="ADAL" clId="{44678206-FF20-7C49-8E98-2000FE653B3D}" dt="2024-11-20T11:59:41.489" v="480" actId="1076"/>
          <ac:spMkLst>
            <pc:docMk/>
            <pc:sldMk cId="1433856838" sldId="2095"/>
            <ac:spMk id="40" creationId="{CF694C0F-C8FE-D1E4-D7E3-B025A089E6B3}"/>
          </ac:spMkLst>
        </pc:spChg>
        <pc:spChg chg="add mod">
          <ac:chgData name="Lukács Hunor István" userId="ffa8a159-8321-430f-8eab-0b94773ee668" providerId="ADAL" clId="{44678206-FF20-7C49-8E98-2000FE653B3D}" dt="2024-11-20T11:59:49.869" v="482" actId="1076"/>
          <ac:spMkLst>
            <pc:docMk/>
            <pc:sldMk cId="1433856838" sldId="2095"/>
            <ac:spMk id="41" creationId="{FB45B895-79F5-C659-63C8-752E6A752E2F}"/>
          </ac:spMkLst>
        </pc:spChg>
        <pc:grpChg chg="add mod">
          <ac:chgData name="Lukács Hunor István" userId="ffa8a159-8321-430f-8eab-0b94773ee668" providerId="ADAL" clId="{44678206-FF20-7C49-8E98-2000FE653B3D}" dt="2024-11-20T11:48:13.120" v="130" actId="1076"/>
          <ac:grpSpMkLst>
            <pc:docMk/>
            <pc:sldMk cId="1433856838" sldId="2095"/>
            <ac:grpSpMk id="16" creationId="{03DB74BB-4192-D549-0956-1028A05CD79B}"/>
          </ac:grpSpMkLst>
        </pc:grpChg>
        <pc:grpChg chg="add mod">
          <ac:chgData name="Lukács Hunor István" userId="ffa8a159-8321-430f-8eab-0b94773ee668" providerId="ADAL" clId="{44678206-FF20-7C49-8E98-2000FE653B3D}" dt="2024-11-20T11:55:45.790" v="294" actId="1076"/>
          <ac:grpSpMkLst>
            <pc:docMk/>
            <pc:sldMk cId="1433856838" sldId="2095"/>
            <ac:grpSpMk id="20" creationId="{1518920D-E6F4-27ED-FD22-C34B814E45ED}"/>
          </ac:grpSpMkLst>
        </pc:grpChg>
        <pc:grpChg chg="add mod">
          <ac:chgData name="Lukács Hunor István" userId="ffa8a159-8321-430f-8eab-0b94773ee668" providerId="ADAL" clId="{44678206-FF20-7C49-8E98-2000FE653B3D}" dt="2024-11-20T11:59:46.922" v="481" actId="1076"/>
          <ac:grpSpMkLst>
            <pc:docMk/>
            <pc:sldMk cId="1433856838" sldId="2095"/>
            <ac:grpSpMk id="21" creationId="{092C4D22-B1A6-CABB-ED9F-280EAC87175A}"/>
          </ac:grpSpMkLst>
        </pc:grpChg>
        <pc:grpChg chg="add mod">
          <ac:chgData name="Lukács Hunor István" userId="ffa8a159-8321-430f-8eab-0b94773ee668" providerId="ADAL" clId="{44678206-FF20-7C49-8E98-2000FE653B3D}" dt="2024-11-20T11:55:45.790" v="294" actId="1076"/>
          <ac:grpSpMkLst>
            <pc:docMk/>
            <pc:sldMk cId="1433856838" sldId="2095"/>
            <ac:grpSpMk id="24" creationId="{604F8F88-5AEB-ECB4-0293-722562D855CA}"/>
          </ac:grpSpMkLst>
        </pc:grpChg>
        <pc:grpChg chg="add del mod">
          <ac:chgData name="Lukács Hunor István" userId="ffa8a159-8321-430f-8eab-0b94773ee668" providerId="ADAL" clId="{44678206-FF20-7C49-8E98-2000FE653B3D}" dt="2024-11-20T11:51:49.357" v="187" actId="478"/>
          <ac:grpSpMkLst>
            <pc:docMk/>
            <pc:sldMk cId="1433856838" sldId="2095"/>
            <ac:grpSpMk id="28" creationId="{F4F05FEC-BF1E-C086-F602-E8904CBFF1AF}"/>
          </ac:grpSpMkLst>
        </pc:grpChg>
        <pc:grpChg chg="add mod">
          <ac:chgData name="Lukács Hunor István" userId="ffa8a159-8321-430f-8eab-0b94773ee668" providerId="ADAL" clId="{44678206-FF20-7C49-8E98-2000FE653B3D}" dt="2024-11-20T11:55:57.857" v="296" actId="1076"/>
          <ac:grpSpMkLst>
            <pc:docMk/>
            <pc:sldMk cId="1433856838" sldId="2095"/>
            <ac:grpSpMk id="36" creationId="{35AC4276-8497-067C-85A9-5757C1CA785D}"/>
          </ac:grpSpMkLst>
        </pc:grpChg>
        <pc:picChg chg="add mod">
          <ac:chgData name="Lukács Hunor István" userId="ffa8a159-8321-430f-8eab-0b94773ee668" providerId="ADAL" clId="{44678206-FF20-7C49-8E98-2000FE653B3D}" dt="2024-11-20T11:46:34.588" v="107" actId="1076"/>
          <ac:picMkLst>
            <pc:docMk/>
            <pc:sldMk cId="1433856838" sldId="2095"/>
            <ac:picMk id="8" creationId="{64B39EF5-B31C-6BDE-BF2F-7BBAEACC72D1}"/>
          </ac:picMkLst>
        </pc:picChg>
        <pc:picChg chg="add mod">
          <ac:chgData name="Lukács Hunor István" userId="ffa8a159-8321-430f-8eab-0b94773ee668" providerId="ADAL" clId="{44678206-FF20-7C49-8E98-2000FE653B3D}" dt="2024-11-20T11:55:57.857" v="296" actId="1076"/>
          <ac:picMkLst>
            <pc:docMk/>
            <pc:sldMk cId="1433856838" sldId="2095"/>
            <ac:picMk id="11" creationId="{59CF9FD1-3A7E-09DD-4725-B8A9961863FE}"/>
          </ac:picMkLst>
        </pc:picChg>
        <pc:picChg chg="add del mod">
          <ac:chgData name="Lukács Hunor István" userId="ffa8a159-8321-430f-8eab-0b94773ee668" providerId="ADAL" clId="{44678206-FF20-7C49-8E98-2000FE653B3D}" dt="2024-11-20T11:45:41.057" v="101" actId="478"/>
          <ac:picMkLst>
            <pc:docMk/>
            <pc:sldMk cId="1433856838" sldId="2095"/>
            <ac:picMk id="12" creationId="{417BB6F2-C1C1-AEC6-FB24-C6CCF0FDC89F}"/>
          </ac:picMkLst>
        </pc:picChg>
        <pc:picChg chg="add mod">
          <ac:chgData name="Lukács Hunor István" userId="ffa8a159-8321-430f-8eab-0b94773ee668" providerId="ADAL" clId="{44678206-FF20-7C49-8E98-2000FE653B3D}" dt="2024-11-20T11:53:10.325" v="198" actId="1076"/>
          <ac:picMkLst>
            <pc:docMk/>
            <pc:sldMk cId="1433856838" sldId="2095"/>
            <ac:picMk id="14" creationId="{16F59F19-D5AE-A89B-C1D6-7B398DC38A21}"/>
          </ac:picMkLst>
        </pc:picChg>
        <pc:picChg chg="add mod">
          <ac:chgData name="Lukács Hunor István" userId="ffa8a159-8321-430f-8eab-0b94773ee668" providerId="ADAL" clId="{44678206-FF20-7C49-8E98-2000FE653B3D}" dt="2024-11-20T11:53:12.592" v="199" actId="1076"/>
          <ac:picMkLst>
            <pc:docMk/>
            <pc:sldMk cId="1433856838" sldId="2095"/>
            <ac:picMk id="15" creationId="{2CB70536-D709-7F3B-C5C3-0C01BF70ECAA}"/>
          </ac:picMkLst>
        </pc:picChg>
        <pc:picChg chg="mod">
          <ac:chgData name="Lukács Hunor István" userId="ffa8a159-8321-430f-8eab-0b94773ee668" providerId="ADAL" clId="{44678206-FF20-7C49-8E98-2000FE653B3D}" dt="2024-11-20T11:47:15.450" v="112"/>
          <ac:picMkLst>
            <pc:docMk/>
            <pc:sldMk cId="1433856838" sldId="2095"/>
            <ac:picMk id="17" creationId="{2902167B-1D3B-9D67-7190-D81F96EA5D08}"/>
          </ac:picMkLst>
        </pc:picChg>
        <pc:picChg chg="add mod">
          <ac:chgData name="Lukács Hunor István" userId="ffa8a159-8321-430f-8eab-0b94773ee668" providerId="ADAL" clId="{44678206-FF20-7C49-8E98-2000FE653B3D}" dt="2024-11-20T11:50:08.625" v="141" actId="1076"/>
          <ac:picMkLst>
            <pc:docMk/>
            <pc:sldMk cId="1433856838" sldId="2095"/>
            <ac:picMk id="23" creationId="{C244473C-4163-A53E-951F-A4C0EB07CF8E}"/>
          </ac:picMkLst>
        </pc:picChg>
        <pc:picChg chg="mod">
          <ac:chgData name="Lukács Hunor István" userId="ffa8a159-8321-430f-8eab-0b94773ee668" providerId="ADAL" clId="{44678206-FF20-7C49-8E98-2000FE653B3D}" dt="2024-11-20T11:51:45.368" v="184" actId="571"/>
          <ac:picMkLst>
            <pc:docMk/>
            <pc:sldMk cId="1433856838" sldId="2095"/>
            <ac:picMk id="29" creationId="{8A6617A9-88C5-9270-E7C4-2DE49E268DB6}"/>
          </ac:picMkLst>
        </pc:picChg>
        <pc:picChg chg="mod">
          <ac:chgData name="Lukács Hunor István" userId="ffa8a159-8321-430f-8eab-0b94773ee668" providerId="ADAL" clId="{44678206-FF20-7C49-8E98-2000FE653B3D}" dt="2024-11-20T11:51:45.368" v="184" actId="571"/>
          <ac:picMkLst>
            <pc:docMk/>
            <pc:sldMk cId="1433856838" sldId="2095"/>
            <ac:picMk id="30" creationId="{7F7DC1F6-629D-094B-53A4-E6DB6661758E}"/>
          </ac:picMkLst>
        </pc:picChg>
        <pc:picChg chg="add del mod">
          <ac:chgData name="Lukács Hunor István" userId="ffa8a159-8321-430f-8eab-0b94773ee668" providerId="ADAL" clId="{44678206-FF20-7C49-8E98-2000FE653B3D}" dt="2024-11-20T11:56:49.833" v="298" actId="478"/>
          <ac:picMkLst>
            <pc:docMk/>
            <pc:sldMk cId="1433856838" sldId="2095"/>
            <ac:picMk id="31" creationId="{9455A3BA-7057-E4D6-DBFA-4942485AC5CB}"/>
          </ac:picMkLst>
        </pc:picChg>
        <pc:picChg chg="add mod">
          <ac:chgData name="Lukács Hunor István" userId="ffa8a159-8321-430f-8eab-0b94773ee668" providerId="ADAL" clId="{44678206-FF20-7C49-8E98-2000FE653B3D}" dt="2024-11-20T11:59:38.621" v="479" actId="1076"/>
          <ac:picMkLst>
            <pc:docMk/>
            <pc:sldMk cId="1433856838" sldId="2095"/>
            <ac:picMk id="39" creationId="{FDB88FFB-1641-CBA1-B2D4-446F7D2C3898}"/>
          </ac:picMkLst>
        </pc:picChg>
        <pc:cxnChg chg="add mod">
          <ac:chgData name="Lukács Hunor István" userId="ffa8a159-8321-430f-8eab-0b94773ee668" providerId="ADAL" clId="{44678206-FF20-7C49-8E98-2000FE653B3D}" dt="2024-11-20T11:46:34.588" v="107" actId="1076"/>
          <ac:cxnSpMkLst>
            <pc:docMk/>
            <pc:sldMk cId="1433856838" sldId="2095"/>
            <ac:cxnSpMk id="9" creationId="{BD1F24A3-4E82-0D68-1ADB-BEFBCC78F95A}"/>
          </ac:cxnSpMkLst>
        </pc:cxnChg>
        <pc:cxnChg chg="add mod">
          <ac:chgData name="Lukács Hunor István" userId="ffa8a159-8321-430f-8eab-0b94773ee668" providerId="ADAL" clId="{44678206-FF20-7C49-8E98-2000FE653B3D}" dt="2024-11-20T11:46:34.588" v="107" actId="1076"/>
          <ac:cxnSpMkLst>
            <pc:docMk/>
            <pc:sldMk cId="1433856838" sldId="2095"/>
            <ac:cxnSpMk id="10" creationId="{E5346B43-29C3-95F1-9AA5-69A2E6ADADA1}"/>
          </ac:cxnSpMkLst>
        </pc:cxnChg>
        <pc:cxnChg chg="add mod">
          <ac:chgData name="Lukács Hunor István" userId="ffa8a159-8321-430f-8eab-0b94773ee668" providerId="ADAL" clId="{44678206-FF20-7C49-8E98-2000FE653B3D}" dt="2024-11-20T11:46:34.588" v="107" actId="1076"/>
          <ac:cxnSpMkLst>
            <pc:docMk/>
            <pc:sldMk cId="1433856838" sldId="2095"/>
            <ac:cxnSpMk id="13" creationId="{37AA3D29-3419-74BD-4169-FDDAD1567DD5}"/>
          </ac:cxnSpMkLst>
        </pc:cxnChg>
        <pc:cxnChg chg="add mod">
          <ac:chgData name="Lukács Hunor István" userId="ffa8a159-8321-430f-8eab-0b94773ee668" providerId="ADAL" clId="{44678206-FF20-7C49-8E98-2000FE653B3D}" dt="2024-11-20T11:53:29.558" v="203" actId="1076"/>
          <ac:cxnSpMkLst>
            <pc:docMk/>
            <pc:sldMk cId="1433856838" sldId="2095"/>
            <ac:cxnSpMk id="33" creationId="{19752437-1DE3-01FD-8088-59BA9D7D4ABA}"/>
          </ac:cxnSpMkLst>
        </pc:cxnChg>
        <pc:cxnChg chg="add mod">
          <ac:chgData name="Lukács Hunor István" userId="ffa8a159-8321-430f-8eab-0b94773ee668" providerId="ADAL" clId="{44678206-FF20-7C49-8E98-2000FE653B3D}" dt="2024-11-20T11:53:54.332" v="209" actId="1076"/>
          <ac:cxnSpMkLst>
            <pc:docMk/>
            <pc:sldMk cId="1433856838" sldId="2095"/>
            <ac:cxnSpMk id="34" creationId="{16EA36E2-AE75-4346-2AC5-374FBB59593E}"/>
          </ac:cxnSpMkLst>
        </pc:cxnChg>
      </pc:sldChg>
      <pc:sldChg chg="new del">
        <pc:chgData name="Lukács Hunor István" userId="ffa8a159-8321-430f-8eab-0b94773ee668" providerId="ADAL" clId="{44678206-FF20-7C49-8E98-2000FE653B3D}" dt="2024-11-20T11:45:32.207" v="98" actId="2696"/>
        <pc:sldMkLst>
          <pc:docMk/>
          <pc:sldMk cId="1656720212" sldId="2095"/>
        </pc:sldMkLst>
      </pc:sldChg>
      <pc:sldChg chg="add">
        <pc:chgData name="Lukács Hunor István" userId="ffa8a159-8321-430f-8eab-0b94773ee668" providerId="ADAL" clId="{44678206-FF20-7C49-8E98-2000FE653B3D}" dt="2024-11-20T14:11:05.371" v="507"/>
        <pc:sldMkLst>
          <pc:docMk/>
          <pc:sldMk cId="289445778" sldId="2096"/>
        </pc:sldMkLst>
      </pc:sldChg>
      <pc:sldChg chg="modSp add mod">
        <pc:chgData name="Lukács Hunor István" userId="ffa8a159-8321-430f-8eab-0b94773ee668" providerId="ADAL" clId="{44678206-FF20-7C49-8E98-2000FE653B3D}" dt="2024-11-20T21:46:07.510" v="1012"/>
        <pc:sldMkLst>
          <pc:docMk/>
          <pc:sldMk cId="1158540456" sldId="2097"/>
        </pc:sldMkLst>
        <pc:spChg chg="mod">
          <ac:chgData name="Lukács Hunor István" userId="ffa8a159-8321-430f-8eab-0b94773ee668" providerId="ADAL" clId="{44678206-FF20-7C49-8E98-2000FE653B3D}" dt="2024-11-20T14:13:26.305" v="514"/>
          <ac:spMkLst>
            <pc:docMk/>
            <pc:sldMk cId="1158540456" sldId="2097"/>
            <ac:spMk id="2" creationId="{75414BA3-EF31-5CE1-958E-6D565F186044}"/>
          </ac:spMkLst>
        </pc:spChg>
        <pc:spChg chg="mod">
          <ac:chgData name="Lukács Hunor István" userId="ffa8a159-8321-430f-8eab-0b94773ee668" providerId="ADAL" clId="{44678206-FF20-7C49-8E98-2000FE653B3D}" dt="2024-11-20T21:46:07.510" v="1012"/>
          <ac:spMkLst>
            <pc:docMk/>
            <pc:sldMk cId="1158540456" sldId="2097"/>
            <ac:spMk id="3" creationId="{C4D6CE21-881A-E32A-8775-DF8B200D05C5}"/>
          </ac:spMkLst>
        </pc:spChg>
      </pc:sldChg>
      <pc:sldChg chg="addSp delSp modSp add mod modAnim modNotesTx">
        <pc:chgData name="Lukács Hunor István" userId="ffa8a159-8321-430f-8eab-0b94773ee668" providerId="ADAL" clId="{44678206-FF20-7C49-8E98-2000FE653B3D}" dt="2024-11-20T14:47:40.073" v="787"/>
        <pc:sldMkLst>
          <pc:docMk/>
          <pc:sldMk cId="2903035095" sldId="2098"/>
        </pc:sldMkLst>
        <pc:spChg chg="mod">
          <ac:chgData name="Lukács Hunor István" userId="ffa8a159-8321-430f-8eab-0b94773ee668" providerId="ADAL" clId="{44678206-FF20-7C49-8E98-2000FE653B3D}" dt="2024-11-20T14:42:16.947" v="751" actId="20577"/>
          <ac:spMkLst>
            <pc:docMk/>
            <pc:sldMk cId="2903035095" sldId="2098"/>
            <ac:spMk id="2" creationId="{FD924170-8352-5442-3F97-9F52A4E18260}"/>
          </ac:spMkLst>
        </pc:spChg>
        <pc:spChg chg="mod">
          <ac:chgData name="Lukács Hunor István" userId="ffa8a159-8321-430f-8eab-0b94773ee668" providerId="ADAL" clId="{44678206-FF20-7C49-8E98-2000FE653B3D}" dt="2024-11-20T14:34:13.709" v="619" actId="1076"/>
          <ac:spMkLst>
            <pc:docMk/>
            <pc:sldMk cId="2903035095" sldId="2098"/>
            <ac:spMk id="3" creationId="{75EF418B-D375-855A-3DD5-D3CBE27FFBFF}"/>
          </ac:spMkLst>
        </pc:spChg>
        <pc:spChg chg="add del mod">
          <ac:chgData name="Lukács Hunor István" userId="ffa8a159-8321-430f-8eab-0b94773ee668" providerId="ADAL" clId="{44678206-FF20-7C49-8E98-2000FE653B3D}" dt="2024-11-20T14:34:24.253" v="622"/>
          <ac:spMkLst>
            <pc:docMk/>
            <pc:sldMk cId="2903035095" sldId="2098"/>
            <ac:spMk id="4" creationId="{0508B916-F99C-C4C3-C14B-61B067639EE0}"/>
          </ac:spMkLst>
        </pc:spChg>
        <pc:spChg chg="add mod">
          <ac:chgData name="Lukács Hunor István" userId="ffa8a159-8321-430f-8eab-0b94773ee668" providerId="ADAL" clId="{44678206-FF20-7C49-8E98-2000FE653B3D}" dt="2024-11-20T14:35:49.023" v="645" actId="1076"/>
          <ac:spMkLst>
            <pc:docMk/>
            <pc:sldMk cId="2903035095" sldId="2098"/>
            <ac:spMk id="6" creationId="{41C4F2D1-5D51-D595-9666-2A053D6E0117}"/>
          </ac:spMkLst>
        </pc:spChg>
        <pc:spChg chg="add mod">
          <ac:chgData name="Lukács Hunor István" userId="ffa8a159-8321-430f-8eab-0b94773ee668" providerId="ADAL" clId="{44678206-FF20-7C49-8E98-2000FE653B3D}" dt="2024-11-20T14:36:19.292" v="653" actId="1076"/>
          <ac:spMkLst>
            <pc:docMk/>
            <pc:sldMk cId="2903035095" sldId="2098"/>
            <ac:spMk id="8" creationId="{7011F97B-2A40-2E3E-8F2D-E20C5A9B781D}"/>
          </ac:spMkLst>
        </pc:spChg>
        <pc:spChg chg="add mod">
          <ac:chgData name="Lukács Hunor István" userId="ffa8a159-8321-430f-8eab-0b94773ee668" providerId="ADAL" clId="{44678206-FF20-7C49-8E98-2000FE653B3D}" dt="2024-11-20T14:34:37.061" v="625" actId="1076"/>
          <ac:spMkLst>
            <pc:docMk/>
            <pc:sldMk cId="2903035095" sldId="2098"/>
            <ac:spMk id="10" creationId="{871389A9-5AF4-2373-7CD4-CBDC674D6356}"/>
          </ac:spMkLst>
        </pc:spChg>
        <pc:spChg chg="add mod">
          <ac:chgData name="Lukács Hunor István" userId="ffa8a159-8321-430f-8eab-0b94773ee668" providerId="ADAL" clId="{44678206-FF20-7C49-8E98-2000FE653B3D}" dt="2024-11-20T14:35:49.023" v="645" actId="1076"/>
          <ac:spMkLst>
            <pc:docMk/>
            <pc:sldMk cId="2903035095" sldId="2098"/>
            <ac:spMk id="12" creationId="{26E3BDEA-0218-B30A-B33B-4A9CC67ACD7D}"/>
          </ac:spMkLst>
        </pc:spChg>
        <pc:spChg chg="add mod">
          <ac:chgData name="Lukács Hunor István" userId="ffa8a159-8321-430f-8eab-0b94773ee668" providerId="ADAL" clId="{44678206-FF20-7C49-8E98-2000FE653B3D}" dt="2024-11-20T14:34:37.061" v="625" actId="1076"/>
          <ac:spMkLst>
            <pc:docMk/>
            <pc:sldMk cId="2903035095" sldId="2098"/>
            <ac:spMk id="14" creationId="{5093F7F2-63C7-D71B-3569-B111ADA43841}"/>
          </ac:spMkLst>
        </pc:spChg>
        <pc:spChg chg="add mod">
          <ac:chgData name="Lukács Hunor István" userId="ffa8a159-8321-430f-8eab-0b94773ee668" providerId="ADAL" clId="{44678206-FF20-7C49-8E98-2000FE653B3D}" dt="2024-11-20T14:34:37.061" v="625" actId="1076"/>
          <ac:spMkLst>
            <pc:docMk/>
            <pc:sldMk cId="2903035095" sldId="2098"/>
            <ac:spMk id="16" creationId="{F9623505-B667-D3D9-CC3C-0F95551C3488}"/>
          </ac:spMkLst>
        </pc:spChg>
        <pc:spChg chg="add mod">
          <ac:chgData name="Lukács Hunor István" userId="ffa8a159-8321-430f-8eab-0b94773ee668" providerId="ADAL" clId="{44678206-FF20-7C49-8E98-2000FE653B3D}" dt="2024-11-20T14:34:37.061" v="625" actId="1076"/>
          <ac:spMkLst>
            <pc:docMk/>
            <pc:sldMk cId="2903035095" sldId="2098"/>
            <ac:spMk id="17" creationId="{26DA2579-B3A8-AEBA-2BEA-247E021F1680}"/>
          </ac:spMkLst>
        </pc:spChg>
        <pc:spChg chg="mod">
          <ac:chgData name="Lukács Hunor István" userId="ffa8a159-8321-430f-8eab-0b94773ee668" providerId="ADAL" clId="{44678206-FF20-7C49-8E98-2000FE653B3D}" dt="2024-11-20T14:35:49.023" v="645" actId="1076"/>
          <ac:spMkLst>
            <pc:docMk/>
            <pc:sldMk cId="2903035095" sldId="2098"/>
            <ac:spMk id="20" creationId="{10D795AE-83B6-E932-BF97-602DE189E80E}"/>
          </ac:spMkLst>
        </pc:spChg>
        <pc:spChg chg="mod">
          <ac:chgData name="Lukács Hunor István" userId="ffa8a159-8321-430f-8eab-0b94773ee668" providerId="ADAL" clId="{44678206-FF20-7C49-8E98-2000FE653B3D}" dt="2024-11-20T14:35:49.023" v="645" actId="1076"/>
          <ac:spMkLst>
            <pc:docMk/>
            <pc:sldMk cId="2903035095" sldId="2098"/>
            <ac:spMk id="21" creationId="{74E68AF1-D377-EDDB-C658-6319D70E9743}"/>
          </ac:spMkLst>
        </pc:spChg>
        <pc:spChg chg="mod">
          <ac:chgData name="Lukács Hunor István" userId="ffa8a159-8321-430f-8eab-0b94773ee668" providerId="ADAL" clId="{44678206-FF20-7C49-8E98-2000FE653B3D}" dt="2024-11-20T14:35:49.023" v="645" actId="1076"/>
          <ac:spMkLst>
            <pc:docMk/>
            <pc:sldMk cId="2903035095" sldId="2098"/>
            <ac:spMk id="22" creationId="{CF52B8D8-E92F-B588-FA53-7F37BD0F6BA5}"/>
          </ac:spMkLst>
        </pc:spChg>
        <pc:spChg chg="add mod">
          <ac:chgData name="Lukács Hunor István" userId="ffa8a159-8321-430f-8eab-0b94773ee668" providerId="ADAL" clId="{44678206-FF20-7C49-8E98-2000FE653B3D}" dt="2024-11-20T14:35:49.023" v="645" actId="1076"/>
          <ac:spMkLst>
            <pc:docMk/>
            <pc:sldMk cId="2903035095" sldId="2098"/>
            <ac:spMk id="27" creationId="{8667797A-69DF-7E7B-E3A0-C960C1503C5B}"/>
          </ac:spMkLst>
        </pc:spChg>
        <pc:spChg chg="add mod">
          <ac:chgData name="Lukács Hunor István" userId="ffa8a159-8321-430f-8eab-0b94773ee668" providerId="ADAL" clId="{44678206-FF20-7C49-8E98-2000FE653B3D}" dt="2024-11-20T14:35:03.440" v="634" actId="14100"/>
          <ac:spMkLst>
            <pc:docMk/>
            <pc:sldMk cId="2903035095" sldId="2098"/>
            <ac:spMk id="29" creationId="{E4AF90C4-5336-D0EF-3619-67F019242220}"/>
          </ac:spMkLst>
        </pc:spChg>
        <pc:spChg chg="add mod">
          <ac:chgData name="Lukács Hunor István" userId="ffa8a159-8321-430f-8eab-0b94773ee668" providerId="ADAL" clId="{44678206-FF20-7C49-8E98-2000FE653B3D}" dt="2024-11-20T14:34:37.061" v="625" actId="1076"/>
          <ac:spMkLst>
            <pc:docMk/>
            <pc:sldMk cId="2903035095" sldId="2098"/>
            <ac:spMk id="31" creationId="{D5383AE1-F880-CF74-E232-21A8313EC438}"/>
          </ac:spMkLst>
        </pc:spChg>
        <pc:spChg chg="add mod">
          <ac:chgData name="Lukács Hunor István" userId="ffa8a159-8321-430f-8eab-0b94773ee668" providerId="ADAL" clId="{44678206-FF20-7C49-8E98-2000FE653B3D}" dt="2024-11-20T14:47:16.361" v="783" actId="693"/>
          <ac:spMkLst>
            <pc:docMk/>
            <pc:sldMk cId="2903035095" sldId="2098"/>
            <ac:spMk id="39" creationId="{F5835A23-58C6-C455-84FB-F7993C3502D9}"/>
          </ac:spMkLst>
        </pc:spChg>
        <pc:spChg chg="add mod">
          <ac:chgData name="Lukács Hunor István" userId="ffa8a159-8321-430f-8eab-0b94773ee668" providerId="ADAL" clId="{44678206-FF20-7C49-8E98-2000FE653B3D}" dt="2024-11-20T14:47:27.431" v="786" actId="14100"/>
          <ac:spMkLst>
            <pc:docMk/>
            <pc:sldMk cId="2903035095" sldId="2098"/>
            <ac:spMk id="40" creationId="{3FDD3761-6553-961C-6E4F-517D2A328468}"/>
          </ac:spMkLst>
        </pc:spChg>
        <pc:grpChg chg="add mod">
          <ac:chgData name="Lukács Hunor István" userId="ffa8a159-8321-430f-8eab-0b94773ee668" providerId="ADAL" clId="{44678206-FF20-7C49-8E98-2000FE653B3D}" dt="2024-11-20T14:35:49.023" v="645" actId="1076"/>
          <ac:grpSpMkLst>
            <pc:docMk/>
            <pc:sldMk cId="2903035095" sldId="2098"/>
            <ac:grpSpMk id="19" creationId="{879CF567-51EF-42C8-A796-8B3D777B8692}"/>
          </ac:grpSpMkLst>
        </pc:grpChg>
        <pc:grpChg chg="add mod">
          <ac:chgData name="Lukács Hunor István" userId="ffa8a159-8321-430f-8eab-0b94773ee668" providerId="ADAL" clId="{44678206-FF20-7C49-8E98-2000FE653B3D}" dt="2024-11-20T14:36:40.774" v="658" actId="1076"/>
          <ac:grpSpMkLst>
            <pc:docMk/>
            <pc:sldMk cId="2903035095" sldId="2098"/>
            <ac:grpSpMk id="32" creationId="{573F22A4-68F9-074B-ADAD-6C6F7D5324E9}"/>
          </ac:grpSpMkLst>
        </pc:grpChg>
        <pc:grpChg chg="add mod">
          <ac:chgData name="Lukács Hunor István" userId="ffa8a159-8321-430f-8eab-0b94773ee668" providerId="ADAL" clId="{44678206-FF20-7C49-8E98-2000FE653B3D}" dt="2024-11-20T14:37:01.208" v="663" actId="1076"/>
          <ac:grpSpMkLst>
            <pc:docMk/>
            <pc:sldMk cId="2903035095" sldId="2098"/>
            <ac:grpSpMk id="33" creationId="{C9252106-7ABC-C5DC-9836-B9B597CA742A}"/>
          </ac:grpSpMkLst>
        </pc:grpChg>
        <pc:grpChg chg="add mod">
          <ac:chgData name="Lukács Hunor István" userId="ffa8a159-8321-430f-8eab-0b94773ee668" providerId="ADAL" clId="{44678206-FF20-7C49-8E98-2000FE653B3D}" dt="2024-11-20T14:36:34.756" v="657" actId="1076"/>
          <ac:grpSpMkLst>
            <pc:docMk/>
            <pc:sldMk cId="2903035095" sldId="2098"/>
            <ac:grpSpMk id="34" creationId="{E0514A76-9B15-B2FC-595E-A7CF17581F16}"/>
          </ac:grpSpMkLst>
        </pc:grpChg>
        <pc:grpChg chg="add mod">
          <ac:chgData name="Lukács Hunor István" userId="ffa8a159-8321-430f-8eab-0b94773ee668" providerId="ADAL" clId="{44678206-FF20-7C49-8E98-2000FE653B3D}" dt="2024-11-20T14:37:54.525" v="668" actId="1076"/>
          <ac:grpSpMkLst>
            <pc:docMk/>
            <pc:sldMk cId="2903035095" sldId="2098"/>
            <ac:grpSpMk id="35" creationId="{EBAA8B44-6611-6346-A7C7-96AF6AC95C05}"/>
          </ac:grpSpMkLst>
        </pc:grpChg>
        <pc:grpChg chg="add mod">
          <ac:chgData name="Lukács Hunor István" userId="ffa8a159-8321-430f-8eab-0b94773ee668" providerId="ADAL" clId="{44678206-FF20-7C49-8E98-2000FE653B3D}" dt="2024-11-20T14:35:49.023" v="645" actId="1076"/>
          <ac:grpSpMkLst>
            <pc:docMk/>
            <pc:sldMk cId="2903035095" sldId="2098"/>
            <ac:grpSpMk id="36" creationId="{69C783E5-A2EB-70C3-2318-5FF9DC90C7BD}"/>
          </ac:grpSpMkLst>
        </pc:grpChg>
        <pc:grpChg chg="add mod">
          <ac:chgData name="Lukács Hunor István" userId="ffa8a159-8321-430f-8eab-0b94773ee668" providerId="ADAL" clId="{44678206-FF20-7C49-8E98-2000FE653B3D}" dt="2024-11-20T14:36:42.570" v="659" actId="1076"/>
          <ac:grpSpMkLst>
            <pc:docMk/>
            <pc:sldMk cId="2903035095" sldId="2098"/>
            <ac:grpSpMk id="37" creationId="{C801CFAE-FF57-1449-6583-FFB01DB16D1A}"/>
          </ac:grpSpMkLst>
        </pc:grpChg>
        <pc:grpChg chg="add mod">
          <ac:chgData name="Lukács Hunor István" userId="ffa8a159-8321-430f-8eab-0b94773ee668" providerId="ADAL" clId="{44678206-FF20-7C49-8E98-2000FE653B3D}" dt="2024-11-20T14:36:32.087" v="656" actId="1076"/>
          <ac:grpSpMkLst>
            <pc:docMk/>
            <pc:sldMk cId="2903035095" sldId="2098"/>
            <ac:grpSpMk id="38" creationId="{CC246485-DE35-B39D-A702-A5E2E1245051}"/>
          </ac:grpSpMkLst>
        </pc:grpChg>
        <pc:picChg chg="add mod">
          <ac:chgData name="Lukács Hunor István" userId="ffa8a159-8321-430f-8eab-0b94773ee668" providerId="ADAL" clId="{44678206-FF20-7C49-8E98-2000FE653B3D}" dt="2024-11-20T14:35:49.023" v="645" actId="1076"/>
          <ac:picMkLst>
            <pc:docMk/>
            <pc:sldMk cId="2903035095" sldId="2098"/>
            <ac:picMk id="5" creationId="{D77FC0B3-39D5-6E2B-8D8D-531795CD8CCD}"/>
          </ac:picMkLst>
        </pc:picChg>
        <pc:picChg chg="add mod">
          <ac:chgData name="Lukács Hunor István" userId="ffa8a159-8321-430f-8eab-0b94773ee668" providerId="ADAL" clId="{44678206-FF20-7C49-8E98-2000FE653B3D}" dt="2024-11-20T14:36:09.524" v="649" actId="1076"/>
          <ac:picMkLst>
            <pc:docMk/>
            <pc:sldMk cId="2903035095" sldId="2098"/>
            <ac:picMk id="7" creationId="{6DB468B1-FA36-03F3-0FC7-E8B845CD3ED5}"/>
          </ac:picMkLst>
        </pc:picChg>
        <pc:picChg chg="add mod">
          <ac:chgData name="Lukács Hunor István" userId="ffa8a159-8321-430f-8eab-0b94773ee668" providerId="ADAL" clId="{44678206-FF20-7C49-8E98-2000FE653B3D}" dt="2024-11-20T14:34:37.061" v="625" actId="1076"/>
          <ac:picMkLst>
            <pc:docMk/>
            <pc:sldMk cId="2903035095" sldId="2098"/>
            <ac:picMk id="9" creationId="{62FDD87B-3FA5-4B4A-4372-23F32CEDC9C6}"/>
          </ac:picMkLst>
        </pc:picChg>
        <pc:picChg chg="add mod">
          <ac:chgData name="Lukács Hunor István" userId="ffa8a159-8321-430f-8eab-0b94773ee668" providerId="ADAL" clId="{44678206-FF20-7C49-8E98-2000FE653B3D}" dt="2024-11-20T14:35:49.023" v="645" actId="1076"/>
          <ac:picMkLst>
            <pc:docMk/>
            <pc:sldMk cId="2903035095" sldId="2098"/>
            <ac:picMk id="11" creationId="{CBE4D503-43BD-5286-2A84-31870D2157B7}"/>
          </ac:picMkLst>
        </pc:picChg>
        <pc:picChg chg="add mod">
          <ac:chgData name="Lukács Hunor István" userId="ffa8a159-8321-430f-8eab-0b94773ee668" providerId="ADAL" clId="{44678206-FF20-7C49-8E98-2000FE653B3D}" dt="2024-11-20T14:35:18.476" v="637" actId="1076"/>
          <ac:picMkLst>
            <pc:docMk/>
            <pc:sldMk cId="2903035095" sldId="2098"/>
            <ac:picMk id="13" creationId="{A6E9CD64-D822-D3A5-A4F5-72147F1BB5D2}"/>
          </ac:picMkLst>
        </pc:picChg>
        <pc:picChg chg="add mod">
          <ac:chgData name="Lukács Hunor István" userId="ffa8a159-8321-430f-8eab-0b94773ee668" providerId="ADAL" clId="{44678206-FF20-7C49-8E98-2000FE653B3D}" dt="2024-11-20T14:34:37.061" v="625" actId="1076"/>
          <ac:picMkLst>
            <pc:docMk/>
            <pc:sldMk cId="2903035095" sldId="2098"/>
            <ac:picMk id="15" creationId="{1A4067C2-F261-4175-4963-24E633C28F36}"/>
          </ac:picMkLst>
        </pc:picChg>
        <pc:picChg chg="add mod">
          <ac:chgData name="Lukács Hunor István" userId="ffa8a159-8321-430f-8eab-0b94773ee668" providerId="ADAL" clId="{44678206-FF20-7C49-8E98-2000FE653B3D}" dt="2024-11-20T14:35:18.476" v="637" actId="1076"/>
          <ac:picMkLst>
            <pc:docMk/>
            <pc:sldMk cId="2903035095" sldId="2098"/>
            <ac:picMk id="18" creationId="{BB97755A-1169-1DF0-4482-871FB2176735}"/>
          </ac:picMkLst>
        </pc:picChg>
        <pc:picChg chg="mod">
          <ac:chgData name="Lukács Hunor István" userId="ffa8a159-8321-430f-8eab-0b94773ee668" providerId="ADAL" clId="{44678206-FF20-7C49-8E98-2000FE653B3D}" dt="2024-11-20T14:35:49.023" v="645" actId="1076"/>
          <ac:picMkLst>
            <pc:docMk/>
            <pc:sldMk cId="2903035095" sldId="2098"/>
            <ac:picMk id="23" creationId="{DF10C152-E5A1-C52D-AA8F-35DCE61064D2}"/>
          </ac:picMkLst>
        </pc:picChg>
        <pc:picChg chg="mod">
          <ac:chgData name="Lukács Hunor István" userId="ffa8a159-8321-430f-8eab-0b94773ee668" providerId="ADAL" clId="{44678206-FF20-7C49-8E98-2000FE653B3D}" dt="2024-11-20T14:35:49.023" v="645" actId="1076"/>
          <ac:picMkLst>
            <pc:docMk/>
            <pc:sldMk cId="2903035095" sldId="2098"/>
            <ac:picMk id="24" creationId="{52903C9B-7194-4FF5-2B58-DFD9D6E86235}"/>
          </ac:picMkLst>
        </pc:picChg>
        <pc:picChg chg="add mod">
          <ac:chgData name="Lukács Hunor István" userId="ffa8a159-8321-430f-8eab-0b94773ee668" providerId="ADAL" clId="{44678206-FF20-7C49-8E98-2000FE653B3D}" dt="2024-11-20T14:35:49.023" v="645" actId="1076"/>
          <ac:picMkLst>
            <pc:docMk/>
            <pc:sldMk cId="2903035095" sldId="2098"/>
            <ac:picMk id="25" creationId="{FD1A58C3-1302-E9B9-B6BE-239CC9BC23F9}"/>
          </ac:picMkLst>
        </pc:picChg>
        <pc:picChg chg="add mod">
          <ac:chgData name="Lukács Hunor István" userId="ffa8a159-8321-430f-8eab-0b94773ee668" providerId="ADAL" clId="{44678206-FF20-7C49-8E98-2000FE653B3D}" dt="2024-11-20T14:35:49.023" v="645" actId="1076"/>
          <ac:picMkLst>
            <pc:docMk/>
            <pc:sldMk cId="2903035095" sldId="2098"/>
            <ac:picMk id="26" creationId="{B89CCDE4-6086-8F2B-3C6D-F5941BF2F529}"/>
          </ac:picMkLst>
        </pc:picChg>
        <pc:picChg chg="add mod">
          <ac:chgData name="Lukács Hunor István" userId="ffa8a159-8321-430f-8eab-0b94773ee668" providerId="ADAL" clId="{44678206-FF20-7C49-8E98-2000FE653B3D}" dt="2024-11-20T14:34:40.423" v="626" actId="1076"/>
          <ac:picMkLst>
            <pc:docMk/>
            <pc:sldMk cId="2903035095" sldId="2098"/>
            <ac:picMk id="28" creationId="{3529DC28-B0C2-6B9D-0D1E-D47630B63E70}"/>
          </ac:picMkLst>
        </pc:picChg>
        <pc:picChg chg="add mod">
          <ac:chgData name="Lukács Hunor István" userId="ffa8a159-8321-430f-8eab-0b94773ee668" providerId="ADAL" clId="{44678206-FF20-7C49-8E98-2000FE653B3D}" dt="2024-11-20T14:34:37.061" v="625" actId="1076"/>
          <ac:picMkLst>
            <pc:docMk/>
            <pc:sldMk cId="2903035095" sldId="2098"/>
            <ac:picMk id="30" creationId="{D4C09631-CA5C-E802-168F-3B7AC405C44F}"/>
          </ac:picMkLst>
        </pc:picChg>
      </pc:sldChg>
      <pc:sldChg chg="addSp delSp modSp add mod">
        <pc:chgData name="Lukács Hunor István" userId="ffa8a159-8321-430f-8eab-0b94773ee668" providerId="ADAL" clId="{44678206-FF20-7C49-8E98-2000FE653B3D}" dt="2024-11-20T15:25:46.474" v="898" actId="478"/>
        <pc:sldMkLst>
          <pc:docMk/>
          <pc:sldMk cId="2134532810" sldId="2099"/>
        </pc:sldMkLst>
        <pc:spChg chg="mod">
          <ac:chgData name="Lukács Hunor István" userId="ffa8a159-8321-430f-8eab-0b94773ee668" providerId="ADAL" clId="{44678206-FF20-7C49-8E98-2000FE653B3D}" dt="2024-11-20T15:23:54.697" v="882" actId="1076"/>
          <ac:spMkLst>
            <pc:docMk/>
            <pc:sldMk cId="2134532810" sldId="2099"/>
            <ac:spMk id="2" creationId="{354B23C4-F395-07EA-7BF2-0F891FB0E7C3}"/>
          </ac:spMkLst>
        </pc:spChg>
        <pc:spChg chg="mod">
          <ac:chgData name="Lukács Hunor István" userId="ffa8a159-8321-430f-8eab-0b94773ee668" providerId="ADAL" clId="{44678206-FF20-7C49-8E98-2000FE653B3D}" dt="2024-11-20T15:23:54.697" v="882" actId="1076"/>
          <ac:spMkLst>
            <pc:docMk/>
            <pc:sldMk cId="2134532810" sldId="2099"/>
            <ac:spMk id="3" creationId="{20E4ACD9-0112-F6E4-2623-77917B786680}"/>
          </ac:spMkLst>
        </pc:spChg>
        <pc:spChg chg="add del mod">
          <ac:chgData name="Lukács Hunor István" userId="ffa8a159-8321-430f-8eab-0b94773ee668" providerId="ADAL" clId="{44678206-FF20-7C49-8E98-2000FE653B3D}" dt="2024-11-20T15:25:46.474" v="898" actId="478"/>
          <ac:spMkLst>
            <pc:docMk/>
            <pc:sldMk cId="2134532810" sldId="2099"/>
            <ac:spMk id="5" creationId="{D4BF454B-89D9-8B84-E7AA-DECA52EEF601}"/>
          </ac:spMkLst>
        </pc:spChg>
      </pc:sldChg>
      <pc:sldChg chg="addSp delSp modSp add mod delAnim modAnim">
        <pc:chgData name="Lukács Hunor István" userId="ffa8a159-8321-430f-8eab-0b94773ee668" providerId="ADAL" clId="{44678206-FF20-7C49-8E98-2000FE653B3D}" dt="2024-11-20T15:19:08.525" v="867" actId="1076"/>
        <pc:sldMkLst>
          <pc:docMk/>
          <pc:sldMk cId="4284147548" sldId="2100"/>
        </pc:sldMkLst>
        <pc:spChg chg="add del mod">
          <ac:chgData name="Lukács Hunor István" userId="ffa8a159-8321-430f-8eab-0b94773ee668" providerId="ADAL" clId="{44678206-FF20-7C49-8E98-2000FE653B3D}" dt="2024-11-20T15:14:48.590" v="822" actId="478"/>
          <ac:spMkLst>
            <pc:docMk/>
            <pc:sldMk cId="4284147548" sldId="2100"/>
            <ac:spMk id="11" creationId="{ACE4472B-28E1-86FE-CF45-5C11C3BAA1F0}"/>
          </ac:spMkLst>
        </pc:spChg>
        <pc:spChg chg="mod">
          <ac:chgData name="Lukács Hunor István" userId="ffa8a159-8321-430f-8eab-0b94773ee668" providerId="ADAL" clId="{44678206-FF20-7C49-8E98-2000FE653B3D}" dt="2024-11-20T15:12:57.681" v="809" actId="1076"/>
          <ac:spMkLst>
            <pc:docMk/>
            <pc:sldMk cId="4284147548" sldId="2100"/>
            <ac:spMk id="18" creationId="{DE0B225C-F8DF-489A-8DFA-B70DA8B966C3}"/>
          </ac:spMkLst>
        </pc:spChg>
        <pc:spChg chg="add mod">
          <ac:chgData name="Lukács Hunor István" userId="ffa8a159-8321-430f-8eab-0b94773ee668" providerId="ADAL" clId="{44678206-FF20-7C49-8E98-2000FE653B3D}" dt="2024-11-20T15:19:08.525" v="867" actId="1076"/>
          <ac:spMkLst>
            <pc:docMk/>
            <pc:sldMk cId="4284147548" sldId="2100"/>
            <ac:spMk id="19" creationId="{64E769F3-18B5-4529-8563-9EFB743887A9}"/>
          </ac:spMkLst>
        </pc:spChg>
        <pc:spChg chg="mod">
          <ac:chgData name="Lukács Hunor István" userId="ffa8a159-8321-430f-8eab-0b94773ee668" providerId="ADAL" clId="{44678206-FF20-7C49-8E98-2000FE653B3D}" dt="2024-11-20T15:13:04.812" v="811" actId="1076"/>
          <ac:spMkLst>
            <pc:docMk/>
            <pc:sldMk cId="4284147548" sldId="2100"/>
            <ac:spMk id="31" creationId="{D3B5D01D-5926-447C-AE79-87BF6C6B3CB5}"/>
          </ac:spMkLst>
        </pc:spChg>
        <pc:spChg chg="del">
          <ac:chgData name="Lukács Hunor István" userId="ffa8a159-8321-430f-8eab-0b94773ee668" providerId="ADAL" clId="{44678206-FF20-7C49-8E98-2000FE653B3D}" dt="2024-11-20T15:12:47.436" v="807" actId="478"/>
          <ac:spMkLst>
            <pc:docMk/>
            <pc:sldMk cId="4284147548" sldId="2100"/>
            <ac:spMk id="44" creationId="{3FA1E0C5-E1E8-4C60-8FEF-2DC7ABB0B02F}"/>
          </ac:spMkLst>
        </pc:spChg>
        <pc:grpChg chg="mod">
          <ac:chgData name="Lukács Hunor István" userId="ffa8a159-8321-430f-8eab-0b94773ee668" providerId="ADAL" clId="{44678206-FF20-7C49-8E98-2000FE653B3D}" dt="2024-11-20T15:16:37.246" v="849" actId="1076"/>
          <ac:grpSpMkLst>
            <pc:docMk/>
            <pc:sldMk cId="4284147548" sldId="2100"/>
            <ac:grpSpMk id="7" creationId="{73807228-2FCE-73F7-8109-22B9EB94FFE8}"/>
          </ac:grpSpMkLst>
        </pc:grpChg>
        <pc:grpChg chg="add">
          <ac:chgData name="Lukács Hunor István" userId="ffa8a159-8321-430f-8eab-0b94773ee668" providerId="ADAL" clId="{44678206-FF20-7C49-8E98-2000FE653B3D}" dt="2024-11-20T15:17:45.264" v="861" actId="164"/>
          <ac:grpSpMkLst>
            <pc:docMk/>
            <pc:sldMk cId="4284147548" sldId="2100"/>
            <ac:grpSpMk id="33" creationId="{C8174BD2-BF7D-D091-B600-75004C9462B6}"/>
          </ac:grpSpMkLst>
        </pc:grpChg>
        <pc:grpChg chg="add">
          <ac:chgData name="Lukács Hunor István" userId="ffa8a159-8321-430f-8eab-0b94773ee668" providerId="ADAL" clId="{44678206-FF20-7C49-8E98-2000FE653B3D}" dt="2024-11-20T15:18:07.465" v="863" actId="164"/>
          <ac:grpSpMkLst>
            <pc:docMk/>
            <pc:sldMk cId="4284147548" sldId="2100"/>
            <ac:grpSpMk id="34" creationId="{90FDB221-EA1F-3721-22D6-6D88027E690D}"/>
          </ac:grpSpMkLst>
        </pc:grpChg>
        <pc:grpChg chg="del">
          <ac:chgData name="Lukács Hunor István" userId="ffa8a159-8321-430f-8eab-0b94773ee668" providerId="ADAL" clId="{44678206-FF20-7C49-8E98-2000FE653B3D}" dt="2024-11-20T15:12:47.436" v="807" actId="478"/>
          <ac:grpSpMkLst>
            <pc:docMk/>
            <pc:sldMk cId="4284147548" sldId="2100"/>
            <ac:grpSpMk id="43" creationId="{D45A368D-CFDA-4145-A1A9-575C1D07BC6A}"/>
          </ac:grpSpMkLst>
        </pc:grpChg>
        <pc:grpChg chg="mod">
          <ac:chgData name="Lukács Hunor István" userId="ffa8a159-8321-430f-8eab-0b94773ee668" providerId="ADAL" clId="{44678206-FF20-7C49-8E98-2000FE653B3D}" dt="2024-11-20T15:15:29.113" v="834" actId="1076"/>
          <ac:grpSpMkLst>
            <pc:docMk/>
            <pc:sldMk cId="4284147548" sldId="2100"/>
            <ac:grpSpMk id="59" creationId="{7EE82ADD-8268-C70A-805E-CB13FDC49B4F}"/>
          </ac:grpSpMkLst>
        </pc:grpChg>
        <pc:picChg chg="add mod">
          <ac:chgData name="Lukács Hunor István" userId="ffa8a159-8321-430f-8eab-0b94773ee668" providerId="ADAL" clId="{44678206-FF20-7C49-8E98-2000FE653B3D}" dt="2024-11-20T15:16:55.577" v="855" actId="1076"/>
          <ac:picMkLst>
            <pc:docMk/>
            <pc:sldMk cId="4284147548" sldId="2100"/>
            <ac:picMk id="8" creationId="{9498804A-D69C-C4F6-2618-EC5B034E6152}"/>
          </ac:picMkLst>
        </pc:picChg>
        <pc:picChg chg="mod">
          <ac:chgData name="Lukács Hunor István" userId="ffa8a159-8321-430f-8eab-0b94773ee668" providerId="ADAL" clId="{44678206-FF20-7C49-8E98-2000FE653B3D}" dt="2024-11-20T15:12:57.681" v="809" actId="1076"/>
          <ac:picMkLst>
            <pc:docMk/>
            <pc:sldMk cId="4284147548" sldId="2100"/>
            <ac:picMk id="12" creationId="{62AC2326-E5EB-4F63-87FD-9FCCD9A437A5}"/>
          </ac:picMkLst>
        </pc:picChg>
        <pc:picChg chg="del">
          <ac:chgData name="Lukács Hunor István" userId="ffa8a159-8321-430f-8eab-0b94773ee668" providerId="ADAL" clId="{44678206-FF20-7C49-8E98-2000FE653B3D}" dt="2024-11-20T15:12:50.505" v="808" actId="478"/>
          <ac:picMkLst>
            <pc:docMk/>
            <pc:sldMk cId="4284147548" sldId="2100"/>
            <ac:picMk id="40" creationId="{863AE623-799C-486D-822C-DA437FEB4391}"/>
          </ac:picMkLst>
        </pc:picChg>
        <pc:cxnChg chg="add del mod">
          <ac:chgData name="Lukács Hunor István" userId="ffa8a159-8321-430f-8eab-0b94773ee668" providerId="ADAL" clId="{44678206-FF20-7C49-8E98-2000FE653B3D}" dt="2024-11-20T15:15:36.548" v="836" actId="478"/>
          <ac:cxnSpMkLst>
            <pc:docMk/>
            <pc:sldMk cId="4284147548" sldId="2100"/>
            <ac:cxnSpMk id="14" creationId="{7958F626-F695-0C57-BA1F-A94493D7D7C8}"/>
          </ac:cxnSpMkLst>
        </pc:cxnChg>
        <pc:cxnChg chg="mod">
          <ac:chgData name="Lukács Hunor István" userId="ffa8a159-8321-430f-8eab-0b94773ee668" providerId="ADAL" clId="{44678206-FF20-7C49-8E98-2000FE653B3D}" dt="2024-11-20T15:13:02.398" v="810" actId="14100"/>
          <ac:cxnSpMkLst>
            <pc:docMk/>
            <pc:sldMk cId="4284147548" sldId="2100"/>
            <ac:cxnSpMk id="16" creationId="{303A7DE1-4A46-42C9-AE77-68EFF95AA663}"/>
          </ac:cxnSpMkLst>
        </pc:cxnChg>
        <pc:cxnChg chg="add mod">
          <ac:chgData name="Lukács Hunor István" userId="ffa8a159-8321-430f-8eab-0b94773ee668" providerId="ADAL" clId="{44678206-FF20-7C49-8E98-2000FE653B3D}" dt="2024-11-20T15:17:20.746" v="859" actId="14100"/>
          <ac:cxnSpMkLst>
            <pc:docMk/>
            <pc:sldMk cId="4284147548" sldId="2100"/>
            <ac:cxnSpMk id="27" creationId="{2CC24C62-5B55-D2A6-66D2-CA520D83DCC6}"/>
          </ac:cxnSpMkLst>
        </pc:cxnChg>
        <pc:cxnChg chg="add">
          <ac:chgData name="Lukács Hunor István" userId="ffa8a159-8321-430f-8eab-0b94773ee668" providerId="ADAL" clId="{44678206-FF20-7C49-8E98-2000FE653B3D}" dt="2024-11-20T15:17:28.553" v="860" actId="11529"/>
          <ac:cxnSpMkLst>
            <pc:docMk/>
            <pc:sldMk cId="4284147548" sldId="2100"/>
            <ac:cxnSpMk id="32" creationId="{9BC321C2-9052-FDE0-15A8-A1BF8A267C6C}"/>
          </ac:cxnSpMkLst>
        </pc:cxnChg>
        <pc:cxnChg chg="mod">
          <ac:chgData name="Lukács Hunor István" userId="ffa8a159-8321-430f-8eab-0b94773ee668" providerId="ADAL" clId="{44678206-FF20-7C49-8E98-2000FE653B3D}" dt="2024-11-20T15:16:02.513" v="840" actId="14100"/>
          <ac:cxnSpMkLst>
            <pc:docMk/>
            <pc:sldMk cId="4284147548" sldId="2100"/>
            <ac:cxnSpMk id="55" creationId="{ED089A89-A6B2-9502-8260-1D793EFE75A3}"/>
          </ac:cxnSpMkLst>
        </pc:cxnChg>
      </pc:sldChg>
      <pc:sldChg chg="modSp add mod">
        <pc:chgData name="Lukács Hunor István" userId="ffa8a159-8321-430f-8eab-0b94773ee668" providerId="ADAL" clId="{44678206-FF20-7C49-8E98-2000FE653B3D}" dt="2024-11-20T15:33:35.199" v="934" actId="207"/>
        <pc:sldMkLst>
          <pc:docMk/>
          <pc:sldMk cId="69208949" sldId="2101"/>
        </pc:sldMkLst>
        <pc:spChg chg="mod">
          <ac:chgData name="Lukács Hunor István" userId="ffa8a159-8321-430f-8eab-0b94773ee668" providerId="ADAL" clId="{44678206-FF20-7C49-8E98-2000FE653B3D}" dt="2024-11-20T15:33:35.199" v="934" actId="207"/>
          <ac:spMkLst>
            <pc:docMk/>
            <pc:sldMk cId="69208949" sldId="2101"/>
            <ac:spMk id="4" creationId="{5EB5AB2C-D740-E943-2B4A-5A7C73E14E1A}"/>
          </ac:spMkLst>
        </pc:spChg>
      </pc:sldChg>
      <pc:sldChg chg="add del">
        <pc:chgData name="Lukács Hunor István" userId="ffa8a159-8321-430f-8eab-0b94773ee668" providerId="ADAL" clId="{44678206-FF20-7C49-8E98-2000FE653B3D}" dt="2024-11-20T15:14:07.155" v="814"/>
        <pc:sldMkLst>
          <pc:docMk/>
          <pc:sldMk cId="7084412" sldId="2102"/>
        </pc:sldMkLst>
      </pc:sldChg>
      <pc:sldChg chg="modSp new del mod">
        <pc:chgData name="Lukács Hunor István" userId="ffa8a159-8321-430f-8eab-0b94773ee668" providerId="ADAL" clId="{44678206-FF20-7C49-8E98-2000FE653B3D}" dt="2024-11-20T15:26:20.972" v="902" actId="2696"/>
        <pc:sldMkLst>
          <pc:docMk/>
          <pc:sldMk cId="1349587332" sldId="2102"/>
        </pc:sldMkLst>
        <pc:spChg chg="mod">
          <ac:chgData name="Lukács Hunor István" userId="ffa8a159-8321-430f-8eab-0b94773ee668" providerId="ADAL" clId="{44678206-FF20-7C49-8E98-2000FE653B3D}" dt="2024-11-20T15:26:11.809" v="900"/>
          <ac:spMkLst>
            <pc:docMk/>
            <pc:sldMk cId="1349587332" sldId="2102"/>
            <ac:spMk id="2" creationId="{2A16E5C0-369E-E840-EE0F-C041278858B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5031B6-8E93-4B48-97EF-5E91A4BA53D0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C42EF0-6556-4726-A5F7-C5A11FB5B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7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42EF0-6556-4726-A5F7-C5A11FB5B5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11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FAEE2-6359-F352-C98C-297EE3E79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3001AE-6495-CAE1-57EF-2B93629D08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C7E535-1EF9-A078-C804-23C3C0A18A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CBE93-5EBA-DF8F-86C3-C80F02218A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42EF0-6556-4726-A5F7-C5A11FB5B50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26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060A4-5578-492E-9538-B6D3B1985970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6256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060A4-5578-492E-9538-B6D3B1985970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2177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2D48B2-9EB0-4B37-9B35-FC11E2EA535A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0974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060A4-5578-492E-9538-B6D3B1985970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8619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060A4-5578-492E-9538-B6D3B1985970}" type="slidenum">
              <a:rPr lang="hu-HU" smtClean="0"/>
              <a:t>14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7008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060A4-5578-492E-9538-B6D3B1985970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8394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42EF0-6556-4726-A5F7-C5A11FB5B5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997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2D48B2-9EB0-4B37-9B35-FC11E2EA535A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264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39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839A9-B0F1-4D49-B28A-8ADECF84D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01E91F-5743-4279-8EDD-662E7AF054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6F787B-0FA3-4DFB-A874-9BFB70864A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B217B-6571-4822-9005-8C298A022744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F973A-FBA0-415C-B1E0-5B51B11B1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A939A-9649-4CBD-A648-0091048E3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1ED326-7397-4765-BCB0-E50E09157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61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78FBCE-1D7B-46F4-9FCC-1334ACC47A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639EEC-7D5D-4337-BE76-B2918A6DE1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3491F-DC16-4D3B-BBDD-CBA047BE99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B217B-6571-4822-9005-8C298A022744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0628D-E6D2-4F40-B9CE-8AD860527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56A5F-D22F-473B-9D48-93835D671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1ED326-7397-4765-BCB0-E50E09157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904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horizontal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ogo">
            <a:extLst>
              <a:ext uri="{FF2B5EF4-FFF2-40B4-BE49-F238E27FC236}">
                <a16:creationId xmlns:a16="http://schemas.microsoft.com/office/drawing/2014/main" id="{BF558F48-F6D6-4568-8DA6-55FAE81CC26F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761" y="6308409"/>
            <a:ext cx="1128326" cy="30750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FD8C3B7-D4C2-49FB-A234-B9EF65EF0E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8177" y="2892853"/>
            <a:ext cx="10301466" cy="1675485"/>
          </a:xfrm>
          <a:ln w="0">
            <a:noFill/>
          </a:ln>
          <a:effectLst/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4446" b="1" kern="0" cap="none" baseline="0">
                <a:solidFill>
                  <a:schemeClr val="tx1"/>
                </a:solidFill>
              </a:defRPr>
            </a:lvl1pPr>
          </a:lstStyle>
          <a:p>
            <a:r>
              <a:rPr lang="en-US" noProof="1"/>
              <a:t>Presentation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7B0DFCC-F037-4745-849A-E2902A32AC76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608177" y="4713579"/>
            <a:ext cx="10301466" cy="13941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667"/>
            </a:lvl1pPr>
            <a:lvl2pPr marL="508132" indent="0">
              <a:buFontTx/>
              <a:buNone/>
              <a:defRPr/>
            </a:lvl2pPr>
            <a:lvl3pPr marL="1016264" indent="0">
              <a:buFontTx/>
              <a:buNone/>
              <a:defRPr/>
            </a:lvl3pPr>
            <a:lvl4pPr marL="1524396" indent="0">
              <a:buFontTx/>
              <a:buNone/>
              <a:defRPr/>
            </a:lvl4pPr>
            <a:lvl5pPr marL="1524396" indent="0">
              <a:buFontTx/>
              <a:buNone/>
              <a:defRPr/>
            </a:lvl5pPr>
          </a:lstStyle>
          <a:p>
            <a:pPr lvl="0"/>
            <a:r>
              <a:rPr lang="en-US" noProof="1"/>
              <a:t>Name, Department, Date</a:t>
            </a:r>
          </a:p>
        </p:txBody>
      </p:sp>
      <p:pic>
        <p:nvPicPr>
          <p:cNvPr id="4" name="SuperGraphic">
            <a:extLst>
              <a:ext uri="{FF2B5EF4-FFF2-40B4-BE49-F238E27FC236}">
                <a16:creationId xmlns:a16="http://schemas.microsoft.com/office/drawing/2014/main" id="{862C2846-F73C-4F37-B810-57D2567D11EB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528" cy="228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7952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428">
          <p15:clr>
            <a:srgbClr val="FBAE40"/>
          </p15:clr>
        </p15:guide>
        <p15:guide id="2" pos="6185">
          <p15:clr>
            <a:srgbClr val="FBAE40"/>
          </p15:clr>
        </p15:guide>
        <p15:guide id="3" orient="horz" pos="1290">
          <p15:clr>
            <a:srgbClr val="FBAE40"/>
          </p15:clr>
        </p15:guide>
        <p15:guide id="4" orient="horz" pos="2590">
          <p15:clr>
            <a:srgbClr val="FBAE40"/>
          </p15:clr>
        </p15:guide>
        <p15:guide id="5" orient="horz" pos="2664">
          <p15:clr>
            <a:srgbClr val="FBAE40"/>
          </p15:clr>
        </p15:guide>
        <p15:guide id="6" orient="horz" pos="347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52F7F-6D0D-4029-9C52-6FC0400B9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BF93C-D2D3-4B3C-84A4-1D77FAF3B6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B217B-6571-4822-9005-8C298A022744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43193-83D0-4294-B4FE-EA918745E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11AF2-BD82-4AB4-BBE4-64495CD83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1ED326-7397-4765-BCB0-E50E09157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40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52256-E1C0-4893-B43F-B5CE38500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DF0E0E-1B78-499A-A92A-61843ABFD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EDC51-9A7C-4667-8796-D5F701A44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B217B-6571-4822-9005-8C298A022744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17AD5-AD12-4509-B558-AD5010184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002D3-7D10-430C-AC84-AA612E30E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1ED326-7397-4765-BCB0-E50E09157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98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AE80E-E6E8-4B16-A370-3AA40A4C0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EFA54-8853-44C4-8DEC-EAFB21343E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9B92AA-97EA-4284-A8A2-E4F5CD40D8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EB8648-8A40-4B57-BBEF-3F500AF0CB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B217B-6571-4822-9005-8C298A022744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37001-0DC2-4702-B348-07FA4EF17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34C493-934C-4A44-B394-F17F3BD00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1ED326-7397-4765-BCB0-E50E09157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855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BB9E2-EF43-4618-82F0-845D553A9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EB6153-018A-4C86-851F-ACFEDA611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2FBC21-A638-4DC5-B571-2A24620D99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836593-D84D-4440-BC58-74276F3848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161E7E-E66A-4332-A4C2-BF1423BB95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11273B-D122-4CCF-A82E-50026D99B7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B217B-6571-4822-9005-8C298A022744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4BD2C6-1DD9-446B-A9A1-99180ECA6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16100E-5165-43FB-826C-4D225BECA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1ED326-7397-4765-BCB0-E50E09157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046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E19CA-A254-4BA8-9AFF-18440A097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BCC8F-3755-4CEF-B9F0-753DEC6358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B217B-6571-4822-9005-8C298A022744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BC6AA1-9910-4423-BE67-305AA50DF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5A2F31-34AF-4B39-869C-64D478639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1ED326-7397-4765-BCB0-E50E09157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971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7C7A0F-4885-4381-B47E-195CD66795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B217B-6571-4822-9005-8C298A022744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5AF2B5-164D-4514-82B5-E61D92C7F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356AF-3B27-4AC8-AEDD-3F60BDC41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1ED326-7397-4765-BCB0-E50E09157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15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7F78C-2B27-4FBE-AF76-ABEA0725A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49DAD-5DE2-4CCA-9A2B-F49BB4481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0ABFAC-4A4D-49FA-B534-95BFB832FC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D2F9EA-3A41-4AF6-9136-C9A7AC8A0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B217B-6571-4822-9005-8C298A022744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AF0D7-6A20-4343-8A79-0674074DD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BABB06-6542-4703-9019-582555E6B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1ED326-7397-4765-BCB0-E50E09157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247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F325D-9039-4158-89FA-354E5A412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C0BFDF-C8F7-4A0E-B08C-4BB176C272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7934EC-8E03-45B0-8FE3-F11B742618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9497EA-F244-493A-AABD-26D1229386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B217B-6571-4822-9005-8C298A022744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CEDE99-6AA9-4102-A839-C973ADBA6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0FCDF0-A0B1-44CA-9BDA-0BB5C2A1B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1ED326-7397-4765-BCB0-E50E09157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67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DBD33F-8050-4568-84BE-31EC3ED3227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11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Relationship Id="rId14" Type="http://schemas.openxmlformats.org/officeDocument/2006/relationships/image" Target="../media/image15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video" Target="../media/media1.mp4"/><Relationship Id="rId7" Type="http://schemas.openxmlformats.org/officeDocument/2006/relationships/image" Target="../media/image43.pn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42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978-3-031-70259-4_3" TargetMode="External"/><Relationship Id="rId2" Type="http://schemas.openxmlformats.org/officeDocument/2006/relationships/hyperlink" Target="https://doi.org/10.1007/978-3-031-41774-0_44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lukacs.hunor@inf.elte.hu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11353-1132-2C14-E0ED-B78EBB7A8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24170-8352-5442-3F97-9F52A4E182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565" y="1439054"/>
            <a:ext cx="10995700" cy="1675485"/>
          </a:xfrm>
        </p:spPr>
        <p:txBody>
          <a:bodyPr>
            <a:normAutofit/>
          </a:bodyPr>
          <a:lstStyle/>
          <a:p>
            <a:pPr algn="ctr" defTabSz="1016264">
              <a:defRPr/>
            </a:pPr>
            <a:r>
              <a:rPr lang="en-US" sz="4800" kern="0" dirty="0">
                <a:solidFill>
                  <a:srgbClr val="000000">
                    <a:lumMod val="75000"/>
                    <a:lumOff val="25000"/>
                  </a:srgbClr>
                </a:solidFill>
              </a:rPr>
              <a:t>Projects at the Bosch-ELTE Cooperation</a:t>
            </a:r>
            <a:endParaRPr lang="en-US" sz="4800" kern="0" dirty="0">
              <a:solidFill>
                <a:srgbClr val="0070C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EF418B-D375-855A-3DD5-D3CBE27FFBFF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3096368" y="3010143"/>
            <a:ext cx="7505730" cy="493634"/>
          </a:xfrm>
        </p:spPr>
        <p:txBody>
          <a:bodyPr>
            <a:normAutofit/>
          </a:bodyPr>
          <a:lstStyle/>
          <a:p>
            <a:r>
              <a:rPr lang="hu-HU" sz="2400" dirty="0">
                <a:latin typeface="+mj-lt"/>
              </a:rPr>
              <a:t>Hunor István Lukács (</a:t>
            </a:r>
            <a:r>
              <a:rPr lang="hu-HU" sz="2400" dirty="0" err="1">
                <a:latin typeface="+mj-lt"/>
              </a:rPr>
              <a:t>lukacs.hunor@inf.elte.hu</a:t>
            </a:r>
            <a:r>
              <a:rPr lang="hu-HU" sz="2400" dirty="0">
                <a:latin typeface="+mj-lt"/>
              </a:rPr>
              <a:t>)</a:t>
            </a:r>
            <a:endParaRPr lang="en-US" sz="2400" dirty="0">
              <a:latin typeface="+mj-lt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0514A76-9B15-B2FC-595E-A7CF17581F16}"/>
              </a:ext>
            </a:extLst>
          </p:cNvPr>
          <p:cNvGrpSpPr/>
          <p:nvPr/>
        </p:nvGrpSpPr>
        <p:grpSpPr>
          <a:xfrm>
            <a:off x="3843080" y="3742688"/>
            <a:ext cx="1762576" cy="1154889"/>
            <a:chOff x="6495347" y="4136242"/>
            <a:chExt cx="1762576" cy="1154889"/>
          </a:xfrm>
        </p:grpSpPr>
        <p:pic>
          <p:nvPicPr>
            <p:cNvPr id="7" name="Kép 21">
              <a:extLst>
                <a:ext uri="{FF2B5EF4-FFF2-40B4-BE49-F238E27FC236}">
                  <a16:creationId xmlns:a16="http://schemas.microsoft.com/office/drawing/2014/main" id="{6DB468B1-FA36-03F3-0FC7-E8B845CD3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5347" y="4136242"/>
              <a:ext cx="1762576" cy="966076"/>
            </a:xfrm>
            <a:prstGeom prst="rect">
              <a:avLst/>
            </a:prstGeom>
          </p:spPr>
        </p:pic>
        <p:sp>
          <p:nvSpPr>
            <p:cNvPr id="8" name="Szövegdoboz 24">
              <a:extLst>
                <a:ext uri="{FF2B5EF4-FFF2-40B4-BE49-F238E27FC236}">
                  <a16:creationId xmlns:a16="http://schemas.microsoft.com/office/drawing/2014/main" id="{7011F97B-2A40-2E3E-8F2D-E20C5A9B781D}"/>
                </a:ext>
              </a:extLst>
            </p:cNvPr>
            <p:cNvSpPr txBox="1"/>
            <p:nvPr/>
          </p:nvSpPr>
          <p:spPr>
            <a:xfrm>
              <a:off x="6795455" y="5109450"/>
              <a:ext cx="1162360" cy="18168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R="0" algn="ctr" defTabSz="914400" eaLnBrk="1" fontAlgn="auto" latinLnBrk="0" hangingPunct="1"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hu-HU" sz="1200" b="1" dirty="0" err="1">
                  <a:solidFill>
                    <a:srgbClr val="004975"/>
                  </a:solidFill>
                  <a:latin typeface="+mn-lt"/>
                </a:rPr>
                <a:t>Machine</a:t>
              </a:r>
              <a:r>
                <a:rPr lang="hu-HU" sz="1200" b="1" dirty="0">
                  <a:solidFill>
                    <a:srgbClr val="004975"/>
                  </a:solidFill>
                  <a:latin typeface="+mn-lt"/>
                </a:rPr>
                <a:t> Vision</a:t>
              </a:r>
              <a:endParaRPr lang="en-US" sz="1200" b="1" dirty="0">
                <a:solidFill>
                  <a:srgbClr val="004975"/>
                </a:solidFill>
                <a:latin typeface="+mn-lt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801CFAE-FF57-1449-6583-FFB01DB16D1A}"/>
              </a:ext>
            </a:extLst>
          </p:cNvPr>
          <p:cNvGrpSpPr/>
          <p:nvPr/>
        </p:nvGrpSpPr>
        <p:grpSpPr>
          <a:xfrm>
            <a:off x="5638463" y="5258716"/>
            <a:ext cx="1492113" cy="1025841"/>
            <a:chOff x="4458796" y="5076750"/>
            <a:chExt cx="1492113" cy="1025841"/>
          </a:xfrm>
        </p:grpSpPr>
        <p:pic>
          <p:nvPicPr>
            <p:cNvPr id="9" name="Kép 26">
              <a:extLst>
                <a:ext uri="{FF2B5EF4-FFF2-40B4-BE49-F238E27FC236}">
                  <a16:creationId xmlns:a16="http://schemas.microsoft.com/office/drawing/2014/main" id="{62FDD87B-3FA5-4B4A-4372-23F32CEDC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8796" y="5076750"/>
              <a:ext cx="1492113" cy="919089"/>
            </a:xfrm>
            <a:prstGeom prst="rect">
              <a:avLst/>
            </a:prstGeom>
          </p:spPr>
        </p:pic>
        <p:sp>
          <p:nvSpPr>
            <p:cNvPr id="10" name="Szövegdoboz 29">
              <a:extLst>
                <a:ext uri="{FF2B5EF4-FFF2-40B4-BE49-F238E27FC236}">
                  <a16:creationId xmlns:a16="http://schemas.microsoft.com/office/drawing/2014/main" id="{871389A9-5AF4-2373-7CD4-CBDC674D6356}"/>
                </a:ext>
              </a:extLst>
            </p:cNvPr>
            <p:cNvSpPr txBox="1"/>
            <p:nvPr/>
          </p:nvSpPr>
          <p:spPr>
            <a:xfrm>
              <a:off x="4733902" y="6013628"/>
              <a:ext cx="721085" cy="8896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R="0" defTabSz="914400" eaLnBrk="1" fontAlgn="auto" latinLnBrk="0" hangingPunct="1"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hu-HU" sz="1200" b="1" dirty="0">
                  <a:solidFill>
                    <a:srgbClr val="004975"/>
                  </a:solidFill>
                  <a:latin typeface="+mn-lt"/>
                </a:rPr>
                <a:t>AI &amp; </a:t>
              </a:r>
              <a:r>
                <a:rPr lang="hu-HU" sz="1200" b="1" dirty="0" err="1">
                  <a:solidFill>
                    <a:srgbClr val="004975"/>
                  </a:solidFill>
                  <a:latin typeface="+mn-lt"/>
                </a:rPr>
                <a:t>Robotics</a:t>
              </a:r>
              <a:endParaRPr lang="en-US" sz="1200" b="1" dirty="0">
                <a:solidFill>
                  <a:srgbClr val="004975"/>
                </a:solidFill>
                <a:latin typeface="+mn-lt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BAA8B44-6611-6346-A7C7-96AF6AC95C05}"/>
              </a:ext>
            </a:extLst>
          </p:cNvPr>
          <p:cNvGrpSpPr/>
          <p:nvPr/>
        </p:nvGrpSpPr>
        <p:grpSpPr>
          <a:xfrm>
            <a:off x="7965928" y="5383356"/>
            <a:ext cx="1855335" cy="901201"/>
            <a:chOff x="8548614" y="2997436"/>
            <a:chExt cx="1855335" cy="901201"/>
          </a:xfrm>
        </p:grpSpPr>
        <p:pic>
          <p:nvPicPr>
            <p:cNvPr id="15" name="Kép 33">
              <a:extLst>
                <a:ext uri="{FF2B5EF4-FFF2-40B4-BE49-F238E27FC236}">
                  <a16:creationId xmlns:a16="http://schemas.microsoft.com/office/drawing/2014/main" id="{1A4067C2-F261-4175-4963-24E633C28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16678" y="2997436"/>
              <a:ext cx="1787271" cy="768012"/>
            </a:xfrm>
            <a:prstGeom prst="rect">
              <a:avLst/>
            </a:prstGeom>
          </p:spPr>
        </p:pic>
        <p:sp>
          <p:nvSpPr>
            <p:cNvPr id="16" name="Szövegdoboz 34">
              <a:extLst>
                <a:ext uri="{FF2B5EF4-FFF2-40B4-BE49-F238E27FC236}">
                  <a16:creationId xmlns:a16="http://schemas.microsoft.com/office/drawing/2014/main" id="{F9623505-B667-D3D9-CC3C-0F95551C3488}"/>
                </a:ext>
              </a:extLst>
            </p:cNvPr>
            <p:cNvSpPr txBox="1"/>
            <p:nvPr/>
          </p:nvSpPr>
          <p:spPr>
            <a:xfrm>
              <a:off x="8548614" y="3836633"/>
              <a:ext cx="609832" cy="62004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R="0" defTabSz="914400" eaLnBrk="1" fontAlgn="auto" latinLnBrk="0" hangingPunct="1"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hu-HU" sz="1200" b="1" dirty="0" err="1">
                  <a:solidFill>
                    <a:srgbClr val="004975"/>
                  </a:solidFill>
                  <a:latin typeface="+mn-lt"/>
                </a:rPr>
                <a:t>Spiking</a:t>
              </a:r>
              <a:r>
                <a:rPr lang="hu-HU" sz="1200" b="1" dirty="0">
                  <a:solidFill>
                    <a:srgbClr val="004975"/>
                  </a:solidFill>
                  <a:latin typeface="+mn-lt"/>
                </a:rPr>
                <a:t> </a:t>
              </a:r>
              <a:r>
                <a:rPr lang="hu-HU" sz="1200" b="1" dirty="0" err="1">
                  <a:solidFill>
                    <a:srgbClr val="004975"/>
                  </a:solidFill>
                  <a:latin typeface="+mn-lt"/>
                </a:rPr>
                <a:t>Neural</a:t>
              </a:r>
              <a:r>
                <a:rPr lang="hu-HU" sz="1200" b="1" dirty="0">
                  <a:solidFill>
                    <a:srgbClr val="004975"/>
                  </a:solidFill>
                  <a:latin typeface="+mn-lt"/>
                </a:rPr>
                <a:t> Network (SNN)</a:t>
              </a:r>
              <a:endParaRPr lang="en-US" sz="1200" b="1" dirty="0">
                <a:solidFill>
                  <a:srgbClr val="004975"/>
                </a:solidFill>
                <a:latin typeface="+mn-lt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9252106-7ABC-C5DC-9836-B9B597CA742A}"/>
              </a:ext>
            </a:extLst>
          </p:cNvPr>
          <p:cNvGrpSpPr/>
          <p:nvPr/>
        </p:nvGrpSpPr>
        <p:grpSpPr>
          <a:xfrm>
            <a:off x="8793414" y="3635923"/>
            <a:ext cx="2944852" cy="1475129"/>
            <a:chOff x="7529438" y="5823121"/>
            <a:chExt cx="2944852" cy="1475129"/>
          </a:xfrm>
        </p:grpSpPr>
        <p:pic>
          <p:nvPicPr>
            <p:cNvPr id="13" name="Kép 13">
              <a:extLst>
                <a:ext uri="{FF2B5EF4-FFF2-40B4-BE49-F238E27FC236}">
                  <a16:creationId xmlns:a16="http://schemas.microsoft.com/office/drawing/2014/main" id="{A6E9CD64-D822-D3A5-A4F5-72147F1BB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29620" y="5823121"/>
              <a:ext cx="1319147" cy="1048653"/>
            </a:xfrm>
            <a:prstGeom prst="rect">
              <a:avLst/>
            </a:prstGeom>
          </p:spPr>
        </p:pic>
        <p:sp>
          <p:nvSpPr>
            <p:cNvPr id="14" name="Szövegdoboz 14">
              <a:extLst>
                <a:ext uri="{FF2B5EF4-FFF2-40B4-BE49-F238E27FC236}">
                  <a16:creationId xmlns:a16="http://schemas.microsoft.com/office/drawing/2014/main" id="{5093F7F2-63C7-D71B-3569-B111ADA43841}"/>
                </a:ext>
              </a:extLst>
            </p:cNvPr>
            <p:cNvSpPr txBox="1"/>
            <p:nvPr/>
          </p:nvSpPr>
          <p:spPr>
            <a:xfrm>
              <a:off x="7529438" y="6917583"/>
              <a:ext cx="1175728" cy="10752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R="0" algn="ctr" defTabSz="914400" eaLnBrk="1" fontAlgn="auto" latinLnBrk="0" hangingPunct="1"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hu-HU" sz="1200" b="1" dirty="0">
                  <a:solidFill>
                    <a:srgbClr val="004975"/>
                  </a:solidFill>
                  <a:latin typeface="+mn-lt"/>
                </a:rPr>
                <a:t>AI </a:t>
              </a:r>
              <a:r>
                <a:rPr lang="hu-HU" sz="1200" b="1" dirty="0" err="1">
                  <a:solidFill>
                    <a:srgbClr val="004975"/>
                  </a:solidFill>
                  <a:latin typeface="+mn-lt"/>
                </a:rPr>
                <a:t>for</a:t>
              </a:r>
              <a:r>
                <a:rPr lang="hu-HU" sz="1200" b="1" dirty="0">
                  <a:solidFill>
                    <a:srgbClr val="004975"/>
                  </a:solidFill>
                  <a:latin typeface="+mn-lt"/>
                </a:rPr>
                <a:t> MEMS </a:t>
              </a:r>
              <a:r>
                <a:rPr lang="hu-HU" sz="1200" b="1" dirty="0" err="1">
                  <a:solidFill>
                    <a:srgbClr val="004975"/>
                  </a:solidFill>
                  <a:latin typeface="+mn-lt"/>
                </a:rPr>
                <a:t>sensors</a:t>
              </a:r>
              <a:endParaRPr lang="en-US" sz="1200" b="1" dirty="0">
                <a:solidFill>
                  <a:srgbClr val="004975"/>
                </a:solidFill>
                <a:latin typeface="+mn-lt"/>
              </a:endParaRPr>
            </a:p>
          </p:txBody>
        </p:sp>
        <p:sp>
          <p:nvSpPr>
            <p:cNvPr id="17" name="Szövegdoboz 6">
              <a:extLst>
                <a:ext uri="{FF2B5EF4-FFF2-40B4-BE49-F238E27FC236}">
                  <a16:creationId xmlns:a16="http://schemas.microsoft.com/office/drawing/2014/main" id="{26DA2579-B3A8-AEBA-2BEA-247E021F1680}"/>
                </a:ext>
              </a:extLst>
            </p:cNvPr>
            <p:cNvSpPr txBox="1"/>
            <p:nvPr/>
          </p:nvSpPr>
          <p:spPr>
            <a:xfrm>
              <a:off x="8976355" y="7229710"/>
              <a:ext cx="1497935" cy="685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R="0" algn="ctr" defTabSz="914400" eaLnBrk="1" fontAlgn="auto" latinLnBrk="0" hangingPunct="1"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200" b="1" dirty="0">
                  <a:solidFill>
                    <a:srgbClr val="004975"/>
                  </a:solidFill>
                  <a:latin typeface="+mn-lt"/>
                </a:rPr>
                <a:t>Anomaly detection</a:t>
              </a:r>
            </a:p>
          </p:txBody>
        </p:sp>
        <p:pic>
          <p:nvPicPr>
            <p:cNvPr id="18" name="Kép 5">
              <a:extLst>
                <a:ext uri="{FF2B5EF4-FFF2-40B4-BE49-F238E27FC236}">
                  <a16:creationId xmlns:a16="http://schemas.microsoft.com/office/drawing/2014/main" id="{BB97755A-1169-1DF0-4482-871FB2176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47136" y="6399694"/>
              <a:ext cx="1156813" cy="830016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9C783E5-A2EB-70C3-2318-5FF9DC90C7BD}"/>
              </a:ext>
            </a:extLst>
          </p:cNvPr>
          <p:cNvGrpSpPr/>
          <p:nvPr/>
        </p:nvGrpSpPr>
        <p:grpSpPr>
          <a:xfrm>
            <a:off x="441758" y="3351669"/>
            <a:ext cx="2545318" cy="2106618"/>
            <a:chOff x="860651" y="3150843"/>
            <a:chExt cx="2545318" cy="2106618"/>
          </a:xfrm>
        </p:grpSpPr>
        <p:pic>
          <p:nvPicPr>
            <p:cNvPr id="5" name="Kép 16">
              <a:extLst>
                <a:ext uri="{FF2B5EF4-FFF2-40B4-BE49-F238E27FC236}">
                  <a16:creationId xmlns:a16="http://schemas.microsoft.com/office/drawing/2014/main" id="{D77FC0B3-39D5-6E2B-8D8D-531795CD8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72627" y="4482703"/>
              <a:ext cx="1278509" cy="707890"/>
            </a:xfrm>
            <a:prstGeom prst="rect">
              <a:avLst/>
            </a:prstGeom>
          </p:spPr>
        </p:pic>
        <p:sp>
          <p:nvSpPr>
            <p:cNvPr id="6" name="Szövegdoboz 19">
              <a:extLst>
                <a:ext uri="{FF2B5EF4-FFF2-40B4-BE49-F238E27FC236}">
                  <a16:creationId xmlns:a16="http://schemas.microsoft.com/office/drawing/2014/main" id="{41C4F2D1-5D51-D595-9666-2A053D6E0117}"/>
                </a:ext>
              </a:extLst>
            </p:cNvPr>
            <p:cNvSpPr txBox="1"/>
            <p:nvPr/>
          </p:nvSpPr>
          <p:spPr>
            <a:xfrm>
              <a:off x="860651" y="5195440"/>
              <a:ext cx="695889" cy="620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R="0" defTabSz="914400" eaLnBrk="1" fontAlgn="auto" latinLnBrk="0" hangingPunct="1"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hu-HU" sz="1200" b="1" dirty="0" err="1">
                  <a:solidFill>
                    <a:srgbClr val="004975"/>
                  </a:solidFill>
                  <a:latin typeface="+mn-lt"/>
                </a:rPr>
                <a:t>Autonomous</a:t>
              </a:r>
              <a:r>
                <a:rPr lang="hu-HU" sz="1200" b="1" dirty="0">
                  <a:solidFill>
                    <a:srgbClr val="004975"/>
                  </a:solidFill>
                  <a:latin typeface="+mn-lt"/>
                </a:rPr>
                <a:t> </a:t>
              </a:r>
              <a:r>
                <a:rPr lang="hu-HU" sz="1200" b="1" dirty="0" err="1">
                  <a:solidFill>
                    <a:srgbClr val="004975"/>
                  </a:solidFill>
                  <a:latin typeface="+mn-lt"/>
                </a:rPr>
                <a:t>driving</a:t>
              </a:r>
              <a:endParaRPr lang="en-US" sz="1200" b="1" dirty="0">
                <a:solidFill>
                  <a:srgbClr val="004975"/>
                </a:solidFill>
                <a:latin typeface="+mn-lt"/>
              </a:endParaRPr>
            </a:p>
          </p:txBody>
        </p:sp>
        <p:pic>
          <p:nvPicPr>
            <p:cNvPr id="11" name="Content Placeholder 6">
              <a:extLst>
                <a:ext uri="{FF2B5EF4-FFF2-40B4-BE49-F238E27FC236}">
                  <a16:creationId xmlns:a16="http://schemas.microsoft.com/office/drawing/2014/main" id="{CBE4D503-43BD-5286-2A84-31870D215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699" y="3972323"/>
              <a:ext cx="931270" cy="731000"/>
            </a:xfrm>
            <a:prstGeom prst="rect">
              <a:avLst/>
            </a:prstGeom>
          </p:spPr>
        </p:pic>
        <p:sp>
          <p:nvSpPr>
            <p:cNvPr id="12" name="Szövegdoboz 9">
              <a:extLst>
                <a:ext uri="{FF2B5EF4-FFF2-40B4-BE49-F238E27FC236}">
                  <a16:creationId xmlns:a16="http://schemas.microsoft.com/office/drawing/2014/main" id="{26E3BDEA-0218-B30A-B33B-4A9CC67ACD7D}"/>
                </a:ext>
              </a:extLst>
            </p:cNvPr>
            <p:cNvSpPr txBox="1"/>
            <p:nvPr/>
          </p:nvSpPr>
          <p:spPr>
            <a:xfrm>
              <a:off x="2425255" y="4732779"/>
              <a:ext cx="718620" cy="4620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R="0" defTabSz="914400" eaLnBrk="1" fontAlgn="auto" latinLnBrk="0" hangingPunct="1"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200" b="1" dirty="0">
                  <a:solidFill>
                    <a:srgbClr val="004975"/>
                  </a:solidFill>
                  <a:latin typeface="+mn-lt"/>
                </a:rPr>
                <a:t>Interior sensing</a:t>
              </a:r>
            </a:p>
          </p:txBody>
        </p:sp>
        <p:grpSp>
          <p:nvGrpSpPr>
            <p:cNvPr id="19" name="Group 14">
              <a:extLst>
                <a:ext uri="{FF2B5EF4-FFF2-40B4-BE49-F238E27FC236}">
                  <a16:creationId xmlns:a16="http://schemas.microsoft.com/office/drawing/2014/main" id="{879CF567-51EF-42C8-A796-8B3D777B8692}"/>
                </a:ext>
              </a:extLst>
            </p:cNvPr>
            <p:cNvGrpSpPr/>
            <p:nvPr/>
          </p:nvGrpSpPr>
          <p:grpSpPr>
            <a:xfrm>
              <a:off x="1839744" y="3213123"/>
              <a:ext cx="276778" cy="503286"/>
              <a:chOff x="3808464" y="1273298"/>
              <a:chExt cx="3352692" cy="3352692"/>
            </a:xfrm>
          </p:grpSpPr>
          <p:sp>
            <p:nvSpPr>
              <p:cNvPr id="20" name="Téglalap 3">
                <a:extLst>
                  <a:ext uri="{FF2B5EF4-FFF2-40B4-BE49-F238E27FC236}">
                    <a16:creationId xmlns:a16="http://schemas.microsoft.com/office/drawing/2014/main" id="{10D795AE-83B6-E932-BF97-602DE189E80E}"/>
                  </a:ext>
                </a:extLst>
              </p:cNvPr>
              <p:cNvSpPr/>
              <p:nvPr/>
            </p:nvSpPr>
            <p:spPr>
              <a:xfrm>
                <a:off x="3808464" y="1273298"/>
                <a:ext cx="3352692" cy="3352692"/>
              </a:xfrm>
              <a:prstGeom prst="rect">
                <a:avLst/>
              </a:prstGeom>
              <a:solidFill>
                <a:srgbClr val="13A6FF">
                  <a:alpha val="74902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33"/>
                <a:endParaRPr lang="en-US" kern="0" dirty="0">
                  <a:solidFill>
                    <a:srgbClr val="000000"/>
                  </a:solidFill>
                  <a:latin typeface="Bosch Office Sans"/>
                </a:endParaRPr>
              </a:p>
            </p:txBody>
          </p:sp>
          <p:sp>
            <p:nvSpPr>
              <p:cNvPr id="21" name="Téglalap 4">
                <a:extLst>
                  <a:ext uri="{FF2B5EF4-FFF2-40B4-BE49-F238E27FC236}">
                    <a16:creationId xmlns:a16="http://schemas.microsoft.com/office/drawing/2014/main" id="{74E68AF1-D377-EDDB-C658-6319D70E9743}"/>
                  </a:ext>
                </a:extLst>
              </p:cNvPr>
              <p:cNvSpPr/>
              <p:nvPr/>
            </p:nvSpPr>
            <p:spPr>
              <a:xfrm rot="18900000">
                <a:off x="3861307" y="1330507"/>
                <a:ext cx="3238279" cy="3238279"/>
              </a:xfrm>
              <a:prstGeom prst="rect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33"/>
                <a:endParaRPr lang="en-US" kern="0" dirty="0">
                  <a:solidFill>
                    <a:srgbClr val="000000"/>
                  </a:solidFill>
                  <a:latin typeface="Bosch Office Sans"/>
                </a:endParaRPr>
              </a:p>
            </p:txBody>
          </p:sp>
          <p:sp>
            <p:nvSpPr>
              <p:cNvPr id="22" name="Téglalap 5">
                <a:extLst>
                  <a:ext uri="{FF2B5EF4-FFF2-40B4-BE49-F238E27FC236}">
                    <a16:creationId xmlns:a16="http://schemas.microsoft.com/office/drawing/2014/main" id="{CF52B8D8-E92F-B588-FA53-7F37BD0F6BA5}"/>
                  </a:ext>
                </a:extLst>
              </p:cNvPr>
              <p:cNvSpPr/>
              <p:nvPr/>
            </p:nvSpPr>
            <p:spPr>
              <a:xfrm>
                <a:off x="3972582" y="1437417"/>
                <a:ext cx="3024456" cy="3024456"/>
              </a:xfrm>
              <a:prstGeom prst="rect">
                <a:avLst/>
              </a:prstGeom>
              <a:solidFill>
                <a:srgbClr val="848689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33"/>
                <a:endParaRPr lang="en-US" kern="0" dirty="0">
                  <a:solidFill>
                    <a:srgbClr val="000000"/>
                  </a:solidFill>
                  <a:latin typeface="Bosch Office Sans"/>
                </a:endParaRPr>
              </a:p>
            </p:txBody>
          </p:sp>
          <p:pic>
            <p:nvPicPr>
              <p:cNvPr id="23" name="Kép 14">
                <a:extLst>
                  <a:ext uri="{FF2B5EF4-FFF2-40B4-BE49-F238E27FC236}">
                    <a16:creationId xmlns:a16="http://schemas.microsoft.com/office/drawing/2014/main" id="{DF10C152-E5A1-C52D-AA8F-35DCE61064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63851" y="1350547"/>
                <a:ext cx="3033187" cy="3024457"/>
              </a:xfrm>
              <a:prstGeom prst="rect">
                <a:avLst/>
              </a:prstGeom>
            </p:spPr>
          </p:pic>
          <p:pic>
            <p:nvPicPr>
              <p:cNvPr id="24" name="Picture 2">
                <a:extLst>
                  <a:ext uri="{FF2B5EF4-FFF2-40B4-BE49-F238E27FC236}">
                    <a16:creationId xmlns:a16="http://schemas.microsoft.com/office/drawing/2014/main" id="{52903C9B-7194-4FF5-2B58-DFD9D6E862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80754" y="3907285"/>
                <a:ext cx="1199383" cy="2674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5" name="Picture 13">
              <a:extLst>
                <a:ext uri="{FF2B5EF4-FFF2-40B4-BE49-F238E27FC236}">
                  <a16:creationId xmlns:a16="http://schemas.microsoft.com/office/drawing/2014/main" id="{FD1A58C3-1302-E9B9-B6BE-239CC9BC2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93995">
              <a:off x="926190" y="3150843"/>
              <a:ext cx="1128537" cy="972721"/>
            </a:xfrm>
            <a:prstGeom prst="rect">
              <a:avLst/>
            </a:prstGeom>
          </p:spPr>
        </p:pic>
        <p:pic>
          <p:nvPicPr>
            <p:cNvPr id="26" name="Picture 6">
              <a:extLst>
                <a:ext uri="{FF2B5EF4-FFF2-40B4-BE49-F238E27FC236}">
                  <a16:creationId xmlns:a16="http://schemas.microsoft.com/office/drawing/2014/main" id="{B89CCDE4-6086-8F2B-3C6D-F5941BF2F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194720" y="3725510"/>
              <a:ext cx="827657" cy="365614"/>
            </a:xfrm>
            <a:prstGeom prst="rect">
              <a:avLst/>
            </a:prstGeom>
          </p:spPr>
        </p:pic>
        <p:sp>
          <p:nvSpPr>
            <p:cNvPr id="27" name="Szövegdoboz 19">
              <a:extLst>
                <a:ext uri="{FF2B5EF4-FFF2-40B4-BE49-F238E27FC236}">
                  <a16:creationId xmlns:a16="http://schemas.microsoft.com/office/drawing/2014/main" id="{8667797A-69DF-7E7B-E3A0-C960C1503C5B}"/>
                </a:ext>
              </a:extLst>
            </p:cNvPr>
            <p:cNvSpPr txBox="1"/>
            <p:nvPr/>
          </p:nvSpPr>
          <p:spPr>
            <a:xfrm>
              <a:off x="1201723" y="4090289"/>
              <a:ext cx="695889" cy="620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R="0" defTabSz="914400" eaLnBrk="1" fontAlgn="auto" latinLnBrk="0" hangingPunct="1"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hu-HU" sz="1200" b="1" dirty="0" err="1">
                  <a:solidFill>
                    <a:srgbClr val="004975"/>
                  </a:solidFill>
                  <a:latin typeface="+mn-lt"/>
                </a:rPr>
                <a:t>Dronetruth</a:t>
              </a:r>
              <a:endParaRPr lang="en-US" sz="1200" b="1" dirty="0">
                <a:solidFill>
                  <a:srgbClr val="004975"/>
                </a:solidFill>
                <a:latin typeface="+mn-lt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73F22A4-68F9-074B-ADAD-6C6F7D5324E9}"/>
              </a:ext>
            </a:extLst>
          </p:cNvPr>
          <p:cNvGrpSpPr/>
          <p:nvPr/>
        </p:nvGrpSpPr>
        <p:grpSpPr>
          <a:xfrm>
            <a:off x="3053447" y="5037474"/>
            <a:ext cx="1784547" cy="1693899"/>
            <a:chOff x="2674250" y="4928895"/>
            <a:chExt cx="1784547" cy="1693899"/>
          </a:xfrm>
        </p:grpSpPr>
        <p:pic>
          <p:nvPicPr>
            <p:cNvPr id="28" name="Kép 123">
              <a:extLst>
                <a:ext uri="{FF2B5EF4-FFF2-40B4-BE49-F238E27FC236}">
                  <a16:creationId xmlns:a16="http://schemas.microsoft.com/office/drawing/2014/main" id="{3529DC28-B0C2-6B9D-0D1E-D47630B63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4250" y="4928895"/>
              <a:ext cx="1492113" cy="1468327"/>
            </a:xfrm>
            <a:prstGeom prst="rect">
              <a:avLst/>
            </a:prstGeom>
          </p:spPr>
        </p:pic>
        <p:sp>
          <p:nvSpPr>
            <p:cNvPr id="29" name="Szövegdoboz 34">
              <a:extLst>
                <a:ext uri="{FF2B5EF4-FFF2-40B4-BE49-F238E27FC236}">
                  <a16:creationId xmlns:a16="http://schemas.microsoft.com/office/drawing/2014/main" id="{E4AF90C4-5336-D0EF-3619-67F019242220}"/>
                </a:ext>
              </a:extLst>
            </p:cNvPr>
            <p:cNvSpPr txBox="1"/>
            <p:nvPr/>
          </p:nvSpPr>
          <p:spPr>
            <a:xfrm>
              <a:off x="2674251" y="6351955"/>
              <a:ext cx="1784546" cy="27083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R="0" defTabSz="914400" eaLnBrk="1" fontAlgn="auto" latinLnBrk="0" hangingPunct="1"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hu-HU" sz="1200" b="1" dirty="0" err="1">
                  <a:solidFill>
                    <a:srgbClr val="004975"/>
                  </a:solidFill>
                </a:rPr>
                <a:t>P</a:t>
              </a:r>
              <a:r>
                <a:rPr lang="hu-HU" sz="1200" b="1" dirty="0" err="1">
                  <a:solidFill>
                    <a:srgbClr val="004975"/>
                  </a:solidFill>
                  <a:latin typeface="+mn-lt"/>
                </a:rPr>
                <a:t>rocess</a:t>
              </a:r>
              <a:r>
                <a:rPr lang="hu-HU" sz="1200" b="1" dirty="0">
                  <a:solidFill>
                    <a:srgbClr val="004975"/>
                  </a:solidFill>
                  <a:latin typeface="+mn-lt"/>
                </a:rPr>
                <a:t> </a:t>
              </a:r>
              <a:r>
                <a:rPr lang="hu-HU" sz="1200" b="1" dirty="0">
                  <a:solidFill>
                    <a:srgbClr val="004975"/>
                  </a:solidFill>
                </a:rPr>
                <a:t>F</a:t>
              </a:r>
              <a:r>
                <a:rPr lang="hu-HU" sz="1200" b="1" dirty="0">
                  <a:solidFill>
                    <a:srgbClr val="004975"/>
                  </a:solidFill>
                  <a:latin typeface="+mn-lt"/>
                </a:rPr>
                <a:t>low </a:t>
              </a:r>
              <a:r>
                <a:rPr lang="hu-HU" sz="1200" b="1" dirty="0" err="1">
                  <a:solidFill>
                    <a:srgbClr val="004975"/>
                  </a:solidFill>
                </a:rPr>
                <a:t>O</a:t>
              </a:r>
              <a:r>
                <a:rPr lang="hu-HU" sz="1200" b="1" dirty="0" err="1">
                  <a:solidFill>
                    <a:srgbClr val="004975"/>
                  </a:solidFill>
                  <a:latin typeface="+mn-lt"/>
                </a:rPr>
                <a:t>ptimization</a:t>
              </a:r>
              <a:endParaRPr lang="hu-HU" sz="1200" b="1" dirty="0">
                <a:solidFill>
                  <a:srgbClr val="004975"/>
                </a:solidFill>
                <a:latin typeface="+mn-lt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C246485-DE35-B39D-A702-A5E2E1245051}"/>
              </a:ext>
            </a:extLst>
          </p:cNvPr>
          <p:cNvGrpSpPr/>
          <p:nvPr/>
        </p:nvGrpSpPr>
        <p:grpSpPr>
          <a:xfrm>
            <a:off x="6574948" y="3652551"/>
            <a:ext cx="1493856" cy="794502"/>
            <a:chOff x="4646401" y="3484901"/>
            <a:chExt cx="1493856" cy="794502"/>
          </a:xfrm>
        </p:grpSpPr>
        <p:pic>
          <p:nvPicPr>
            <p:cNvPr id="30" name="Kép 125">
              <a:extLst>
                <a:ext uri="{FF2B5EF4-FFF2-40B4-BE49-F238E27FC236}">
                  <a16:creationId xmlns:a16="http://schemas.microsoft.com/office/drawing/2014/main" id="{D4C09631-CA5C-E802-168F-3B7AC405C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646401" y="3484901"/>
              <a:ext cx="1493856" cy="731000"/>
            </a:xfrm>
            <a:prstGeom prst="rect">
              <a:avLst/>
            </a:prstGeom>
          </p:spPr>
        </p:pic>
        <p:sp>
          <p:nvSpPr>
            <p:cNvPr id="31" name="Szövegdoboz 29">
              <a:extLst>
                <a:ext uri="{FF2B5EF4-FFF2-40B4-BE49-F238E27FC236}">
                  <a16:creationId xmlns:a16="http://schemas.microsoft.com/office/drawing/2014/main" id="{D5383AE1-F880-CF74-E232-21A8313EC438}"/>
                </a:ext>
              </a:extLst>
            </p:cNvPr>
            <p:cNvSpPr txBox="1"/>
            <p:nvPr/>
          </p:nvSpPr>
          <p:spPr>
            <a:xfrm>
              <a:off x="4963213" y="4233690"/>
              <a:ext cx="477633" cy="4571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R="0" defTabSz="914400" eaLnBrk="1" fontAlgn="auto" latinLnBrk="0" hangingPunct="1"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hu-HU" sz="1200" b="1" dirty="0" err="1">
                  <a:solidFill>
                    <a:srgbClr val="004975"/>
                  </a:solidFill>
                  <a:latin typeface="+mn-lt"/>
                </a:rPr>
                <a:t>Generative</a:t>
              </a:r>
              <a:r>
                <a:rPr lang="hu-HU" sz="1200" b="1" dirty="0">
                  <a:solidFill>
                    <a:srgbClr val="004975"/>
                  </a:solidFill>
                  <a:latin typeface="+mn-lt"/>
                </a:rPr>
                <a:t> AI</a:t>
              </a:r>
              <a:endParaRPr lang="en-US" sz="1200" b="1" dirty="0">
                <a:solidFill>
                  <a:srgbClr val="004975"/>
                </a:solidFill>
                <a:latin typeface="+mn-lt"/>
              </a:endParaRPr>
            </a:p>
          </p:txBody>
        </p:sp>
      </p:grp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F5835A23-58C6-C455-84FB-F7993C3502D9}"/>
              </a:ext>
            </a:extLst>
          </p:cNvPr>
          <p:cNvSpPr/>
          <p:nvPr/>
        </p:nvSpPr>
        <p:spPr>
          <a:xfrm>
            <a:off x="3645408" y="3503777"/>
            <a:ext cx="2268161" cy="1607275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3FDD3761-6553-961C-6E4F-517D2A328468}"/>
              </a:ext>
            </a:extLst>
          </p:cNvPr>
          <p:cNvSpPr/>
          <p:nvPr/>
        </p:nvSpPr>
        <p:spPr>
          <a:xfrm>
            <a:off x="8612336" y="3518487"/>
            <a:ext cx="3125930" cy="1740229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90303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2">
            <a:extLst>
              <a:ext uri="{FF2B5EF4-FFF2-40B4-BE49-F238E27FC236}">
                <a16:creationId xmlns:a16="http://schemas.microsoft.com/office/drawing/2014/main" id="{5B7DB1EE-C4A4-4D92-8C5A-0A2D7D862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7775"/>
            <a:ext cx="2743200" cy="365125"/>
          </a:xfrm>
        </p:spPr>
        <p:txBody>
          <a:bodyPr/>
          <a:lstStyle/>
          <a:p>
            <a:fld id="{541ED326-7397-4765-BCB0-E50E09157419}" type="slidenum">
              <a:rPr lang="en-US" smtClean="0"/>
              <a:t>10</a:t>
            </a:fld>
            <a:endParaRPr lang="en-US" dirty="0"/>
          </a:p>
        </p:txBody>
      </p:sp>
      <p:sp>
        <p:nvSpPr>
          <p:cNvPr id="23" name="Richtungspfeil 11">
            <a:extLst>
              <a:ext uri="{FF2B5EF4-FFF2-40B4-BE49-F238E27FC236}">
                <a16:creationId xmlns:a16="http://schemas.microsoft.com/office/drawing/2014/main" id="{CFFA5BA1-22E8-4023-B287-6AD205FE927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52513" y="387350"/>
            <a:ext cx="2562225" cy="598488"/>
          </a:xfrm>
          <a:prstGeom prst="homePlate">
            <a:avLst>
              <a:gd name="adj" fmla="val 0"/>
            </a:avLst>
          </a:prstGeom>
          <a:noFill/>
          <a:ln w="9525" cap="flat" cmpd="sng" algn="ctr">
            <a:noFill/>
            <a:prstDash val="solid"/>
          </a:ln>
          <a:effectLst/>
        </p:spPr>
        <p:txBody>
          <a:bodyPr bIns="144000"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4122738" algn="ctr"/>
              </a:tabLst>
              <a:defRPr/>
            </a:pPr>
            <a:endParaRPr lang="en-US" sz="1600" kern="0" dirty="0">
              <a:solidFill>
                <a:prstClr val="black"/>
              </a:solidFill>
              <a:latin typeface="Bosch Office Sans"/>
            </a:endParaRPr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B7B4A9BE-DB43-4439-885D-8ACAF0972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523" y="387350"/>
            <a:ext cx="10613653" cy="67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lnSpc>
                <a:spcPct val="107000"/>
              </a:lnSpc>
              <a:spcBef>
                <a:spcPts val="500"/>
              </a:spcBef>
              <a:buFont typeface="Wingdings 3" panose="05040102010807070707" pitchFamily="18" charset="2"/>
              <a:buChar char=""/>
              <a:defRPr>
                <a:solidFill>
                  <a:schemeClr val="tx1"/>
                </a:solidFill>
                <a:latin typeface="Bosch Office Sans" pitchFamily="2" charset="0"/>
              </a:defRPr>
            </a:lvl1pPr>
            <a:lvl2pPr marL="506413" indent="-273050" defTabSz="912813">
              <a:lnSpc>
                <a:spcPct val="103000"/>
              </a:lnSpc>
              <a:spcBef>
                <a:spcPts val="500"/>
              </a:spcBef>
              <a:buFont typeface="Wingdings 3" panose="05040102010807070707" pitchFamily="18" charset="2"/>
              <a:buChar char=""/>
              <a:defRPr sz="1600">
                <a:solidFill>
                  <a:schemeClr val="tx1"/>
                </a:solidFill>
                <a:latin typeface="Bosch Office Sans" pitchFamily="2" charset="0"/>
              </a:defRPr>
            </a:lvl2pPr>
            <a:lvl3pPr marL="730250" indent="-204788" defTabSz="912813">
              <a:lnSpc>
                <a:spcPct val="102000"/>
              </a:lnSpc>
              <a:spcBef>
                <a:spcPts val="500"/>
              </a:spcBef>
              <a:buFont typeface="Bosch Office Sans" pitchFamily="2" charset="0"/>
              <a:buChar char="‒"/>
              <a:defRPr sz="1400">
                <a:solidFill>
                  <a:schemeClr val="tx1"/>
                </a:solidFill>
                <a:latin typeface="Bosch Office Sans" pitchFamily="2" charset="0"/>
              </a:defRPr>
            </a:lvl3pPr>
            <a:lvl4pPr marL="931863" indent="-182563" defTabSz="912813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4pPr>
            <a:lvl5pPr marL="931863" indent="-182563" defTabSz="912813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5pPr>
            <a:lvl6pPr marL="13890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6pPr>
            <a:lvl7pPr marL="18462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7pPr>
            <a:lvl8pPr marL="23034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8pPr>
            <a:lvl9pPr marL="27606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9pPr>
          </a:lstStyle>
          <a:p>
            <a:pPr eaLnBrk="1" hangingPunct="1">
              <a:buFont typeface="Wingdings 3" panose="05040102010807070707" pitchFamily="18" charset="2"/>
              <a:buNone/>
            </a:pPr>
            <a:r>
              <a:rPr lang="en-US" altLang="hu-HU" sz="2800" b="1" dirty="0">
                <a:solidFill>
                  <a:srgbClr val="0E7378"/>
                </a:solidFill>
              </a:rPr>
              <a:t>Introduction to Inertial MEMS Sensors</a:t>
            </a:r>
          </a:p>
        </p:txBody>
      </p:sp>
      <p:sp>
        <p:nvSpPr>
          <p:cNvPr id="25" name="Téglalap 7">
            <a:extLst>
              <a:ext uri="{FF2B5EF4-FFF2-40B4-BE49-F238E27FC236}">
                <a16:creationId xmlns:a16="http://schemas.microsoft.com/office/drawing/2014/main" id="{97137B17-2B46-49F3-96EE-7E3F21141547}"/>
              </a:ext>
            </a:extLst>
          </p:cNvPr>
          <p:cNvSpPr/>
          <p:nvPr/>
        </p:nvSpPr>
        <p:spPr>
          <a:xfrm>
            <a:off x="2935501" y="3093919"/>
            <a:ext cx="1577340" cy="1676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kern="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sp>
        <p:nvSpPr>
          <p:cNvPr id="26" name="TextBox 5_____">
            <a:extLst>
              <a:ext uri="{FF2B5EF4-FFF2-40B4-BE49-F238E27FC236}">
                <a16:creationId xmlns:a16="http://schemas.microsoft.com/office/drawing/2014/main" id="{20AF83AF-7622-4337-BE4A-3CC94C057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74685"/>
            <a:ext cx="12192000" cy="338554"/>
          </a:xfrm>
          <a:prstGeom prst="rect">
            <a:avLst/>
          </a:prstGeom>
          <a:solidFill>
            <a:srgbClr val="0B5A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Bosch Office San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sch Office San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sch Office San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sch Office San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sch Office San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9pPr>
          </a:lstStyle>
          <a:p>
            <a:pPr algn="ctr" eaLnBrk="1" hangingPunct="1"/>
            <a:r>
              <a:rPr lang="en-US" altLang="hu-HU" sz="1600" b="1" dirty="0">
                <a:solidFill>
                  <a:schemeClr val="bg1"/>
                </a:solidFill>
              </a:rPr>
              <a:t>Micro-electromechanical Systems (MEMS) based inertial sensor usage in vehicles</a:t>
            </a:r>
          </a:p>
        </p:txBody>
      </p:sp>
      <p:sp>
        <p:nvSpPr>
          <p:cNvPr id="27" name="Szövegdoboz 120">
            <a:extLst>
              <a:ext uri="{FF2B5EF4-FFF2-40B4-BE49-F238E27FC236}">
                <a16:creationId xmlns:a16="http://schemas.microsoft.com/office/drawing/2014/main" id="{9CB7CD8A-5A1D-490A-AAA2-E629F630A35C}"/>
              </a:ext>
            </a:extLst>
          </p:cNvPr>
          <p:cNvSpPr txBox="1"/>
          <p:nvPr/>
        </p:nvSpPr>
        <p:spPr>
          <a:xfrm>
            <a:off x="10067780" y="3574845"/>
            <a:ext cx="1057401" cy="46599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eaLnBrk="1" fontAlgn="auto" latinLnBrk="0" hangingPunct="1">
              <a:spcBef>
                <a:spcPts val="500"/>
              </a:spcBef>
              <a:spcAft>
                <a:spcPts val="0"/>
              </a:spcAft>
              <a:buClrTx/>
              <a:buSzTx/>
              <a:tabLst/>
            </a:pPr>
            <a:r>
              <a:rPr lang="en-US" sz="1100" kern="0" dirty="0">
                <a:solidFill>
                  <a:srgbClr val="000000"/>
                </a:solidFill>
              </a:rPr>
              <a:t>Accident, </a:t>
            </a:r>
            <a:r>
              <a:rPr lang="en-US" sz="1100" b="1" kern="0" dirty="0">
                <a:solidFill>
                  <a:srgbClr val="000000"/>
                </a:solidFill>
              </a:rPr>
              <a:t>vehicle without ESP</a:t>
            </a:r>
          </a:p>
        </p:txBody>
      </p:sp>
      <p:sp>
        <p:nvSpPr>
          <p:cNvPr id="28" name="Rounded Rectangle 73">
            <a:extLst>
              <a:ext uri="{FF2B5EF4-FFF2-40B4-BE49-F238E27FC236}">
                <a16:creationId xmlns:a16="http://schemas.microsoft.com/office/drawing/2014/main" id="{A02F1C6B-5D03-4D9D-B070-FCCBF235946C}"/>
              </a:ext>
            </a:extLst>
          </p:cNvPr>
          <p:cNvSpPr/>
          <p:nvPr/>
        </p:nvSpPr>
        <p:spPr>
          <a:xfrm>
            <a:off x="2998091" y="3064965"/>
            <a:ext cx="1324432" cy="430213"/>
          </a:xfrm>
          <a:prstGeom prst="round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kern="0" dirty="0">
                <a:solidFill>
                  <a:srgbClr val="000000"/>
                </a:solidFill>
                <a:latin typeface="Bosch Office Sans"/>
              </a:rPr>
              <a:t>MEMS based Acceleration chip</a:t>
            </a:r>
          </a:p>
        </p:txBody>
      </p:sp>
      <p:sp>
        <p:nvSpPr>
          <p:cNvPr id="29" name="Rounded Rectangle 74">
            <a:extLst>
              <a:ext uri="{FF2B5EF4-FFF2-40B4-BE49-F238E27FC236}">
                <a16:creationId xmlns:a16="http://schemas.microsoft.com/office/drawing/2014/main" id="{BE5890A9-7E02-441C-92A7-193002E9FD68}"/>
              </a:ext>
            </a:extLst>
          </p:cNvPr>
          <p:cNvSpPr/>
          <p:nvPr/>
        </p:nvSpPr>
        <p:spPr>
          <a:xfrm>
            <a:off x="4278348" y="3890079"/>
            <a:ext cx="998537" cy="430213"/>
          </a:xfrm>
          <a:prstGeom prst="round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kern="0" dirty="0">
                <a:solidFill>
                  <a:srgbClr val="000000"/>
                </a:solidFill>
                <a:latin typeface="Bosch Office Sans"/>
              </a:rPr>
              <a:t>Evaluation circuit (ASIC)</a:t>
            </a:r>
          </a:p>
        </p:txBody>
      </p:sp>
      <p:sp>
        <p:nvSpPr>
          <p:cNvPr id="30" name="Rounded Rectangle 75">
            <a:extLst>
              <a:ext uri="{FF2B5EF4-FFF2-40B4-BE49-F238E27FC236}">
                <a16:creationId xmlns:a16="http://schemas.microsoft.com/office/drawing/2014/main" id="{C70554D0-8A13-45ED-9B2A-C7711E99CB1E}"/>
              </a:ext>
            </a:extLst>
          </p:cNvPr>
          <p:cNvSpPr/>
          <p:nvPr/>
        </p:nvSpPr>
        <p:spPr>
          <a:xfrm>
            <a:off x="4517604" y="3579377"/>
            <a:ext cx="954087" cy="327025"/>
          </a:xfrm>
          <a:prstGeom prst="round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kern="0" dirty="0">
                <a:solidFill>
                  <a:srgbClr val="000000"/>
                </a:solidFill>
                <a:latin typeface="Bosch Office Sans"/>
              </a:rPr>
              <a:t>MEMS based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kern="0" dirty="0">
                <a:solidFill>
                  <a:srgbClr val="000000"/>
                </a:solidFill>
                <a:latin typeface="Bosch Office Sans"/>
              </a:rPr>
              <a:t>Gyroscope</a:t>
            </a:r>
          </a:p>
        </p:txBody>
      </p:sp>
      <p:sp>
        <p:nvSpPr>
          <p:cNvPr id="31" name="Rounded Rectangle 196">
            <a:extLst>
              <a:ext uri="{FF2B5EF4-FFF2-40B4-BE49-F238E27FC236}">
                <a16:creationId xmlns:a16="http://schemas.microsoft.com/office/drawing/2014/main" id="{CBD6194B-A396-4579-B726-D33A36D1E136}"/>
              </a:ext>
            </a:extLst>
          </p:cNvPr>
          <p:cNvSpPr/>
          <p:nvPr/>
        </p:nvSpPr>
        <p:spPr>
          <a:xfrm>
            <a:off x="2899480" y="4364162"/>
            <a:ext cx="1498974" cy="741539"/>
          </a:xfrm>
          <a:prstGeom prst="round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kern="0" dirty="0">
                <a:solidFill>
                  <a:srgbClr val="000000"/>
                </a:solidFill>
                <a:latin typeface="Bosch Office Sans"/>
              </a:rPr>
              <a:t>MEMS based inertial sensor used for adaptive cruise control, active front steering, Hill hold control, roll stability </a:t>
            </a:r>
          </a:p>
        </p:txBody>
      </p:sp>
      <p:pic>
        <p:nvPicPr>
          <p:cNvPr id="32" name="Kép 46">
            <a:extLst>
              <a:ext uri="{FF2B5EF4-FFF2-40B4-BE49-F238E27FC236}">
                <a16:creationId xmlns:a16="http://schemas.microsoft.com/office/drawing/2014/main" id="{804F6AC2-C956-4849-9911-A11DC4F479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1584" y="3503813"/>
            <a:ext cx="995808" cy="771899"/>
          </a:xfrm>
          <a:prstGeom prst="rect">
            <a:avLst/>
          </a:prstGeom>
        </p:spPr>
      </p:pic>
      <p:cxnSp>
        <p:nvCxnSpPr>
          <p:cNvPr id="33" name="Straight Arrow Connector 12">
            <a:extLst>
              <a:ext uri="{FF2B5EF4-FFF2-40B4-BE49-F238E27FC236}">
                <a16:creationId xmlns:a16="http://schemas.microsoft.com/office/drawing/2014/main" id="{E265F51C-D682-4B83-81DE-E4A3680441FB}"/>
              </a:ext>
            </a:extLst>
          </p:cNvPr>
          <p:cNvCxnSpPr>
            <a:cxnSpLocks/>
          </p:cNvCxnSpPr>
          <p:nvPr/>
        </p:nvCxnSpPr>
        <p:spPr>
          <a:xfrm>
            <a:off x="3834304" y="4071757"/>
            <a:ext cx="564150" cy="577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12">
            <a:extLst>
              <a:ext uri="{FF2B5EF4-FFF2-40B4-BE49-F238E27FC236}">
                <a16:creationId xmlns:a16="http://schemas.microsoft.com/office/drawing/2014/main" id="{17888C02-CC50-4DED-AE32-B346E0AE9176}"/>
              </a:ext>
            </a:extLst>
          </p:cNvPr>
          <p:cNvCxnSpPr>
            <a:cxnSpLocks/>
          </p:cNvCxnSpPr>
          <p:nvPr/>
        </p:nvCxnSpPr>
        <p:spPr>
          <a:xfrm flipH="1" flipV="1">
            <a:off x="3610001" y="3418900"/>
            <a:ext cx="149485" cy="5388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Kép 49">
            <a:extLst>
              <a:ext uri="{FF2B5EF4-FFF2-40B4-BE49-F238E27FC236}">
                <a16:creationId xmlns:a16="http://schemas.microsoft.com/office/drawing/2014/main" id="{AD9F6618-B847-4A70-849A-8116170E09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3765" y="1208922"/>
            <a:ext cx="3399627" cy="1676400"/>
          </a:xfrm>
          <a:prstGeom prst="rect">
            <a:avLst/>
          </a:prstGeom>
        </p:spPr>
      </p:pic>
      <p:pic>
        <p:nvPicPr>
          <p:cNvPr id="36" name="Kép 50">
            <a:extLst>
              <a:ext uri="{FF2B5EF4-FFF2-40B4-BE49-F238E27FC236}">
                <a16:creationId xmlns:a16="http://schemas.microsoft.com/office/drawing/2014/main" id="{B3178465-43F2-4779-BD29-145C92C708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4660" y="2927955"/>
            <a:ext cx="1826078" cy="1354832"/>
          </a:xfrm>
          <a:prstGeom prst="rect">
            <a:avLst/>
          </a:prstGeom>
        </p:spPr>
      </p:pic>
      <p:cxnSp>
        <p:nvCxnSpPr>
          <p:cNvPr id="37" name="Straight Arrow Connector 24">
            <a:extLst>
              <a:ext uri="{FF2B5EF4-FFF2-40B4-BE49-F238E27FC236}">
                <a16:creationId xmlns:a16="http://schemas.microsoft.com/office/drawing/2014/main" id="{FB290047-060B-461B-8125-BCA6BFD454A0}"/>
              </a:ext>
            </a:extLst>
          </p:cNvPr>
          <p:cNvCxnSpPr>
            <a:cxnSpLocks/>
          </p:cNvCxnSpPr>
          <p:nvPr/>
        </p:nvCxnSpPr>
        <p:spPr>
          <a:xfrm flipV="1">
            <a:off x="3954041" y="3801628"/>
            <a:ext cx="714375" cy="904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Kép 52">
            <a:extLst>
              <a:ext uri="{FF2B5EF4-FFF2-40B4-BE49-F238E27FC236}">
                <a16:creationId xmlns:a16="http://schemas.microsoft.com/office/drawing/2014/main" id="{D358917C-6ACA-446D-8FDB-19CA7B8873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1487" y="1107491"/>
            <a:ext cx="3252498" cy="3622222"/>
          </a:xfrm>
          <a:prstGeom prst="rect">
            <a:avLst/>
          </a:prstGeom>
        </p:spPr>
      </p:pic>
      <p:sp>
        <p:nvSpPr>
          <p:cNvPr id="39" name="Szövegdoboz 53">
            <a:extLst>
              <a:ext uri="{FF2B5EF4-FFF2-40B4-BE49-F238E27FC236}">
                <a16:creationId xmlns:a16="http://schemas.microsoft.com/office/drawing/2014/main" id="{D1CC75E5-005F-40FD-B361-FE7CF662C56B}"/>
              </a:ext>
            </a:extLst>
          </p:cNvPr>
          <p:cNvSpPr txBox="1"/>
          <p:nvPr/>
        </p:nvSpPr>
        <p:spPr>
          <a:xfrm>
            <a:off x="5866724" y="4847824"/>
            <a:ext cx="4707868" cy="50152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defTabSz="914400" eaLnBrk="1" fontAlgn="auto" latinLnBrk="0" hangingPunct="1">
              <a:spcBef>
                <a:spcPts val="500"/>
              </a:spcBef>
              <a:spcAft>
                <a:spcPts val="0"/>
              </a:spcAft>
              <a:buClrTx/>
              <a:buSzTx/>
              <a:tabLst/>
            </a:pPr>
            <a:r>
              <a:rPr lang="en-US" sz="1100" b="1" kern="0" dirty="0">
                <a:solidFill>
                  <a:srgbClr val="000000"/>
                </a:solidFill>
              </a:rPr>
              <a:t>ESP</a:t>
            </a:r>
            <a:r>
              <a:rPr lang="en-US" sz="1100" kern="0" dirty="0">
                <a:solidFill>
                  <a:srgbClr val="000000"/>
                </a:solidFill>
              </a:rPr>
              <a:t>i: </a:t>
            </a:r>
            <a:r>
              <a:rPr lang="en-US" sz="1100" b="1" kern="0" dirty="0">
                <a:solidFill>
                  <a:srgbClr val="000000"/>
                </a:solidFill>
              </a:rPr>
              <a:t>E</a:t>
            </a:r>
            <a:r>
              <a:rPr lang="en-US" sz="1100" kern="0" dirty="0">
                <a:solidFill>
                  <a:srgbClr val="000000"/>
                </a:solidFill>
              </a:rPr>
              <a:t>lectronic </a:t>
            </a:r>
            <a:r>
              <a:rPr lang="en-US" sz="1100" b="1" kern="0" dirty="0">
                <a:solidFill>
                  <a:srgbClr val="000000"/>
                </a:solidFill>
              </a:rPr>
              <a:t>S</a:t>
            </a:r>
            <a:r>
              <a:rPr lang="en-US" sz="1100" kern="0" dirty="0">
                <a:solidFill>
                  <a:srgbClr val="000000"/>
                </a:solidFill>
              </a:rPr>
              <a:t>tability </a:t>
            </a:r>
            <a:r>
              <a:rPr lang="en-US" sz="1100" b="1" kern="0" dirty="0">
                <a:solidFill>
                  <a:srgbClr val="000000"/>
                </a:solidFill>
              </a:rPr>
              <a:t>P</a:t>
            </a:r>
            <a:r>
              <a:rPr lang="en-US" sz="1100" kern="0" dirty="0">
                <a:solidFill>
                  <a:srgbClr val="000000"/>
                </a:solidFill>
              </a:rPr>
              <a:t>rogram in vehicles with  MEMS based inertial sensors </a:t>
            </a:r>
          </a:p>
        </p:txBody>
      </p:sp>
      <p:pic>
        <p:nvPicPr>
          <p:cNvPr id="40" name="accident w-o ESP">
            <a:hlinkClick r:id="" action="ppaction://media"/>
            <a:extLst>
              <a:ext uri="{FF2B5EF4-FFF2-40B4-BE49-F238E27FC236}">
                <a16:creationId xmlns:a16="http://schemas.microsoft.com/office/drawing/2014/main" id="{2507C1E3-5BC9-486C-8544-4399B65C739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37940" y="2861549"/>
            <a:ext cx="2529840" cy="189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4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7A1469A-BD64-4766-979B-14DA1AF08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113" y="461334"/>
            <a:ext cx="7896143" cy="7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lnSpc>
                <a:spcPct val="107000"/>
              </a:lnSpc>
              <a:spcBef>
                <a:spcPts val="500"/>
              </a:spcBef>
              <a:buFont typeface="Wingdings 3" panose="05040102010807070707" pitchFamily="18" charset="2"/>
              <a:buChar char=""/>
              <a:defRPr>
                <a:solidFill>
                  <a:schemeClr val="tx1"/>
                </a:solidFill>
                <a:latin typeface="Bosch Office Sans" pitchFamily="2" charset="0"/>
              </a:defRPr>
            </a:lvl1pPr>
            <a:lvl2pPr marL="506413" indent="-273050" defTabSz="912813">
              <a:lnSpc>
                <a:spcPct val="103000"/>
              </a:lnSpc>
              <a:spcBef>
                <a:spcPts val="500"/>
              </a:spcBef>
              <a:buFont typeface="Wingdings 3" panose="05040102010807070707" pitchFamily="18" charset="2"/>
              <a:buChar char=""/>
              <a:defRPr sz="1600">
                <a:solidFill>
                  <a:schemeClr val="tx1"/>
                </a:solidFill>
                <a:latin typeface="Bosch Office Sans" pitchFamily="2" charset="0"/>
              </a:defRPr>
            </a:lvl2pPr>
            <a:lvl3pPr marL="730250" indent="-204788" defTabSz="912813">
              <a:lnSpc>
                <a:spcPct val="102000"/>
              </a:lnSpc>
              <a:spcBef>
                <a:spcPts val="500"/>
              </a:spcBef>
              <a:buFont typeface="Bosch Office Sans" pitchFamily="2" charset="0"/>
              <a:buChar char="‒"/>
              <a:defRPr sz="1400">
                <a:solidFill>
                  <a:schemeClr val="tx1"/>
                </a:solidFill>
                <a:latin typeface="Bosch Office Sans" pitchFamily="2" charset="0"/>
              </a:defRPr>
            </a:lvl3pPr>
            <a:lvl4pPr marL="931863" indent="-182563" defTabSz="912813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4pPr>
            <a:lvl5pPr marL="931863" indent="-182563" defTabSz="912813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5pPr>
            <a:lvl6pPr marL="13890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6pPr>
            <a:lvl7pPr marL="18462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7pPr>
            <a:lvl8pPr marL="23034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8pPr>
            <a:lvl9pPr marL="27606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9pPr>
          </a:lstStyle>
          <a:p>
            <a:pPr marL="0" indent="0">
              <a:buNone/>
            </a:pPr>
            <a:r>
              <a:rPr lang="en-US" sz="3110" b="1" dirty="0">
                <a:solidFill>
                  <a:srgbClr val="0E7378"/>
                </a:solidFill>
              </a:rPr>
              <a:t>Anomalies</a:t>
            </a:r>
            <a:r>
              <a:rPr lang="en-US" sz="3110" b="1" dirty="0">
                <a:solidFill>
                  <a:srgbClr val="0E7378"/>
                </a:solidFill>
                <a:latin typeface="Bosch Office Sans" pitchFamily="2" charset="0"/>
              </a:rPr>
              <a:t>, Autoencoders, </a:t>
            </a:r>
            <a:r>
              <a:rPr lang="en-US" sz="3110" b="1" dirty="0">
                <a:solidFill>
                  <a:srgbClr val="0E7378"/>
                </a:solidFill>
              </a:rPr>
              <a:t>B</a:t>
            </a:r>
            <a:r>
              <a:rPr lang="en-US" sz="3110" b="1" dirty="0">
                <a:solidFill>
                  <a:srgbClr val="0E7378"/>
                </a:solidFill>
                <a:latin typeface="Bosch Office Sans" pitchFamily="2" charset="0"/>
              </a:rPr>
              <a:t>enchmark model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8561CBF-4DF9-4BF2-9050-B9D2F893C977}"/>
              </a:ext>
            </a:extLst>
          </p:cNvPr>
          <p:cNvGrpSpPr/>
          <p:nvPr/>
        </p:nvGrpSpPr>
        <p:grpSpPr>
          <a:xfrm>
            <a:off x="8370600" y="4387140"/>
            <a:ext cx="3541346" cy="1361911"/>
            <a:chOff x="8492760" y="4338992"/>
            <a:chExt cx="3541346" cy="136191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5C92C5D-1468-4D85-A8ED-8805370E0DEF}"/>
                </a:ext>
              </a:extLst>
            </p:cNvPr>
            <p:cNvGrpSpPr/>
            <p:nvPr/>
          </p:nvGrpSpPr>
          <p:grpSpPr>
            <a:xfrm>
              <a:off x="8492760" y="4338992"/>
              <a:ext cx="3541346" cy="1361911"/>
              <a:chOff x="8492760" y="4338992"/>
              <a:chExt cx="3541346" cy="1361911"/>
            </a:xfrm>
          </p:grpSpPr>
          <p:sp>
            <p:nvSpPr>
              <p:cNvPr id="17" name="Szövegdoboz 16">
                <a:extLst>
                  <a:ext uri="{FF2B5EF4-FFF2-40B4-BE49-F238E27FC236}">
                    <a16:creationId xmlns:a16="http://schemas.microsoft.com/office/drawing/2014/main" id="{BAD432A1-1779-41C0-98A4-01277CCECB03}"/>
                  </a:ext>
                </a:extLst>
              </p:cNvPr>
              <p:cNvSpPr txBox="1"/>
              <p:nvPr/>
            </p:nvSpPr>
            <p:spPr>
              <a:xfrm>
                <a:off x="8492760" y="4338992"/>
                <a:ext cx="3541346" cy="1361911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11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hu-HU" b="1" i="1" dirty="0"/>
                  <a:t>		    </a:t>
                </a:r>
                <a:r>
                  <a:rPr lang="hu-HU" sz="1400" i="1" dirty="0"/>
                  <a:t>(Layers)</a:t>
                </a:r>
                <a:endParaRPr lang="hu-HU" i="1" dirty="0"/>
              </a:p>
              <a:p>
                <a:r>
                  <a:rPr lang="en-US" b="1" i="1" dirty="0"/>
                  <a:t>  Architectures:   </a:t>
                </a:r>
                <a:r>
                  <a:rPr lang="en-US" sz="1400" b="1" i="1" dirty="0">
                    <a:solidFill>
                      <a:srgbClr val="FFC000"/>
                    </a:solidFill>
                  </a:rPr>
                  <a:t>IN</a:t>
                </a:r>
                <a:r>
                  <a:rPr lang="en-US" sz="1400" b="1" i="1" dirty="0"/>
                  <a:t> </a:t>
                </a:r>
                <a:r>
                  <a:rPr lang="hu-HU" sz="1400" b="1" i="1" dirty="0"/>
                  <a:t>        </a:t>
                </a:r>
                <a:r>
                  <a:rPr lang="en-US" sz="1400" b="1" i="1" dirty="0">
                    <a:solidFill>
                      <a:srgbClr val="0070C0"/>
                    </a:solidFill>
                  </a:rPr>
                  <a:t>Hidden</a:t>
                </a:r>
                <a:r>
                  <a:rPr lang="en-US" sz="1400" b="1" i="1" dirty="0"/>
                  <a:t> </a:t>
                </a:r>
                <a:r>
                  <a:rPr lang="hu-HU" sz="1400" b="1" i="1" dirty="0"/>
                  <a:t>       </a:t>
                </a:r>
                <a:r>
                  <a:rPr lang="en-US" sz="1400" b="1" i="1" dirty="0">
                    <a:solidFill>
                      <a:srgbClr val="92D050"/>
                    </a:solidFill>
                  </a:rPr>
                  <a:t>OUT</a:t>
                </a:r>
              </a:p>
              <a:p>
                <a:r>
                  <a:rPr lang="en-US" sz="1050" b="1" i="1" dirty="0"/>
                  <a:t>    </a:t>
                </a:r>
                <a:endParaRPr lang="en-US" sz="1600" b="1" i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“Model 50</a:t>
                </a:r>
                <a:r>
                  <a:rPr lang="hu-HU" dirty="0"/>
                  <a:t>%</a:t>
                </a:r>
                <a:r>
                  <a:rPr lang="en-US" dirty="0"/>
                  <a:t>”:  </a:t>
                </a:r>
                <a:r>
                  <a:rPr lang="en-US" dirty="0">
                    <a:solidFill>
                      <a:srgbClr val="FFC000"/>
                    </a:solidFill>
                  </a:rPr>
                  <a:t>61</a:t>
                </a:r>
                <a:r>
                  <a:rPr lang="en-US" dirty="0"/>
                  <a:t> </a:t>
                </a:r>
                <a:r>
                  <a:rPr lang="hu-HU" dirty="0"/>
                  <a:t>    </a:t>
                </a:r>
                <a:r>
                  <a:rPr lang="en-US" dirty="0"/>
                  <a:t> </a:t>
                </a:r>
                <a:r>
                  <a:rPr lang="hu-HU" dirty="0"/>
                  <a:t> </a:t>
                </a:r>
                <a:r>
                  <a:rPr lang="en-US" dirty="0">
                    <a:solidFill>
                      <a:srgbClr val="0070C0"/>
                    </a:solidFill>
                  </a:rPr>
                  <a:t>30</a:t>
                </a:r>
                <a:r>
                  <a:rPr lang="en-US" dirty="0"/>
                  <a:t> </a:t>
                </a:r>
                <a:r>
                  <a:rPr lang="hu-HU" dirty="0"/>
                  <a:t>   </a:t>
                </a:r>
                <a:r>
                  <a:rPr lang="en-US" dirty="0"/>
                  <a:t> </a:t>
                </a:r>
                <a:r>
                  <a:rPr lang="hu-HU" dirty="0"/>
                  <a:t> </a:t>
                </a:r>
                <a:r>
                  <a:rPr lang="en-US" dirty="0">
                    <a:solidFill>
                      <a:srgbClr val="92D050"/>
                    </a:solidFill>
                  </a:rPr>
                  <a:t>61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“</a:t>
                </a:r>
                <a:r>
                  <a:rPr lang="en-US" b="1" dirty="0"/>
                  <a:t>Benchmark</a:t>
                </a:r>
                <a:r>
                  <a:rPr lang="en-US" dirty="0"/>
                  <a:t>”:  </a:t>
                </a:r>
                <a:r>
                  <a:rPr lang="en-US" b="1" dirty="0">
                    <a:solidFill>
                      <a:srgbClr val="FFC000"/>
                    </a:solidFill>
                  </a:rPr>
                  <a:t>61</a:t>
                </a:r>
                <a:r>
                  <a:rPr lang="en-US" b="1" dirty="0"/>
                  <a:t> </a:t>
                </a:r>
                <a:r>
                  <a:rPr lang="hu-HU" b="1" dirty="0"/>
                  <a:t>     </a:t>
                </a:r>
                <a:r>
                  <a:rPr lang="en-US" b="1" dirty="0"/>
                  <a:t> </a:t>
                </a:r>
                <a:r>
                  <a:rPr lang="en-US" b="1" dirty="0">
                    <a:solidFill>
                      <a:srgbClr val="0070C0"/>
                    </a:solidFill>
                  </a:rPr>
                  <a:t>57</a:t>
                </a:r>
                <a:r>
                  <a:rPr lang="en-US" b="1" dirty="0"/>
                  <a:t> </a:t>
                </a:r>
                <a:r>
                  <a:rPr lang="hu-HU" b="1" dirty="0"/>
                  <a:t>    </a:t>
                </a:r>
                <a:r>
                  <a:rPr lang="en-US" b="1" dirty="0"/>
                  <a:t> </a:t>
                </a:r>
                <a:r>
                  <a:rPr lang="en-US" b="1" dirty="0">
                    <a:solidFill>
                      <a:srgbClr val="92D050"/>
                    </a:solidFill>
                  </a:rPr>
                  <a:t>61</a:t>
                </a:r>
                <a:endParaRPr lang="hu-HU" b="1" dirty="0">
                  <a:solidFill>
                    <a:srgbClr val="92D050"/>
                  </a:solidFill>
                </a:endParaRPr>
              </a:p>
            </p:txBody>
          </p:sp>
          <p:cxnSp>
            <p:nvCxnSpPr>
              <p:cNvPr id="19" name="Egyenes összekötő nyíllal 18">
                <a:extLst>
                  <a:ext uri="{FF2B5EF4-FFF2-40B4-BE49-F238E27FC236}">
                    <a16:creationId xmlns:a16="http://schemas.microsoft.com/office/drawing/2014/main" id="{BBC926B1-6380-4F03-A37A-7D3E7C47DC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12807" y="4813958"/>
                <a:ext cx="250190" cy="0"/>
              </a:xfrm>
              <a:prstGeom prst="straightConnector1">
                <a:avLst/>
              </a:prstGeom>
              <a:ln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4" name="Egyenes összekötő nyíllal 23">
              <a:extLst>
                <a:ext uri="{FF2B5EF4-FFF2-40B4-BE49-F238E27FC236}">
                  <a16:creationId xmlns:a16="http://schemas.microsoft.com/office/drawing/2014/main" id="{03805A17-3FE9-46F1-9147-91A43F88CC91}"/>
                </a:ext>
              </a:extLst>
            </p:cNvPr>
            <p:cNvCxnSpPr>
              <a:cxnSpLocks/>
            </p:cNvCxnSpPr>
            <p:nvPr/>
          </p:nvCxnSpPr>
          <p:spPr>
            <a:xfrm>
              <a:off x="11271739" y="4813958"/>
              <a:ext cx="255270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gyenes összekötő nyíllal 24">
              <a:extLst>
                <a:ext uri="{FF2B5EF4-FFF2-40B4-BE49-F238E27FC236}">
                  <a16:creationId xmlns:a16="http://schemas.microsoft.com/office/drawing/2014/main" id="{3CDB8038-6C42-4AD0-ACB4-B907EECB94F8}"/>
                </a:ext>
              </a:extLst>
            </p:cNvPr>
            <p:cNvCxnSpPr>
              <a:cxnSpLocks/>
            </p:cNvCxnSpPr>
            <p:nvPr/>
          </p:nvCxnSpPr>
          <p:spPr>
            <a:xfrm>
              <a:off x="10552787" y="5227978"/>
              <a:ext cx="231130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gyenes összekötő nyíllal 26">
              <a:extLst>
                <a:ext uri="{FF2B5EF4-FFF2-40B4-BE49-F238E27FC236}">
                  <a16:creationId xmlns:a16="http://schemas.microsoft.com/office/drawing/2014/main" id="{D03E1D62-F1F7-49A9-B56D-7DEF1B141B9B}"/>
                </a:ext>
              </a:extLst>
            </p:cNvPr>
            <p:cNvCxnSpPr>
              <a:cxnSpLocks/>
            </p:cNvCxnSpPr>
            <p:nvPr/>
          </p:nvCxnSpPr>
          <p:spPr>
            <a:xfrm>
              <a:off x="11168244" y="5227978"/>
              <a:ext cx="231130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gyenes összekötő nyíllal 27">
              <a:extLst>
                <a:ext uri="{FF2B5EF4-FFF2-40B4-BE49-F238E27FC236}">
                  <a16:creationId xmlns:a16="http://schemas.microsoft.com/office/drawing/2014/main" id="{42AF6071-9D4F-4BEF-8E4F-A9DE5173B473}"/>
                </a:ext>
              </a:extLst>
            </p:cNvPr>
            <p:cNvCxnSpPr>
              <a:cxnSpLocks/>
            </p:cNvCxnSpPr>
            <p:nvPr/>
          </p:nvCxnSpPr>
          <p:spPr>
            <a:xfrm>
              <a:off x="10552787" y="5509357"/>
              <a:ext cx="231130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gyenes összekötő nyíllal 28">
              <a:extLst>
                <a:ext uri="{FF2B5EF4-FFF2-40B4-BE49-F238E27FC236}">
                  <a16:creationId xmlns:a16="http://schemas.microsoft.com/office/drawing/2014/main" id="{4186AB4D-AB4E-4AE4-B055-247F653065BC}"/>
                </a:ext>
              </a:extLst>
            </p:cNvPr>
            <p:cNvCxnSpPr>
              <a:cxnSpLocks/>
            </p:cNvCxnSpPr>
            <p:nvPr/>
          </p:nvCxnSpPr>
          <p:spPr>
            <a:xfrm>
              <a:off x="11168244" y="5512606"/>
              <a:ext cx="231130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5_____">
            <a:extLst>
              <a:ext uri="{FF2B5EF4-FFF2-40B4-BE49-F238E27FC236}">
                <a16:creationId xmlns:a16="http://schemas.microsoft.com/office/drawing/2014/main" id="{C378B383-9695-45D3-8201-13CC2F05B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39999"/>
            <a:ext cx="12192000" cy="338554"/>
          </a:xfrm>
          <a:prstGeom prst="rect">
            <a:avLst/>
          </a:prstGeom>
          <a:solidFill>
            <a:srgbClr val="0B5A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Bosch Office San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sch Office San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sch Office San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sch Office San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sch Office San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9pPr>
          </a:lstStyle>
          <a:p>
            <a:pPr algn="ctr" eaLnBrk="1" hangingPunct="1"/>
            <a:r>
              <a:rPr lang="hu-HU" altLang="hu-HU" sz="1600" b="1" dirty="0">
                <a:solidFill>
                  <a:schemeClr val="bg1"/>
                </a:solidFill>
              </a:rPr>
              <a:t>Experiments</a:t>
            </a:r>
            <a:r>
              <a:rPr lang="en-US" altLang="hu-HU" sz="1600" b="1" dirty="0">
                <a:solidFill>
                  <a:schemeClr val="bg1"/>
                </a:solidFill>
              </a:rPr>
              <a:t>: t</a:t>
            </a:r>
            <a:r>
              <a:rPr lang="hu-HU" altLang="hu-HU" sz="1600" b="1" dirty="0">
                <a:solidFill>
                  <a:schemeClr val="bg1"/>
                </a:solidFill>
              </a:rPr>
              <a:t>he </a:t>
            </a:r>
            <a:r>
              <a:rPr lang="en-US" altLang="hu-HU" sz="1600" b="1" dirty="0">
                <a:solidFill>
                  <a:schemeClr val="bg1"/>
                </a:solidFill>
              </a:rPr>
              <a:t>used</a:t>
            </a:r>
            <a:r>
              <a:rPr lang="hu-HU" altLang="hu-HU" sz="1600" b="1" dirty="0">
                <a:solidFill>
                  <a:schemeClr val="bg1"/>
                </a:solidFill>
              </a:rPr>
              <a:t> </a:t>
            </a:r>
            <a:r>
              <a:rPr lang="en-US" altLang="hu-HU" sz="1600" b="1" dirty="0">
                <a:solidFill>
                  <a:schemeClr val="bg1"/>
                </a:solidFill>
              </a:rPr>
              <a:t>architecture</a:t>
            </a:r>
            <a:r>
              <a:rPr lang="hu-HU" altLang="hu-HU" sz="1600" b="1" dirty="0">
                <a:solidFill>
                  <a:schemeClr val="bg1"/>
                </a:solidFill>
              </a:rPr>
              <a:t> and </a:t>
            </a:r>
            <a:r>
              <a:rPr lang="hu-HU" altLang="hu-HU" sz="1600" b="1" dirty="0" err="1">
                <a:solidFill>
                  <a:schemeClr val="bg1"/>
                </a:solidFill>
              </a:rPr>
              <a:t>the</a:t>
            </a:r>
            <a:r>
              <a:rPr lang="hu-HU" altLang="hu-HU" sz="1600" b="1" dirty="0">
                <a:solidFill>
                  <a:schemeClr val="bg1"/>
                </a:solidFill>
              </a:rPr>
              <a:t> </a:t>
            </a:r>
            <a:r>
              <a:rPr lang="hu-HU" altLang="hu-HU" sz="1600" b="1" dirty="0" err="1">
                <a:solidFill>
                  <a:schemeClr val="bg1"/>
                </a:solidFill>
              </a:rPr>
              <a:t>training</a:t>
            </a:r>
            <a:r>
              <a:rPr lang="hu-HU" altLang="hu-HU" sz="1600" b="1" dirty="0">
                <a:solidFill>
                  <a:schemeClr val="bg1"/>
                </a:solidFill>
              </a:rPr>
              <a:t> </a:t>
            </a:r>
            <a:r>
              <a:rPr lang="hu-HU" altLang="hu-HU" sz="1600" b="1" dirty="0" err="1">
                <a:solidFill>
                  <a:schemeClr val="bg1"/>
                </a:solidFill>
              </a:rPr>
              <a:t>process</a:t>
            </a:r>
            <a:endParaRPr lang="en-US" altLang="hu-HU" sz="1600" b="1" dirty="0">
              <a:solidFill>
                <a:schemeClr val="bg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3953846-9BD0-42EA-A817-D19204193265}"/>
              </a:ext>
            </a:extLst>
          </p:cNvPr>
          <p:cNvGrpSpPr/>
          <p:nvPr/>
        </p:nvGrpSpPr>
        <p:grpSpPr>
          <a:xfrm>
            <a:off x="8579224" y="1171558"/>
            <a:ext cx="3034234" cy="2406567"/>
            <a:chOff x="8842611" y="1403724"/>
            <a:chExt cx="3034234" cy="240656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5372FD2-6128-4358-BBE1-411197521099}"/>
                </a:ext>
              </a:extLst>
            </p:cNvPr>
            <p:cNvGrpSpPr/>
            <p:nvPr/>
          </p:nvGrpSpPr>
          <p:grpSpPr>
            <a:xfrm>
              <a:off x="8842611" y="1641696"/>
              <a:ext cx="3034234" cy="2168595"/>
              <a:chOff x="8842611" y="1641696"/>
              <a:chExt cx="3034234" cy="2168595"/>
            </a:xfrm>
          </p:grpSpPr>
          <p:pic>
            <p:nvPicPr>
              <p:cNvPr id="7" name="Kép 6">
                <a:extLst>
                  <a:ext uri="{FF2B5EF4-FFF2-40B4-BE49-F238E27FC236}">
                    <a16:creationId xmlns:a16="http://schemas.microsoft.com/office/drawing/2014/main" id="{CA0E8212-9A9F-4845-B5E0-4DCFC66D06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42611" y="1880754"/>
                <a:ext cx="3034234" cy="1929537"/>
              </a:xfrm>
              <a:prstGeom prst="rect">
                <a:avLst/>
              </a:prstGeom>
            </p:spPr>
          </p:pic>
          <p:sp>
            <p:nvSpPr>
              <p:cNvPr id="6" name="Szövegdoboz 5">
                <a:extLst>
                  <a:ext uri="{FF2B5EF4-FFF2-40B4-BE49-F238E27FC236}">
                    <a16:creationId xmlns:a16="http://schemas.microsoft.com/office/drawing/2014/main" id="{39BE7435-FB8F-4F2B-B2C8-F7F0CC7651D8}"/>
                  </a:ext>
                </a:extLst>
              </p:cNvPr>
              <p:cNvSpPr txBox="1"/>
              <p:nvPr/>
            </p:nvSpPr>
            <p:spPr>
              <a:xfrm>
                <a:off x="9919187" y="1641696"/>
                <a:ext cx="13240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Training processes</a:t>
                </a:r>
                <a:endParaRPr lang="hu-HU" sz="1200" i="1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32" name="Szövegdoboz 31">
              <a:extLst>
                <a:ext uri="{FF2B5EF4-FFF2-40B4-BE49-F238E27FC236}">
                  <a16:creationId xmlns:a16="http://schemas.microsoft.com/office/drawing/2014/main" id="{2D2575B2-EDD2-477E-8E44-0A7F8054EA18}"/>
                </a:ext>
              </a:extLst>
            </p:cNvPr>
            <p:cNvSpPr txBox="1"/>
            <p:nvPr/>
          </p:nvSpPr>
          <p:spPr>
            <a:xfrm>
              <a:off x="10263433" y="1403724"/>
              <a:ext cx="6288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Fig. </a:t>
              </a:r>
              <a:r>
                <a:rPr lang="hu-HU" sz="14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2</a:t>
              </a:r>
            </a:p>
          </p:txBody>
        </p:sp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A0CDD49-C93A-431A-B5B5-38679A6CF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ED326-7397-4765-BCB0-E50E09157419}" type="slidenum">
              <a:rPr lang="en-US" smtClean="0"/>
              <a:t>11</a:t>
            </a:fld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CFA32A4-5AEA-4876-B661-DED2559F40E1}"/>
              </a:ext>
            </a:extLst>
          </p:cNvPr>
          <p:cNvGrpSpPr/>
          <p:nvPr/>
        </p:nvGrpSpPr>
        <p:grpSpPr>
          <a:xfrm>
            <a:off x="9548534" y="6851840"/>
            <a:ext cx="4392613" cy="2455616"/>
            <a:chOff x="3068256" y="1619023"/>
            <a:chExt cx="5663234" cy="311768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AD8490B-81E1-4BA1-84B5-0285331AA5EB}"/>
                </a:ext>
              </a:extLst>
            </p:cNvPr>
            <p:cNvGrpSpPr/>
            <p:nvPr/>
          </p:nvGrpSpPr>
          <p:grpSpPr>
            <a:xfrm>
              <a:off x="3068256" y="1619023"/>
              <a:ext cx="5663234" cy="2781372"/>
              <a:chOff x="2705615" y="837161"/>
              <a:chExt cx="6853268" cy="3462078"/>
            </a:xfrm>
          </p:grpSpPr>
          <p:sp>
            <p:nvSpPr>
              <p:cNvPr id="16" name="Szövegdoboz 15">
                <a:extLst>
                  <a:ext uri="{FF2B5EF4-FFF2-40B4-BE49-F238E27FC236}">
                    <a16:creationId xmlns:a16="http://schemas.microsoft.com/office/drawing/2014/main" id="{9EC9D9CA-CD00-4BCE-85C1-B9854A64856E}"/>
                  </a:ext>
                </a:extLst>
              </p:cNvPr>
              <p:cNvSpPr txBox="1"/>
              <p:nvPr/>
            </p:nvSpPr>
            <p:spPr>
              <a:xfrm>
                <a:off x="5228323" y="837161"/>
                <a:ext cx="3452581" cy="4134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i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Benchmark model</a:t>
                </a:r>
                <a:endParaRPr lang="hu-HU" sz="1100" i="1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pic>
            <p:nvPicPr>
              <p:cNvPr id="15" name="Ábra 14">
                <a:extLst>
                  <a:ext uri="{FF2B5EF4-FFF2-40B4-BE49-F238E27FC236}">
                    <a16:creationId xmlns:a16="http://schemas.microsoft.com/office/drawing/2014/main" id="{07ACDF98-689B-419C-9C96-2A273EE7DC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705615" y="950087"/>
                <a:ext cx="6853268" cy="3047390"/>
              </a:xfrm>
              <a:prstGeom prst="rect">
                <a:avLst/>
              </a:prstGeom>
            </p:spPr>
          </p:pic>
          <p:sp>
            <p:nvSpPr>
              <p:cNvPr id="2" name="Szövegdoboz 1">
                <a:extLst>
                  <a:ext uri="{FF2B5EF4-FFF2-40B4-BE49-F238E27FC236}">
                    <a16:creationId xmlns:a16="http://schemas.microsoft.com/office/drawing/2014/main" id="{6D28FA58-CFED-40C8-81A5-6036636B967A}"/>
                  </a:ext>
                </a:extLst>
              </p:cNvPr>
              <p:cNvSpPr txBox="1"/>
              <p:nvPr/>
            </p:nvSpPr>
            <p:spPr>
              <a:xfrm>
                <a:off x="5578009" y="3929907"/>
                <a:ext cx="5132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dirty="0"/>
                  <a:t>ℝ</a:t>
                </a:r>
                <a:r>
                  <a:rPr lang="en-US" baseline="30000" dirty="0"/>
                  <a:t>61</a:t>
                </a:r>
                <a:endParaRPr lang="hu-HU" dirty="0"/>
              </a:p>
            </p:txBody>
          </p:sp>
          <p:sp>
            <p:nvSpPr>
              <p:cNvPr id="12" name="Szövegdoboz 11">
                <a:extLst>
                  <a:ext uri="{FF2B5EF4-FFF2-40B4-BE49-F238E27FC236}">
                    <a16:creationId xmlns:a16="http://schemas.microsoft.com/office/drawing/2014/main" id="{41A11EAA-2900-4751-84F6-553107EF4E66}"/>
                  </a:ext>
                </a:extLst>
              </p:cNvPr>
              <p:cNvSpPr txBox="1"/>
              <p:nvPr/>
            </p:nvSpPr>
            <p:spPr>
              <a:xfrm>
                <a:off x="6737019" y="3440125"/>
                <a:ext cx="5132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dirty="0"/>
                  <a:t>ℝ</a:t>
                </a:r>
                <a:r>
                  <a:rPr lang="en-US" baseline="30000" dirty="0"/>
                  <a:t>57</a:t>
                </a:r>
                <a:endParaRPr lang="hu-HU" dirty="0"/>
              </a:p>
            </p:txBody>
          </p:sp>
          <p:sp>
            <p:nvSpPr>
              <p:cNvPr id="13" name="Szövegdoboz 12">
                <a:extLst>
                  <a:ext uri="{FF2B5EF4-FFF2-40B4-BE49-F238E27FC236}">
                    <a16:creationId xmlns:a16="http://schemas.microsoft.com/office/drawing/2014/main" id="{5D58D71E-5D1E-4C29-B7C9-24B764BCEF7B}"/>
                  </a:ext>
                </a:extLst>
              </p:cNvPr>
              <p:cNvSpPr txBox="1"/>
              <p:nvPr/>
            </p:nvSpPr>
            <p:spPr>
              <a:xfrm>
                <a:off x="7897677" y="3929907"/>
                <a:ext cx="5132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dirty="0"/>
                  <a:t>ℝ</a:t>
                </a:r>
                <a:r>
                  <a:rPr lang="en-US" baseline="30000" dirty="0"/>
                  <a:t>61</a:t>
                </a:r>
                <a:endParaRPr lang="hu-HU" dirty="0"/>
              </a:p>
            </p:txBody>
          </p:sp>
        </p:grpSp>
        <p:sp>
          <p:nvSpPr>
            <p:cNvPr id="38" name="Szövegdoboz 30">
              <a:extLst>
                <a:ext uri="{FF2B5EF4-FFF2-40B4-BE49-F238E27FC236}">
                  <a16:creationId xmlns:a16="http://schemas.microsoft.com/office/drawing/2014/main" id="{151B5FC9-3F71-4B25-A987-A0F4054B0AE1}"/>
                </a:ext>
              </a:extLst>
            </p:cNvPr>
            <p:cNvSpPr txBox="1"/>
            <p:nvPr/>
          </p:nvSpPr>
          <p:spPr>
            <a:xfrm>
              <a:off x="4929372" y="4428931"/>
              <a:ext cx="14853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C000"/>
                  </a:solidFill>
                </a:rPr>
                <a:t>Input Layer</a:t>
              </a:r>
              <a:endParaRPr lang="hu-HU" sz="1400" b="1" dirty="0">
                <a:solidFill>
                  <a:srgbClr val="FFC000"/>
                </a:solidFill>
              </a:endParaRPr>
            </a:p>
          </p:txBody>
        </p:sp>
        <p:sp>
          <p:nvSpPr>
            <p:cNvPr id="39" name="Szövegdoboz 30">
              <a:extLst>
                <a:ext uri="{FF2B5EF4-FFF2-40B4-BE49-F238E27FC236}">
                  <a16:creationId xmlns:a16="http://schemas.microsoft.com/office/drawing/2014/main" id="{19A8409F-1D2A-4169-B8A0-C1CB9A0F5C6A}"/>
                </a:ext>
              </a:extLst>
            </p:cNvPr>
            <p:cNvSpPr txBox="1"/>
            <p:nvPr/>
          </p:nvSpPr>
          <p:spPr>
            <a:xfrm>
              <a:off x="6795412" y="4424699"/>
              <a:ext cx="14853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92D050"/>
                  </a:solidFill>
                </a:rPr>
                <a:t>Output Layer</a:t>
              </a:r>
              <a:endParaRPr lang="hu-HU" sz="1400" b="1" dirty="0">
                <a:solidFill>
                  <a:srgbClr val="92D050"/>
                </a:solidFill>
              </a:endParaRPr>
            </a:p>
          </p:txBody>
        </p:sp>
        <p:sp>
          <p:nvSpPr>
            <p:cNvPr id="40" name="Szövegdoboz 30">
              <a:extLst>
                <a:ext uri="{FF2B5EF4-FFF2-40B4-BE49-F238E27FC236}">
                  <a16:creationId xmlns:a16="http://schemas.microsoft.com/office/drawing/2014/main" id="{E2B081AD-3C06-4D3C-B39D-744DE25E2540}"/>
                </a:ext>
              </a:extLst>
            </p:cNvPr>
            <p:cNvSpPr txBox="1"/>
            <p:nvPr/>
          </p:nvSpPr>
          <p:spPr>
            <a:xfrm>
              <a:off x="5836771" y="4031440"/>
              <a:ext cx="14853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Code</a:t>
              </a:r>
              <a:endParaRPr lang="hu-HU" sz="1400" b="1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019F2AA-4A98-4F3E-A543-6568ECC20EFB}"/>
              </a:ext>
            </a:extLst>
          </p:cNvPr>
          <p:cNvGrpSpPr/>
          <p:nvPr/>
        </p:nvGrpSpPr>
        <p:grpSpPr>
          <a:xfrm>
            <a:off x="4325327" y="3464144"/>
            <a:ext cx="3541346" cy="1845991"/>
            <a:chOff x="5288698" y="1152545"/>
            <a:chExt cx="3387908" cy="1845991"/>
          </a:xfrm>
        </p:grpSpPr>
        <p:pic>
          <p:nvPicPr>
            <p:cNvPr id="36" name="Picture 35" descr="A picture containing diagram, line, origami&#10;&#10;Description automatically generated">
              <a:extLst>
                <a:ext uri="{FF2B5EF4-FFF2-40B4-BE49-F238E27FC236}">
                  <a16:creationId xmlns:a16="http://schemas.microsoft.com/office/drawing/2014/main" id="{6461B7C1-0110-40BD-901A-0162A068C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8698" y="1428141"/>
              <a:ext cx="3387908" cy="1570395"/>
            </a:xfrm>
            <a:prstGeom prst="rect">
              <a:avLst/>
            </a:prstGeom>
          </p:spPr>
        </p:pic>
        <p:sp>
          <p:nvSpPr>
            <p:cNvPr id="44" name="Szövegdoboz 15">
              <a:extLst>
                <a:ext uri="{FF2B5EF4-FFF2-40B4-BE49-F238E27FC236}">
                  <a16:creationId xmlns:a16="http://schemas.microsoft.com/office/drawing/2014/main" id="{628EE170-BDF4-4BAA-8710-00A529422FDB}"/>
                </a:ext>
              </a:extLst>
            </p:cNvPr>
            <p:cNvSpPr txBox="1"/>
            <p:nvPr/>
          </p:nvSpPr>
          <p:spPr>
            <a:xfrm>
              <a:off x="5831953" y="1152545"/>
              <a:ext cx="221293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i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Autoencoder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B23A878-10BF-4B71-ACDC-F1016B387756}"/>
              </a:ext>
            </a:extLst>
          </p:cNvPr>
          <p:cNvGrpSpPr/>
          <p:nvPr/>
        </p:nvGrpSpPr>
        <p:grpSpPr>
          <a:xfrm>
            <a:off x="280054" y="1036234"/>
            <a:ext cx="4111901" cy="3519225"/>
            <a:chOff x="214822" y="1587015"/>
            <a:chExt cx="4963703" cy="4034705"/>
          </a:xfrm>
        </p:grpSpPr>
        <p:pic>
          <p:nvPicPr>
            <p:cNvPr id="49" name="Picture 48" descr="A picture containing text, diagram, screenshot, plot&#10;&#10;Description automatically generated">
              <a:extLst>
                <a:ext uri="{FF2B5EF4-FFF2-40B4-BE49-F238E27FC236}">
                  <a16:creationId xmlns:a16="http://schemas.microsoft.com/office/drawing/2014/main" id="{D24ED69C-AA1D-43A5-8F2F-182A2AF12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22" y="2059183"/>
              <a:ext cx="4963703" cy="3562537"/>
            </a:xfrm>
            <a:prstGeom prst="rect">
              <a:avLst/>
            </a:prstGeom>
          </p:spPr>
        </p:pic>
        <p:sp>
          <p:nvSpPr>
            <p:cNvPr id="50" name="Szövegdoboz 30">
              <a:extLst>
                <a:ext uri="{FF2B5EF4-FFF2-40B4-BE49-F238E27FC236}">
                  <a16:creationId xmlns:a16="http://schemas.microsoft.com/office/drawing/2014/main" id="{F6CC41D1-C4D4-445B-B21D-35BFD099FEED}"/>
                </a:ext>
              </a:extLst>
            </p:cNvPr>
            <p:cNvSpPr txBox="1"/>
            <p:nvPr/>
          </p:nvSpPr>
          <p:spPr>
            <a:xfrm>
              <a:off x="857173" y="1587015"/>
              <a:ext cx="42008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Fig. 1</a:t>
              </a:r>
              <a:endParaRPr lang="hu-HU" sz="1400" b="1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2" name="Szövegdoboz 13">
              <a:extLst>
                <a:ext uri="{FF2B5EF4-FFF2-40B4-BE49-F238E27FC236}">
                  <a16:creationId xmlns:a16="http://schemas.microsoft.com/office/drawing/2014/main" id="{B493E6B4-4478-49FD-B61D-86F0CA34F838}"/>
                </a:ext>
              </a:extLst>
            </p:cNvPr>
            <p:cNvSpPr txBox="1"/>
            <p:nvPr/>
          </p:nvSpPr>
          <p:spPr>
            <a:xfrm>
              <a:off x="974721" y="1863369"/>
              <a:ext cx="42008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Ground truth anomalies</a:t>
              </a:r>
              <a:endParaRPr lang="hu-HU" sz="1200" i="1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54" name="Szövegdoboz 5">
            <a:extLst>
              <a:ext uri="{FF2B5EF4-FFF2-40B4-BE49-F238E27FC236}">
                <a16:creationId xmlns:a16="http://schemas.microsoft.com/office/drawing/2014/main" id="{8676DC2D-BE36-49D4-9779-8502CD1C0234}"/>
              </a:ext>
            </a:extLst>
          </p:cNvPr>
          <p:cNvSpPr txBox="1"/>
          <p:nvPr/>
        </p:nvSpPr>
        <p:spPr>
          <a:xfrm>
            <a:off x="4965931" y="1685445"/>
            <a:ext cx="2707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rgbClr val="0070C0"/>
                </a:solidFill>
              </a:rPr>
              <a:t>Trying manually set architectures:</a:t>
            </a:r>
            <a:endParaRPr lang="hu-HU" sz="1400" b="1" i="1" dirty="0">
              <a:solidFill>
                <a:srgbClr val="0070C0"/>
              </a:solidFill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5743DAB-2E67-4C26-8837-68A062600C41}"/>
              </a:ext>
            </a:extLst>
          </p:cNvPr>
          <p:cNvCxnSpPr>
            <a:cxnSpLocks/>
          </p:cNvCxnSpPr>
          <p:nvPr/>
        </p:nvCxnSpPr>
        <p:spPr>
          <a:xfrm>
            <a:off x="10150612" y="3852095"/>
            <a:ext cx="0" cy="332009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Szövegdoboz 5">
            <a:extLst>
              <a:ext uri="{FF2B5EF4-FFF2-40B4-BE49-F238E27FC236}">
                <a16:creationId xmlns:a16="http://schemas.microsoft.com/office/drawing/2014/main" id="{28B9F9E5-4430-4ECE-AE94-156EE0B33514}"/>
              </a:ext>
            </a:extLst>
          </p:cNvPr>
          <p:cNvSpPr txBox="1"/>
          <p:nvPr/>
        </p:nvSpPr>
        <p:spPr>
          <a:xfrm>
            <a:off x="10188591" y="3883788"/>
            <a:ext cx="1947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Corresponding Architectures</a:t>
            </a:r>
            <a:endParaRPr lang="hu-HU" sz="1200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7" name="Connector: Elbow 66">
            <a:extLst>
              <a:ext uri="{FF2B5EF4-FFF2-40B4-BE49-F238E27FC236}">
                <a16:creationId xmlns:a16="http://schemas.microsoft.com/office/drawing/2014/main" id="{4001EF8B-F38C-442C-B715-A89D771A1A85}"/>
              </a:ext>
            </a:extLst>
          </p:cNvPr>
          <p:cNvCxnSpPr>
            <a:cxnSpLocks/>
            <a:stCxn id="44" idx="0"/>
          </p:cNvCxnSpPr>
          <p:nvPr/>
        </p:nvCxnSpPr>
        <p:spPr>
          <a:xfrm rot="5400000" flipH="1" flipV="1">
            <a:off x="6739123" y="1948012"/>
            <a:ext cx="826777" cy="220548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Szövegdoboz 38">
            <a:extLst>
              <a:ext uri="{FF2B5EF4-FFF2-40B4-BE49-F238E27FC236}">
                <a16:creationId xmlns:a16="http://schemas.microsoft.com/office/drawing/2014/main" id="{22255ED6-35C6-4375-B7AB-2D1069A14EFF}"/>
              </a:ext>
            </a:extLst>
          </p:cNvPr>
          <p:cNvSpPr txBox="1"/>
          <p:nvPr/>
        </p:nvSpPr>
        <p:spPr>
          <a:xfrm>
            <a:off x="281269" y="4605276"/>
            <a:ext cx="4109470" cy="573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just" defTabSz="1016264"/>
            <a:r>
              <a:rPr lang="en-US" sz="1167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4 ground truth anomalies were discovered by domain experts.</a:t>
            </a:r>
          </a:p>
          <a:p>
            <a:pPr algn="just" defTabSz="1016264"/>
            <a:r>
              <a:rPr lang="en-US" sz="1167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Standard Scaler method is not capable of recognizing</a:t>
            </a:r>
          </a:p>
          <a:p>
            <a:pPr algn="just" defTabSz="1016264"/>
            <a:r>
              <a:rPr lang="en-US" sz="1167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these anomalies.</a:t>
            </a:r>
          </a:p>
        </p:txBody>
      </p:sp>
      <p:sp>
        <p:nvSpPr>
          <p:cNvPr id="47" name="Szövegdoboz 38">
            <a:extLst>
              <a:ext uri="{FF2B5EF4-FFF2-40B4-BE49-F238E27FC236}">
                <a16:creationId xmlns:a16="http://schemas.microsoft.com/office/drawing/2014/main" id="{ADBBA024-A730-424B-A777-47381DC30B7D}"/>
              </a:ext>
            </a:extLst>
          </p:cNvPr>
          <p:cNvSpPr txBox="1"/>
          <p:nvPr/>
        </p:nvSpPr>
        <p:spPr>
          <a:xfrm>
            <a:off x="4370614" y="5255872"/>
            <a:ext cx="3358303" cy="4445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just" defTabSz="1016264"/>
            <a:r>
              <a:rPr lang="en-US" sz="1167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autoencoders </a:t>
            </a:r>
            <a:r>
              <a:rPr lang="en-GB" sz="1167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 a dimension reduction </a:t>
            </a:r>
          </a:p>
          <a:p>
            <a:pPr algn="just" defTabSz="1016264"/>
            <a:r>
              <a:rPr lang="en-GB" sz="1167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(typically) in order to learn an efficient representation.</a:t>
            </a:r>
          </a:p>
          <a:p>
            <a:pPr algn="just" defTabSz="1016264"/>
            <a:endParaRPr lang="en-US" sz="1167" kern="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Szövegdoboz 38">
            <a:extLst>
              <a:ext uri="{FF2B5EF4-FFF2-40B4-BE49-F238E27FC236}">
                <a16:creationId xmlns:a16="http://schemas.microsoft.com/office/drawing/2014/main" id="{C45BF4E9-633E-4DCF-83B4-24F6FD709846}"/>
              </a:ext>
            </a:extLst>
          </p:cNvPr>
          <p:cNvSpPr txBox="1"/>
          <p:nvPr/>
        </p:nvSpPr>
        <p:spPr>
          <a:xfrm>
            <a:off x="5525352" y="2000215"/>
            <a:ext cx="2937330" cy="60743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just" defTabSz="1016264"/>
            <a:r>
              <a:rPr lang="en-US" sz="1167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task is to find an autoencoder architecture, </a:t>
            </a:r>
          </a:p>
          <a:p>
            <a:pPr algn="just" defTabSz="1016264"/>
            <a:r>
              <a:rPr lang="en-US" sz="1167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detects the ground truth anomalies</a:t>
            </a:r>
          </a:p>
          <a:p>
            <a:pPr algn="just" defTabSz="1016264"/>
            <a:r>
              <a:rPr lang="en-US" sz="1167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to investigate other arising real anomalies.</a:t>
            </a:r>
            <a:endParaRPr lang="en-GB" sz="1167" kern="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206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840927CC-5E86-42AB-BD1A-EDE16E3A8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ED326-7397-4765-BCB0-E50E09157419}" type="slidenum">
              <a:rPr lang="en-US" smtClean="0"/>
              <a:t>12</a:t>
            </a:fld>
            <a:endParaRPr lang="en-US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CD7FE98A-216D-4EB2-A813-8F3ADC16A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424" y="235842"/>
            <a:ext cx="9701593" cy="492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lnSpc>
                <a:spcPct val="107000"/>
              </a:lnSpc>
              <a:spcBef>
                <a:spcPts val="500"/>
              </a:spcBef>
              <a:buFont typeface="Wingdings 3" panose="05040102010807070707" pitchFamily="18" charset="2"/>
              <a:buChar char=""/>
              <a:defRPr>
                <a:solidFill>
                  <a:schemeClr val="tx1"/>
                </a:solidFill>
                <a:latin typeface="Bosch Office Sans" pitchFamily="2" charset="0"/>
              </a:defRPr>
            </a:lvl1pPr>
            <a:lvl2pPr marL="506413" indent="-273050" defTabSz="912813">
              <a:lnSpc>
                <a:spcPct val="103000"/>
              </a:lnSpc>
              <a:spcBef>
                <a:spcPts val="500"/>
              </a:spcBef>
              <a:buFont typeface="Wingdings 3" panose="05040102010807070707" pitchFamily="18" charset="2"/>
              <a:buChar char=""/>
              <a:defRPr sz="1600">
                <a:solidFill>
                  <a:schemeClr val="tx1"/>
                </a:solidFill>
                <a:latin typeface="Bosch Office Sans" pitchFamily="2" charset="0"/>
              </a:defRPr>
            </a:lvl2pPr>
            <a:lvl3pPr marL="730250" indent="-204788" defTabSz="912813">
              <a:lnSpc>
                <a:spcPct val="102000"/>
              </a:lnSpc>
              <a:spcBef>
                <a:spcPts val="500"/>
              </a:spcBef>
              <a:buFont typeface="Bosch Office Sans" pitchFamily="2" charset="0"/>
              <a:buChar char="‒"/>
              <a:defRPr sz="1400">
                <a:solidFill>
                  <a:schemeClr val="tx1"/>
                </a:solidFill>
                <a:latin typeface="Bosch Office Sans" pitchFamily="2" charset="0"/>
              </a:defRPr>
            </a:lvl3pPr>
            <a:lvl4pPr marL="931863" indent="-182563" defTabSz="912813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4pPr>
            <a:lvl5pPr marL="931863" indent="-182563" defTabSz="912813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5pPr>
            <a:lvl6pPr marL="13890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6pPr>
            <a:lvl7pPr marL="18462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7pPr>
            <a:lvl8pPr marL="23034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8pPr>
            <a:lvl9pPr marL="27606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9pPr>
          </a:lstStyle>
          <a:p>
            <a:pPr>
              <a:buNone/>
            </a:pPr>
            <a:r>
              <a:rPr lang="en-US" sz="3112" b="1" dirty="0">
                <a:solidFill>
                  <a:srgbClr val="0E7378"/>
                </a:solidFill>
              </a:rPr>
              <a:t>Architecture optimization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82003F3B-2552-4E79-B77E-B344B654C977}"/>
              </a:ext>
            </a:extLst>
          </p:cNvPr>
          <p:cNvSpPr txBox="1"/>
          <p:nvPr/>
        </p:nvSpPr>
        <p:spPr>
          <a:xfrm>
            <a:off x="477420" y="1368051"/>
            <a:ext cx="2854001" cy="37262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1016264">
              <a:spcBef>
                <a:spcPts val="556"/>
              </a:spcBef>
            </a:pPr>
            <a:r>
              <a:rPr lang="hu-HU" sz="2001" i="1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Quadratic</a:t>
            </a:r>
            <a:r>
              <a:rPr lang="hu-HU" sz="2001" i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1" i="1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Bézier</a:t>
            </a:r>
            <a:r>
              <a:rPr lang="hu-HU" sz="2001" i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1" i="1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curves</a:t>
            </a:r>
            <a:r>
              <a:rPr lang="en-US" sz="2001" i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hu-HU" sz="2001" i="1" kern="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B8AF8827-B534-4D62-BC05-BCDC27408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78" y="4719089"/>
            <a:ext cx="3520062" cy="2436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E69EE3C6-B75A-417D-A4C8-37BC2D7FE61E}"/>
              </a:ext>
            </a:extLst>
          </p:cNvPr>
          <p:cNvSpPr txBox="1"/>
          <p:nvPr/>
        </p:nvSpPr>
        <p:spPr>
          <a:xfrm>
            <a:off x="10705" y="4065163"/>
            <a:ext cx="3717823" cy="49268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1016264">
              <a:spcBef>
                <a:spcPts val="556"/>
              </a:spcBef>
            </a:pPr>
            <a:r>
              <a:rPr lang="en-US" sz="111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quadratic </a:t>
            </a:r>
            <a:r>
              <a:rPr lang="en-US" sz="1111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Bézier</a:t>
            </a:r>
            <a:r>
              <a:rPr lang="en-US" sz="111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curve is the path traced by the </a:t>
            </a:r>
          </a:p>
          <a:p>
            <a:pPr algn="ctr" defTabSz="1016264">
              <a:spcBef>
                <a:spcPts val="556"/>
              </a:spcBef>
            </a:pPr>
            <a:r>
              <a:rPr lang="en-US" sz="111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function B(t), given points P0, P1, and P2 (control points):</a:t>
            </a:r>
            <a:endParaRPr lang="hu-HU" sz="1111" kern="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Egyenes összekötő 12">
            <a:extLst>
              <a:ext uri="{FF2B5EF4-FFF2-40B4-BE49-F238E27FC236}">
                <a16:creationId xmlns:a16="http://schemas.microsoft.com/office/drawing/2014/main" id="{1D1AB4ED-2274-4FE0-88E5-BA5DC1952036}"/>
              </a:ext>
            </a:extLst>
          </p:cNvPr>
          <p:cNvCxnSpPr>
            <a:cxnSpLocks/>
          </p:cNvCxnSpPr>
          <p:nvPr/>
        </p:nvCxnSpPr>
        <p:spPr>
          <a:xfrm>
            <a:off x="3933615" y="1230614"/>
            <a:ext cx="0" cy="45013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5_____">
            <a:extLst>
              <a:ext uri="{FF2B5EF4-FFF2-40B4-BE49-F238E27FC236}">
                <a16:creationId xmlns:a16="http://schemas.microsoft.com/office/drawing/2014/main" id="{6295AEF7-35B1-41D6-AFEE-E9A284217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796" y="5989142"/>
            <a:ext cx="12191608" cy="297646"/>
          </a:xfrm>
          <a:prstGeom prst="rect">
            <a:avLst/>
          </a:prstGeom>
          <a:solidFill>
            <a:srgbClr val="0B5A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Bosch Office San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sch Office San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sch Office San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sch Office San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sch Office San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9pPr>
          </a:lstStyle>
          <a:p>
            <a:pPr algn="ctr" eaLnBrk="1" hangingPunct="1"/>
            <a:r>
              <a:rPr lang="en-US" altLang="hu-HU" sz="1334" b="1" dirty="0">
                <a:solidFill>
                  <a:schemeClr val="bg1"/>
                </a:solidFill>
              </a:rPr>
              <a:t>The Benchmark model’s architecture was set manually. </a:t>
            </a:r>
            <a:r>
              <a:rPr lang="hu-HU" altLang="hu-HU" sz="1334" b="1" dirty="0">
                <a:solidFill>
                  <a:schemeClr val="bg1"/>
                </a:solidFill>
              </a:rPr>
              <a:t>The </a:t>
            </a:r>
            <a:r>
              <a:rPr lang="hu-HU" altLang="hu-HU" sz="1334" b="1" dirty="0" err="1">
                <a:solidFill>
                  <a:schemeClr val="bg1"/>
                </a:solidFill>
              </a:rPr>
              <a:t>proposed</a:t>
            </a:r>
            <a:r>
              <a:rPr lang="hu-HU" altLang="hu-HU" sz="1334" b="1" dirty="0">
                <a:solidFill>
                  <a:schemeClr val="bg1"/>
                </a:solidFill>
              </a:rPr>
              <a:t> </a:t>
            </a:r>
            <a:r>
              <a:rPr lang="hu-HU" altLang="hu-HU" sz="1334" b="1" dirty="0" err="1">
                <a:solidFill>
                  <a:schemeClr val="bg1"/>
                </a:solidFill>
              </a:rPr>
              <a:t>method</a:t>
            </a:r>
            <a:r>
              <a:rPr lang="hu-HU" altLang="hu-HU" sz="1334" b="1" dirty="0">
                <a:solidFill>
                  <a:schemeClr val="bg1"/>
                </a:solidFill>
              </a:rPr>
              <a:t> </a:t>
            </a:r>
            <a:r>
              <a:rPr lang="en-US" altLang="hu-HU" sz="1334" b="1" dirty="0" err="1">
                <a:solidFill>
                  <a:schemeClr val="bg1"/>
                </a:solidFill>
              </a:rPr>
              <a:t>autom</a:t>
            </a:r>
            <a:r>
              <a:rPr lang="hu-HU" altLang="hu-HU" sz="1334" b="1" dirty="0" err="1">
                <a:solidFill>
                  <a:schemeClr val="bg1"/>
                </a:solidFill>
              </a:rPr>
              <a:t>at</a:t>
            </a:r>
            <a:r>
              <a:rPr lang="en-US" altLang="hu-HU" sz="1334" b="1" dirty="0" err="1">
                <a:solidFill>
                  <a:schemeClr val="bg1"/>
                </a:solidFill>
              </a:rPr>
              <a:t>ize</a:t>
            </a:r>
            <a:r>
              <a:rPr lang="hu-HU" altLang="hu-HU" sz="1334" b="1" dirty="0">
                <a:solidFill>
                  <a:schemeClr val="bg1"/>
                </a:solidFill>
              </a:rPr>
              <a:t>s</a:t>
            </a:r>
            <a:r>
              <a:rPr lang="en-US" altLang="hu-HU" sz="1334" b="1" dirty="0">
                <a:solidFill>
                  <a:schemeClr val="bg1"/>
                </a:solidFill>
              </a:rPr>
              <a:t> this architecture search problem.</a:t>
            </a:r>
          </a:p>
        </p:txBody>
      </p: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9AEE60B6-A088-4BD1-AF53-E5EDB721FB83}"/>
              </a:ext>
            </a:extLst>
          </p:cNvPr>
          <p:cNvSpPr txBox="1"/>
          <p:nvPr/>
        </p:nvSpPr>
        <p:spPr>
          <a:xfrm>
            <a:off x="4045649" y="1754924"/>
            <a:ext cx="4026814" cy="947776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none" lIns="0" tIns="0" rIns="0" bIns="0" rtlCol="0">
            <a:noAutofit/>
          </a:bodyPr>
          <a:lstStyle/>
          <a:p>
            <a:pPr defTabSz="1016264"/>
            <a:r>
              <a:rPr lang="en-US" sz="1111" b="1" kern="0" dirty="0">
                <a:solidFill>
                  <a:schemeClr val="accent1">
                    <a:lumMod val="75000"/>
                  </a:schemeClr>
                </a:solidFill>
              </a:rPr>
              <a:t> Degree of freedom </a:t>
            </a:r>
            <a:r>
              <a:rPr lang="en-US" sz="1111" kern="0" dirty="0">
                <a:solidFill>
                  <a:schemeClr val="accent1">
                    <a:lumMod val="75000"/>
                  </a:schemeClr>
                </a:solidFill>
              </a:rPr>
              <a:t>is 4:</a:t>
            </a:r>
          </a:p>
          <a:p>
            <a:pPr marL="838037" lvl="1" indent="-381099">
              <a:buFont typeface="+mj-lt"/>
              <a:buAutoNum type="arabicPeriod"/>
            </a:pPr>
            <a:r>
              <a:rPr lang="en-US" sz="1111" kern="0" dirty="0">
                <a:solidFill>
                  <a:srgbClr val="FFC000"/>
                </a:solidFill>
              </a:rPr>
              <a:t>Bottleneck/Code size (y coordinate of control point P2)</a:t>
            </a:r>
          </a:p>
          <a:p>
            <a:pPr marL="838037" lvl="1" indent="-381099">
              <a:buFont typeface="+mj-lt"/>
              <a:buAutoNum type="arabicPeriod"/>
            </a:pPr>
            <a:r>
              <a:rPr lang="en-US" sz="1111" kern="0" dirty="0">
                <a:solidFill>
                  <a:srgbClr val="00884A"/>
                </a:solidFill>
              </a:rPr>
              <a:t>Number of layers</a:t>
            </a:r>
          </a:p>
          <a:p>
            <a:pPr marL="838037" lvl="1" indent="-381099">
              <a:buFont typeface="+mj-lt"/>
              <a:buAutoNum type="arabicPeriod"/>
            </a:pPr>
            <a:r>
              <a:rPr lang="en-US" sz="1111" kern="0" dirty="0">
                <a:solidFill>
                  <a:srgbClr val="7030A0"/>
                </a:solidFill>
              </a:rPr>
              <a:t>Coordinate x of control point P1</a:t>
            </a:r>
          </a:p>
          <a:p>
            <a:pPr marL="838037" lvl="1" indent="-381099">
              <a:buFont typeface="+mj-lt"/>
              <a:buAutoNum type="arabicPeriod"/>
            </a:pPr>
            <a:r>
              <a:rPr lang="en-US" sz="1111" kern="0" dirty="0">
                <a:solidFill>
                  <a:srgbClr val="92D050"/>
                </a:solidFill>
              </a:rPr>
              <a:t>Coordinate y of control point P1	</a:t>
            </a:r>
            <a:endParaRPr lang="hu-HU" sz="1111" kern="0" dirty="0">
              <a:solidFill>
                <a:srgbClr val="92D050"/>
              </a:solidFill>
            </a:endParaRPr>
          </a:p>
        </p:txBody>
      </p:sp>
      <p:sp>
        <p:nvSpPr>
          <p:cNvPr id="39" name="Szövegdoboz 38">
            <a:extLst>
              <a:ext uri="{FF2B5EF4-FFF2-40B4-BE49-F238E27FC236}">
                <a16:creationId xmlns:a16="http://schemas.microsoft.com/office/drawing/2014/main" id="{BCF1B84E-729D-4953-B6DA-35E1D434D530}"/>
              </a:ext>
            </a:extLst>
          </p:cNvPr>
          <p:cNvSpPr txBox="1"/>
          <p:nvPr/>
        </p:nvSpPr>
        <p:spPr>
          <a:xfrm>
            <a:off x="4597685" y="1208297"/>
            <a:ext cx="7773636" cy="4445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1016264"/>
            <a:r>
              <a:rPr lang="en-US" sz="1167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hu-HU" sz="1167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en-US" sz="1167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architecture representation </a:t>
            </a:r>
            <a:r>
              <a:rPr lang="hu-HU" sz="1167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1167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symmetric autoencoder </a:t>
            </a:r>
          </a:p>
          <a:p>
            <a:pPr defTabSz="1016264"/>
            <a:r>
              <a:rPr lang="en-US" sz="1167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based on </a:t>
            </a:r>
            <a:r>
              <a:rPr lang="hu-HU" sz="1167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Bézier</a:t>
            </a:r>
            <a:r>
              <a:rPr lang="hu-HU" sz="1167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167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curves</a:t>
            </a:r>
            <a:r>
              <a:rPr lang="en-US" sz="1167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provides a model with </a:t>
            </a:r>
            <a:r>
              <a:rPr lang="en-US" sz="12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reduced number of parameters</a:t>
            </a:r>
            <a:r>
              <a:rPr lang="en-US" sz="1167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5" name="Szövegdoboz 74">
            <a:extLst>
              <a:ext uri="{FF2B5EF4-FFF2-40B4-BE49-F238E27FC236}">
                <a16:creationId xmlns:a16="http://schemas.microsoft.com/office/drawing/2014/main" id="{2FEEA105-3875-47FE-9498-4E5DE24F4729}"/>
              </a:ext>
            </a:extLst>
          </p:cNvPr>
          <p:cNvSpPr txBox="1"/>
          <p:nvPr/>
        </p:nvSpPr>
        <p:spPr>
          <a:xfrm>
            <a:off x="4077334" y="2812024"/>
            <a:ext cx="843461" cy="2311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1016264">
              <a:spcBef>
                <a:spcPts val="556"/>
              </a:spcBef>
            </a:pPr>
            <a:r>
              <a:rPr lang="hu-HU" sz="1334" i="1" u="sng" kern="0" dirty="0" err="1">
                <a:solidFill>
                  <a:srgbClr val="4193AD"/>
                </a:solidFill>
              </a:rPr>
              <a:t>Examples</a:t>
            </a:r>
            <a:r>
              <a:rPr lang="en-US" sz="1334" i="1" kern="0" dirty="0">
                <a:solidFill>
                  <a:srgbClr val="4193AD"/>
                </a:solidFill>
              </a:rPr>
              <a:t>:</a:t>
            </a:r>
            <a:endParaRPr lang="hu-HU" sz="1334" i="1" kern="0" dirty="0">
              <a:solidFill>
                <a:srgbClr val="4193AD"/>
              </a:solidFill>
            </a:endParaRPr>
          </a:p>
        </p:txBody>
      </p:sp>
      <p:sp>
        <p:nvSpPr>
          <p:cNvPr id="76" name="Szövegdoboz 75">
            <a:extLst>
              <a:ext uri="{FF2B5EF4-FFF2-40B4-BE49-F238E27FC236}">
                <a16:creationId xmlns:a16="http://schemas.microsoft.com/office/drawing/2014/main" id="{BFBAEA07-374D-4E9F-8CA0-1EB0D0B1D871}"/>
              </a:ext>
            </a:extLst>
          </p:cNvPr>
          <p:cNvSpPr txBox="1"/>
          <p:nvPr/>
        </p:nvSpPr>
        <p:spPr>
          <a:xfrm>
            <a:off x="4077334" y="908290"/>
            <a:ext cx="4726848" cy="32263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1016264">
              <a:spcBef>
                <a:spcPts val="556"/>
              </a:spcBef>
            </a:pPr>
            <a:r>
              <a:rPr lang="en-US" sz="1556" b="1" kern="0" dirty="0">
                <a:solidFill>
                  <a:srgbClr val="18837E"/>
                </a:solidFill>
              </a:rPr>
              <a:t>Architecture representation based on </a:t>
            </a:r>
            <a:r>
              <a:rPr lang="en-US" sz="1556" b="1" kern="0" dirty="0" err="1">
                <a:solidFill>
                  <a:srgbClr val="18837E"/>
                </a:solidFill>
              </a:rPr>
              <a:t>Bézier</a:t>
            </a:r>
            <a:r>
              <a:rPr lang="en-US" sz="1556" b="1" kern="0" dirty="0">
                <a:solidFill>
                  <a:srgbClr val="18837E"/>
                </a:solidFill>
              </a:rPr>
              <a:t> curves:</a:t>
            </a:r>
            <a:endParaRPr lang="hu-HU" sz="1556" b="1" kern="0" dirty="0">
              <a:solidFill>
                <a:srgbClr val="18837E"/>
              </a:solidFill>
            </a:endParaRPr>
          </a:p>
        </p:txBody>
      </p:sp>
      <p:grpSp>
        <p:nvGrpSpPr>
          <p:cNvPr id="107" name="Csoportba foglalás 106">
            <a:extLst>
              <a:ext uri="{FF2B5EF4-FFF2-40B4-BE49-F238E27FC236}">
                <a16:creationId xmlns:a16="http://schemas.microsoft.com/office/drawing/2014/main" id="{18786065-C1E2-4CAB-80F1-29060E2872E0}"/>
              </a:ext>
            </a:extLst>
          </p:cNvPr>
          <p:cNvGrpSpPr/>
          <p:nvPr/>
        </p:nvGrpSpPr>
        <p:grpSpPr>
          <a:xfrm>
            <a:off x="3659032" y="2967974"/>
            <a:ext cx="5385661" cy="2919081"/>
            <a:chOff x="3282963" y="2670489"/>
            <a:chExt cx="4845848" cy="2626497"/>
          </a:xfrm>
        </p:grpSpPr>
        <p:grpSp>
          <p:nvGrpSpPr>
            <p:cNvPr id="74" name="Csoportba foglalás 73">
              <a:extLst>
                <a:ext uri="{FF2B5EF4-FFF2-40B4-BE49-F238E27FC236}">
                  <a16:creationId xmlns:a16="http://schemas.microsoft.com/office/drawing/2014/main" id="{CFF891FF-BCDE-49BB-AAAD-BD849BC00D35}"/>
                </a:ext>
              </a:extLst>
            </p:cNvPr>
            <p:cNvGrpSpPr/>
            <p:nvPr/>
          </p:nvGrpSpPr>
          <p:grpSpPr>
            <a:xfrm>
              <a:off x="3282963" y="2670489"/>
              <a:ext cx="4601849" cy="1843060"/>
              <a:chOff x="3585566" y="2399586"/>
              <a:chExt cx="4601849" cy="1843060"/>
            </a:xfrm>
          </p:grpSpPr>
          <p:cxnSp>
            <p:nvCxnSpPr>
              <p:cNvPr id="46" name="Egyenes összekötő nyíllal 45">
                <a:extLst>
                  <a:ext uri="{FF2B5EF4-FFF2-40B4-BE49-F238E27FC236}">
                    <a16:creationId xmlns:a16="http://schemas.microsoft.com/office/drawing/2014/main" id="{49630604-C956-497D-8EE0-42D42FBEEAF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71497" y="4119496"/>
                <a:ext cx="346740" cy="903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3" name="Csoportba foglalás 72">
                <a:extLst>
                  <a:ext uri="{FF2B5EF4-FFF2-40B4-BE49-F238E27FC236}">
                    <a16:creationId xmlns:a16="http://schemas.microsoft.com/office/drawing/2014/main" id="{9A5C4562-97B9-4ED2-912C-F2C2C0E76120}"/>
                  </a:ext>
                </a:extLst>
              </p:cNvPr>
              <p:cNvGrpSpPr/>
              <p:nvPr/>
            </p:nvGrpSpPr>
            <p:grpSpPr>
              <a:xfrm>
                <a:off x="3585566" y="2399586"/>
                <a:ext cx="4601849" cy="1843060"/>
                <a:chOff x="3474518" y="2403519"/>
                <a:chExt cx="4601849" cy="1843060"/>
              </a:xfrm>
            </p:grpSpPr>
            <p:sp>
              <p:nvSpPr>
                <p:cNvPr id="38" name="Szövegdoboz 37">
                  <a:extLst>
                    <a:ext uri="{FF2B5EF4-FFF2-40B4-BE49-F238E27FC236}">
                      <a16:creationId xmlns:a16="http://schemas.microsoft.com/office/drawing/2014/main" id="{D674B821-437E-4CEA-9299-88C19437F640}"/>
                    </a:ext>
                  </a:extLst>
                </p:cNvPr>
                <p:cNvSpPr txBox="1"/>
                <p:nvPr/>
              </p:nvSpPr>
              <p:spPr>
                <a:xfrm>
                  <a:off x="3474518" y="4042242"/>
                  <a:ext cx="2192858" cy="1323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algn="ctr" defTabSz="1016264"/>
                  <a:r>
                    <a:rPr lang="en-US" sz="667" kern="0" dirty="0">
                      <a:solidFill>
                        <a:srgbClr val="00B0F0"/>
                      </a:solidFill>
                    </a:rPr>
                    <a:t>We divide the x axis into</a:t>
                  </a:r>
                </a:p>
                <a:p>
                  <a:pPr algn="ctr" defTabSz="1016264"/>
                  <a:r>
                    <a:rPr lang="en-US" sz="667" kern="0" dirty="0">
                      <a:solidFill>
                        <a:srgbClr val="00B0F0"/>
                      </a:solidFill>
                    </a:rPr>
                    <a:t> {number of layers} equal parts</a:t>
                  </a:r>
                  <a:endParaRPr lang="hu-HU" sz="667" kern="0" dirty="0">
                    <a:solidFill>
                      <a:srgbClr val="00B0F0"/>
                    </a:solidFill>
                  </a:endParaRPr>
                </a:p>
              </p:txBody>
            </p:sp>
            <p:sp>
              <p:nvSpPr>
                <p:cNvPr id="49" name="Szövegdoboz 48">
                  <a:extLst>
                    <a:ext uri="{FF2B5EF4-FFF2-40B4-BE49-F238E27FC236}">
                      <a16:creationId xmlns:a16="http://schemas.microsoft.com/office/drawing/2014/main" id="{E0EE0206-D341-4854-A33E-E6BC1D69F10F}"/>
                    </a:ext>
                  </a:extLst>
                </p:cNvPr>
                <p:cNvSpPr txBox="1"/>
                <p:nvPr/>
              </p:nvSpPr>
              <p:spPr>
                <a:xfrm rot="16200000">
                  <a:off x="4543989" y="3114074"/>
                  <a:ext cx="914400" cy="15316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defTabSz="1016264">
                    <a:spcBef>
                      <a:spcPts val="556"/>
                    </a:spcBef>
                  </a:pPr>
                  <a:r>
                    <a:rPr lang="en-US" sz="778" i="1" kern="0" dirty="0">
                      <a:solidFill>
                        <a:srgbClr val="000000"/>
                      </a:solidFill>
                    </a:rPr>
                    <a:t>Neurons per layer</a:t>
                  </a:r>
                  <a:endParaRPr lang="hu-HU" sz="778" i="1" kern="0" dirty="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67" name="Csoportba foglalás 66">
                  <a:extLst>
                    <a:ext uri="{FF2B5EF4-FFF2-40B4-BE49-F238E27FC236}">
                      <a16:creationId xmlns:a16="http://schemas.microsoft.com/office/drawing/2014/main" id="{D94AE879-41E7-4997-AAAC-839AE65E481A}"/>
                    </a:ext>
                  </a:extLst>
                </p:cNvPr>
                <p:cNvGrpSpPr/>
                <p:nvPr/>
              </p:nvGrpSpPr>
              <p:grpSpPr>
                <a:xfrm>
                  <a:off x="5027247" y="2403519"/>
                  <a:ext cx="3049120" cy="1843060"/>
                  <a:chOff x="5028962" y="2371136"/>
                  <a:chExt cx="3049120" cy="1843060"/>
                </a:xfrm>
              </p:grpSpPr>
              <p:grpSp>
                <p:nvGrpSpPr>
                  <p:cNvPr id="63" name="Csoportba foglalás 62">
                    <a:extLst>
                      <a:ext uri="{FF2B5EF4-FFF2-40B4-BE49-F238E27FC236}">
                        <a16:creationId xmlns:a16="http://schemas.microsoft.com/office/drawing/2014/main" id="{37034012-E4AE-45A8-98C2-8D3F42089C2C}"/>
                      </a:ext>
                    </a:extLst>
                  </p:cNvPr>
                  <p:cNvGrpSpPr/>
                  <p:nvPr/>
                </p:nvGrpSpPr>
                <p:grpSpPr>
                  <a:xfrm>
                    <a:off x="5028962" y="2510735"/>
                    <a:ext cx="3049120" cy="1703461"/>
                    <a:chOff x="5028962" y="2510735"/>
                    <a:chExt cx="3049120" cy="1703461"/>
                  </a:xfrm>
                </p:grpSpPr>
                <p:grpSp>
                  <p:nvGrpSpPr>
                    <p:cNvPr id="44" name="Csoportba foglalás 43">
                      <a:extLst>
                        <a:ext uri="{FF2B5EF4-FFF2-40B4-BE49-F238E27FC236}">
                          <a16:creationId xmlns:a16="http://schemas.microsoft.com/office/drawing/2014/main" id="{52BACE5B-EF9E-465C-8A76-F74DEC114D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8962" y="2510735"/>
                      <a:ext cx="3049120" cy="1703461"/>
                      <a:chOff x="5051801" y="2495550"/>
                      <a:chExt cx="3049120" cy="1703461"/>
                    </a:xfrm>
                  </p:grpSpPr>
                  <p:grpSp>
                    <p:nvGrpSpPr>
                      <p:cNvPr id="33" name="Csoportba foglalás 32">
                        <a:extLst>
                          <a:ext uri="{FF2B5EF4-FFF2-40B4-BE49-F238E27FC236}">
                            <a16:creationId xmlns:a16="http://schemas.microsoft.com/office/drawing/2014/main" id="{4E267813-A0F5-4CE5-9DE3-DA729F5946F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051801" y="2495550"/>
                        <a:ext cx="3049120" cy="1434116"/>
                        <a:chOff x="4876555" y="3225417"/>
                        <a:chExt cx="2854121" cy="1402194"/>
                      </a:xfrm>
                    </p:grpSpPr>
                    <p:pic>
                      <p:nvPicPr>
                        <p:cNvPr id="19" name="Kép 18">
                          <a:extLst>
                            <a:ext uri="{FF2B5EF4-FFF2-40B4-BE49-F238E27FC236}">
                              <a16:creationId xmlns:a16="http://schemas.microsoft.com/office/drawing/2014/main" id="{050F68AC-0D87-42B8-9DD2-88754A3B7171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876555" y="3379023"/>
                          <a:ext cx="1668815" cy="1248588"/>
                        </a:xfrm>
                        <a:prstGeom prst="rect">
                          <a:avLst/>
                        </a:prstGeom>
                      </p:spPr>
                    </p:pic>
                    <p:sp>
                      <p:nvSpPr>
                        <p:cNvPr id="30" name="Szövegdoboz 29">
                          <a:extLst>
                            <a:ext uri="{FF2B5EF4-FFF2-40B4-BE49-F238E27FC236}">
                              <a16:creationId xmlns:a16="http://schemas.microsoft.com/office/drawing/2014/main" id="{ED072DFE-3EA4-45CE-9CD4-1FF77492A382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001238" y="3225417"/>
                          <a:ext cx="685173" cy="17154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r>
                            <a:rPr lang="en-US" sz="667" dirty="0">
                              <a:solidFill>
                                <a:srgbClr val="ED0007"/>
                              </a:solidFill>
                            </a:rPr>
                            <a:t>P0 = </a:t>
                          </a:r>
                          <a:r>
                            <a:rPr lang="hu-HU" sz="667" dirty="0">
                              <a:solidFill>
                                <a:srgbClr val="ED0007"/>
                              </a:solidFill>
                            </a:rPr>
                            <a:t>[0,100</a:t>
                          </a:r>
                          <a:r>
                            <a:rPr lang="en-US" sz="667" dirty="0">
                              <a:solidFill>
                                <a:srgbClr val="ED0007"/>
                              </a:solidFill>
                            </a:rPr>
                            <a:t>]</a:t>
                          </a:r>
                          <a:endParaRPr lang="hu-HU" sz="667" dirty="0">
                            <a:solidFill>
                              <a:srgbClr val="ED0007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1" name="Szövegdoboz 30">
                          <a:extLst>
                            <a:ext uri="{FF2B5EF4-FFF2-40B4-BE49-F238E27FC236}">
                              <a16:creationId xmlns:a16="http://schemas.microsoft.com/office/drawing/2014/main" id="{9E71E634-9D31-4464-85D1-BC16C8FBD262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445581" y="3987249"/>
                          <a:ext cx="1285095" cy="18654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r>
                            <a:rPr lang="en-US" sz="667" dirty="0">
                              <a:solidFill>
                                <a:srgbClr val="ED0007"/>
                              </a:solidFill>
                            </a:rPr>
                            <a:t>P1 = </a:t>
                          </a:r>
                          <a:r>
                            <a:rPr lang="hu-HU" sz="667" dirty="0">
                              <a:solidFill>
                                <a:srgbClr val="ED0007"/>
                              </a:solidFill>
                            </a:rPr>
                            <a:t>[</a:t>
                          </a:r>
                          <a:r>
                            <a:rPr lang="hu-HU" sz="778" b="1" i="1" dirty="0">
                              <a:solidFill>
                                <a:srgbClr val="9E2896"/>
                              </a:solidFill>
                            </a:rPr>
                            <a:t>1</a:t>
                          </a:r>
                          <a:r>
                            <a:rPr lang="hu-HU" sz="667" dirty="0">
                              <a:solidFill>
                                <a:srgbClr val="ED0007"/>
                              </a:solidFill>
                            </a:rPr>
                            <a:t>,</a:t>
                          </a:r>
                          <a:r>
                            <a:rPr lang="en-US" sz="667" dirty="0">
                              <a:solidFill>
                                <a:srgbClr val="ED0007"/>
                              </a:solidFill>
                            </a:rPr>
                            <a:t> </a:t>
                          </a:r>
                          <a:r>
                            <a:rPr lang="hu-HU" sz="778" b="1" i="1" dirty="0">
                              <a:solidFill>
                                <a:srgbClr val="92D050"/>
                              </a:solidFill>
                            </a:rPr>
                            <a:t>50</a:t>
                          </a:r>
                          <a:r>
                            <a:rPr lang="hu-HU" sz="667" dirty="0">
                              <a:solidFill>
                                <a:srgbClr val="ED0007"/>
                              </a:solidFill>
                            </a:rPr>
                            <a:t>]</a:t>
                          </a:r>
                        </a:p>
                      </p:txBody>
                    </p:sp>
                    <p:sp>
                      <p:nvSpPr>
                        <p:cNvPr id="32" name="Szövegdoboz 31">
                          <a:extLst>
                            <a:ext uri="{FF2B5EF4-FFF2-40B4-BE49-F238E27FC236}">
                              <a16:creationId xmlns:a16="http://schemas.microsoft.com/office/drawing/2014/main" id="{314F8D0A-565A-4DAE-A507-E2D771FAF422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441886" y="4371107"/>
                          <a:ext cx="560826" cy="18654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r>
                            <a:rPr lang="en-US" sz="667" dirty="0">
                              <a:solidFill>
                                <a:srgbClr val="ED0007"/>
                              </a:solidFill>
                            </a:rPr>
                            <a:t>P2 = </a:t>
                          </a:r>
                          <a:r>
                            <a:rPr lang="hu-HU" sz="667" dirty="0">
                              <a:solidFill>
                                <a:srgbClr val="ED0007"/>
                              </a:solidFill>
                            </a:rPr>
                            <a:t>[1,</a:t>
                          </a:r>
                          <a:r>
                            <a:rPr lang="en-US" sz="667" dirty="0">
                              <a:solidFill>
                                <a:srgbClr val="ED0007"/>
                              </a:solidFill>
                            </a:rPr>
                            <a:t> </a:t>
                          </a:r>
                          <a:r>
                            <a:rPr lang="hu-HU" sz="778" b="1" i="1" dirty="0">
                              <a:solidFill>
                                <a:srgbClr val="FFC000"/>
                              </a:solidFill>
                            </a:rPr>
                            <a:t>20</a:t>
                          </a:r>
                          <a:r>
                            <a:rPr lang="hu-HU" sz="667" dirty="0">
                              <a:solidFill>
                                <a:srgbClr val="ED0007"/>
                              </a:solidFill>
                            </a:rPr>
                            <a:t>]</a:t>
                          </a:r>
                        </a:p>
                      </p:txBody>
                    </p:sp>
                  </p:grpSp>
                  <p:sp>
                    <p:nvSpPr>
                      <p:cNvPr id="41" name="Bal oldali kapcsos zárójel 40">
                        <a:extLst>
                          <a:ext uri="{FF2B5EF4-FFF2-40B4-BE49-F238E27FC236}">
                            <a16:creationId xmlns:a16="http://schemas.microsoft.com/office/drawing/2014/main" id="{34908E02-A34E-4F9E-9370-AE6169229B72}"/>
                          </a:ext>
                        </a:extLst>
                      </p:cNvPr>
                      <p:cNvSpPr/>
                      <p:nvPr/>
                    </p:nvSpPr>
                    <p:spPr>
                      <a:xfrm rot="16200000">
                        <a:off x="5912371" y="3480560"/>
                        <a:ext cx="155448" cy="983333"/>
                      </a:xfrm>
                      <a:prstGeom prst="leftBrace">
                        <a:avLst/>
                      </a:prstGeom>
                      <a:ln>
                        <a:solidFill>
                          <a:srgbClr val="00884A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hu-HU" sz="2001"/>
                      </a:p>
                    </p:txBody>
                  </p:sp>
                  <p:sp>
                    <p:nvSpPr>
                      <p:cNvPr id="43" name="Szövegdoboz 42">
                        <a:extLst>
                          <a:ext uri="{FF2B5EF4-FFF2-40B4-BE49-F238E27FC236}">
                            <a16:creationId xmlns:a16="http://schemas.microsoft.com/office/drawing/2014/main" id="{FC2F2BAA-C14F-4D39-A7D0-36E905E71DA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531743" y="4008219"/>
                        <a:ext cx="919481" cy="19079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en-US" sz="667" kern="0" dirty="0">
                            <a:solidFill>
                              <a:srgbClr val="00884A"/>
                            </a:solidFill>
                          </a:rPr>
                          <a:t>Number of layers = </a:t>
                        </a:r>
                        <a:r>
                          <a:rPr lang="en-US" sz="778" b="1" kern="0" dirty="0">
                            <a:solidFill>
                              <a:srgbClr val="00884A"/>
                            </a:solidFill>
                          </a:rPr>
                          <a:t>5</a:t>
                        </a:r>
                        <a:endParaRPr lang="en-US" sz="667" b="1" kern="0" dirty="0">
                          <a:solidFill>
                            <a:srgbClr val="00884A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48" name="Szövegdoboz 47">
                      <a:extLst>
                        <a:ext uri="{FF2B5EF4-FFF2-40B4-BE49-F238E27FC236}">
                          <a16:creationId xmlns:a16="http://schemas.microsoft.com/office/drawing/2014/main" id="{E8A725CE-A6E7-470D-A38D-649533E7D8C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553076" y="2784130"/>
                      <a:ext cx="71437" cy="9771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noAutofit/>
                    </a:bodyPr>
                    <a:lstStyle/>
                    <a:p>
                      <a:pPr defTabSz="1016264">
                        <a:spcBef>
                          <a:spcPts val="556"/>
                        </a:spcBef>
                      </a:pPr>
                      <a:r>
                        <a:rPr lang="hu-HU" sz="556" b="1" kern="0" dirty="0">
                          <a:solidFill>
                            <a:srgbClr val="4193AD"/>
                          </a:solidFill>
                        </a:rPr>
                        <a:t>91</a:t>
                      </a:r>
                      <a:endParaRPr lang="hu-HU" sz="667" b="1" kern="0" dirty="0">
                        <a:solidFill>
                          <a:srgbClr val="4193AD"/>
                        </a:solidFill>
                      </a:endParaRPr>
                    </a:p>
                  </p:txBody>
                </p:sp>
                <p:sp>
                  <p:nvSpPr>
                    <p:cNvPr id="52" name="Szövegdoboz 51">
                      <a:extLst>
                        <a:ext uri="{FF2B5EF4-FFF2-40B4-BE49-F238E27FC236}">
                          <a16:creationId xmlns:a16="http://schemas.microsoft.com/office/drawing/2014/main" id="{CC2003EA-A11B-4120-8DB8-BA60CEFF94D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791579" y="2906440"/>
                      <a:ext cx="71437" cy="9771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noAutofit/>
                    </a:bodyPr>
                    <a:lstStyle/>
                    <a:p>
                      <a:pPr defTabSz="1016264">
                        <a:spcBef>
                          <a:spcPts val="556"/>
                        </a:spcBef>
                      </a:pPr>
                      <a:r>
                        <a:rPr lang="en-US" sz="556" b="1" kern="0" dirty="0">
                          <a:solidFill>
                            <a:srgbClr val="4193AD"/>
                          </a:solidFill>
                        </a:rPr>
                        <a:t>82</a:t>
                      </a:r>
                      <a:endParaRPr lang="hu-HU" sz="667" b="1" kern="0" dirty="0">
                        <a:solidFill>
                          <a:srgbClr val="4193AD"/>
                        </a:solidFill>
                      </a:endParaRPr>
                    </a:p>
                  </p:txBody>
                </p:sp>
                <p:sp>
                  <p:nvSpPr>
                    <p:cNvPr id="53" name="Szövegdoboz 52">
                      <a:extLst>
                        <a:ext uri="{FF2B5EF4-FFF2-40B4-BE49-F238E27FC236}">
                          <a16:creationId xmlns:a16="http://schemas.microsoft.com/office/drawing/2014/main" id="{1BECEC4A-A900-4C6C-85CC-005644B7CBC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015069" y="3034178"/>
                      <a:ext cx="71437" cy="9771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noAutofit/>
                    </a:bodyPr>
                    <a:lstStyle/>
                    <a:p>
                      <a:pPr defTabSz="1016264">
                        <a:spcBef>
                          <a:spcPts val="556"/>
                        </a:spcBef>
                      </a:pPr>
                      <a:r>
                        <a:rPr lang="en-US" sz="556" b="1" kern="0" dirty="0">
                          <a:solidFill>
                            <a:srgbClr val="4193AD"/>
                          </a:solidFill>
                        </a:rPr>
                        <a:t>72</a:t>
                      </a:r>
                      <a:endParaRPr lang="hu-HU" sz="667" b="1" kern="0" dirty="0">
                        <a:solidFill>
                          <a:srgbClr val="4193AD"/>
                        </a:solidFill>
                      </a:endParaRPr>
                    </a:p>
                  </p:txBody>
                </p:sp>
                <p:sp>
                  <p:nvSpPr>
                    <p:cNvPr id="54" name="Szövegdoboz 53">
                      <a:extLst>
                        <a:ext uri="{FF2B5EF4-FFF2-40B4-BE49-F238E27FC236}">
                          <a16:creationId xmlns:a16="http://schemas.microsoft.com/office/drawing/2014/main" id="{A635F96D-9576-4ED8-B467-D67A356443A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43669" y="3179891"/>
                      <a:ext cx="71437" cy="9771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noAutofit/>
                    </a:bodyPr>
                    <a:lstStyle/>
                    <a:p>
                      <a:pPr defTabSz="1016264">
                        <a:spcBef>
                          <a:spcPts val="556"/>
                        </a:spcBef>
                      </a:pPr>
                      <a:r>
                        <a:rPr lang="en-US" sz="556" b="1" kern="0" dirty="0">
                          <a:solidFill>
                            <a:srgbClr val="4193AD"/>
                          </a:solidFill>
                        </a:rPr>
                        <a:t>61</a:t>
                      </a:r>
                      <a:endParaRPr lang="hu-HU" sz="667" b="1" kern="0" dirty="0">
                        <a:solidFill>
                          <a:srgbClr val="4193AD"/>
                        </a:solidFill>
                      </a:endParaRPr>
                    </a:p>
                  </p:txBody>
                </p:sp>
                <p:sp>
                  <p:nvSpPr>
                    <p:cNvPr id="55" name="Szövegdoboz 54">
                      <a:extLst>
                        <a:ext uri="{FF2B5EF4-FFF2-40B4-BE49-F238E27FC236}">
                          <a16:creationId xmlns:a16="http://schemas.microsoft.com/office/drawing/2014/main" id="{F8CDF62A-EBFC-40BC-8A14-E0F3026114F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98696" y="3350600"/>
                      <a:ext cx="71437" cy="9771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noAutofit/>
                    </a:bodyPr>
                    <a:lstStyle/>
                    <a:p>
                      <a:pPr defTabSz="1016264">
                        <a:spcBef>
                          <a:spcPts val="556"/>
                        </a:spcBef>
                      </a:pPr>
                      <a:r>
                        <a:rPr lang="en-US" sz="556" b="1" kern="0" dirty="0">
                          <a:solidFill>
                            <a:srgbClr val="4193AD"/>
                          </a:solidFill>
                        </a:rPr>
                        <a:t>48</a:t>
                      </a:r>
                      <a:endParaRPr lang="hu-HU" sz="667" b="1" kern="0" dirty="0">
                        <a:solidFill>
                          <a:srgbClr val="4193AD"/>
                        </a:solidFill>
                      </a:endParaRPr>
                    </a:p>
                  </p:txBody>
                </p:sp>
              </p:grpSp>
              <p:sp>
                <p:nvSpPr>
                  <p:cNvPr id="56" name="Szövegdoboz 55">
                    <a:extLst>
                      <a:ext uri="{FF2B5EF4-FFF2-40B4-BE49-F238E27FC236}">
                        <a16:creationId xmlns:a16="http://schemas.microsoft.com/office/drawing/2014/main" id="{B442EF58-53A4-449A-B69B-F67B92A4446D}"/>
                      </a:ext>
                    </a:extLst>
                  </p:cNvPr>
                  <p:cNvSpPr txBox="1"/>
                  <p:nvPr/>
                </p:nvSpPr>
                <p:spPr>
                  <a:xfrm>
                    <a:off x="6453811" y="2371136"/>
                    <a:ext cx="1461758" cy="32435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defTabSz="1016264"/>
                    <a:r>
                      <a:rPr lang="en-US" sz="667" kern="0" dirty="0">
                        <a:solidFill>
                          <a:srgbClr val="4193AD"/>
                        </a:solidFill>
                      </a:rPr>
                      <a:t>The y coordinate</a:t>
                    </a:r>
                    <a:r>
                      <a:rPr lang="hu-HU" sz="667" kern="0" dirty="0">
                        <a:solidFill>
                          <a:srgbClr val="4193AD"/>
                        </a:solidFill>
                      </a:rPr>
                      <a:t> </a:t>
                    </a:r>
                    <a:r>
                      <a:rPr lang="en-US" sz="667" kern="0" dirty="0">
                        <a:solidFill>
                          <a:srgbClr val="4193AD"/>
                        </a:solidFill>
                      </a:rPr>
                      <a:t>(rounded value) of the </a:t>
                    </a:r>
                  </a:p>
                  <a:p>
                    <a:pPr defTabSz="1016264"/>
                    <a:r>
                      <a:rPr lang="en-US" sz="667" kern="0" dirty="0">
                        <a:solidFill>
                          <a:srgbClr val="4193AD"/>
                        </a:solidFill>
                      </a:rPr>
                      <a:t>intersection points will give the </a:t>
                    </a:r>
                  </a:p>
                  <a:p>
                    <a:pPr defTabSz="1016264"/>
                    <a:r>
                      <a:rPr lang="en-US" sz="667" kern="0" dirty="0">
                        <a:solidFill>
                          <a:srgbClr val="4193AD"/>
                        </a:solidFill>
                      </a:rPr>
                      <a:t>neuron number in the given layer</a:t>
                    </a:r>
                    <a:endParaRPr lang="hu-HU" sz="667" kern="0" dirty="0">
                      <a:solidFill>
                        <a:srgbClr val="4193AD"/>
                      </a:solidFill>
                    </a:endParaRPr>
                  </a:p>
                </p:txBody>
              </p:sp>
              <p:cxnSp>
                <p:nvCxnSpPr>
                  <p:cNvPr id="58" name="Összekötő: görbe 57">
                    <a:extLst>
                      <a:ext uri="{FF2B5EF4-FFF2-40B4-BE49-F238E27FC236}">
                        <a16:creationId xmlns:a16="http://schemas.microsoft.com/office/drawing/2014/main" id="{332DB36C-ADC6-484A-8B94-5A4659404E3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 flipV="1">
                    <a:off x="6289179" y="2682104"/>
                    <a:ext cx="387171" cy="378236"/>
                  </a:xfrm>
                  <a:prstGeom prst="curvedConnector3">
                    <a:avLst>
                      <a:gd name="adj1" fmla="val 50000"/>
                    </a:avLst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4" name="Ellipszis 63">
                    <a:extLst>
                      <a:ext uri="{FF2B5EF4-FFF2-40B4-BE49-F238E27FC236}">
                        <a16:creationId xmlns:a16="http://schemas.microsoft.com/office/drawing/2014/main" id="{854385E4-EA0F-4BBE-9C48-E2F2ABEA5191}"/>
                      </a:ext>
                    </a:extLst>
                  </p:cNvPr>
                  <p:cNvSpPr/>
                  <p:nvPr/>
                </p:nvSpPr>
                <p:spPr>
                  <a:xfrm rot="1798160">
                    <a:off x="5341667" y="2940505"/>
                    <a:ext cx="1388466" cy="382524"/>
                  </a:xfrm>
                  <a:prstGeom prst="ellipse">
                    <a:avLst/>
                  </a:prstGeom>
                  <a:noFill/>
                  <a:ln w="3175" cap="flat" cmpd="sng" algn="ctr">
                    <a:solidFill>
                      <a:srgbClr val="4193AD"/>
                    </a:solidFill>
                    <a:prstDash val="dashDot"/>
                  </a:ln>
                  <a:effectLst/>
                </p:spPr>
                <p:txBody>
                  <a:bodyPr rtlCol="0" anchor="ctr"/>
                  <a:lstStyle/>
                  <a:p>
                    <a:pPr algn="ctr" defTabSz="1016264"/>
                    <a:endParaRPr lang="hu-HU" sz="2001" kern="0" dirty="0">
                      <a:solidFill>
                        <a:srgbClr val="000000"/>
                      </a:solidFill>
                      <a:latin typeface="Bosch Office Sans"/>
                    </a:endParaRPr>
                  </a:p>
                </p:txBody>
              </p:sp>
            </p:grpSp>
          </p:grpSp>
        </p:grpSp>
        <p:sp>
          <p:nvSpPr>
            <p:cNvPr id="77" name="Szövegdoboz 76">
              <a:extLst>
                <a:ext uri="{FF2B5EF4-FFF2-40B4-BE49-F238E27FC236}">
                  <a16:creationId xmlns:a16="http://schemas.microsoft.com/office/drawing/2014/main" id="{7AD13A60-8082-4AA0-8F6D-2A467CF175BF}"/>
                </a:ext>
              </a:extLst>
            </p:cNvPr>
            <p:cNvSpPr txBox="1"/>
            <p:nvPr/>
          </p:nvSpPr>
          <p:spPr>
            <a:xfrm>
              <a:off x="7263173" y="4183694"/>
              <a:ext cx="865638" cy="2157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1016264">
                <a:spcBef>
                  <a:spcPts val="556"/>
                </a:spcBef>
              </a:pPr>
              <a:r>
                <a:rPr lang="en-US" sz="1111" kern="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Derived</a:t>
              </a:r>
            </a:p>
            <a:p>
              <a:pPr defTabSz="1016264">
                <a:spcBef>
                  <a:spcPts val="556"/>
                </a:spcBef>
              </a:pPr>
              <a:r>
                <a:rPr lang="en-US" sz="1111" kern="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Architecture</a:t>
              </a:r>
              <a:endParaRPr lang="hu-HU" sz="1111" kern="0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5" name="Szövegdoboz 94">
              <a:extLst>
                <a:ext uri="{FF2B5EF4-FFF2-40B4-BE49-F238E27FC236}">
                  <a16:creationId xmlns:a16="http://schemas.microsoft.com/office/drawing/2014/main" id="{21BC280A-EABC-4AD4-85BA-3BE478235282}"/>
                </a:ext>
              </a:extLst>
            </p:cNvPr>
            <p:cNvSpPr txBox="1"/>
            <p:nvPr/>
          </p:nvSpPr>
          <p:spPr>
            <a:xfrm>
              <a:off x="4063553" y="4740670"/>
              <a:ext cx="3699845" cy="556316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 lIns="0" tIns="0" rIns="0" bIns="0" rtlCol="0">
              <a:noAutofit/>
            </a:bodyPr>
            <a:lstStyle/>
            <a:p>
              <a:pPr defTabSz="1016264">
                <a:spcBef>
                  <a:spcPts val="556"/>
                </a:spcBef>
              </a:pPr>
              <a:r>
                <a:rPr lang="en-US" sz="1000" i="1" kern="0" dirty="0">
                  <a:solidFill>
                    <a:srgbClr val="000000"/>
                  </a:solidFill>
                </a:rPr>
                <a:t> Encoder’s fc layers: </a:t>
              </a:r>
              <a:r>
                <a:rPr lang="en-US" sz="889" kern="0" dirty="0">
                  <a:solidFill>
                    <a:srgbClr val="000000"/>
                  </a:solidFill>
                </a:rPr>
                <a:t>[100-&gt;91], [91-&gt;82], [82-&gt;72], [72-&gt;61], [61-&gt;48], [48-&gt;20]</a:t>
              </a:r>
            </a:p>
            <a:p>
              <a:pPr defTabSz="1016264">
                <a:spcBef>
                  <a:spcPts val="556"/>
                </a:spcBef>
              </a:pPr>
              <a:r>
                <a:rPr lang="en-US" sz="1000" i="1" kern="0" dirty="0">
                  <a:solidFill>
                    <a:srgbClr val="000000"/>
                  </a:solidFill>
                </a:rPr>
                <a:t> Code size</a:t>
              </a:r>
              <a:r>
                <a:rPr lang="en-US" sz="1000" kern="0" dirty="0">
                  <a:solidFill>
                    <a:srgbClr val="000000"/>
                  </a:solidFill>
                </a:rPr>
                <a:t>: 20</a:t>
              </a:r>
            </a:p>
            <a:p>
              <a:pPr defTabSz="1016264">
                <a:spcBef>
                  <a:spcPts val="556"/>
                </a:spcBef>
              </a:pPr>
              <a:r>
                <a:rPr lang="en-US" sz="1000" i="1" kern="0" dirty="0">
                  <a:solidFill>
                    <a:srgbClr val="000000"/>
                  </a:solidFill>
                </a:rPr>
                <a:t> Decoder’s fc layers</a:t>
              </a:r>
              <a:r>
                <a:rPr lang="en-US" sz="889" kern="0" dirty="0">
                  <a:solidFill>
                    <a:srgbClr val="000000"/>
                  </a:solidFill>
                </a:rPr>
                <a:t>: [20-&gt;48], [48-&gt;61], [61-&gt;72], [72-&gt;82], [82-&gt;91], [91-&gt; 100]</a:t>
              </a:r>
              <a:endParaRPr lang="hu-HU" sz="1000" kern="0" dirty="0">
                <a:solidFill>
                  <a:srgbClr val="000000"/>
                </a:solidFill>
              </a:endParaRPr>
            </a:p>
          </p:txBody>
        </p:sp>
        <p:cxnSp>
          <p:nvCxnSpPr>
            <p:cNvPr id="100" name="Összekötő: szögletes 99">
              <a:extLst>
                <a:ext uri="{FF2B5EF4-FFF2-40B4-BE49-F238E27FC236}">
                  <a16:creationId xmlns:a16="http://schemas.microsoft.com/office/drawing/2014/main" id="{643C0F81-F088-4E52-A1D0-46A79C7BE82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186684" y="3647801"/>
              <a:ext cx="1201861" cy="821503"/>
            </a:xfrm>
            <a:prstGeom prst="bentConnector3">
              <a:avLst>
                <a:gd name="adj1" fmla="val 547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" name="Szövegdoboz 110">
            <a:extLst>
              <a:ext uri="{FF2B5EF4-FFF2-40B4-BE49-F238E27FC236}">
                <a16:creationId xmlns:a16="http://schemas.microsoft.com/office/drawing/2014/main" id="{047BB1B4-9FAE-448F-84A5-2DD481754801}"/>
              </a:ext>
            </a:extLst>
          </p:cNvPr>
          <p:cNvSpPr txBox="1"/>
          <p:nvPr/>
        </p:nvSpPr>
        <p:spPr>
          <a:xfrm>
            <a:off x="9697003" y="5285037"/>
            <a:ext cx="2215306" cy="599691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none" lIns="0" tIns="0" rIns="0" bIns="0" rtlCol="0">
            <a:noAutofit/>
          </a:bodyPr>
          <a:lstStyle/>
          <a:p>
            <a:pPr defTabSz="1016264">
              <a:spcBef>
                <a:spcPts val="556"/>
              </a:spcBef>
            </a:pPr>
            <a:r>
              <a:rPr lang="en-US" sz="1000" i="1" kern="0" dirty="0">
                <a:solidFill>
                  <a:srgbClr val="000000"/>
                </a:solidFill>
              </a:rPr>
              <a:t> Encoder’s fc layers: </a:t>
            </a:r>
            <a:r>
              <a:rPr lang="en-US" sz="889" kern="0" dirty="0">
                <a:solidFill>
                  <a:srgbClr val="000000"/>
                </a:solidFill>
              </a:rPr>
              <a:t>[100-&gt;9</a:t>
            </a:r>
            <a:r>
              <a:rPr lang="hu-HU" sz="889" kern="0" dirty="0">
                <a:solidFill>
                  <a:srgbClr val="000000"/>
                </a:solidFill>
              </a:rPr>
              <a:t>2</a:t>
            </a:r>
            <a:r>
              <a:rPr lang="en-US" sz="889" kern="0" dirty="0">
                <a:solidFill>
                  <a:srgbClr val="000000"/>
                </a:solidFill>
              </a:rPr>
              <a:t>], [9</a:t>
            </a:r>
            <a:r>
              <a:rPr lang="hu-HU" sz="889" kern="0" dirty="0">
                <a:solidFill>
                  <a:srgbClr val="000000"/>
                </a:solidFill>
              </a:rPr>
              <a:t>2</a:t>
            </a:r>
            <a:r>
              <a:rPr lang="en-US" sz="889" kern="0" dirty="0">
                <a:solidFill>
                  <a:srgbClr val="000000"/>
                </a:solidFill>
              </a:rPr>
              <a:t>-&gt;10]</a:t>
            </a:r>
          </a:p>
          <a:p>
            <a:pPr defTabSz="1016264">
              <a:spcBef>
                <a:spcPts val="556"/>
              </a:spcBef>
            </a:pPr>
            <a:r>
              <a:rPr lang="en-US" sz="1000" i="1" kern="0" dirty="0">
                <a:solidFill>
                  <a:srgbClr val="000000"/>
                </a:solidFill>
              </a:rPr>
              <a:t> Code size</a:t>
            </a:r>
            <a:r>
              <a:rPr lang="en-US" sz="1000" kern="0" dirty="0">
                <a:solidFill>
                  <a:srgbClr val="000000"/>
                </a:solidFill>
              </a:rPr>
              <a:t>: 10</a:t>
            </a:r>
          </a:p>
          <a:p>
            <a:pPr defTabSz="1016264">
              <a:spcBef>
                <a:spcPts val="556"/>
              </a:spcBef>
            </a:pPr>
            <a:r>
              <a:rPr lang="en-US" sz="1000" i="1" kern="0" dirty="0">
                <a:solidFill>
                  <a:srgbClr val="000000"/>
                </a:solidFill>
              </a:rPr>
              <a:t> Decoder’s fc layers</a:t>
            </a:r>
            <a:r>
              <a:rPr lang="en-US" sz="889" kern="0" dirty="0">
                <a:solidFill>
                  <a:srgbClr val="000000"/>
                </a:solidFill>
              </a:rPr>
              <a:t>: [10-&gt;92], [92&gt;100]</a:t>
            </a:r>
            <a:endParaRPr lang="hu-HU" sz="1000" kern="0" dirty="0">
              <a:solidFill>
                <a:srgbClr val="000000"/>
              </a:solidFill>
            </a:endParaRPr>
          </a:p>
        </p:txBody>
      </p:sp>
      <p:grpSp>
        <p:nvGrpSpPr>
          <p:cNvPr id="120" name="Csoportba foglalás 119">
            <a:extLst>
              <a:ext uri="{FF2B5EF4-FFF2-40B4-BE49-F238E27FC236}">
                <a16:creationId xmlns:a16="http://schemas.microsoft.com/office/drawing/2014/main" id="{53A77369-5775-45FB-A955-23B799C6532E}"/>
              </a:ext>
            </a:extLst>
          </p:cNvPr>
          <p:cNvGrpSpPr/>
          <p:nvPr/>
        </p:nvGrpSpPr>
        <p:grpSpPr>
          <a:xfrm>
            <a:off x="9476615" y="3046924"/>
            <a:ext cx="2864062" cy="1822306"/>
            <a:chOff x="8590082" y="3031714"/>
            <a:chExt cx="2576993" cy="1639653"/>
          </a:xfrm>
        </p:grpSpPr>
        <p:grpSp>
          <p:nvGrpSpPr>
            <p:cNvPr id="119" name="Csoportba foglalás 118">
              <a:extLst>
                <a:ext uri="{FF2B5EF4-FFF2-40B4-BE49-F238E27FC236}">
                  <a16:creationId xmlns:a16="http://schemas.microsoft.com/office/drawing/2014/main" id="{D662BC57-C9B5-40C1-850F-6291E09486A6}"/>
                </a:ext>
              </a:extLst>
            </p:cNvPr>
            <p:cNvGrpSpPr/>
            <p:nvPr/>
          </p:nvGrpSpPr>
          <p:grpSpPr>
            <a:xfrm>
              <a:off x="8590082" y="3031714"/>
              <a:ext cx="2576993" cy="1639653"/>
              <a:chOff x="8593145" y="3047831"/>
              <a:chExt cx="2576993" cy="1639653"/>
            </a:xfrm>
          </p:grpSpPr>
          <p:grpSp>
            <p:nvGrpSpPr>
              <p:cNvPr id="118" name="Csoportba foglalás 117">
                <a:extLst>
                  <a:ext uri="{FF2B5EF4-FFF2-40B4-BE49-F238E27FC236}">
                    <a16:creationId xmlns:a16="http://schemas.microsoft.com/office/drawing/2014/main" id="{2D0C9615-353C-4A52-8351-208DEC675889}"/>
                  </a:ext>
                </a:extLst>
              </p:cNvPr>
              <p:cNvGrpSpPr/>
              <p:nvPr/>
            </p:nvGrpSpPr>
            <p:grpSpPr>
              <a:xfrm>
                <a:off x="8625477" y="3047831"/>
                <a:ext cx="2544661" cy="1639653"/>
                <a:chOff x="8637280" y="3023095"/>
                <a:chExt cx="2544661" cy="1639653"/>
              </a:xfrm>
            </p:grpSpPr>
            <p:pic>
              <p:nvPicPr>
                <p:cNvPr id="113" name="Kép 112">
                  <a:extLst>
                    <a:ext uri="{FF2B5EF4-FFF2-40B4-BE49-F238E27FC236}">
                      <a16:creationId xmlns:a16="http://schemas.microsoft.com/office/drawing/2014/main" id="{122AC5FA-06CB-4CCC-ABF5-9E041B170B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673503" y="3130311"/>
                  <a:ext cx="1954726" cy="1292726"/>
                </a:xfrm>
                <a:prstGeom prst="rect">
                  <a:avLst/>
                </a:prstGeom>
              </p:spPr>
            </p:pic>
            <p:sp>
              <p:nvSpPr>
                <p:cNvPr id="22" name="Szövegdoboz 21">
                  <a:extLst>
                    <a:ext uri="{FF2B5EF4-FFF2-40B4-BE49-F238E27FC236}">
                      <a16:creationId xmlns:a16="http://schemas.microsoft.com/office/drawing/2014/main" id="{220B1BBB-096E-467E-833C-8EFBD6B66D57}"/>
                    </a:ext>
                  </a:extLst>
                </p:cNvPr>
                <p:cNvSpPr txBox="1"/>
                <p:nvPr/>
              </p:nvSpPr>
              <p:spPr>
                <a:xfrm>
                  <a:off x="8940100" y="3023095"/>
                  <a:ext cx="588594" cy="15016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defTabSz="1016264">
                    <a:spcBef>
                      <a:spcPts val="556"/>
                    </a:spcBef>
                  </a:pPr>
                  <a:r>
                    <a:rPr lang="nn-NO" sz="667" kern="0" dirty="0">
                      <a:solidFill>
                        <a:srgbClr val="ED0007"/>
                      </a:solidFill>
                    </a:rPr>
                    <a:t>P0 = [0,100]</a:t>
                  </a:r>
                  <a:endParaRPr lang="hu-HU" sz="667" kern="0" dirty="0">
                    <a:solidFill>
                      <a:srgbClr val="ED0007"/>
                    </a:solidFill>
                  </a:endParaRPr>
                </a:p>
              </p:txBody>
            </p:sp>
            <p:sp>
              <p:nvSpPr>
                <p:cNvPr id="23" name="Szövegdoboz 22">
                  <a:extLst>
                    <a:ext uri="{FF2B5EF4-FFF2-40B4-BE49-F238E27FC236}">
                      <a16:creationId xmlns:a16="http://schemas.microsoft.com/office/drawing/2014/main" id="{4D8A1E3D-9368-451E-AFBE-42AB1B67F861}"/>
                    </a:ext>
                  </a:extLst>
                </p:cNvPr>
                <p:cNvSpPr txBox="1"/>
                <p:nvPr/>
              </p:nvSpPr>
              <p:spPr>
                <a:xfrm>
                  <a:off x="10122074" y="3285887"/>
                  <a:ext cx="596069" cy="14761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defTabSz="1016264">
                    <a:spcBef>
                      <a:spcPts val="556"/>
                    </a:spcBef>
                  </a:pPr>
                  <a:r>
                    <a:rPr lang="nn-NO" sz="667" kern="0" dirty="0">
                      <a:solidFill>
                        <a:srgbClr val="ED0007"/>
                      </a:solidFill>
                    </a:rPr>
                    <a:t>P1 = [1,100]</a:t>
                  </a:r>
                  <a:endParaRPr lang="hu-HU" sz="667" kern="0" dirty="0">
                    <a:solidFill>
                      <a:srgbClr val="ED0007"/>
                    </a:solidFill>
                  </a:endParaRPr>
                </a:p>
              </p:txBody>
            </p:sp>
            <p:sp>
              <p:nvSpPr>
                <p:cNvPr id="24" name="Szövegdoboz 23">
                  <a:extLst>
                    <a:ext uri="{FF2B5EF4-FFF2-40B4-BE49-F238E27FC236}">
                      <a16:creationId xmlns:a16="http://schemas.microsoft.com/office/drawing/2014/main" id="{251AEC98-47CA-4BAD-A53B-3F790F0E02A9}"/>
                    </a:ext>
                  </a:extLst>
                </p:cNvPr>
                <p:cNvSpPr txBox="1"/>
                <p:nvPr/>
              </p:nvSpPr>
              <p:spPr>
                <a:xfrm>
                  <a:off x="10628229" y="4196454"/>
                  <a:ext cx="553712" cy="2705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defTabSz="1016264">
                    <a:spcBef>
                      <a:spcPts val="556"/>
                    </a:spcBef>
                  </a:pPr>
                  <a:r>
                    <a:rPr lang="nn-NO" sz="667" kern="0" dirty="0">
                      <a:solidFill>
                        <a:srgbClr val="ED0007"/>
                      </a:solidFill>
                    </a:rPr>
                    <a:t>P2 = [1,10]</a:t>
                  </a:r>
                  <a:endParaRPr lang="hu-HU" sz="667" kern="0" dirty="0">
                    <a:solidFill>
                      <a:srgbClr val="ED0007"/>
                    </a:solidFill>
                  </a:endParaRPr>
                </a:p>
              </p:txBody>
            </p:sp>
            <p:sp>
              <p:nvSpPr>
                <p:cNvPr id="50" name="Bal oldali kapcsos zárójel 49">
                  <a:extLst>
                    <a:ext uri="{FF2B5EF4-FFF2-40B4-BE49-F238E27FC236}">
                      <a16:creationId xmlns:a16="http://schemas.microsoft.com/office/drawing/2014/main" id="{FD737409-C411-4CBB-9188-B0BC37CF999A}"/>
                    </a:ext>
                  </a:extLst>
                </p:cNvPr>
                <p:cNvSpPr/>
                <p:nvPr/>
              </p:nvSpPr>
              <p:spPr>
                <a:xfrm rot="16200000">
                  <a:off x="9638861" y="3639962"/>
                  <a:ext cx="147611" cy="1613960"/>
                </a:xfrm>
                <a:prstGeom prst="leftBrace">
                  <a:avLst/>
                </a:prstGeom>
                <a:ln>
                  <a:solidFill>
                    <a:srgbClr val="00884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hu-HU" sz="2001" dirty="0"/>
                </a:p>
              </p:txBody>
            </p:sp>
            <p:sp>
              <p:nvSpPr>
                <p:cNvPr id="51" name="Szövegdoboz 50">
                  <a:extLst>
                    <a:ext uri="{FF2B5EF4-FFF2-40B4-BE49-F238E27FC236}">
                      <a16:creationId xmlns:a16="http://schemas.microsoft.com/office/drawing/2014/main" id="{A2281E01-B215-4375-AE72-FE489668DC21}"/>
                    </a:ext>
                  </a:extLst>
                </p:cNvPr>
                <p:cNvSpPr txBox="1"/>
                <p:nvPr/>
              </p:nvSpPr>
              <p:spPr>
                <a:xfrm>
                  <a:off x="8637280" y="4487302"/>
                  <a:ext cx="1782829" cy="1754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1" algn="ctr"/>
                  <a:r>
                    <a:rPr lang="en-US" sz="667" kern="0" dirty="0">
                      <a:solidFill>
                        <a:srgbClr val="00884A"/>
                      </a:solidFill>
                    </a:rPr>
                    <a:t>Number of layers = 1</a:t>
                  </a:r>
                </a:p>
              </p:txBody>
            </p:sp>
          </p:grpSp>
          <p:sp>
            <p:nvSpPr>
              <p:cNvPr id="116" name="Szövegdoboz 115">
                <a:extLst>
                  <a:ext uri="{FF2B5EF4-FFF2-40B4-BE49-F238E27FC236}">
                    <a16:creationId xmlns:a16="http://schemas.microsoft.com/office/drawing/2014/main" id="{69A6DA1C-4C0D-493A-BD3D-7306420A308C}"/>
                  </a:ext>
                </a:extLst>
              </p:cNvPr>
              <p:cNvSpPr txBox="1"/>
              <p:nvPr/>
            </p:nvSpPr>
            <p:spPr>
              <a:xfrm rot="16200000">
                <a:off x="8212525" y="3570455"/>
                <a:ext cx="914400" cy="1531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defTabSz="1016264">
                  <a:spcBef>
                    <a:spcPts val="556"/>
                  </a:spcBef>
                </a:pPr>
                <a:r>
                  <a:rPr lang="en-US" sz="778" i="1" kern="0" dirty="0">
                    <a:solidFill>
                      <a:srgbClr val="000000"/>
                    </a:solidFill>
                  </a:rPr>
                  <a:t>Neurons per layer</a:t>
                </a:r>
                <a:endParaRPr lang="hu-HU" sz="778" i="1" kern="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17" name="Szövegdoboz 116">
              <a:extLst>
                <a:ext uri="{FF2B5EF4-FFF2-40B4-BE49-F238E27FC236}">
                  <a16:creationId xmlns:a16="http://schemas.microsoft.com/office/drawing/2014/main" id="{7B6ABBA4-21A3-421A-9D77-028B763A775F}"/>
                </a:ext>
              </a:extLst>
            </p:cNvPr>
            <p:cNvSpPr txBox="1"/>
            <p:nvPr/>
          </p:nvSpPr>
          <p:spPr>
            <a:xfrm>
              <a:off x="9742573" y="3205792"/>
              <a:ext cx="71437" cy="9771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1016264">
                <a:spcBef>
                  <a:spcPts val="556"/>
                </a:spcBef>
              </a:pPr>
              <a:r>
                <a:rPr lang="hu-HU" sz="556" b="1" kern="0" dirty="0">
                  <a:solidFill>
                    <a:srgbClr val="4193AD"/>
                  </a:solidFill>
                </a:rPr>
                <a:t>9</a:t>
              </a:r>
              <a:r>
                <a:rPr lang="en-US" sz="556" b="1" kern="0" dirty="0">
                  <a:solidFill>
                    <a:srgbClr val="4193AD"/>
                  </a:solidFill>
                </a:rPr>
                <a:t>2</a:t>
              </a:r>
              <a:endParaRPr lang="hu-HU" sz="667" b="1" kern="0" dirty="0">
                <a:solidFill>
                  <a:srgbClr val="4193AD"/>
                </a:solidFill>
              </a:endParaRPr>
            </a:p>
          </p:txBody>
        </p:sp>
      </p:grpSp>
      <p:sp>
        <p:nvSpPr>
          <p:cNvPr id="121" name="Szövegdoboz 120">
            <a:extLst>
              <a:ext uri="{FF2B5EF4-FFF2-40B4-BE49-F238E27FC236}">
                <a16:creationId xmlns:a16="http://schemas.microsoft.com/office/drawing/2014/main" id="{C7583E5A-296A-41D3-A564-63CB228CDE01}"/>
              </a:ext>
            </a:extLst>
          </p:cNvPr>
          <p:cNvSpPr txBox="1"/>
          <p:nvPr/>
        </p:nvSpPr>
        <p:spPr>
          <a:xfrm>
            <a:off x="10804655" y="4980134"/>
            <a:ext cx="962067" cy="23976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1016264">
              <a:spcBef>
                <a:spcPts val="556"/>
              </a:spcBef>
            </a:pPr>
            <a:r>
              <a:rPr lang="en-US" sz="1000" kern="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Derived a</a:t>
            </a:r>
            <a:r>
              <a:rPr lang="en-US" sz="1000" kern="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rchitecture</a:t>
            </a:r>
            <a:endParaRPr lang="hu-HU" sz="1000" kern="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23" name="Egyenes összekötő nyíllal 122">
            <a:extLst>
              <a:ext uri="{FF2B5EF4-FFF2-40B4-BE49-F238E27FC236}">
                <a16:creationId xmlns:a16="http://schemas.microsoft.com/office/drawing/2014/main" id="{2F143F04-306D-41FB-8C81-82F0AD8E17AF}"/>
              </a:ext>
            </a:extLst>
          </p:cNvPr>
          <p:cNvCxnSpPr/>
          <p:nvPr/>
        </p:nvCxnSpPr>
        <p:spPr>
          <a:xfrm>
            <a:off x="10707728" y="4934680"/>
            <a:ext cx="0" cy="270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Szövegdoboz 36">
            <a:extLst>
              <a:ext uri="{FF2B5EF4-FFF2-40B4-BE49-F238E27FC236}">
                <a16:creationId xmlns:a16="http://schemas.microsoft.com/office/drawing/2014/main" id="{66115806-B68C-4553-AB11-88D187AE8772}"/>
              </a:ext>
            </a:extLst>
          </p:cNvPr>
          <p:cNvSpPr txBox="1"/>
          <p:nvPr/>
        </p:nvSpPr>
        <p:spPr>
          <a:xfrm>
            <a:off x="8426790" y="1750489"/>
            <a:ext cx="3298493" cy="947776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none" lIns="0" tIns="0" rIns="0" bIns="0" rtlCol="0">
            <a:noAutofit/>
          </a:bodyPr>
          <a:lstStyle/>
          <a:p>
            <a:pPr defTabSz="1016264"/>
            <a:r>
              <a:rPr lang="en-US" sz="1111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Constraints </a:t>
            </a:r>
            <a:r>
              <a:rPr lang="en-US" sz="111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838037" lvl="1" indent="-381099">
              <a:buFont typeface="+mj-lt"/>
              <a:buAutoNum type="arabicPeriod"/>
            </a:pPr>
            <a:r>
              <a:rPr lang="en-US" sz="1111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111" kern="0" baseline="-25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111" kern="0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11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fixed at [0, </a:t>
            </a:r>
            <a:r>
              <a:rPr lang="en-US" sz="1111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</a:t>
            </a:r>
            <a:r>
              <a:rPr lang="en-US" sz="1111" kern="0" baseline="-25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dim</a:t>
            </a:r>
            <a:r>
              <a:rPr lang="en-US" sz="111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pPr marL="838037" lvl="1" indent="-381099">
              <a:buFont typeface="+mj-lt"/>
              <a:buAutoNum type="arabicPeriod"/>
            </a:pPr>
            <a:r>
              <a:rPr lang="en-US" sz="111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x </a:t>
            </a:r>
            <a:r>
              <a:rPr lang="en-US" sz="1111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coord</a:t>
            </a:r>
            <a:r>
              <a:rPr lang="en-US" sz="111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of </a:t>
            </a:r>
            <a:r>
              <a:rPr lang="en-US" sz="1111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111" kern="0" baseline="-25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11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fixed at 1</a:t>
            </a:r>
          </a:p>
          <a:p>
            <a:pPr marL="838037" lvl="1" indent="-381099">
              <a:buFont typeface="+mj-lt"/>
              <a:buAutoNum type="arabicPeriod"/>
            </a:pPr>
            <a:r>
              <a:rPr lang="en-GB" sz="111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x </a:t>
            </a:r>
            <a:r>
              <a:rPr lang="en-GB" sz="1111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coord</a:t>
            </a:r>
            <a:r>
              <a:rPr lang="en-GB" sz="111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of </a:t>
            </a:r>
            <a:r>
              <a:rPr lang="en-GB" sz="1111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sz="1111" kern="0" baseline="-25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1111" kern="0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11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∈  [0, 1]</a:t>
            </a:r>
          </a:p>
          <a:p>
            <a:pPr marL="838037" lvl="1" indent="-381099">
              <a:buFont typeface="+mj-lt"/>
              <a:buAutoNum type="arabicPeriod"/>
            </a:pPr>
            <a:r>
              <a:rPr lang="en-GB" sz="111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y </a:t>
            </a:r>
            <a:r>
              <a:rPr lang="en-GB" sz="1111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coord</a:t>
            </a:r>
            <a:r>
              <a:rPr lang="en-GB" sz="111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of </a:t>
            </a:r>
            <a:r>
              <a:rPr lang="en-GB" sz="1111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sz="1111" kern="0" baseline="-25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1111" kern="0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11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∈  [</a:t>
            </a:r>
            <a:r>
              <a:rPr lang="en-GB" sz="1111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code_size</a:t>
            </a:r>
            <a:r>
              <a:rPr lang="en-GB" sz="111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111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</a:t>
            </a:r>
            <a:r>
              <a:rPr lang="en-GB" sz="1111" kern="0" baseline="-25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dim</a:t>
            </a:r>
            <a:r>
              <a:rPr lang="en-GB" sz="111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pPr marL="838037" lvl="1" indent="-381099">
              <a:buFont typeface="+mj-lt"/>
              <a:buAutoNum type="arabicPeriod"/>
            </a:pPr>
            <a:endParaRPr lang="hu-HU" sz="1111" kern="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Szövegdoboz 38">
            <a:extLst>
              <a:ext uri="{FF2B5EF4-FFF2-40B4-BE49-F238E27FC236}">
                <a16:creationId xmlns:a16="http://schemas.microsoft.com/office/drawing/2014/main" id="{21165DA8-C05B-438D-94E7-95433281894D}"/>
              </a:ext>
            </a:extLst>
          </p:cNvPr>
          <p:cNvSpPr txBox="1"/>
          <p:nvPr/>
        </p:nvSpPr>
        <p:spPr>
          <a:xfrm>
            <a:off x="5981551" y="2886748"/>
            <a:ext cx="736519" cy="15640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1016264">
              <a:spcBef>
                <a:spcPts val="556"/>
              </a:spcBef>
            </a:pPr>
            <a:r>
              <a:rPr lang="en-US" sz="1167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 #1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DB724C-43F2-4C04-B990-DDD605B4C5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20" y="2151388"/>
            <a:ext cx="1704742" cy="1351656"/>
          </a:xfrm>
          <a:prstGeom prst="rect">
            <a:avLst/>
          </a:prstGeom>
        </p:spPr>
      </p:pic>
      <p:sp>
        <p:nvSpPr>
          <p:cNvPr id="65" name="Szövegdoboz 38">
            <a:extLst>
              <a:ext uri="{FF2B5EF4-FFF2-40B4-BE49-F238E27FC236}">
                <a16:creationId xmlns:a16="http://schemas.microsoft.com/office/drawing/2014/main" id="{A20602CB-05A0-4F94-9069-8C6349261FBA}"/>
              </a:ext>
            </a:extLst>
          </p:cNvPr>
          <p:cNvSpPr txBox="1"/>
          <p:nvPr/>
        </p:nvSpPr>
        <p:spPr>
          <a:xfrm>
            <a:off x="10270785" y="2870182"/>
            <a:ext cx="736519" cy="15640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1016264">
              <a:spcBef>
                <a:spcPts val="556"/>
              </a:spcBef>
            </a:pPr>
            <a:r>
              <a:rPr lang="en-US" sz="1167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 #2</a:t>
            </a:r>
          </a:p>
        </p:txBody>
      </p:sp>
    </p:spTree>
    <p:extLst>
      <p:ext uri="{BB962C8B-B14F-4D97-AF65-F5344CB8AC3E}">
        <p14:creationId xmlns:p14="http://schemas.microsoft.com/office/powerpoint/2010/main" val="897101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B910C4B-D88E-45E3-87C8-A1F71CA37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09" y="346366"/>
            <a:ext cx="10869583" cy="496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lnSpc>
                <a:spcPct val="107000"/>
              </a:lnSpc>
              <a:spcBef>
                <a:spcPts val="500"/>
              </a:spcBef>
              <a:buFont typeface="Wingdings 3" panose="05040102010807070707" pitchFamily="18" charset="2"/>
              <a:buChar char=""/>
              <a:defRPr>
                <a:solidFill>
                  <a:schemeClr val="tx1"/>
                </a:solidFill>
                <a:latin typeface="Bosch Office Sans" pitchFamily="2" charset="0"/>
              </a:defRPr>
            </a:lvl1pPr>
            <a:lvl2pPr marL="506413" indent="-273050" defTabSz="912813">
              <a:lnSpc>
                <a:spcPct val="103000"/>
              </a:lnSpc>
              <a:spcBef>
                <a:spcPts val="500"/>
              </a:spcBef>
              <a:buFont typeface="Wingdings 3" panose="05040102010807070707" pitchFamily="18" charset="2"/>
              <a:buChar char=""/>
              <a:defRPr sz="1600">
                <a:solidFill>
                  <a:schemeClr val="tx1"/>
                </a:solidFill>
                <a:latin typeface="Bosch Office Sans" pitchFamily="2" charset="0"/>
              </a:defRPr>
            </a:lvl2pPr>
            <a:lvl3pPr marL="730250" indent="-204788" defTabSz="912813">
              <a:lnSpc>
                <a:spcPct val="102000"/>
              </a:lnSpc>
              <a:spcBef>
                <a:spcPts val="500"/>
              </a:spcBef>
              <a:buFont typeface="Bosch Office Sans" pitchFamily="2" charset="0"/>
              <a:buChar char="‒"/>
              <a:defRPr sz="1400">
                <a:solidFill>
                  <a:schemeClr val="tx1"/>
                </a:solidFill>
                <a:latin typeface="Bosch Office Sans" pitchFamily="2" charset="0"/>
              </a:defRPr>
            </a:lvl3pPr>
            <a:lvl4pPr marL="931863" indent="-182563" defTabSz="912813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4pPr>
            <a:lvl5pPr marL="931863" indent="-182563" defTabSz="912813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5pPr>
            <a:lvl6pPr marL="13890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6pPr>
            <a:lvl7pPr marL="18462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7pPr>
            <a:lvl8pPr marL="23034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8pPr>
            <a:lvl9pPr marL="27606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9pPr>
          </a:lstStyle>
          <a:p>
            <a:pPr>
              <a:buNone/>
            </a:pPr>
            <a:r>
              <a:rPr lang="en-US" sz="3112" b="1" dirty="0">
                <a:solidFill>
                  <a:srgbClr val="0E7378"/>
                </a:solidFill>
              </a:rPr>
              <a:t>Optimization with Bacterial Evolutionary Algorithm </a:t>
            </a:r>
            <a:r>
              <a:rPr lang="en-US" sz="1778" b="1" dirty="0">
                <a:solidFill>
                  <a:srgbClr val="0E7378"/>
                </a:solidFill>
              </a:rPr>
              <a:t>(BEA)</a:t>
            </a:r>
            <a:endParaRPr lang="en-US" sz="3112" b="1" dirty="0">
              <a:solidFill>
                <a:srgbClr val="0E7378"/>
              </a:solidFill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A159314C-5628-4DF9-9963-6093D99B5098}"/>
              </a:ext>
            </a:extLst>
          </p:cNvPr>
          <p:cNvSpPr txBox="1"/>
          <p:nvPr/>
        </p:nvSpPr>
        <p:spPr>
          <a:xfrm flipH="1">
            <a:off x="779906" y="1833113"/>
            <a:ext cx="3385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err="1">
                <a:solidFill>
                  <a:schemeClr val="accent2">
                    <a:lumMod val="75000"/>
                  </a:schemeClr>
                </a:solidFill>
              </a:rPr>
              <a:t>Individum</a:t>
            </a:r>
            <a:r>
              <a:rPr lang="en-US" sz="1400" i="1" dirty="0">
                <a:solidFill>
                  <a:schemeClr val="accent2">
                    <a:lumMod val="75000"/>
                  </a:schemeClr>
                </a:solidFill>
              </a:rPr>
              <a:t> encoding</a:t>
            </a:r>
            <a:r>
              <a:rPr lang="hu-HU" sz="1400" i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1400" i="1" dirty="0">
                <a:solidFill>
                  <a:schemeClr val="accent2">
                    <a:lumMod val="75000"/>
                  </a:schemeClr>
                </a:solidFill>
              </a:rPr>
              <a:t>abstract representation</a:t>
            </a:r>
            <a:endParaRPr lang="hu-HU" sz="14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5_____">
            <a:extLst>
              <a:ext uri="{FF2B5EF4-FFF2-40B4-BE49-F238E27FC236}">
                <a16:creationId xmlns:a16="http://schemas.microsoft.com/office/drawing/2014/main" id="{CA5D8459-DCAB-49E3-88E7-146314399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" y="5968033"/>
            <a:ext cx="12191608" cy="338554"/>
          </a:xfrm>
          <a:prstGeom prst="rect">
            <a:avLst/>
          </a:prstGeom>
          <a:solidFill>
            <a:srgbClr val="0B5A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Bosch Office San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sch Office San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sch Office San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sch Office San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sch Office San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9pPr>
          </a:lstStyle>
          <a:p>
            <a:pPr algn="ctr" eaLnBrk="1" hangingPunct="1"/>
            <a:r>
              <a:rPr lang="en-US" altLang="hu-HU" sz="1600" b="1" dirty="0">
                <a:solidFill>
                  <a:schemeClr val="bg1"/>
                </a:solidFill>
              </a:rPr>
              <a:t>Architecture Search with BEA; BEA operators: bacterial mutation and gene transfer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D829F03F-9364-4EFD-B7CF-53C71E208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1" y="2152469"/>
            <a:ext cx="4758791" cy="2608351"/>
          </a:xfrm>
          <a:prstGeom prst="rect">
            <a:avLst/>
          </a:prstGeom>
        </p:spPr>
      </p:pic>
      <p:cxnSp>
        <p:nvCxnSpPr>
          <p:cNvPr id="4" name="Egyenes összekötő 3">
            <a:extLst>
              <a:ext uri="{FF2B5EF4-FFF2-40B4-BE49-F238E27FC236}">
                <a16:creationId xmlns:a16="http://schemas.microsoft.com/office/drawing/2014/main" id="{4C7EA144-06DE-4C7B-999B-E2CA386BE4C5}"/>
              </a:ext>
            </a:extLst>
          </p:cNvPr>
          <p:cNvCxnSpPr>
            <a:cxnSpLocks/>
          </p:cNvCxnSpPr>
          <p:nvPr/>
        </p:nvCxnSpPr>
        <p:spPr>
          <a:xfrm>
            <a:off x="4645163" y="1292469"/>
            <a:ext cx="64258" cy="452105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>
            <a:extLst>
              <a:ext uri="{FF2B5EF4-FFF2-40B4-BE49-F238E27FC236}">
                <a16:creationId xmlns:a16="http://schemas.microsoft.com/office/drawing/2014/main" id="{2F5F2C73-9B10-4C37-90CF-09564815B80C}"/>
              </a:ext>
            </a:extLst>
          </p:cNvPr>
          <p:cNvCxnSpPr>
            <a:cxnSpLocks/>
          </p:cNvCxnSpPr>
          <p:nvPr/>
        </p:nvCxnSpPr>
        <p:spPr>
          <a:xfrm flipV="1">
            <a:off x="3633603" y="1420859"/>
            <a:ext cx="1439970" cy="10911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>
            <a:extLst>
              <a:ext uri="{FF2B5EF4-FFF2-40B4-BE49-F238E27FC236}">
                <a16:creationId xmlns:a16="http://schemas.microsoft.com/office/drawing/2014/main" id="{D7738E2C-1EC2-4107-A647-203525D32C22}"/>
              </a:ext>
            </a:extLst>
          </p:cNvPr>
          <p:cNvCxnSpPr>
            <a:cxnSpLocks/>
          </p:cNvCxnSpPr>
          <p:nvPr/>
        </p:nvCxnSpPr>
        <p:spPr>
          <a:xfrm>
            <a:off x="3640015" y="2532185"/>
            <a:ext cx="1885503" cy="1155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E93DD703-FA85-428F-896D-55F7FE4624B7}"/>
              </a:ext>
            </a:extLst>
          </p:cNvPr>
          <p:cNvSpPr txBox="1"/>
          <p:nvPr/>
        </p:nvSpPr>
        <p:spPr>
          <a:xfrm>
            <a:off x="9807412" y="1987002"/>
            <a:ext cx="1585125" cy="101626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1016264"/>
            <a:r>
              <a:rPr lang="hu-HU" sz="1556" b="1" i="1" kern="0" dirty="0" err="1">
                <a:solidFill>
                  <a:schemeClr val="accent5">
                    <a:lumMod val="75000"/>
                  </a:schemeClr>
                </a:solidFill>
              </a:rPr>
              <a:t>Bacterial</a:t>
            </a:r>
            <a:endParaRPr lang="en-US" sz="1556" b="1" i="1" kern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 defTabSz="1016264"/>
            <a:r>
              <a:rPr lang="hu-HU" sz="1556" b="1" i="1" kern="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u-HU" sz="1556" b="1" i="1" kern="0" dirty="0" err="1">
                <a:solidFill>
                  <a:schemeClr val="accent5">
                    <a:lumMod val="75000"/>
                  </a:schemeClr>
                </a:solidFill>
              </a:rPr>
              <a:t>mutation</a:t>
            </a:r>
            <a:endParaRPr lang="hu-HU" sz="1556" b="1" i="1" kern="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529ED365-7FC1-4DE6-B6BC-42583E8CE915}"/>
              </a:ext>
            </a:extLst>
          </p:cNvPr>
          <p:cNvSpPr txBox="1"/>
          <p:nvPr/>
        </p:nvSpPr>
        <p:spPr>
          <a:xfrm>
            <a:off x="9765073" y="4431012"/>
            <a:ext cx="1585125" cy="62901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1016264"/>
            <a:r>
              <a:rPr lang="hu-HU" sz="1556" b="1" i="1" kern="0" dirty="0" err="1">
                <a:solidFill>
                  <a:schemeClr val="accent5">
                    <a:lumMod val="75000"/>
                  </a:schemeClr>
                </a:solidFill>
              </a:rPr>
              <a:t>Gene</a:t>
            </a:r>
            <a:endParaRPr lang="en-US" sz="1556" b="1" i="1" kern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 defTabSz="1016264"/>
            <a:r>
              <a:rPr lang="hu-HU" sz="1556" b="1" i="1" kern="0" dirty="0" err="1">
                <a:solidFill>
                  <a:schemeClr val="accent5">
                    <a:lumMod val="75000"/>
                  </a:schemeClr>
                </a:solidFill>
              </a:rPr>
              <a:t>transfer</a:t>
            </a:r>
            <a:r>
              <a:rPr lang="hu-HU" sz="1556" b="1" i="1" kern="0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algn="ctr" defTabSz="1016264">
              <a:spcBef>
                <a:spcPts val="556"/>
              </a:spcBef>
            </a:pPr>
            <a:r>
              <a:rPr lang="hu-HU" sz="1556" b="1" i="1" kern="0" dirty="0">
                <a:solidFill>
                  <a:schemeClr val="accent5">
                    <a:lumMod val="75000"/>
                  </a:schemeClr>
                </a:solidFill>
              </a:rPr>
              <a:t>       </a:t>
            </a:r>
          </a:p>
        </p:txBody>
      </p:sp>
      <p:sp>
        <p:nvSpPr>
          <p:cNvPr id="26" name="Jobb oldali kapcsos zárójel 25">
            <a:extLst>
              <a:ext uri="{FF2B5EF4-FFF2-40B4-BE49-F238E27FC236}">
                <a16:creationId xmlns:a16="http://schemas.microsoft.com/office/drawing/2014/main" id="{6430910B-951F-4D30-BAD8-5BEC251E164B}"/>
              </a:ext>
            </a:extLst>
          </p:cNvPr>
          <p:cNvSpPr/>
          <p:nvPr/>
        </p:nvSpPr>
        <p:spPr>
          <a:xfrm>
            <a:off x="9891586" y="1062138"/>
            <a:ext cx="231717" cy="240638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 sz="2001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16FFC0F5-2AC4-4622-802D-4D618ABBAB93}"/>
              </a:ext>
            </a:extLst>
          </p:cNvPr>
          <p:cNvSpPr txBox="1"/>
          <p:nvPr/>
        </p:nvSpPr>
        <p:spPr>
          <a:xfrm>
            <a:off x="10864751" y="3273740"/>
            <a:ext cx="1585125" cy="101626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1016264">
              <a:spcBef>
                <a:spcPts val="556"/>
              </a:spcBef>
            </a:pPr>
            <a:r>
              <a:rPr lang="en-US" sz="1600" b="1" i="1" kern="0" dirty="0">
                <a:solidFill>
                  <a:schemeClr val="accent5">
                    <a:lumMod val="75000"/>
                  </a:schemeClr>
                </a:solidFill>
              </a:rPr>
              <a:t>BEA</a:t>
            </a:r>
          </a:p>
          <a:p>
            <a:pPr algn="ctr" defTabSz="1016264">
              <a:spcBef>
                <a:spcPts val="556"/>
              </a:spcBef>
            </a:pPr>
            <a:r>
              <a:rPr lang="hu-HU" sz="1600" b="1" i="1" kern="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600" b="1" i="1" kern="0" dirty="0">
                <a:solidFill>
                  <a:schemeClr val="accent5">
                    <a:lumMod val="75000"/>
                  </a:schemeClr>
                </a:solidFill>
              </a:rPr>
              <a:t>operators</a:t>
            </a:r>
            <a:endParaRPr lang="hu-HU" sz="1600" b="1" i="1" kern="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4" name="Jobb oldali kapcsos zárójel 33">
            <a:extLst>
              <a:ext uri="{FF2B5EF4-FFF2-40B4-BE49-F238E27FC236}">
                <a16:creationId xmlns:a16="http://schemas.microsoft.com/office/drawing/2014/main" id="{5C48E10C-13E6-4833-882B-9CC1A683E3AF}"/>
              </a:ext>
            </a:extLst>
          </p:cNvPr>
          <p:cNvSpPr/>
          <p:nvPr/>
        </p:nvSpPr>
        <p:spPr>
          <a:xfrm>
            <a:off x="11110384" y="2265328"/>
            <a:ext cx="144908" cy="240637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 sz="2001"/>
          </a:p>
        </p:txBody>
      </p:sp>
      <p:cxnSp>
        <p:nvCxnSpPr>
          <p:cNvPr id="36" name="Egyenes összekötő 35">
            <a:extLst>
              <a:ext uri="{FF2B5EF4-FFF2-40B4-BE49-F238E27FC236}">
                <a16:creationId xmlns:a16="http://schemas.microsoft.com/office/drawing/2014/main" id="{2C149DC8-BE44-4553-9667-3CACFEB9982B}"/>
              </a:ext>
            </a:extLst>
          </p:cNvPr>
          <p:cNvCxnSpPr>
            <a:cxnSpLocks/>
            <a:endCxn id="5" idx="3"/>
          </p:cNvCxnSpPr>
          <p:nvPr/>
        </p:nvCxnSpPr>
        <p:spPr>
          <a:xfrm flipH="1" flipV="1">
            <a:off x="4852072" y="3456645"/>
            <a:ext cx="4944608" cy="3916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Kép 7">
            <a:extLst>
              <a:ext uri="{FF2B5EF4-FFF2-40B4-BE49-F238E27FC236}">
                <a16:creationId xmlns:a16="http://schemas.microsoft.com/office/drawing/2014/main" id="{638A2527-2A14-4DAF-EBD4-F9FC1432C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574" y="962990"/>
            <a:ext cx="4818013" cy="2370506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BD956F09-1F93-C54F-00E3-E5FB33C780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500" y="3536472"/>
            <a:ext cx="2833494" cy="2328415"/>
          </a:xfrm>
          <a:prstGeom prst="rect">
            <a:avLst/>
          </a:prstGeom>
        </p:spPr>
      </p:pic>
      <p:sp>
        <p:nvSpPr>
          <p:cNvPr id="12" name="Jobb oldali kapcsos zárójel 11">
            <a:extLst>
              <a:ext uri="{FF2B5EF4-FFF2-40B4-BE49-F238E27FC236}">
                <a16:creationId xmlns:a16="http://schemas.microsoft.com/office/drawing/2014/main" id="{6BD0D3FC-E3DE-FAB1-D570-122F088A12A6}"/>
              </a:ext>
            </a:extLst>
          </p:cNvPr>
          <p:cNvSpPr/>
          <p:nvPr/>
        </p:nvSpPr>
        <p:spPr>
          <a:xfrm>
            <a:off x="9900012" y="3498242"/>
            <a:ext cx="231717" cy="240638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 sz="200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E8AB60-FEF5-4E8C-A455-FD979D357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ED326-7397-4765-BCB0-E50E0915741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913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FA6BE648-4727-DDAE-5FBC-7D5618D55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422" y="1151184"/>
            <a:ext cx="2583270" cy="22494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C003E206-4DE7-F732-D28E-A76DC6D5B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549" y="326342"/>
            <a:ext cx="10869583" cy="496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lnSpc>
                <a:spcPct val="107000"/>
              </a:lnSpc>
              <a:spcBef>
                <a:spcPts val="500"/>
              </a:spcBef>
              <a:buFont typeface="Wingdings 3" panose="05040102010807070707" pitchFamily="18" charset="2"/>
              <a:buChar char=""/>
              <a:defRPr>
                <a:solidFill>
                  <a:schemeClr val="tx1"/>
                </a:solidFill>
                <a:latin typeface="Bosch Office Sans" pitchFamily="2" charset="0"/>
              </a:defRPr>
            </a:lvl1pPr>
            <a:lvl2pPr marL="506413" indent="-273050" defTabSz="912813">
              <a:lnSpc>
                <a:spcPct val="103000"/>
              </a:lnSpc>
              <a:spcBef>
                <a:spcPts val="500"/>
              </a:spcBef>
              <a:buFont typeface="Wingdings 3" panose="05040102010807070707" pitchFamily="18" charset="2"/>
              <a:buChar char=""/>
              <a:defRPr sz="1600">
                <a:solidFill>
                  <a:schemeClr val="tx1"/>
                </a:solidFill>
                <a:latin typeface="Bosch Office Sans" pitchFamily="2" charset="0"/>
              </a:defRPr>
            </a:lvl2pPr>
            <a:lvl3pPr marL="730250" indent="-204788" defTabSz="912813">
              <a:lnSpc>
                <a:spcPct val="102000"/>
              </a:lnSpc>
              <a:spcBef>
                <a:spcPts val="500"/>
              </a:spcBef>
              <a:buFont typeface="Bosch Office Sans" pitchFamily="2" charset="0"/>
              <a:buChar char="‒"/>
              <a:defRPr sz="1400">
                <a:solidFill>
                  <a:schemeClr val="tx1"/>
                </a:solidFill>
                <a:latin typeface="Bosch Office Sans" pitchFamily="2" charset="0"/>
              </a:defRPr>
            </a:lvl3pPr>
            <a:lvl4pPr marL="931863" indent="-182563" defTabSz="912813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4pPr>
            <a:lvl5pPr marL="931863" indent="-182563" defTabSz="912813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5pPr>
            <a:lvl6pPr marL="13890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6pPr>
            <a:lvl7pPr marL="18462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7pPr>
            <a:lvl8pPr marL="23034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8pPr>
            <a:lvl9pPr marL="27606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9pPr>
          </a:lstStyle>
          <a:p>
            <a:pPr>
              <a:buNone/>
            </a:pPr>
            <a:r>
              <a:rPr lang="en-US" sz="3112" b="1" dirty="0">
                <a:solidFill>
                  <a:srgbClr val="0E7378"/>
                </a:solidFill>
              </a:rPr>
              <a:t>Results</a:t>
            </a:r>
          </a:p>
        </p:txBody>
      </p:sp>
      <p:sp>
        <p:nvSpPr>
          <p:cNvPr id="12" name="TextBox 5_____">
            <a:extLst>
              <a:ext uri="{FF2B5EF4-FFF2-40B4-BE49-F238E27FC236}">
                <a16:creationId xmlns:a16="http://schemas.microsoft.com/office/drawing/2014/main" id="{F80F0DFA-4ED5-8A34-69EE-429D4201F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" y="5951689"/>
            <a:ext cx="12191608" cy="338554"/>
          </a:xfrm>
          <a:prstGeom prst="rect">
            <a:avLst/>
          </a:prstGeom>
          <a:solidFill>
            <a:srgbClr val="0B5A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Bosch Office San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sch Office San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sch Office San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sch Office San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sch Office San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9pPr>
          </a:lstStyle>
          <a:p>
            <a:pPr algn="ctr" eaLnBrk="1" hangingPunct="1"/>
            <a:endParaRPr lang="en-US" altLang="hu-HU" sz="1600" b="1" dirty="0">
              <a:solidFill>
                <a:schemeClr val="bg1"/>
              </a:solidFill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38AE4309-CB82-F7FE-DAB1-89E0CDC449B4}"/>
              </a:ext>
            </a:extLst>
          </p:cNvPr>
          <p:cNvSpPr txBox="1"/>
          <p:nvPr/>
        </p:nvSpPr>
        <p:spPr>
          <a:xfrm>
            <a:off x="3256139" y="751896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b="1" baseline="30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u-H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C6A6DA18-0BBE-E94B-AB41-63192F6D7DDC}"/>
              </a:ext>
            </a:extLst>
          </p:cNvPr>
          <p:cNvSpPr txBox="1"/>
          <p:nvPr/>
        </p:nvSpPr>
        <p:spPr>
          <a:xfrm>
            <a:off x="8395108" y="728628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b="1" baseline="30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u-H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Kép 25">
            <a:extLst>
              <a:ext uri="{FF2B5EF4-FFF2-40B4-BE49-F238E27FC236}">
                <a16:creationId xmlns:a16="http://schemas.microsoft.com/office/drawing/2014/main" id="{5299D7E3-411C-D2B1-1DD8-58CAB969A7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248" y="3590146"/>
            <a:ext cx="2198718" cy="1559295"/>
          </a:xfrm>
          <a:prstGeom prst="rect">
            <a:avLst/>
          </a:prstGeom>
        </p:spPr>
      </p:pic>
      <p:pic>
        <p:nvPicPr>
          <p:cNvPr id="28" name="Kép 27">
            <a:extLst>
              <a:ext uri="{FF2B5EF4-FFF2-40B4-BE49-F238E27FC236}">
                <a16:creationId xmlns:a16="http://schemas.microsoft.com/office/drawing/2014/main" id="{18A91BD4-A723-35F1-5731-1D2377B08C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239" y="3574808"/>
            <a:ext cx="2226270" cy="162016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BE6624-B483-42D0-8F2B-FD4CDD53B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ED326-7397-4765-BCB0-E50E09157419}" type="slidenum">
              <a:rPr lang="en-US" smtClean="0"/>
              <a:t>14</a:t>
            </a:fld>
            <a:endParaRPr lang="en-US" dirty="0"/>
          </a:p>
        </p:txBody>
      </p:sp>
      <p:sp>
        <p:nvSpPr>
          <p:cNvPr id="19" name="Szövegdoboz 94">
            <a:extLst>
              <a:ext uri="{FF2B5EF4-FFF2-40B4-BE49-F238E27FC236}">
                <a16:creationId xmlns:a16="http://schemas.microsoft.com/office/drawing/2014/main" id="{3BECAEA0-9E20-45FE-819F-44A2866BED0C}"/>
              </a:ext>
            </a:extLst>
          </p:cNvPr>
          <p:cNvSpPr txBox="1"/>
          <p:nvPr/>
        </p:nvSpPr>
        <p:spPr>
          <a:xfrm>
            <a:off x="3115314" y="5322996"/>
            <a:ext cx="1524120" cy="461665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none" lIns="0" tIns="0" rIns="0" bIns="0" rtlCol="0">
            <a:noAutofit/>
          </a:bodyPr>
          <a:lstStyle/>
          <a:p>
            <a:pPr defTabSz="1016264"/>
            <a:r>
              <a:rPr lang="en-US" sz="1000" i="1" kern="0" dirty="0">
                <a:solidFill>
                  <a:srgbClr val="000000"/>
                </a:solidFill>
              </a:rPr>
              <a:t> Encoder’s fc layers: </a:t>
            </a:r>
            <a:r>
              <a:rPr lang="en-US" sz="889" kern="0" dirty="0">
                <a:solidFill>
                  <a:srgbClr val="000000"/>
                </a:solidFill>
              </a:rPr>
              <a:t>[61 -&gt; 49]</a:t>
            </a:r>
          </a:p>
          <a:p>
            <a:pPr defTabSz="1016264"/>
            <a:r>
              <a:rPr lang="en-US" sz="1000" i="1" kern="0" dirty="0">
                <a:solidFill>
                  <a:srgbClr val="000000"/>
                </a:solidFill>
              </a:rPr>
              <a:t> Code size</a:t>
            </a:r>
            <a:r>
              <a:rPr lang="en-US" sz="1000" kern="0" dirty="0">
                <a:solidFill>
                  <a:srgbClr val="000000"/>
                </a:solidFill>
              </a:rPr>
              <a:t>: 49</a:t>
            </a:r>
          </a:p>
          <a:p>
            <a:pPr defTabSz="1016264"/>
            <a:r>
              <a:rPr lang="en-US" sz="1000" i="1" kern="0" dirty="0">
                <a:solidFill>
                  <a:srgbClr val="000000"/>
                </a:solidFill>
              </a:rPr>
              <a:t> Decoder’s fc layers</a:t>
            </a:r>
            <a:r>
              <a:rPr lang="en-US" sz="889" kern="0" dirty="0">
                <a:solidFill>
                  <a:srgbClr val="000000"/>
                </a:solidFill>
              </a:rPr>
              <a:t>: [49 -&gt; 61]</a:t>
            </a:r>
            <a:endParaRPr lang="hu-HU" sz="1000" kern="0" dirty="0">
              <a:solidFill>
                <a:srgbClr val="0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1E45A8B-EECF-415E-AB84-1F78A01E1625}"/>
              </a:ext>
            </a:extLst>
          </p:cNvPr>
          <p:cNvSpPr txBox="1"/>
          <p:nvPr/>
        </p:nvSpPr>
        <p:spPr>
          <a:xfrm>
            <a:off x="3254832" y="3707110"/>
            <a:ext cx="18125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Genes: [49   0    0.66   50.834] 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DE9A70A8-A582-6F16-AA45-52D653E6B6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87" y="1186521"/>
            <a:ext cx="2509822" cy="223257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455C2C5-E5F8-41B5-B50A-D523D0C86ECA}"/>
              </a:ext>
            </a:extLst>
          </p:cNvPr>
          <p:cNvCxnSpPr>
            <a:cxnSpLocks/>
            <a:stCxn id="4" idx="2"/>
            <a:endCxn id="28" idx="0"/>
          </p:cNvCxnSpPr>
          <p:nvPr/>
        </p:nvCxnSpPr>
        <p:spPr>
          <a:xfrm>
            <a:off x="3735598" y="3419094"/>
            <a:ext cx="141776" cy="1557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zövegdoboz 28">
            <a:extLst>
              <a:ext uri="{FF2B5EF4-FFF2-40B4-BE49-F238E27FC236}">
                <a16:creationId xmlns:a16="http://schemas.microsoft.com/office/drawing/2014/main" id="{CC053464-D8A4-4326-9CEE-E6F693028E39}"/>
              </a:ext>
            </a:extLst>
          </p:cNvPr>
          <p:cNvSpPr txBox="1"/>
          <p:nvPr/>
        </p:nvSpPr>
        <p:spPr>
          <a:xfrm>
            <a:off x="5807954" y="4142838"/>
            <a:ext cx="881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Solution</a:t>
            </a:r>
            <a:endParaRPr lang="hu-HU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FF0A14B-59DC-46A3-B301-A43B5B39257A}"/>
              </a:ext>
            </a:extLst>
          </p:cNvPr>
          <p:cNvSpPr txBox="1"/>
          <p:nvPr/>
        </p:nvSpPr>
        <p:spPr>
          <a:xfrm>
            <a:off x="7757579" y="4683219"/>
            <a:ext cx="231724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Genes: [60   0    0.681   60.641] </a:t>
            </a:r>
          </a:p>
        </p:txBody>
      </p:sp>
      <p:sp>
        <p:nvSpPr>
          <p:cNvPr id="36" name="Szövegdoboz 94">
            <a:extLst>
              <a:ext uri="{FF2B5EF4-FFF2-40B4-BE49-F238E27FC236}">
                <a16:creationId xmlns:a16="http://schemas.microsoft.com/office/drawing/2014/main" id="{8FFCB831-C1CA-474E-A243-B541BACE3D52}"/>
              </a:ext>
            </a:extLst>
          </p:cNvPr>
          <p:cNvSpPr txBox="1"/>
          <p:nvPr/>
        </p:nvSpPr>
        <p:spPr>
          <a:xfrm>
            <a:off x="7952997" y="5316917"/>
            <a:ext cx="1524120" cy="458294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none" lIns="0" tIns="0" rIns="0" bIns="0" rtlCol="0">
            <a:noAutofit/>
          </a:bodyPr>
          <a:lstStyle/>
          <a:p>
            <a:pPr defTabSz="1016264"/>
            <a:r>
              <a:rPr lang="en-US" sz="1000" i="1" kern="0" dirty="0">
                <a:solidFill>
                  <a:srgbClr val="000000"/>
                </a:solidFill>
              </a:rPr>
              <a:t> Encoder’s fc layers: </a:t>
            </a:r>
            <a:r>
              <a:rPr lang="en-US" sz="889" kern="0" dirty="0">
                <a:solidFill>
                  <a:srgbClr val="000000"/>
                </a:solidFill>
              </a:rPr>
              <a:t>[61 -&gt; 60]</a:t>
            </a:r>
          </a:p>
          <a:p>
            <a:pPr defTabSz="1016264"/>
            <a:r>
              <a:rPr lang="en-US" sz="1000" i="1" kern="0" dirty="0">
                <a:solidFill>
                  <a:srgbClr val="000000"/>
                </a:solidFill>
              </a:rPr>
              <a:t> Code size</a:t>
            </a:r>
            <a:r>
              <a:rPr lang="en-US" sz="1000" kern="0" dirty="0">
                <a:solidFill>
                  <a:srgbClr val="000000"/>
                </a:solidFill>
              </a:rPr>
              <a:t>: 60</a:t>
            </a:r>
          </a:p>
          <a:p>
            <a:pPr defTabSz="1016264"/>
            <a:r>
              <a:rPr lang="en-US" sz="1000" i="1" kern="0" dirty="0">
                <a:solidFill>
                  <a:srgbClr val="000000"/>
                </a:solidFill>
              </a:rPr>
              <a:t> Decoder’s fc layers</a:t>
            </a:r>
            <a:r>
              <a:rPr lang="en-US" sz="889" kern="0" dirty="0">
                <a:solidFill>
                  <a:srgbClr val="000000"/>
                </a:solidFill>
              </a:rPr>
              <a:t>: [60 -&gt; 61]</a:t>
            </a:r>
            <a:endParaRPr lang="hu-HU" sz="1000" kern="0" dirty="0">
              <a:solidFill>
                <a:srgbClr val="000000"/>
              </a:solidFill>
            </a:endParaRPr>
          </a:p>
        </p:txBody>
      </p:sp>
      <p:sp>
        <p:nvSpPr>
          <p:cNvPr id="39" name="Szövegdoboz 28">
            <a:extLst>
              <a:ext uri="{FF2B5EF4-FFF2-40B4-BE49-F238E27FC236}">
                <a16:creationId xmlns:a16="http://schemas.microsoft.com/office/drawing/2014/main" id="{E46A47A6-87EE-4BF6-8422-08701E4B4148}"/>
              </a:ext>
            </a:extLst>
          </p:cNvPr>
          <p:cNvSpPr txBox="1"/>
          <p:nvPr/>
        </p:nvSpPr>
        <p:spPr>
          <a:xfrm>
            <a:off x="5711137" y="5383576"/>
            <a:ext cx="1099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Corresponding</a:t>
            </a:r>
          </a:p>
          <a:p>
            <a:pPr algn="ctr"/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architecture</a:t>
            </a:r>
            <a:endParaRPr lang="hu-HU" sz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CBBF412-7C83-45F9-BD6E-8B21017A56D6}"/>
              </a:ext>
            </a:extLst>
          </p:cNvPr>
          <p:cNvCxnSpPr>
            <a:cxnSpLocks/>
            <a:stCxn id="6" idx="2"/>
            <a:endCxn id="26" idx="0"/>
          </p:cNvCxnSpPr>
          <p:nvPr/>
        </p:nvCxnSpPr>
        <p:spPr>
          <a:xfrm flipH="1">
            <a:off x="8582607" y="3400661"/>
            <a:ext cx="132450" cy="1894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42BBF119-ECE9-CCA4-3618-407EE89F98CF}"/>
              </a:ext>
            </a:extLst>
          </p:cNvPr>
          <p:cNvSpPr txBox="1"/>
          <p:nvPr/>
        </p:nvSpPr>
        <p:spPr>
          <a:xfrm>
            <a:off x="5757539" y="1886112"/>
            <a:ext cx="853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Error </a:t>
            </a:r>
            <a:endParaRPr lang="hu-HU" sz="1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meshgrid</a:t>
            </a:r>
            <a:endParaRPr lang="hu-H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62ACA8C-AA86-4B33-82BD-83E64C5F2AA0}"/>
              </a:ext>
            </a:extLst>
          </p:cNvPr>
          <p:cNvCxnSpPr>
            <a:cxnSpLocks/>
            <a:stCxn id="33" idx="2"/>
            <a:endCxn id="39" idx="0"/>
          </p:cNvCxnSpPr>
          <p:nvPr/>
        </p:nvCxnSpPr>
        <p:spPr>
          <a:xfrm>
            <a:off x="6248941" y="4481392"/>
            <a:ext cx="12187" cy="9021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FADF3606-33D1-4E11-8904-25BDE6C295B9}"/>
              </a:ext>
            </a:extLst>
          </p:cNvPr>
          <p:cNvSpPr txBox="1"/>
          <p:nvPr/>
        </p:nvSpPr>
        <p:spPr>
          <a:xfrm>
            <a:off x="8302743" y="59113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7C1D99E-0445-42E4-BCB6-CCEB5EDDDA59}"/>
              </a:ext>
            </a:extLst>
          </p:cNvPr>
          <p:cNvSpPr txBox="1"/>
          <p:nvPr/>
        </p:nvSpPr>
        <p:spPr>
          <a:xfrm>
            <a:off x="5073890" y="5972903"/>
            <a:ext cx="2220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hu-HU" sz="1400" b="1" dirty="0">
                <a:solidFill>
                  <a:schemeClr val="bg1"/>
                </a:solidFill>
                <a:latin typeface="Bosch Office Sans"/>
              </a:rPr>
              <a:t>Architecture search: results</a:t>
            </a:r>
            <a:endParaRPr lang="en-US" dirty="0">
              <a:latin typeface="Bosch Office San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CEF06141-7600-BECC-E56B-6DBFEE9527CD}"/>
              </a:ext>
            </a:extLst>
          </p:cNvPr>
          <p:cNvSpPr txBox="1"/>
          <p:nvPr/>
        </p:nvSpPr>
        <p:spPr>
          <a:xfrm>
            <a:off x="204219" y="2727379"/>
            <a:ext cx="21568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2F5597"/>
                </a:solidFill>
              </a:rPr>
              <a:t>The error </a:t>
            </a:r>
            <a:r>
              <a:rPr lang="en-US" sz="1200" dirty="0" err="1">
                <a:solidFill>
                  <a:srgbClr val="2F5597"/>
                </a:solidFill>
              </a:rPr>
              <a:t>meshgrid</a:t>
            </a:r>
            <a:r>
              <a:rPr lang="en-US" sz="1200" dirty="0">
                <a:solidFill>
                  <a:srgbClr val="2F5597"/>
                </a:solidFill>
              </a:rPr>
              <a:t>, presenting </a:t>
            </a:r>
          </a:p>
          <a:p>
            <a:r>
              <a:rPr lang="en-US" sz="1200" dirty="0">
                <a:solidFill>
                  <a:srgbClr val="2F5597"/>
                </a:solidFill>
              </a:rPr>
              <a:t>the error values of all the</a:t>
            </a:r>
          </a:p>
          <a:p>
            <a:r>
              <a:rPr lang="en-US" sz="1200" dirty="0">
                <a:solidFill>
                  <a:srgbClr val="2F5597"/>
                </a:solidFill>
              </a:rPr>
              <a:t>tried architectures in the </a:t>
            </a:r>
          </a:p>
          <a:p>
            <a:r>
              <a:rPr lang="en-US" sz="1200" dirty="0">
                <a:solidFill>
                  <a:srgbClr val="2F5597"/>
                </a:solidFill>
              </a:rPr>
              <a:t>evolutionary algorithm</a:t>
            </a:r>
            <a:endParaRPr lang="hu-HU" sz="1200" dirty="0">
              <a:solidFill>
                <a:srgbClr val="2F5597"/>
              </a:solidFill>
            </a:endParaRPr>
          </a:p>
        </p:txBody>
      </p:sp>
      <p:cxnSp>
        <p:nvCxnSpPr>
          <p:cNvPr id="7" name="Összekötő: görbe 6">
            <a:extLst>
              <a:ext uri="{FF2B5EF4-FFF2-40B4-BE49-F238E27FC236}">
                <a16:creationId xmlns:a16="http://schemas.microsoft.com/office/drawing/2014/main" id="{BA8F2E84-3C11-3818-7989-CAFF6E070464}"/>
              </a:ext>
            </a:extLst>
          </p:cNvPr>
          <p:cNvCxnSpPr>
            <a:stCxn id="3" idx="0"/>
          </p:cNvCxnSpPr>
          <p:nvPr/>
        </p:nvCxnSpPr>
        <p:spPr>
          <a:xfrm rot="5400000" flipH="1" flipV="1">
            <a:off x="1671119" y="1918666"/>
            <a:ext cx="420218" cy="1197209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>
            <a:extLst>
              <a:ext uri="{FF2B5EF4-FFF2-40B4-BE49-F238E27FC236}">
                <a16:creationId xmlns:a16="http://schemas.microsoft.com/office/drawing/2014/main" id="{3706F44B-3701-7D44-C105-D5031F693270}"/>
              </a:ext>
            </a:extLst>
          </p:cNvPr>
          <p:cNvSpPr txBox="1"/>
          <p:nvPr/>
        </p:nvSpPr>
        <p:spPr>
          <a:xfrm>
            <a:off x="633280" y="4580639"/>
            <a:ext cx="1873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2F5597"/>
                </a:solidFill>
              </a:rPr>
              <a:t>The solution is the lowest </a:t>
            </a:r>
          </a:p>
          <a:p>
            <a:r>
              <a:rPr lang="en-US" sz="1200" dirty="0">
                <a:solidFill>
                  <a:srgbClr val="2F5597"/>
                </a:solidFill>
              </a:rPr>
              <a:t>point in the </a:t>
            </a:r>
            <a:r>
              <a:rPr lang="hu-HU" sz="1200" dirty="0" err="1">
                <a:solidFill>
                  <a:srgbClr val="2F5597"/>
                </a:solidFill>
              </a:rPr>
              <a:t>error</a:t>
            </a:r>
            <a:r>
              <a:rPr lang="hu-HU" sz="1200" dirty="0">
                <a:solidFill>
                  <a:srgbClr val="2F5597"/>
                </a:solidFill>
              </a:rPr>
              <a:t> </a:t>
            </a:r>
            <a:r>
              <a:rPr lang="en-US" sz="1200" dirty="0" err="1">
                <a:solidFill>
                  <a:srgbClr val="2F5597"/>
                </a:solidFill>
              </a:rPr>
              <a:t>meshgrid</a:t>
            </a:r>
            <a:endParaRPr lang="hu-HU" sz="1200" dirty="0">
              <a:solidFill>
                <a:srgbClr val="2F5597"/>
              </a:solidFill>
            </a:endParaRPr>
          </a:p>
        </p:txBody>
      </p:sp>
      <p:cxnSp>
        <p:nvCxnSpPr>
          <p:cNvPr id="9" name="Összekötő: görbe 8">
            <a:extLst>
              <a:ext uri="{FF2B5EF4-FFF2-40B4-BE49-F238E27FC236}">
                <a16:creationId xmlns:a16="http://schemas.microsoft.com/office/drawing/2014/main" id="{983A6EB3-D74A-86ED-A46C-F90583BEEEA8}"/>
              </a:ext>
            </a:extLst>
          </p:cNvPr>
          <p:cNvCxnSpPr>
            <a:cxnSpLocks/>
            <a:stCxn id="8" idx="0"/>
          </p:cNvCxnSpPr>
          <p:nvPr/>
        </p:nvCxnSpPr>
        <p:spPr>
          <a:xfrm rot="5400000" flipH="1" flipV="1">
            <a:off x="1926295" y="3819557"/>
            <a:ext cx="404830" cy="1117335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6361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BC763D-14B4-4D38-BBA6-ABBCFE8AC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1059"/>
            <a:ext cx="10666408" cy="7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lnSpc>
                <a:spcPct val="107000"/>
              </a:lnSpc>
              <a:spcBef>
                <a:spcPts val="500"/>
              </a:spcBef>
              <a:buFont typeface="Wingdings 3" panose="05040102010807070707" pitchFamily="18" charset="2"/>
              <a:buChar char=""/>
              <a:defRPr>
                <a:solidFill>
                  <a:schemeClr val="tx1"/>
                </a:solidFill>
                <a:latin typeface="Bosch Office Sans" pitchFamily="2" charset="0"/>
              </a:defRPr>
            </a:lvl1pPr>
            <a:lvl2pPr marL="506413" indent="-273050" defTabSz="912813">
              <a:lnSpc>
                <a:spcPct val="103000"/>
              </a:lnSpc>
              <a:spcBef>
                <a:spcPts val="500"/>
              </a:spcBef>
              <a:buFont typeface="Wingdings 3" panose="05040102010807070707" pitchFamily="18" charset="2"/>
              <a:buChar char=""/>
              <a:defRPr sz="1600">
                <a:solidFill>
                  <a:schemeClr val="tx1"/>
                </a:solidFill>
                <a:latin typeface="Bosch Office Sans" pitchFamily="2" charset="0"/>
              </a:defRPr>
            </a:lvl2pPr>
            <a:lvl3pPr marL="730250" indent="-204788" defTabSz="912813">
              <a:lnSpc>
                <a:spcPct val="102000"/>
              </a:lnSpc>
              <a:spcBef>
                <a:spcPts val="500"/>
              </a:spcBef>
              <a:buFont typeface="Bosch Office Sans" pitchFamily="2" charset="0"/>
              <a:buChar char="‒"/>
              <a:defRPr sz="1400">
                <a:solidFill>
                  <a:schemeClr val="tx1"/>
                </a:solidFill>
                <a:latin typeface="Bosch Office Sans" pitchFamily="2" charset="0"/>
              </a:defRPr>
            </a:lvl3pPr>
            <a:lvl4pPr marL="931863" indent="-182563" defTabSz="912813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4pPr>
            <a:lvl5pPr marL="931863" indent="-182563" defTabSz="912813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5pPr>
            <a:lvl6pPr marL="13890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6pPr>
            <a:lvl7pPr marL="18462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7pPr>
            <a:lvl8pPr marL="23034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8pPr>
            <a:lvl9pPr marL="27606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9pPr>
          </a:lstStyle>
          <a:p>
            <a:pPr marL="0" indent="0">
              <a:buNone/>
            </a:pPr>
            <a:r>
              <a:rPr lang="en-US" sz="3110" b="1" dirty="0">
                <a:solidFill>
                  <a:srgbClr val="0E7378"/>
                </a:solidFill>
                <a:latin typeface="Bosch Office Sans" pitchFamily="2" charset="0"/>
              </a:rPr>
              <a:t>Results</a:t>
            </a:r>
            <a:r>
              <a:rPr lang="en-US" sz="3110" b="1" dirty="0">
                <a:solidFill>
                  <a:srgbClr val="0E7378"/>
                </a:solidFill>
              </a:rPr>
              <a:t>, found anomalies</a:t>
            </a:r>
            <a:endParaRPr lang="en-US" sz="3110" b="1" dirty="0">
              <a:solidFill>
                <a:srgbClr val="0E7378"/>
              </a:solidFill>
              <a:latin typeface="Bosch Office Sans" pitchFamily="2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421162F-E763-425D-A94C-0FD7D2F85F80}"/>
              </a:ext>
            </a:extLst>
          </p:cNvPr>
          <p:cNvGrpSpPr/>
          <p:nvPr/>
        </p:nvGrpSpPr>
        <p:grpSpPr>
          <a:xfrm>
            <a:off x="9073488" y="3248211"/>
            <a:ext cx="2913407" cy="2602620"/>
            <a:chOff x="7439357" y="3326611"/>
            <a:chExt cx="2913407" cy="259169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6F06954-66B9-45A9-A3ED-823090417454}"/>
                </a:ext>
              </a:extLst>
            </p:cNvPr>
            <p:cNvGrpSpPr/>
            <p:nvPr/>
          </p:nvGrpSpPr>
          <p:grpSpPr>
            <a:xfrm>
              <a:off x="7439357" y="3393432"/>
              <a:ext cx="2913407" cy="2524875"/>
              <a:chOff x="8496149" y="2776900"/>
              <a:chExt cx="4002583" cy="3670188"/>
            </a:xfrm>
          </p:grpSpPr>
          <p:pic>
            <p:nvPicPr>
              <p:cNvPr id="30" name="Picture 29" descr="A picture containing text, screenshot, diagram, plot&#10;&#10;Description automatically generated">
                <a:extLst>
                  <a:ext uri="{FF2B5EF4-FFF2-40B4-BE49-F238E27FC236}">
                    <a16:creationId xmlns:a16="http://schemas.microsoft.com/office/drawing/2014/main" id="{50D44B26-78D8-4BB1-A9EE-D329BAEDDA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96149" y="2776900"/>
                <a:ext cx="4002583" cy="3670188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9" name="Szövegdoboz 28">
                <a:extLst>
                  <a:ext uri="{FF2B5EF4-FFF2-40B4-BE49-F238E27FC236}">
                    <a16:creationId xmlns:a16="http://schemas.microsoft.com/office/drawing/2014/main" id="{E24FB666-BF82-4E5A-A0ED-E66B16550D46}"/>
                  </a:ext>
                </a:extLst>
              </p:cNvPr>
              <p:cNvSpPr txBox="1"/>
              <p:nvPr/>
            </p:nvSpPr>
            <p:spPr>
              <a:xfrm>
                <a:off x="10705552" y="3214759"/>
                <a:ext cx="104893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700" i="1" dirty="0" err="1"/>
                  <a:t>datapoints</a:t>
                </a:r>
                <a:r>
                  <a:rPr lang="hu-HU" sz="700" i="1" dirty="0"/>
                  <a:t> </a:t>
                </a:r>
                <a:r>
                  <a:rPr lang="hu-HU" sz="700" i="1" dirty="0" err="1"/>
                  <a:t>with</a:t>
                </a:r>
                <a:r>
                  <a:rPr lang="hu-HU" sz="700" i="1" dirty="0"/>
                  <a:t> </a:t>
                </a:r>
                <a:r>
                  <a:rPr lang="hu-HU" sz="700" i="1" dirty="0" err="1"/>
                  <a:t>high</a:t>
                </a:r>
                <a:r>
                  <a:rPr lang="en-US" sz="700" i="1" dirty="0"/>
                  <a:t> dispersion</a:t>
                </a:r>
                <a:endParaRPr lang="hu-HU" sz="700" i="1" dirty="0"/>
              </a:p>
            </p:txBody>
          </p:sp>
          <p:cxnSp>
            <p:nvCxnSpPr>
              <p:cNvPr id="31" name="Összekötő: görbe 30">
                <a:extLst>
                  <a:ext uri="{FF2B5EF4-FFF2-40B4-BE49-F238E27FC236}">
                    <a16:creationId xmlns:a16="http://schemas.microsoft.com/office/drawing/2014/main" id="{87D7665D-7C55-4997-ADD9-4D947F04AF5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0961395" y="3562464"/>
                <a:ext cx="279836" cy="254417"/>
              </a:xfrm>
              <a:prstGeom prst="curvedConnector3">
                <a:avLst>
                  <a:gd name="adj1" fmla="val 50000"/>
                </a:avLst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Ellipszis 12">
                <a:extLst>
                  <a:ext uri="{FF2B5EF4-FFF2-40B4-BE49-F238E27FC236}">
                    <a16:creationId xmlns:a16="http://schemas.microsoft.com/office/drawing/2014/main" id="{2780FF71-9FAC-4B20-A093-B6CBA2189BDC}"/>
                  </a:ext>
                </a:extLst>
              </p:cNvPr>
              <p:cNvSpPr/>
              <p:nvPr/>
            </p:nvSpPr>
            <p:spPr>
              <a:xfrm rot="6342918">
                <a:off x="10481481" y="2983908"/>
                <a:ext cx="659622" cy="1876474"/>
              </a:xfrm>
              <a:prstGeom prst="ellipse">
                <a:avLst/>
              </a:prstGeom>
              <a:noFill/>
              <a:ln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dirty="0"/>
              </a:p>
            </p:txBody>
          </p:sp>
        </p:grpSp>
        <p:sp>
          <p:nvSpPr>
            <p:cNvPr id="19" name="Szövegdoboz 18">
              <a:extLst>
                <a:ext uri="{FF2B5EF4-FFF2-40B4-BE49-F238E27FC236}">
                  <a16:creationId xmlns:a16="http://schemas.microsoft.com/office/drawing/2014/main" id="{1851C827-D9FB-44A4-8EDE-C87A35751BA6}"/>
                </a:ext>
              </a:extLst>
            </p:cNvPr>
            <p:cNvSpPr txBox="1"/>
            <p:nvPr/>
          </p:nvSpPr>
          <p:spPr>
            <a:xfrm>
              <a:off x="8578946" y="3326611"/>
              <a:ext cx="6288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Fig. 4</a:t>
              </a:r>
              <a:endParaRPr lang="hu-HU" sz="1400" b="1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7" name="TextBox 5_____">
            <a:extLst>
              <a:ext uri="{FF2B5EF4-FFF2-40B4-BE49-F238E27FC236}">
                <a16:creationId xmlns:a16="http://schemas.microsoft.com/office/drawing/2014/main" id="{23A595F9-AEFF-4319-9005-7B4D06056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60204"/>
            <a:ext cx="12192000" cy="338554"/>
          </a:xfrm>
          <a:prstGeom prst="rect">
            <a:avLst/>
          </a:prstGeom>
          <a:solidFill>
            <a:srgbClr val="0B5A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Bosch Office San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sch Office San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sch Office San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sch Office San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sch Office San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9pPr>
          </a:lstStyle>
          <a:p>
            <a:pPr algn="ctr" eaLnBrk="1" hangingPunct="1"/>
            <a:r>
              <a:rPr lang="en-US" altLang="hu-HU" sz="1600" b="1" dirty="0">
                <a:solidFill>
                  <a:schemeClr val="bg1"/>
                </a:solidFill>
              </a:rPr>
              <a:t>Results of the Benchmark model. Discovered anomalies at different </a:t>
            </a:r>
            <a:r>
              <a:rPr lang="el-GR" altLang="hu-HU" sz="1600" b="1" dirty="0">
                <a:solidFill>
                  <a:schemeClr val="bg1"/>
                </a:solidFill>
              </a:rPr>
              <a:t>Σ</a:t>
            </a:r>
            <a:endParaRPr lang="en-US" altLang="hu-HU" sz="1600" b="1" dirty="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E018563-73C0-432F-93F1-505E44C72CBF}"/>
              </a:ext>
            </a:extLst>
          </p:cNvPr>
          <p:cNvGrpSpPr/>
          <p:nvPr/>
        </p:nvGrpSpPr>
        <p:grpSpPr>
          <a:xfrm>
            <a:off x="4553125" y="559242"/>
            <a:ext cx="4289903" cy="2672089"/>
            <a:chOff x="4107510" y="388090"/>
            <a:chExt cx="4001801" cy="2635169"/>
          </a:xfrm>
          <a:effectLst/>
        </p:grpSpPr>
        <p:pic>
          <p:nvPicPr>
            <p:cNvPr id="8" name="Kép 7">
              <a:extLst>
                <a:ext uri="{FF2B5EF4-FFF2-40B4-BE49-F238E27FC236}">
                  <a16:creationId xmlns:a16="http://schemas.microsoft.com/office/drawing/2014/main" id="{9093B136-ED9C-25A8-25C8-3CBA68F44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510" y="450536"/>
              <a:ext cx="4001801" cy="257272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Szövegdoboz 20">
              <a:extLst>
                <a:ext uri="{FF2B5EF4-FFF2-40B4-BE49-F238E27FC236}">
                  <a16:creationId xmlns:a16="http://schemas.microsoft.com/office/drawing/2014/main" id="{B530E525-1A3F-44C7-B643-C22DAB01B107}"/>
                </a:ext>
              </a:extLst>
            </p:cNvPr>
            <p:cNvSpPr txBox="1"/>
            <p:nvPr/>
          </p:nvSpPr>
          <p:spPr>
            <a:xfrm>
              <a:off x="4445857" y="388090"/>
              <a:ext cx="628809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Fig. 1</a:t>
              </a:r>
              <a:endParaRPr lang="hu-HU" sz="1400" b="1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A0426-0108-457C-A142-8C5AFB87C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ED326-7397-4765-BCB0-E50E09157419}" type="slidenum">
              <a:rPr lang="en-US" smtClean="0"/>
              <a:t>15</a:t>
            </a:fld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8B8038C-40EE-4FF6-B202-375EC27E645A}"/>
              </a:ext>
            </a:extLst>
          </p:cNvPr>
          <p:cNvGrpSpPr/>
          <p:nvPr/>
        </p:nvGrpSpPr>
        <p:grpSpPr>
          <a:xfrm>
            <a:off x="5283178" y="3310228"/>
            <a:ext cx="3028887" cy="2540603"/>
            <a:chOff x="4156380" y="3236242"/>
            <a:chExt cx="3158820" cy="274691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BFC7ABB-A132-43EC-A00B-35BA896AFB02}"/>
                </a:ext>
              </a:extLst>
            </p:cNvPr>
            <p:cNvGrpSpPr/>
            <p:nvPr/>
          </p:nvGrpSpPr>
          <p:grpSpPr>
            <a:xfrm>
              <a:off x="4156380" y="3314557"/>
              <a:ext cx="3158820" cy="2668596"/>
              <a:chOff x="3622844" y="2967225"/>
              <a:chExt cx="3297398" cy="3049617"/>
            </a:xfrm>
          </p:grpSpPr>
          <p:pic>
            <p:nvPicPr>
              <p:cNvPr id="33" name="Picture 32" descr="A picture containing text, screenshot, diagram, plot&#10;&#10;Description automatically generated">
                <a:extLst>
                  <a:ext uri="{FF2B5EF4-FFF2-40B4-BE49-F238E27FC236}">
                    <a16:creationId xmlns:a16="http://schemas.microsoft.com/office/drawing/2014/main" id="{FFEC57BB-7390-4409-80CE-E32B5C8768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22844" y="2967225"/>
                <a:ext cx="3297398" cy="3049617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Ellipszis 12">
                <a:extLst>
                  <a:ext uri="{FF2B5EF4-FFF2-40B4-BE49-F238E27FC236}">
                    <a16:creationId xmlns:a16="http://schemas.microsoft.com/office/drawing/2014/main" id="{366BD92F-FDB4-4828-A2E8-36520BD6BF79}"/>
                  </a:ext>
                </a:extLst>
              </p:cNvPr>
              <p:cNvSpPr/>
              <p:nvPr/>
            </p:nvSpPr>
            <p:spPr>
              <a:xfrm rot="2233515">
                <a:off x="4107772" y="3239765"/>
                <a:ext cx="404854" cy="721355"/>
              </a:xfrm>
              <a:prstGeom prst="ellipse">
                <a:avLst/>
              </a:prstGeom>
              <a:noFill/>
              <a:ln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dirty="0"/>
              </a:p>
            </p:txBody>
          </p:sp>
          <p:cxnSp>
            <p:nvCxnSpPr>
              <p:cNvPr id="6" name="Összekötő: görbe 5">
                <a:extLst>
                  <a:ext uri="{FF2B5EF4-FFF2-40B4-BE49-F238E27FC236}">
                    <a16:creationId xmlns:a16="http://schemas.microsoft.com/office/drawing/2014/main" id="{7D2E9B15-FA76-411D-BF9B-7BAB12CD5F1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4466920" y="3517335"/>
                <a:ext cx="255673" cy="142244"/>
              </a:xfrm>
              <a:prstGeom prst="curvedConnector3">
                <a:avLst>
                  <a:gd name="adj1" fmla="val 50000"/>
                </a:avLst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Szövegdoboz 25">
                <a:extLst>
                  <a:ext uri="{FF2B5EF4-FFF2-40B4-BE49-F238E27FC236}">
                    <a16:creationId xmlns:a16="http://schemas.microsoft.com/office/drawing/2014/main" id="{57AD4514-7227-4AD8-9B9F-D60A785DA6EB}"/>
                  </a:ext>
                </a:extLst>
              </p:cNvPr>
              <p:cNvSpPr txBox="1"/>
              <p:nvPr/>
            </p:nvSpPr>
            <p:spPr>
              <a:xfrm>
                <a:off x="4663629" y="3429000"/>
                <a:ext cx="1424358" cy="2281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600" i="1" dirty="0" err="1"/>
                  <a:t>datapoints</a:t>
                </a:r>
                <a:r>
                  <a:rPr lang="hu-HU" sz="600" i="1" dirty="0"/>
                  <a:t> </a:t>
                </a:r>
                <a:r>
                  <a:rPr lang="hu-HU" sz="600" i="1" dirty="0" err="1"/>
                  <a:t>with</a:t>
                </a:r>
                <a:r>
                  <a:rPr lang="hu-HU" sz="600" i="1" dirty="0"/>
                  <a:t> </a:t>
                </a:r>
                <a:r>
                  <a:rPr lang="hu-HU" sz="600" i="1" dirty="0" err="1"/>
                  <a:t>high</a:t>
                </a:r>
                <a:r>
                  <a:rPr lang="hu-HU" sz="600" i="1" dirty="0"/>
                  <a:t> </a:t>
                </a:r>
                <a:r>
                  <a:rPr lang="hu-HU" sz="600" i="1" dirty="0" err="1"/>
                  <a:t>anomaly</a:t>
                </a:r>
                <a:r>
                  <a:rPr lang="hu-HU" sz="600" i="1" dirty="0"/>
                  <a:t> </a:t>
                </a:r>
                <a:r>
                  <a:rPr lang="hu-HU" sz="600" i="1" dirty="0" err="1"/>
                  <a:t>score</a:t>
                </a:r>
                <a:endParaRPr lang="hu-HU" sz="600" i="1" dirty="0"/>
              </a:p>
            </p:txBody>
          </p:sp>
        </p:grpSp>
        <p:sp>
          <p:nvSpPr>
            <p:cNvPr id="2" name="Szövegdoboz 1">
              <a:extLst>
                <a:ext uri="{FF2B5EF4-FFF2-40B4-BE49-F238E27FC236}">
                  <a16:creationId xmlns:a16="http://schemas.microsoft.com/office/drawing/2014/main" id="{047CBF93-74E2-46B7-B9C4-E11A523A3506}"/>
                </a:ext>
              </a:extLst>
            </p:cNvPr>
            <p:cNvSpPr txBox="1"/>
            <p:nvPr/>
          </p:nvSpPr>
          <p:spPr>
            <a:xfrm>
              <a:off x="5381144" y="3236242"/>
              <a:ext cx="6288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Fig. 3</a:t>
              </a:r>
              <a:endParaRPr lang="hu-HU" sz="1400" b="1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A0E5189-82CF-40E6-A24D-31F44660C3DB}"/>
              </a:ext>
            </a:extLst>
          </p:cNvPr>
          <p:cNvGrpSpPr/>
          <p:nvPr/>
        </p:nvGrpSpPr>
        <p:grpSpPr>
          <a:xfrm>
            <a:off x="153144" y="1575661"/>
            <a:ext cx="4227094" cy="3911683"/>
            <a:chOff x="136111" y="1829776"/>
            <a:chExt cx="4227094" cy="391168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7" name="Picture 16" descr="A picture containing text, screenshot, diagram, line&#10;&#10;Description automatically generated">
              <a:extLst>
                <a:ext uri="{FF2B5EF4-FFF2-40B4-BE49-F238E27FC236}">
                  <a16:creationId xmlns:a16="http://schemas.microsoft.com/office/drawing/2014/main" id="{70194E9F-E2BB-4359-809D-FA6E847EE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111" y="1878351"/>
              <a:ext cx="4227094" cy="3863108"/>
            </a:xfrm>
            <a:prstGeom prst="rect">
              <a:avLst/>
            </a:prstGeom>
          </p:spPr>
        </p:pic>
        <p:sp>
          <p:nvSpPr>
            <p:cNvPr id="38" name="Szövegdoboz 1">
              <a:extLst>
                <a:ext uri="{FF2B5EF4-FFF2-40B4-BE49-F238E27FC236}">
                  <a16:creationId xmlns:a16="http://schemas.microsoft.com/office/drawing/2014/main" id="{D3F6014C-A108-4DA7-B2FF-E23031576B72}"/>
                </a:ext>
              </a:extLst>
            </p:cNvPr>
            <p:cNvSpPr txBox="1"/>
            <p:nvPr/>
          </p:nvSpPr>
          <p:spPr>
            <a:xfrm>
              <a:off x="1809059" y="1829776"/>
              <a:ext cx="6029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Fig. 2</a:t>
              </a:r>
              <a:endParaRPr lang="hu-HU" sz="1400" b="1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3358DF-E46B-46A9-8BCC-8CF77FB25FA8}"/>
              </a:ext>
            </a:extLst>
          </p:cNvPr>
          <p:cNvGrpSpPr/>
          <p:nvPr/>
        </p:nvGrpSpPr>
        <p:grpSpPr>
          <a:xfrm>
            <a:off x="9091322" y="575531"/>
            <a:ext cx="2913407" cy="2552384"/>
            <a:chOff x="9130490" y="666169"/>
            <a:chExt cx="2647289" cy="2470835"/>
          </a:xfrm>
        </p:grpSpPr>
        <p:pic>
          <p:nvPicPr>
            <p:cNvPr id="11" name="Picture 10" descr="A picture containing text, screenshot, plot, diagram&#10;&#10;Description automatically generated">
              <a:extLst>
                <a:ext uri="{FF2B5EF4-FFF2-40B4-BE49-F238E27FC236}">
                  <a16:creationId xmlns:a16="http://schemas.microsoft.com/office/drawing/2014/main" id="{205AF00A-190B-4411-8198-3C980699B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0490" y="724755"/>
              <a:ext cx="2647289" cy="241224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2" name="Szövegdoboz 1">
              <a:extLst>
                <a:ext uri="{FF2B5EF4-FFF2-40B4-BE49-F238E27FC236}">
                  <a16:creationId xmlns:a16="http://schemas.microsoft.com/office/drawing/2014/main" id="{E376E540-AA9E-46CE-99DC-9B6505A9CE75}"/>
                </a:ext>
              </a:extLst>
            </p:cNvPr>
            <p:cNvSpPr txBox="1"/>
            <p:nvPr/>
          </p:nvSpPr>
          <p:spPr>
            <a:xfrm>
              <a:off x="10064402" y="666169"/>
              <a:ext cx="6029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Fig. 5</a:t>
              </a:r>
              <a:endParaRPr lang="hu-HU" sz="1400" b="1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E7D6F98D-7E44-428A-A7FE-5D6570A0F57C}"/>
              </a:ext>
            </a:extLst>
          </p:cNvPr>
          <p:cNvSpPr/>
          <p:nvPr/>
        </p:nvSpPr>
        <p:spPr>
          <a:xfrm rot="2536025">
            <a:off x="2104580" y="2621529"/>
            <a:ext cx="429872" cy="1116582"/>
          </a:xfrm>
          <a:prstGeom prst="ellipse">
            <a:avLst/>
          </a:prstGeom>
          <a:noFill/>
          <a:ln w="952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1957E28-9560-4E8E-A3DF-9DE589A0ACC4}"/>
              </a:ext>
            </a:extLst>
          </p:cNvPr>
          <p:cNvCxnSpPr>
            <a:cxnSpLocks/>
            <a:stCxn id="7" idx="7"/>
            <a:endCxn id="13" idx="2"/>
          </p:cNvCxnSpPr>
          <p:nvPr/>
        </p:nvCxnSpPr>
        <p:spPr>
          <a:xfrm>
            <a:off x="2697504" y="2989904"/>
            <a:ext cx="3068997" cy="792758"/>
          </a:xfrm>
          <a:prstGeom prst="straightConnector1">
            <a:avLst/>
          </a:prstGeom>
          <a:ln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030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A70A1-7CEB-28A1-0020-89AD64ADD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14BA3-EF31-5CE1-958E-6D565F186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354" y="2892854"/>
            <a:ext cx="10995700" cy="1675485"/>
          </a:xfrm>
        </p:spPr>
        <p:txBody>
          <a:bodyPr>
            <a:normAutofit fontScale="90000"/>
          </a:bodyPr>
          <a:lstStyle/>
          <a:p>
            <a:br>
              <a:rPr lang="hu-HU" dirty="0"/>
            </a:br>
            <a:r>
              <a:rPr lang="en-US" sz="5446" dirty="0"/>
              <a:t>Fuzzy Rule-Based Anomaly Explanation in Micro-Electromechanical Systems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6CE21-881A-E32A-8775-DF8B200D05C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608354" y="5036934"/>
            <a:ext cx="10301135" cy="1675485"/>
          </a:xfrm>
        </p:spPr>
        <p:txBody>
          <a:bodyPr>
            <a:normAutofit/>
          </a:bodyPr>
          <a:lstStyle/>
          <a:p>
            <a:r>
              <a:rPr lang="hu-HU" b="1" dirty="0"/>
              <a:t>Hunor István Lukács </a:t>
            </a:r>
            <a:r>
              <a:rPr lang="hu-HU" dirty="0"/>
              <a:t>(</a:t>
            </a:r>
            <a:r>
              <a:rPr lang="hu-HU" dirty="0" err="1"/>
              <a:t>lukacs.hunor@inf.elte.hu</a:t>
            </a:r>
            <a:r>
              <a:rPr lang="hu-HU" dirty="0"/>
              <a:t>) </a:t>
            </a:r>
          </a:p>
          <a:p>
            <a:r>
              <a:rPr lang="en-US" b="1" dirty="0"/>
              <a:t>Tam</a:t>
            </a:r>
            <a:r>
              <a:rPr lang="hu-HU" b="1" dirty="0"/>
              <a:t>ás </a:t>
            </a:r>
            <a:r>
              <a:rPr lang="hu-HU" b="1" dirty="0" err="1"/>
              <a:t>Fischl</a:t>
            </a:r>
            <a:r>
              <a:rPr lang="hu-HU" b="1" dirty="0"/>
              <a:t> </a:t>
            </a:r>
            <a:r>
              <a:rPr lang="hu-HU" dirty="0"/>
              <a:t>(</a:t>
            </a:r>
            <a:r>
              <a:rPr lang="hu-HU" dirty="0" err="1"/>
              <a:t>tamas.fischl@hu.bosch.com</a:t>
            </a:r>
            <a:r>
              <a:rPr lang="hu-HU" dirty="0"/>
              <a:t>)</a:t>
            </a:r>
            <a:endParaRPr lang="en-US" dirty="0"/>
          </a:p>
          <a:p>
            <a:r>
              <a:rPr lang="en-US" b="1" dirty="0"/>
              <a:t>J</a:t>
            </a:r>
            <a:r>
              <a:rPr lang="hu-HU" b="1" dirty="0" err="1"/>
              <a:t>ános</a:t>
            </a:r>
            <a:r>
              <a:rPr lang="hu-HU" b="1" dirty="0"/>
              <a:t> </a:t>
            </a:r>
            <a:r>
              <a:rPr lang="hu-HU" b="1" dirty="0" err="1"/>
              <a:t>Botzheim</a:t>
            </a:r>
            <a:r>
              <a:rPr lang="hu-HU" b="1" dirty="0"/>
              <a:t> </a:t>
            </a:r>
            <a:r>
              <a:rPr lang="hu-HU" dirty="0"/>
              <a:t>(</a:t>
            </a:r>
            <a:r>
              <a:rPr lang="hu-HU" dirty="0" err="1"/>
              <a:t>botzheim@inf.elte.hu</a:t>
            </a:r>
            <a:r>
              <a:rPr lang="hu-HU" dirty="0"/>
              <a:t>)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1158540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66DE7BC2-D399-408F-9516-D530496F7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ED326-7397-4765-BCB0-E50E09157419}" type="slidenum">
              <a:rPr lang="en-US" smtClean="0"/>
              <a:t>17</a:t>
            </a:fld>
            <a:endParaRPr lang="en-US" dirty="0"/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D9DE27BA-8FA4-4479-B636-67DBD62C6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07" y="337360"/>
            <a:ext cx="6768128" cy="5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lnSpc>
                <a:spcPct val="107000"/>
              </a:lnSpc>
              <a:spcBef>
                <a:spcPts val="500"/>
              </a:spcBef>
              <a:buFont typeface="Wingdings 3" panose="05040102010807070707" pitchFamily="18" charset="2"/>
              <a:buChar char=""/>
              <a:defRPr>
                <a:solidFill>
                  <a:schemeClr val="tx1"/>
                </a:solidFill>
                <a:latin typeface="Bosch Office Sans" pitchFamily="2" charset="0"/>
              </a:defRPr>
            </a:lvl1pPr>
            <a:lvl2pPr marL="506413" indent="-273050" defTabSz="912813">
              <a:lnSpc>
                <a:spcPct val="103000"/>
              </a:lnSpc>
              <a:spcBef>
                <a:spcPts val="500"/>
              </a:spcBef>
              <a:buFont typeface="Wingdings 3" panose="05040102010807070707" pitchFamily="18" charset="2"/>
              <a:buChar char=""/>
              <a:defRPr sz="1600">
                <a:solidFill>
                  <a:schemeClr val="tx1"/>
                </a:solidFill>
                <a:latin typeface="Bosch Office Sans" pitchFamily="2" charset="0"/>
              </a:defRPr>
            </a:lvl2pPr>
            <a:lvl3pPr marL="730250" indent="-204788" defTabSz="912813">
              <a:lnSpc>
                <a:spcPct val="102000"/>
              </a:lnSpc>
              <a:spcBef>
                <a:spcPts val="500"/>
              </a:spcBef>
              <a:buFont typeface="Bosch Office Sans" pitchFamily="2" charset="0"/>
              <a:buChar char="‒"/>
              <a:defRPr sz="1400">
                <a:solidFill>
                  <a:schemeClr val="tx1"/>
                </a:solidFill>
                <a:latin typeface="Bosch Office Sans" pitchFamily="2" charset="0"/>
              </a:defRPr>
            </a:lvl3pPr>
            <a:lvl4pPr marL="931863" indent="-182563" defTabSz="912813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4pPr>
            <a:lvl5pPr marL="931863" indent="-182563" defTabSz="912813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5pPr>
            <a:lvl6pPr marL="13890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6pPr>
            <a:lvl7pPr marL="18462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7pPr>
            <a:lvl8pPr marL="23034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8pPr>
            <a:lvl9pPr marL="27606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9pPr>
          </a:lstStyle>
          <a:p>
            <a:pPr>
              <a:buNone/>
            </a:pPr>
            <a:r>
              <a:rPr lang="en-US" sz="3112" b="1" i="1" dirty="0">
                <a:solidFill>
                  <a:srgbClr val="0E7378"/>
                </a:solidFill>
              </a:rPr>
              <a:t>Fuzzy rule-based system (FRBS)</a:t>
            </a:r>
          </a:p>
        </p:txBody>
      </p:sp>
      <p:sp>
        <p:nvSpPr>
          <p:cNvPr id="9" name="TextBox 5_____">
            <a:extLst>
              <a:ext uri="{FF2B5EF4-FFF2-40B4-BE49-F238E27FC236}">
                <a16:creationId xmlns:a16="http://schemas.microsoft.com/office/drawing/2014/main" id="{22A41AA6-19B0-4B4F-B8E0-5A02186F4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" y="5968796"/>
            <a:ext cx="12191608" cy="338554"/>
          </a:xfrm>
          <a:prstGeom prst="rect">
            <a:avLst/>
          </a:prstGeom>
          <a:solidFill>
            <a:srgbClr val="0B5A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Bosch Office San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sch Office San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sch Office San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sch Office San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sch Office San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9pPr>
          </a:lstStyle>
          <a:p>
            <a:pPr algn="ctr" eaLnBrk="1" hangingPunct="1"/>
            <a:r>
              <a:rPr lang="en-US" altLang="hu-HU" sz="1600" b="1" dirty="0">
                <a:solidFill>
                  <a:schemeClr val="bg1"/>
                </a:solidFill>
              </a:rPr>
              <a:t>FRBS: model’s bacterial representation and optimization with bacterial memetic algorithm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2CF2F6FB-FEA6-445B-B5CD-D9F1260A2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888" y="983720"/>
            <a:ext cx="4290282" cy="217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CD89C7D5-CA53-6281-0DFB-F717FDB2392C}"/>
              </a:ext>
            </a:extLst>
          </p:cNvPr>
          <p:cNvGrpSpPr/>
          <p:nvPr/>
        </p:nvGrpSpPr>
        <p:grpSpPr>
          <a:xfrm>
            <a:off x="0" y="1644687"/>
            <a:ext cx="3571307" cy="2584832"/>
            <a:chOff x="0" y="1644687"/>
            <a:chExt cx="3571307" cy="2584832"/>
          </a:xfrm>
        </p:grpSpPr>
        <p:sp>
          <p:nvSpPr>
            <p:cNvPr id="13" name="Szövegdoboz 12">
              <a:extLst>
                <a:ext uri="{FF2B5EF4-FFF2-40B4-BE49-F238E27FC236}">
                  <a16:creationId xmlns:a16="http://schemas.microsoft.com/office/drawing/2014/main" id="{ED8DA2F8-D717-4B52-A5C7-7BBB1DA7295A}"/>
                </a:ext>
              </a:extLst>
            </p:cNvPr>
            <p:cNvSpPr txBox="1"/>
            <p:nvPr/>
          </p:nvSpPr>
          <p:spPr>
            <a:xfrm>
              <a:off x="0" y="1805859"/>
              <a:ext cx="2058756" cy="7231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defTabSz="1016264">
                <a:spcBef>
                  <a:spcPts val="556"/>
                </a:spcBef>
              </a:pPr>
              <a:r>
                <a:rPr lang="en-US" sz="1200" i="1" kern="0" dirty="0">
                  <a:solidFill>
                    <a:srgbClr val="000000"/>
                  </a:solidFill>
                </a:rPr>
                <a:t>trapezoidal </a:t>
              </a:r>
            </a:p>
            <a:p>
              <a:pPr algn="ctr" defTabSz="1016264">
                <a:spcBef>
                  <a:spcPts val="556"/>
                </a:spcBef>
              </a:pPr>
              <a:r>
                <a:rPr lang="en-US" sz="1200" i="1" kern="0" dirty="0">
                  <a:solidFill>
                    <a:srgbClr val="000000"/>
                  </a:solidFill>
                </a:rPr>
                <a:t>membership function:</a:t>
              </a:r>
              <a:endParaRPr lang="hu-HU" sz="1200" i="1" kern="0" dirty="0">
                <a:solidFill>
                  <a:srgbClr val="000000"/>
                </a:solidFill>
              </a:endParaRPr>
            </a:p>
          </p:txBody>
        </p:sp>
        <p:cxnSp>
          <p:nvCxnSpPr>
            <p:cNvPr id="5" name="Egyenes összekötő nyíllal 4">
              <a:extLst>
                <a:ext uri="{FF2B5EF4-FFF2-40B4-BE49-F238E27FC236}">
                  <a16:creationId xmlns:a16="http://schemas.microsoft.com/office/drawing/2014/main" id="{1255C852-07F7-43A3-A3FF-36EC8B1718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92106" y="1644687"/>
              <a:ext cx="1579201" cy="12349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gyenes összekötő nyíllal 16">
              <a:extLst>
                <a:ext uri="{FF2B5EF4-FFF2-40B4-BE49-F238E27FC236}">
                  <a16:creationId xmlns:a16="http://schemas.microsoft.com/office/drawing/2014/main" id="{0EBAD0FE-24D1-401F-BE2C-AFD1418A0A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92106" y="2182746"/>
              <a:ext cx="1529056" cy="69684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gyenes összekötő nyíllal 20">
              <a:extLst>
                <a:ext uri="{FF2B5EF4-FFF2-40B4-BE49-F238E27FC236}">
                  <a16:creationId xmlns:a16="http://schemas.microsoft.com/office/drawing/2014/main" id="{F950FE4E-3330-4928-8D02-61AE69B558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92106" y="2843713"/>
              <a:ext cx="1529056" cy="358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Szövegdoboz 23">
              <a:extLst>
                <a:ext uri="{FF2B5EF4-FFF2-40B4-BE49-F238E27FC236}">
                  <a16:creationId xmlns:a16="http://schemas.microsoft.com/office/drawing/2014/main" id="{FB310F62-B848-442E-B0C3-D013A9806E89}"/>
                </a:ext>
              </a:extLst>
            </p:cNvPr>
            <p:cNvSpPr txBox="1"/>
            <p:nvPr/>
          </p:nvSpPr>
          <p:spPr>
            <a:xfrm>
              <a:off x="2186724" y="1720250"/>
              <a:ext cx="1043092" cy="62147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1016264"/>
              <a:r>
                <a:rPr lang="en-US" sz="1000" kern="0" dirty="0">
                  <a:solidFill>
                    <a:schemeClr val="accent1">
                      <a:lumMod val="75000"/>
                    </a:schemeClr>
                  </a:solidFill>
                </a:rPr>
                <a:t>Each Antecedent </a:t>
              </a:r>
            </a:p>
            <a:p>
              <a:pPr defTabSz="1016264"/>
              <a:r>
                <a:rPr lang="en-US" sz="1000" kern="0" dirty="0">
                  <a:solidFill>
                    <a:schemeClr val="accent1">
                      <a:lumMod val="75000"/>
                    </a:schemeClr>
                  </a:solidFill>
                </a:rPr>
                <a:t>and Consequent</a:t>
              </a:r>
            </a:p>
            <a:p>
              <a:pPr defTabSz="1016264"/>
              <a:r>
                <a:rPr lang="en-US" sz="1000" kern="0" dirty="0">
                  <a:solidFill>
                    <a:schemeClr val="accent1">
                      <a:lumMod val="75000"/>
                    </a:schemeClr>
                  </a:solidFill>
                </a:rPr>
                <a:t> is a trapeze</a:t>
              </a:r>
              <a:endParaRPr lang="hu-HU" sz="1000" kern="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5" name="Picture 14" descr="A picture containing line, screenshot, black&#10;&#10;Description automatically generated">
              <a:extLst>
                <a:ext uri="{FF2B5EF4-FFF2-40B4-BE49-F238E27FC236}">
                  <a16:creationId xmlns:a16="http://schemas.microsoft.com/office/drawing/2014/main" id="{1FC18EC1-61D3-42A2-B4D3-C2B65A6E5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695" y="2341722"/>
              <a:ext cx="2927867" cy="1887797"/>
            </a:xfrm>
            <a:prstGeom prst="rect">
              <a:avLst/>
            </a:prstGeom>
          </p:spPr>
        </p:pic>
      </p:grp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73807228-2FCE-73F7-8109-22B9EB94FFE8}"/>
              </a:ext>
            </a:extLst>
          </p:cNvPr>
          <p:cNvGrpSpPr/>
          <p:nvPr/>
        </p:nvGrpSpPr>
        <p:grpSpPr>
          <a:xfrm>
            <a:off x="2693541" y="3560322"/>
            <a:ext cx="5412976" cy="2207691"/>
            <a:chOff x="2600444" y="3451464"/>
            <a:chExt cx="5412976" cy="2207691"/>
          </a:xfrm>
        </p:grpSpPr>
        <p:pic>
          <p:nvPicPr>
            <p:cNvPr id="12" name="Kép 11">
              <a:extLst>
                <a:ext uri="{FF2B5EF4-FFF2-40B4-BE49-F238E27FC236}">
                  <a16:creationId xmlns:a16="http://schemas.microsoft.com/office/drawing/2014/main" id="{62AC2326-E5EB-4F63-87FD-9FCCD9A43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3968" y="4875439"/>
              <a:ext cx="5359452" cy="783716"/>
            </a:xfrm>
            <a:prstGeom prst="rect">
              <a:avLst/>
            </a:prstGeom>
          </p:spPr>
        </p:pic>
        <p:sp>
          <p:nvSpPr>
            <p:cNvPr id="18" name="Szövegdoboz 17">
              <a:extLst>
                <a:ext uri="{FF2B5EF4-FFF2-40B4-BE49-F238E27FC236}">
                  <a16:creationId xmlns:a16="http://schemas.microsoft.com/office/drawing/2014/main" id="{DE0B225C-F8DF-489A-8DFA-B70DA8B966C3}"/>
                </a:ext>
              </a:extLst>
            </p:cNvPr>
            <p:cNvSpPr txBox="1"/>
            <p:nvPr/>
          </p:nvSpPr>
          <p:spPr>
            <a:xfrm>
              <a:off x="2600444" y="4508584"/>
              <a:ext cx="2221107" cy="34890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defTabSz="1016264">
                <a:spcBef>
                  <a:spcPts val="556"/>
                </a:spcBef>
              </a:pPr>
              <a:r>
                <a:rPr lang="en-US" sz="1556" i="1" kern="0" dirty="0">
                  <a:solidFill>
                    <a:srgbClr val="000000"/>
                  </a:solidFill>
                </a:rPr>
                <a:t>Bacterial representation:</a:t>
              </a:r>
            </a:p>
          </p:txBody>
        </p:sp>
        <p:cxnSp>
          <p:nvCxnSpPr>
            <p:cNvPr id="16" name="Egyenes összekötő nyíllal 15">
              <a:extLst>
                <a:ext uri="{FF2B5EF4-FFF2-40B4-BE49-F238E27FC236}">
                  <a16:creationId xmlns:a16="http://schemas.microsoft.com/office/drawing/2014/main" id="{303A7DE1-4A46-42C9-AE77-68EFF95AA663}"/>
                </a:ext>
              </a:extLst>
            </p:cNvPr>
            <p:cNvCxnSpPr>
              <a:cxnSpLocks/>
            </p:cNvCxnSpPr>
            <p:nvPr/>
          </p:nvCxnSpPr>
          <p:spPr>
            <a:xfrm>
              <a:off x="5397884" y="3451464"/>
              <a:ext cx="0" cy="80811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Szövegdoboz 30">
              <a:extLst>
                <a:ext uri="{FF2B5EF4-FFF2-40B4-BE49-F238E27FC236}">
                  <a16:creationId xmlns:a16="http://schemas.microsoft.com/office/drawing/2014/main" id="{D3B5D01D-5926-447C-AE79-87BF6C6B3CB5}"/>
                </a:ext>
              </a:extLst>
            </p:cNvPr>
            <p:cNvSpPr txBox="1"/>
            <p:nvPr/>
          </p:nvSpPr>
          <p:spPr>
            <a:xfrm>
              <a:off x="3245319" y="3608834"/>
              <a:ext cx="2056149" cy="553984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just" defTabSz="1016264"/>
              <a:r>
                <a:rPr lang="en-US" sz="1000" kern="0" dirty="0">
                  <a:solidFill>
                    <a:schemeClr val="accent1">
                      <a:lumMod val="75000"/>
                    </a:schemeClr>
                  </a:solidFill>
                </a:rPr>
                <a:t>Bacterial representation of an FRBS </a:t>
              </a:r>
            </a:p>
            <a:p>
              <a:pPr algn="just" defTabSz="1016264"/>
              <a:r>
                <a:rPr lang="en-US" sz="1000" kern="0" dirty="0">
                  <a:solidFill>
                    <a:schemeClr val="accent1">
                      <a:lumMod val="75000"/>
                    </a:schemeClr>
                  </a:solidFill>
                </a:rPr>
                <a:t>We are going to use this representation</a:t>
              </a:r>
            </a:p>
            <a:p>
              <a:pPr algn="just" defTabSz="1016264"/>
              <a:r>
                <a:rPr lang="en-US" sz="1000" kern="0" dirty="0">
                  <a:solidFill>
                    <a:schemeClr val="accent1">
                      <a:lumMod val="75000"/>
                    </a:schemeClr>
                  </a:solidFill>
                </a:rPr>
                <a:t>In the Bacterial Memetic Algorithm.</a:t>
              </a:r>
              <a:endParaRPr lang="hu-HU" sz="1000" kern="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59" name="Csoportba foglalás 58">
            <a:extLst>
              <a:ext uri="{FF2B5EF4-FFF2-40B4-BE49-F238E27FC236}">
                <a16:creationId xmlns:a16="http://schemas.microsoft.com/office/drawing/2014/main" id="{7EE82ADD-8268-C70A-805E-CB13FDC49B4F}"/>
              </a:ext>
            </a:extLst>
          </p:cNvPr>
          <p:cNvGrpSpPr/>
          <p:nvPr/>
        </p:nvGrpSpPr>
        <p:grpSpPr>
          <a:xfrm>
            <a:off x="7515618" y="708630"/>
            <a:ext cx="4685023" cy="2216261"/>
            <a:chOff x="7465316" y="1562897"/>
            <a:chExt cx="4685023" cy="2216261"/>
          </a:xfrm>
        </p:grpSpPr>
        <p:sp>
          <p:nvSpPr>
            <p:cNvPr id="30" name="Szövegdoboz 29">
              <a:extLst>
                <a:ext uri="{FF2B5EF4-FFF2-40B4-BE49-F238E27FC236}">
                  <a16:creationId xmlns:a16="http://schemas.microsoft.com/office/drawing/2014/main" id="{367E7CC0-A9C6-48A4-A4C5-C9383FB45C55}"/>
                </a:ext>
              </a:extLst>
            </p:cNvPr>
            <p:cNvSpPr txBox="1"/>
            <p:nvPr/>
          </p:nvSpPr>
          <p:spPr>
            <a:xfrm>
              <a:off x="9982200" y="3026562"/>
              <a:ext cx="1212637" cy="35197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1016264"/>
              <a:r>
                <a:rPr lang="en-US" sz="1100" kern="0" dirty="0">
                  <a:solidFill>
                    <a:schemeClr val="accent1">
                      <a:lumMod val="75000"/>
                    </a:schemeClr>
                  </a:solidFill>
                </a:rPr>
                <a:t>Linguistic interpretation </a:t>
              </a:r>
            </a:p>
            <a:p>
              <a:pPr defTabSz="1016264"/>
              <a:r>
                <a:rPr lang="en-US" sz="1100" kern="0" dirty="0">
                  <a:solidFill>
                    <a:schemeClr val="accent1">
                      <a:lumMod val="75000"/>
                    </a:schemeClr>
                  </a:solidFill>
                </a:rPr>
                <a:t>of Fuzzy rules. E.g.:</a:t>
              </a:r>
              <a:endParaRPr lang="hu-HU" sz="1100" kern="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0" name="Kép 9">
              <a:extLst>
                <a:ext uri="{FF2B5EF4-FFF2-40B4-BE49-F238E27FC236}">
                  <a16:creationId xmlns:a16="http://schemas.microsoft.com/office/drawing/2014/main" id="{1AC5AC7D-A618-1A17-B3B5-2B487EE72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92496" y="2542550"/>
              <a:ext cx="4457843" cy="221589"/>
            </a:xfrm>
            <a:prstGeom prst="rect">
              <a:avLst/>
            </a:prstGeom>
          </p:spPr>
        </p:pic>
        <p:sp>
          <p:nvSpPr>
            <p:cNvPr id="23" name="Szövegdoboz 22">
              <a:extLst>
                <a:ext uri="{FF2B5EF4-FFF2-40B4-BE49-F238E27FC236}">
                  <a16:creationId xmlns:a16="http://schemas.microsoft.com/office/drawing/2014/main" id="{3D7036B1-0B50-7E90-2E83-4D1B38CE23E8}"/>
                </a:ext>
              </a:extLst>
            </p:cNvPr>
            <p:cNvSpPr txBox="1"/>
            <p:nvPr/>
          </p:nvSpPr>
          <p:spPr>
            <a:xfrm>
              <a:off x="8443288" y="1562897"/>
              <a:ext cx="1212637" cy="35197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1016264"/>
              <a:r>
                <a:rPr lang="hu-HU" sz="1200" kern="0" dirty="0">
                  <a:solidFill>
                    <a:schemeClr val="accent1">
                      <a:lumMod val="75000"/>
                    </a:schemeClr>
                  </a:solidFill>
                </a:rPr>
                <a:t>The</a:t>
              </a:r>
              <a:r>
                <a:rPr lang="en-US" sz="1200" kern="0" dirty="0">
                  <a:solidFill>
                    <a:schemeClr val="accent1">
                      <a:lumMod val="75000"/>
                    </a:schemeClr>
                  </a:solidFill>
                </a:rPr>
                <a:t> FRBS</a:t>
              </a:r>
              <a:r>
                <a:rPr lang="hu-HU" sz="1200" kern="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hu-HU" sz="1200" kern="0" dirty="0" err="1">
                  <a:solidFill>
                    <a:schemeClr val="accent1">
                      <a:lumMod val="75000"/>
                    </a:schemeClr>
                  </a:solidFill>
                </a:rPr>
                <a:t>model</a:t>
              </a:r>
              <a:r>
                <a:rPr lang="hu-HU" sz="1200" kern="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hu-HU" sz="1200" kern="0" dirty="0" err="1">
                  <a:solidFill>
                    <a:schemeClr val="accent1">
                      <a:lumMod val="75000"/>
                    </a:schemeClr>
                  </a:solidFill>
                </a:rPr>
                <a:t>consists</a:t>
              </a:r>
              <a:r>
                <a:rPr lang="hu-HU" sz="1200" kern="0" dirty="0">
                  <a:solidFill>
                    <a:schemeClr val="accent1">
                      <a:lumMod val="75000"/>
                    </a:schemeClr>
                  </a:solidFill>
                </a:rPr>
                <a:t> of a </a:t>
              </a:r>
              <a:r>
                <a:rPr lang="hu-HU" sz="1200" kern="0" dirty="0" err="1">
                  <a:solidFill>
                    <a:schemeClr val="accent1">
                      <a:lumMod val="75000"/>
                    </a:schemeClr>
                  </a:solidFill>
                </a:rPr>
                <a:t>rule</a:t>
              </a:r>
              <a:r>
                <a:rPr lang="en-US" sz="1200" kern="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hu-HU" sz="1200" kern="0" dirty="0" err="1">
                  <a:solidFill>
                    <a:schemeClr val="accent1">
                      <a:lumMod val="75000"/>
                    </a:schemeClr>
                  </a:solidFill>
                </a:rPr>
                <a:t>base</a:t>
              </a:r>
              <a:endParaRPr lang="hu-HU" sz="1200" kern="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37" name="Kép 36">
              <a:extLst>
                <a:ext uri="{FF2B5EF4-FFF2-40B4-BE49-F238E27FC236}">
                  <a16:creationId xmlns:a16="http://schemas.microsoft.com/office/drawing/2014/main" id="{4D76C0C6-F9C6-1C7D-47CD-49DB6B708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31938" y="1747844"/>
              <a:ext cx="847973" cy="334050"/>
            </a:xfrm>
            <a:prstGeom prst="rect">
              <a:avLst/>
            </a:prstGeom>
          </p:spPr>
        </p:pic>
        <p:pic>
          <p:nvPicPr>
            <p:cNvPr id="42" name="Kép 41">
              <a:extLst>
                <a:ext uri="{FF2B5EF4-FFF2-40B4-BE49-F238E27FC236}">
                  <a16:creationId xmlns:a16="http://schemas.microsoft.com/office/drawing/2014/main" id="{E9CD24EB-9632-B206-3626-C4FAC64B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54462" y="3610300"/>
              <a:ext cx="4457843" cy="168858"/>
            </a:xfrm>
            <a:prstGeom prst="rect">
              <a:avLst/>
            </a:prstGeom>
          </p:spPr>
        </p:pic>
        <p:cxnSp>
          <p:nvCxnSpPr>
            <p:cNvPr id="45" name="Egyenes összekötő nyíllal 44">
              <a:extLst>
                <a:ext uri="{FF2B5EF4-FFF2-40B4-BE49-F238E27FC236}">
                  <a16:creationId xmlns:a16="http://schemas.microsoft.com/office/drawing/2014/main" id="{0FF2137D-1F75-805E-B8F7-0D48154DA27D}"/>
                </a:ext>
              </a:extLst>
            </p:cNvPr>
            <p:cNvCxnSpPr>
              <a:cxnSpLocks/>
            </p:cNvCxnSpPr>
            <p:nvPr/>
          </p:nvCxnSpPr>
          <p:spPr>
            <a:xfrm>
              <a:off x="9694506" y="3008036"/>
              <a:ext cx="0" cy="3659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Szövegdoboz 51">
              <a:extLst>
                <a:ext uri="{FF2B5EF4-FFF2-40B4-BE49-F238E27FC236}">
                  <a16:creationId xmlns:a16="http://schemas.microsoft.com/office/drawing/2014/main" id="{AB030A71-3791-C1DD-D62E-D5D58E2EA232}"/>
                </a:ext>
              </a:extLst>
            </p:cNvPr>
            <p:cNvSpPr txBox="1"/>
            <p:nvPr/>
          </p:nvSpPr>
          <p:spPr>
            <a:xfrm>
              <a:off x="8807952" y="2064723"/>
              <a:ext cx="193967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u-HU" sz="1200" dirty="0" err="1">
                  <a:solidFill>
                    <a:schemeClr val="accent1">
                      <a:lumMod val="75000"/>
                    </a:schemeClr>
                  </a:solidFill>
                </a:rPr>
                <a:t>where</a:t>
              </a:r>
              <a:r>
                <a:rPr lang="hu-HU" sz="12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hu-HU" sz="1200" dirty="0" err="1">
                  <a:solidFill>
                    <a:schemeClr val="accent1">
                      <a:lumMod val="75000"/>
                    </a:schemeClr>
                  </a:solidFill>
                </a:rPr>
                <a:t>R</a:t>
              </a:r>
              <a:r>
                <a:rPr lang="hu-HU" sz="1200" baseline="-25000" dirty="0" err="1">
                  <a:solidFill>
                    <a:schemeClr val="accent1">
                      <a:lumMod val="75000"/>
                    </a:schemeClr>
                  </a:solidFill>
                </a:rPr>
                <a:t>i</a:t>
              </a:r>
              <a:r>
                <a:rPr lang="hu-HU" sz="1200" baseline="-25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hu-HU" sz="1200" dirty="0" err="1">
                  <a:solidFill>
                    <a:schemeClr val="accent1">
                      <a:lumMod val="75000"/>
                    </a:schemeClr>
                  </a:solidFill>
                </a:rPr>
                <a:t>are</a:t>
              </a:r>
              <a:r>
                <a:rPr lang="hu-HU" sz="12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hu-HU" sz="1200" dirty="0" err="1">
                  <a:solidFill>
                    <a:schemeClr val="accent1">
                      <a:lumMod val="75000"/>
                    </a:schemeClr>
                  </a:solidFill>
                </a:rPr>
                <a:t>the</a:t>
              </a:r>
              <a:r>
                <a:rPr lang="hu-HU" sz="1200" dirty="0">
                  <a:solidFill>
                    <a:schemeClr val="accent1">
                      <a:lumMod val="75000"/>
                    </a:schemeClr>
                  </a:solidFill>
                </a:rPr>
                <a:t> fuzzy </a:t>
              </a:r>
              <a:r>
                <a:rPr lang="hu-HU" sz="1200" dirty="0" err="1">
                  <a:solidFill>
                    <a:schemeClr val="accent1">
                      <a:lumMod val="75000"/>
                    </a:schemeClr>
                  </a:solidFill>
                </a:rPr>
                <a:t>rules</a:t>
              </a:r>
              <a:endParaRPr lang="hu-HU" sz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55" name="Összekötő: szögletes 54">
              <a:extLst>
                <a:ext uri="{FF2B5EF4-FFF2-40B4-BE49-F238E27FC236}">
                  <a16:creationId xmlns:a16="http://schemas.microsoft.com/office/drawing/2014/main" id="{ED089A89-A6B2-9502-8260-1D793EFE75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65316" y="1854994"/>
              <a:ext cx="818202" cy="408558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0FDB221-EA1F-3721-22D6-6D88027E690D}"/>
              </a:ext>
            </a:extLst>
          </p:cNvPr>
          <p:cNvGrpSpPr/>
          <p:nvPr/>
        </p:nvGrpSpPr>
        <p:grpSpPr>
          <a:xfrm>
            <a:off x="7423413" y="3019687"/>
            <a:ext cx="4475979" cy="2900109"/>
            <a:chOff x="7423413" y="3019687"/>
            <a:chExt cx="4475979" cy="2900109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8174BD2-BF7D-D091-B600-75004C9462B6}"/>
                </a:ext>
              </a:extLst>
            </p:cNvPr>
            <p:cNvGrpSpPr/>
            <p:nvPr/>
          </p:nvGrpSpPr>
          <p:grpSpPr>
            <a:xfrm>
              <a:off x="7971482" y="3202190"/>
              <a:ext cx="3755485" cy="2717606"/>
              <a:chOff x="7971482" y="3202190"/>
              <a:chExt cx="3755485" cy="2717606"/>
            </a:xfrm>
          </p:grpSpPr>
          <p:pic>
            <p:nvPicPr>
              <p:cNvPr id="8" name="Kép 18">
                <a:extLst>
                  <a:ext uri="{FF2B5EF4-FFF2-40B4-BE49-F238E27FC236}">
                    <a16:creationId xmlns:a16="http://schemas.microsoft.com/office/drawing/2014/main" id="{9498804A-D69C-C4F6-2618-EC5B034E61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69593" y="3202190"/>
                <a:ext cx="1657374" cy="2717606"/>
              </a:xfrm>
              <a:prstGeom prst="rect">
                <a:avLst/>
              </a:prstGeom>
            </p:spPr>
          </p:pic>
          <p:sp>
            <p:nvSpPr>
              <p:cNvPr id="19" name="Szövegdoboz 29">
                <a:extLst>
                  <a:ext uri="{FF2B5EF4-FFF2-40B4-BE49-F238E27FC236}">
                    <a16:creationId xmlns:a16="http://schemas.microsoft.com/office/drawing/2014/main" id="{64E769F3-18B5-4529-8563-9EFB743887A9}"/>
                  </a:ext>
                </a:extLst>
              </p:cNvPr>
              <p:cNvSpPr txBox="1"/>
              <p:nvPr/>
            </p:nvSpPr>
            <p:spPr>
              <a:xfrm>
                <a:off x="7971482" y="3995970"/>
                <a:ext cx="3204350" cy="6214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defTabSz="1016264">
                  <a:spcBef>
                    <a:spcPts val="556"/>
                  </a:spcBef>
                </a:pPr>
                <a:r>
                  <a:rPr lang="en-US" sz="1200" kern="0" dirty="0">
                    <a:solidFill>
                      <a:schemeClr val="accent1">
                        <a:lumMod val="75000"/>
                      </a:schemeClr>
                    </a:solidFill>
                  </a:rPr>
                  <a:t>FRBS is optimized with the</a:t>
                </a:r>
              </a:p>
              <a:p>
                <a:pPr defTabSz="1016264">
                  <a:spcBef>
                    <a:spcPts val="556"/>
                  </a:spcBef>
                </a:pPr>
                <a:r>
                  <a:rPr lang="en-US" sz="1200" kern="0" dirty="0">
                    <a:solidFill>
                      <a:schemeClr val="accent1">
                        <a:lumMod val="75000"/>
                      </a:schemeClr>
                    </a:solidFill>
                  </a:rPr>
                  <a:t> Bacterial Memetic Algorithm:</a:t>
                </a:r>
                <a:endParaRPr lang="hu-HU" sz="1200" kern="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cxnSp>
          <p:nvCxnSpPr>
            <p:cNvPr id="27" name="Egyenes összekötő nyíllal 15">
              <a:extLst>
                <a:ext uri="{FF2B5EF4-FFF2-40B4-BE49-F238E27FC236}">
                  <a16:creationId xmlns:a16="http://schemas.microsoft.com/office/drawing/2014/main" id="{2CC24C62-5B55-D2A6-66D2-CA520D83DCC6}"/>
                </a:ext>
              </a:extLst>
            </p:cNvPr>
            <p:cNvCxnSpPr>
              <a:cxnSpLocks/>
            </p:cNvCxnSpPr>
            <p:nvPr/>
          </p:nvCxnSpPr>
          <p:spPr>
            <a:xfrm>
              <a:off x="7423413" y="3186565"/>
              <a:ext cx="910407" cy="5311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BC321C2-9052-FDE0-15A8-A1BF8A267C6C}"/>
                </a:ext>
              </a:extLst>
            </p:cNvPr>
            <p:cNvCxnSpPr/>
            <p:nvPr/>
          </p:nvCxnSpPr>
          <p:spPr>
            <a:xfrm>
              <a:off x="7843424" y="3019687"/>
              <a:ext cx="4055968" cy="167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8414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6">
            <a:extLst>
              <a:ext uri="{FF2B5EF4-FFF2-40B4-BE49-F238E27FC236}">
                <a16:creationId xmlns:a16="http://schemas.microsoft.com/office/drawing/2014/main" id="{61DDB47E-617D-2247-82C1-68C822D961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997" y="3913530"/>
            <a:ext cx="9290155" cy="1957618"/>
          </a:xfrm>
        </p:spPr>
      </p:pic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BC9909EF-F15E-EF08-0685-C42D9A0BD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ED326-7397-4765-BCB0-E50E09157419}" type="slidenum">
              <a:rPr lang="en-US" smtClean="0"/>
              <a:t>18</a:t>
            </a:fld>
            <a:endParaRPr lang="en-US" dirty="0"/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5EB5AB2C-D740-E943-2B4A-5A7C73E14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08" y="387448"/>
            <a:ext cx="10450176" cy="616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lnSpc>
                <a:spcPct val="107000"/>
              </a:lnSpc>
              <a:spcBef>
                <a:spcPts val="500"/>
              </a:spcBef>
              <a:buFont typeface="Wingdings 3" panose="05040102010807070707" pitchFamily="18" charset="2"/>
              <a:buChar char=""/>
              <a:defRPr>
                <a:solidFill>
                  <a:schemeClr val="tx1"/>
                </a:solidFill>
                <a:latin typeface="Bosch Office Sans" pitchFamily="2" charset="0"/>
              </a:defRPr>
            </a:lvl1pPr>
            <a:lvl2pPr marL="506413" indent="-273050" defTabSz="912813">
              <a:lnSpc>
                <a:spcPct val="103000"/>
              </a:lnSpc>
              <a:spcBef>
                <a:spcPts val="500"/>
              </a:spcBef>
              <a:buFont typeface="Wingdings 3" panose="05040102010807070707" pitchFamily="18" charset="2"/>
              <a:buChar char=""/>
              <a:defRPr sz="1600">
                <a:solidFill>
                  <a:schemeClr val="tx1"/>
                </a:solidFill>
                <a:latin typeface="Bosch Office Sans" pitchFamily="2" charset="0"/>
              </a:defRPr>
            </a:lvl2pPr>
            <a:lvl3pPr marL="730250" indent="-204788" defTabSz="912813">
              <a:lnSpc>
                <a:spcPct val="102000"/>
              </a:lnSpc>
              <a:spcBef>
                <a:spcPts val="500"/>
              </a:spcBef>
              <a:buFont typeface="Bosch Office Sans" pitchFamily="2" charset="0"/>
              <a:buChar char="‒"/>
              <a:defRPr sz="1400">
                <a:solidFill>
                  <a:schemeClr val="tx1"/>
                </a:solidFill>
                <a:latin typeface="Bosch Office Sans" pitchFamily="2" charset="0"/>
              </a:defRPr>
            </a:lvl3pPr>
            <a:lvl4pPr marL="931863" indent="-182563" defTabSz="912813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4pPr>
            <a:lvl5pPr marL="931863" indent="-182563" defTabSz="912813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5pPr>
            <a:lvl6pPr marL="13890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6pPr>
            <a:lvl7pPr marL="18462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7pPr>
            <a:lvl8pPr marL="23034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8pPr>
            <a:lvl9pPr marL="27606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9pPr>
          </a:lstStyle>
          <a:p>
            <a:pPr>
              <a:buNone/>
            </a:pPr>
            <a:r>
              <a:rPr lang="en-US" sz="3112" b="1" i="1" dirty="0">
                <a:solidFill>
                  <a:srgbClr val="0F7378"/>
                </a:solidFill>
              </a:rPr>
              <a:t>FRBS</a:t>
            </a:r>
            <a:r>
              <a:rPr lang="en-US" sz="3112" b="1" i="1" dirty="0">
                <a:solidFill>
                  <a:srgbClr val="0E7378"/>
                </a:solidFill>
              </a:rPr>
              <a:t>: </a:t>
            </a:r>
            <a:r>
              <a:rPr lang="hu-HU" sz="3112" b="1" i="1" dirty="0" err="1">
                <a:solidFill>
                  <a:srgbClr val="0E7378"/>
                </a:solidFill>
              </a:rPr>
              <a:t>initialization</a:t>
            </a:r>
            <a:r>
              <a:rPr lang="en-US" sz="3112" b="1" i="1" dirty="0">
                <a:solidFill>
                  <a:srgbClr val="0E7378"/>
                </a:solidFill>
              </a:rPr>
              <a:t> based on expert knowledge 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62968A04-EDE4-DB25-3CD5-80DFC639B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27077"/>
            <a:ext cx="5907152" cy="248199"/>
          </a:xfrm>
          <a:prstGeom prst="rect">
            <a:avLst/>
          </a:prstGeom>
        </p:spPr>
      </p:pic>
      <p:grpSp>
        <p:nvGrpSpPr>
          <p:cNvPr id="16" name="Csoportba foglalás 15">
            <a:extLst>
              <a:ext uri="{FF2B5EF4-FFF2-40B4-BE49-F238E27FC236}">
                <a16:creationId xmlns:a16="http://schemas.microsoft.com/office/drawing/2014/main" id="{7811BDAB-AAA5-069B-233F-086798F36796}"/>
              </a:ext>
            </a:extLst>
          </p:cNvPr>
          <p:cNvGrpSpPr/>
          <p:nvPr/>
        </p:nvGrpSpPr>
        <p:grpSpPr>
          <a:xfrm>
            <a:off x="6699596" y="1939295"/>
            <a:ext cx="5114166" cy="1489705"/>
            <a:chOff x="2620759" y="1664411"/>
            <a:chExt cx="6580414" cy="1569856"/>
          </a:xfrm>
        </p:grpSpPr>
        <p:pic>
          <p:nvPicPr>
            <p:cNvPr id="13" name="Kép 12">
              <a:extLst>
                <a:ext uri="{FF2B5EF4-FFF2-40B4-BE49-F238E27FC236}">
                  <a16:creationId xmlns:a16="http://schemas.microsoft.com/office/drawing/2014/main" id="{FDE92CA9-8989-C1AE-433A-95B439819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20759" y="1687273"/>
              <a:ext cx="2850127" cy="1546994"/>
            </a:xfrm>
            <a:prstGeom prst="rect">
              <a:avLst/>
            </a:prstGeom>
          </p:spPr>
        </p:pic>
        <p:pic>
          <p:nvPicPr>
            <p:cNvPr id="15" name="Kép 14">
              <a:extLst>
                <a:ext uri="{FF2B5EF4-FFF2-40B4-BE49-F238E27FC236}">
                  <a16:creationId xmlns:a16="http://schemas.microsoft.com/office/drawing/2014/main" id="{480C1513-706C-4C52-1AA3-0B04FECED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49014" y="1664411"/>
              <a:ext cx="3452159" cy="1569856"/>
            </a:xfrm>
            <a:prstGeom prst="rect">
              <a:avLst/>
            </a:prstGeom>
          </p:spPr>
        </p:pic>
      </p:grp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838FF3FA-CBDD-DE4E-9C8D-1B500C4CDE08}"/>
              </a:ext>
            </a:extLst>
          </p:cNvPr>
          <p:cNvSpPr txBox="1"/>
          <p:nvPr/>
        </p:nvSpPr>
        <p:spPr>
          <a:xfrm>
            <a:off x="3990483" y="1187418"/>
            <a:ext cx="2006813" cy="40800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1016264"/>
            <a:r>
              <a:rPr lang="en-US" sz="1334" b="1" kern="0" dirty="0">
                <a:solidFill>
                  <a:schemeClr val="accent5">
                    <a:lumMod val="75000"/>
                  </a:schemeClr>
                </a:solidFill>
                <a:latin typeface="Bosch Office Sans"/>
              </a:rPr>
              <a:t>Expert knowledge </a:t>
            </a:r>
          </a:p>
          <a:p>
            <a:pPr algn="ctr" defTabSz="1016264"/>
            <a:r>
              <a:rPr lang="en-US" sz="1334" b="1" kern="0" dirty="0">
                <a:solidFill>
                  <a:schemeClr val="accent5">
                    <a:lumMod val="75000"/>
                  </a:schemeClr>
                </a:solidFill>
                <a:latin typeface="Bosch Office Sans"/>
              </a:rPr>
              <a:t>describing </a:t>
            </a:r>
            <a:r>
              <a:rPr lang="en-US" sz="1334" b="1" kern="0" dirty="0" err="1">
                <a:solidFill>
                  <a:schemeClr val="accent5">
                    <a:lumMod val="75000"/>
                  </a:schemeClr>
                </a:solidFill>
                <a:latin typeface="Bosch Office Sans"/>
              </a:rPr>
              <a:t>gt_anomalies</a:t>
            </a:r>
            <a:endParaRPr lang="hu-HU" sz="1334" b="1" kern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9" name="Kép 18">
            <a:extLst>
              <a:ext uri="{FF2B5EF4-FFF2-40B4-BE49-F238E27FC236}">
                <a16:creationId xmlns:a16="http://schemas.microsoft.com/office/drawing/2014/main" id="{9A3759BC-1502-7CAB-595C-A3D91ED5ED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80" y="1051465"/>
            <a:ext cx="3061900" cy="24382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21" name="Egyenes összekötő nyíllal 20">
            <a:extLst>
              <a:ext uri="{FF2B5EF4-FFF2-40B4-BE49-F238E27FC236}">
                <a16:creationId xmlns:a16="http://schemas.microsoft.com/office/drawing/2014/main" id="{981A65ED-3287-EAC8-AE5D-CE80747A4E16}"/>
              </a:ext>
            </a:extLst>
          </p:cNvPr>
          <p:cNvCxnSpPr>
            <a:cxnSpLocks/>
          </p:cNvCxnSpPr>
          <p:nvPr/>
        </p:nvCxnSpPr>
        <p:spPr>
          <a:xfrm>
            <a:off x="9049576" y="1555177"/>
            <a:ext cx="0" cy="4058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9AF4E1AD-45B3-6395-E88C-CD05C963BDB9}"/>
              </a:ext>
            </a:extLst>
          </p:cNvPr>
          <p:cNvSpPr txBox="1"/>
          <p:nvPr/>
        </p:nvSpPr>
        <p:spPr>
          <a:xfrm>
            <a:off x="3967397" y="2366771"/>
            <a:ext cx="2128603" cy="40800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1016264"/>
            <a:r>
              <a:rPr lang="en-US" sz="1334" b="1" kern="0" dirty="0">
                <a:solidFill>
                  <a:schemeClr val="accent5">
                    <a:lumMod val="75000"/>
                  </a:schemeClr>
                </a:solidFill>
                <a:latin typeface="Bosch Office Sans" pitchFamily="2" charset="0"/>
              </a:rPr>
              <a:t>The same fuzzy expression </a:t>
            </a:r>
          </a:p>
          <a:p>
            <a:pPr algn="ctr" defTabSz="1016264"/>
            <a:r>
              <a:rPr lang="en-US" sz="1334" b="1" kern="0" dirty="0">
                <a:solidFill>
                  <a:schemeClr val="accent5">
                    <a:lumMod val="75000"/>
                  </a:schemeClr>
                </a:solidFill>
                <a:latin typeface="Bosch Office Sans" pitchFamily="2" charset="0"/>
              </a:rPr>
              <a:t>rephrased for inliers</a:t>
            </a:r>
            <a:endParaRPr lang="hu-HU" sz="1334" b="1" kern="0" dirty="0">
              <a:solidFill>
                <a:schemeClr val="accent5">
                  <a:lumMod val="75000"/>
                </a:schemeClr>
              </a:solidFill>
              <a:latin typeface="Bosch Office Sans" pitchFamily="2" charset="0"/>
            </a:endParaRPr>
          </a:p>
        </p:txBody>
      </p:sp>
      <p:cxnSp>
        <p:nvCxnSpPr>
          <p:cNvPr id="24" name="Egyenes összekötő nyíllal 23">
            <a:extLst>
              <a:ext uri="{FF2B5EF4-FFF2-40B4-BE49-F238E27FC236}">
                <a16:creationId xmlns:a16="http://schemas.microsoft.com/office/drawing/2014/main" id="{9F129A66-8C8C-099A-8A90-1831BA486AED}"/>
              </a:ext>
            </a:extLst>
          </p:cNvPr>
          <p:cNvCxnSpPr>
            <a:cxnSpLocks/>
          </p:cNvCxnSpPr>
          <p:nvPr/>
        </p:nvCxnSpPr>
        <p:spPr>
          <a:xfrm>
            <a:off x="9049576" y="3429000"/>
            <a:ext cx="0" cy="40082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0947C5DE-6B42-05C9-1698-240196F050A4}"/>
              </a:ext>
            </a:extLst>
          </p:cNvPr>
          <p:cNvSpPr txBox="1"/>
          <p:nvPr/>
        </p:nvSpPr>
        <p:spPr>
          <a:xfrm>
            <a:off x="385708" y="4688337"/>
            <a:ext cx="2128603" cy="40800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1016264"/>
            <a:r>
              <a:rPr lang="en-US" sz="1334" b="1" kern="0" dirty="0">
                <a:solidFill>
                  <a:schemeClr val="accent5">
                    <a:lumMod val="75000"/>
                  </a:schemeClr>
                </a:solidFill>
                <a:latin typeface="Bosch Office Sans" pitchFamily="2" charset="0"/>
              </a:rPr>
              <a:t>The initialized FRBS model </a:t>
            </a:r>
          </a:p>
          <a:p>
            <a:pPr algn="ctr" defTabSz="1016264"/>
            <a:r>
              <a:rPr lang="en-US" sz="1334" b="1" kern="0" dirty="0">
                <a:solidFill>
                  <a:schemeClr val="accent5">
                    <a:lumMod val="75000"/>
                  </a:schemeClr>
                </a:solidFill>
                <a:latin typeface="Bosch Office Sans" pitchFamily="2" charset="0"/>
              </a:rPr>
              <a:t>visualized </a:t>
            </a:r>
            <a:endParaRPr lang="hu-HU" sz="1334" b="1" kern="0" dirty="0">
              <a:solidFill>
                <a:schemeClr val="accent5">
                  <a:lumMod val="75000"/>
                </a:schemeClr>
              </a:solidFill>
              <a:latin typeface="Bosch Office Sans" pitchFamily="2" charset="0"/>
            </a:endParaRPr>
          </a:p>
        </p:txBody>
      </p:sp>
      <p:sp>
        <p:nvSpPr>
          <p:cNvPr id="26" name="TextBox 5_____">
            <a:extLst>
              <a:ext uri="{FF2B5EF4-FFF2-40B4-BE49-F238E27FC236}">
                <a16:creationId xmlns:a16="http://schemas.microsoft.com/office/drawing/2014/main" id="{F0B89C31-0597-B3A9-B59F-E66D56027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" y="5952369"/>
            <a:ext cx="12191608" cy="338554"/>
          </a:xfrm>
          <a:prstGeom prst="rect">
            <a:avLst/>
          </a:prstGeom>
          <a:solidFill>
            <a:srgbClr val="0B5A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Bosch Office San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sch Office San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sch Office San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sch Office San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sch Office San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9pPr>
          </a:lstStyle>
          <a:p>
            <a:pPr algn="ctr" eaLnBrk="1" hangingPunct="1"/>
            <a:r>
              <a:rPr lang="en-US" altLang="hu-HU" sz="1600" b="1" dirty="0">
                <a:solidFill>
                  <a:schemeClr val="bg1"/>
                </a:solidFill>
              </a:rPr>
              <a:t>Initialization of the FRBS model based on the fuzzified expert knowledge</a:t>
            </a:r>
          </a:p>
        </p:txBody>
      </p:sp>
    </p:spTree>
    <p:extLst>
      <p:ext uri="{BB962C8B-B14F-4D97-AF65-F5344CB8AC3E}">
        <p14:creationId xmlns:p14="http://schemas.microsoft.com/office/powerpoint/2010/main" val="69208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AA53A323-E21A-AFF7-9E8B-0DE7EAA397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403" y="1335044"/>
            <a:ext cx="2553192" cy="2059562"/>
          </a:xfr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84F13989-9BA4-74CD-0188-9ED90B2B1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11" y="3245069"/>
            <a:ext cx="2679011" cy="2203658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AF2CC8C6-9D9D-4BF2-884B-2AEF318264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012" y="1436574"/>
            <a:ext cx="2268438" cy="1856502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AA5796C3-5FA2-00A4-C0F5-74DCD901C1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4" y="1307708"/>
            <a:ext cx="6514685" cy="1437864"/>
          </a:xfrm>
          <a:prstGeom prst="rect">
            <a:avLst/>
          </a:prstGeom>
        </p:spPr>
      </p:pic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A8CB272-126B-13F4-A902-563FB38F7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08" y="387448"/>
            <a:ext cx="10450176" cy="3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lnSpc>
                <a:spcPct val="107000"/>
              </a:lnSpc>
              <a:spcBef>
                <a:spcPts val="500"/>
              </a:spcBef>
              <a:buFont typeface="Wingdings 3" panose="05040102010807070707" pitchFamily="18" charset="2"/>
              <a:buChar char=""/>
              <a:defRPr>
                <a:solidFill>
                  <a:schemeClr val="tx1"/>
                </a:solidFill>
                <a:latin typeface="Bosch Office Sans" pitchFamily="2" charset="0"/>
              </a:defRPr>
            </a:lvl1pPr>
            <a:lvl2pPr marL="506413" indent="-273050" defTabSz="912813">
              <a:lnSpc>
                <a:spcPct val="103000"/>
              </a:lnSpc>
              <a:spcBef>
                <a:spcPts val="500"/>
              </a:spcBef>
              <a:buFont typeface="Wingdings 3" panose="05040102010807070707" pitchFamily="18" charset="2"/>
              <a:buChar char=""/>
              <a:defRPr sz="1600">
                <a:solidFill>
                  <a:schemeClr val="tx1"/>
                </a:solidFill>
                <a:latin typeface="Bosch Office Sans" pitchFamily="2" charset="0"/>
              </a:defRPr>
            </a:lvl2pPr>
            <a:lvl3pPr marL="730250" indent="-204788" defTabSz="912813">
              <a:lnSpc>
                <a:spcPct val="102000"/>
              </a:lnSpc>
              <a:spcBef>
                <a:spcPts val="500"/>
              </a:spcBef>
              <a:buFont typeface="Bosch Office Sans" pitchFamily="2" charset="0"/>
              <a:buChar char="‒"/>
              <a:defRPr sz="1400">
                <a:solidFill>
                  <a:schemeClr val="tx1"/>
                </a:solidFill>
                <a:latin typeface="Bosch Office Sans" pitchFamily="2" charset="0"/>
              </a:defRPr>
            </a:lvl3pPr>
            <a:lvl4pPr marL="931863" indent="-182563" defTabSz="912813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4pPr>
            <a:lvl5pPr marL="931863" indent="-182563" defTabSz="912813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5pPr>
            <a:lvl6pPr marL="13890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6pPr>
            <a:lvl7pPr marL="18462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7pPr>
            <a:lvl8pPr marL="23034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8pPr>
            <a:lvl9pPr marL="27606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9pPr>
          </a:lstStyle>
          <a:p>
            <a:pPr>
              <a:buNone/>
            </a:pPr>
            <a:r>
              <a:rPr lang="en-US" sz="3112" b="1" i="1" dirty="0">
                <a:solidFill>
                  <a:srgbClr val="0F7378"/>
                </a:solidFill>
              </a:rPr>
              <a:t>FRBS applied on MEMS dataset</a:t>
            </a: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E39D6CA0-4F8F-DC0E-05BE-137947EC51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910" y="4008204"/>
            <a:ext cx="6566245" cy="1437864"/>
          </a:xfrm>
          <a:prstGeom prst="rect">
            <a:avLst/>
          </a:prstGeom>
        </p:spPr>
      </p:pic>
      <p:sp>
        <p:nvSpPr>
          <p:cNvPr id="16" name="TextBox 5_____">
            <a:extLst>
              <a:ext uri="{FF2B5EF4-FFF2-40B4-BE49-F238E27FC236}">
                <a16:creationId xmlns:a16="http://schemas.microsoft.com/office/drawing/2014/main" id="{DC0BB8DF-E7EA-4472-DCE6-668BE7511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" y="5918228"/>
            <a:ext cx="12191608" cy="338554"/>
          </a:xfrm>
          <a:prstGeom prst="rect">
            <a:avLst/>
          </a:prstGeom>
          <a:solidFill>
            <a:srgbClr val="0B5A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Bosch Office San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sch Office San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sch Office San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sch Office San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sch Office San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9pPr>
          </a:lstStyle>
          <a:p>
            <a:pPr algn="ctr" eaLnBrk="1" hangingPunct="1"/>
            <a:r>
              <a:rPr lang="en-US" altLang="hu-HU" sz="1600" b="1" dirty="0">
                <a:solidFill>
                  <a:schemeClr val="bg1"/>
                </a:solidFill>
              </a:rPr>
              <a:t>Found anomalies; Fuzzy </a:t>
            </a:r>
            <a:r>
              <a:rPr lang="en-US" altLang="hu-HU" sz="1600" b="1" dirty="0" err="1">
                <a:solidFill>
                  <a:schemeClr val="bg1"/>
                </a:solidFill>
              </a:rPr>
              <a:t>explainability</a:t>
            </a:r>
            <a:endParaRPr lang="en-US" altLang="hu-HU" sz="1600" b="1" dirty="0">
              <a:solidFill>
                <a:schemeClr val="bg1"/>
              </a:solidFill>
            </a:endParaRPr>
          </a:p>
        </p:txBody>
      </p:sp>
      <p:cxnSp>
        <p:nvCxnSpPr>
          <p:cNvPr id="18" name="Összekötő: görbe 17">
            <a:extLst>
              <a:ext uri="{FF2B5EF4-FFF2-40B4-BE49-F238E27FC236}">
                <a16:creationId xmlns:a16="http://schemas.microsoft.com/office/drawing/2014/main" id="{4C63F7F5-8BFA-60CC-83B1-1F2DC6AA3269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1521069" y="2775566"/>
            <a:ext cx="1073348" cy="469503"/>
          </a:xfrm>
          <a:prstGeom prst="curvedConnector2">
            <a:avLst/>
          </a:prstGeom>
          <a:ln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Összekötő: görbe 31">
            <a:extLst>
              <a:ext uri="{FF2B5EF4-FFF2-40B4-BE49-F238E27FC236}">
                <a16:creationId xmlns:a16="http://schemas.microsoft.com/office/drawing/2014/main" id="{7D18A303-D2E7-278C-98E1-5D54E7BCACB5}"/>
              </a:ext>
            </a:extLst>
          </p:cNvPr>
          <p:cNvCxnSpPr>
            <a:cxnSpLocks/>
            <a:stCxn id="48" idx="6"/>
            <a:endCxn id="6" idx="3"/>
          </p:cNvCxnSpPr>
          <p:nvPr/>
        </p:nvCxnSpPr>
        <p:spPr>
          <a:xfrm>
            <a:off x="3813190" y="1802081"/>
            <a:ext cx="120732" cy="2544817"/>
          </a:xfrm>
          <a:prstGeom prst="curvedConnector3">
            <a:avLst>
              <a:gd name="adj1" fmla="val 289345"/>
            </a:avLst>
          </a:prstGeom>
          <a:ln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zis 46">
            <a:extLst>
              <a:ext uri="{FF2B5EF4-FFF2-40B4-BE49-F238E27FC236}">
                <a16:creationId xmlns:a16="http://schemas.microsoft.com/office/drawing/2014/main" id="{465029A2-0672-18D2-90B2-C477C4493714}"/>
              </a:ext>
            </a:extLst>
          </p:cNvPr>
          <p:cNvSpPr/>
          <p:nvPr/>
        </p:nvSpPr>
        <p:spPr>
          <a:xfrm>
            <a:off x="1037492" y="2092569"/>
            <a:ext cx="844062" cy="679255"/>
          </a:xfrm>
          <a:prstGeom prst="ellipse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8" name="Ellipszis 47">
            <a:extLst>
              <a:ext uri="{FF2B5EF4-FFF2-40B4-BE49-F238E27FC236}">
                <a16:creationId xmlns:a16="http://schemas.microsoft.com/office/drawing/2014/main" id="{50E10DF8-D62E-E5CC-B8F7-82C6EFC7A2DF}"/>
              </a:ext>
            </a:extLst>
          </p:cNvPr>
          <p:cNvSpPr/>
          <p:nvPr/>
        </p:nvSpPr>
        <p:spPr>
          <a:xfrm>
            <a:off x="2969128" y="1462453"/>
            <a:ext cx="844062" cy="679255"/>
          </a:xfrm>
          <a:prstGeom prst="ellipse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59" name="Egyenes összekötő 58">
            <a:extLst>
              <a:ext uri="{FF2B5EF4-FFF2-40B4-BE49-F238E27FC236}">
                <a16:creationId xmlns:a16="http://schemas.microsoft.com/office/drawing/2014/main" id="{A44EDFF1-17BA-7E53-B135-C2E0E338DAC4}"/>
              </a:ext>
            </a:extLst>
          </p:cNvPr>
          <p:cNvCxnSpPr/>
          <p:nvPr/>
        </p:nvCxnSpPr>
        <p:spPr>
          <a:xfrm>
            <a:off x="6708531" y="1090246"/>
            <a:ext cx="0" cy="2453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lipszis 59">
            <a:extLst>
              <a:ext uri="{FF2B5EF4-FFF2-40B4-BE49-F238E27FC236}">
                <a16:creationId xmlns:a16="http://schemas.microsoft.com/office/drawing/2014/main" id="{5C1A31A5-B89F-85E8-7B3B-73D02B345E06}"/>
              </a:ext>
            </a:extLst>
          </p:cNvPr>
          <p:cNvSpPr/>
          <p:nvPr/>
        </p:nvSpPr>
        <p:spPr>
          <a:xfrm>
            <a:off x="5251938" y="4149969"/>
            <a:ext cx="844062" cy="642967"/>
          </a:xfrm>
          <a:prstGeom prst="ellipse">
            <a:avLst/>
          </a:prstGeom>
          <a:noFill/>
          <a:ln>
            <a:solidFill>
              <a:srgbClr val="9241A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1" name="Ellipszis 60">
            <a:extLst>
              <a:ext uri="{FF2B5EF4-FFF2-40B4-BE49-F238E27FC236}">
                <a16:creationId xmlns:a16="http://schemas.microsoft.com/office/drawing/2014/main" id="{F3239319-96E8-C626-ECCA-01F4D29A3984}"/>
              </a:ext>
            </a:extLst>
          </p:cNvPr>
          <p:cNvSpPr/>
          <p:nvPr/>
        </p:nvSpPr>
        <p:spPr>
          <a:xfrm>
            <a:off x="6202028" y="4803101"/>
            <a:ext cx="844062" cy="642967"/>
          </a:xfrm>
          <a:prstGeom prst="ellipse">
            <a:avLst/>
          </a:prstGeom>
          <a:noFill/>
          <a:ln>
            <a:solidFill>
              <a:srgbClr val="9241A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2" name="Ellipszis 61">
            <a:extLst>
              <a:ext uri="{FF2B5EF4-FFF2-40B4-BE49-F238E27FC236}">
                <a16:creationId xmlns:a16="http://schemas.microsoft.com/office/drawing/2014/main" id="{3AE1F0DE-B83D-E872-102C-86FD5900F70D}"/>
              </a:ext>
            </a:extLst>
          </p:cNvPr>
          <p:cNvSpPr/>
          <p:nvPr/>
        </p:nvSpPr>
        <p:spPr>
          <a:xfrm>
            <a:off x="9102372" y="4146696"/>
            <a:ext cx="844062" cy="642967"/>
          </a:xfrm>
          <a:prstGeom prst="ellipse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3" name="Ellipszis 62">
            <a:extLst>
              <a:ext uri="{FF2B5EF4-FFF2-40B4-BE49-F238E27FC236}">
                <a16:creationId xmlns:a16="http://schemas.microsoft.com/office/drawing/2014/main" id="{0AF9C393-C739-F27D-ADC4-B29C9DA0B01D}"/>
              </a:ext>
            </a:extLst>
          </p:cNvPr>
          <p:cNvSpPr/>
          <p:nvPr/>
        </p:nvSpPr>
        <p:spPr>
          <a:xfrm>
            <a:off x="7175146" y="4803100"/>
            <a:ext cx="844062" cy="642967"/>
          </a:xfrm>
          <a:prstGeom prst="ellipse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88" name="Egyenes összekötő 87">
            <a:extLst>
              <a:ext uri="{FF2B5EF4-FFF2-40B4-BE49-F238E27FC236}">
                <a16:creationId xmlns:a16="http://schemas.microsoft.com/office/drawing/2014/main" id="{37009C41-BAC7-4931-E379-C4023AA07018}"/>
              </a:ext>
            </a:extLst>
          </p:cNvPr>
          <p:cNvCxnSpPr>
            <a:cxnSpLocks/>
          </p:cNvCxnSpPr>
          <p:nvPr/>
        </p:nvCxnSpPr>
        <p:spPr>
          <a:xfrm>
            <a:off x="4829908" y="3666392"/>
            <a:ext cx="0" cy="1804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Összekötő: görbe 100">
            <a:extLst>
              <a:ext uri="{FF2B5EF4-FFF2-40B4-BE49-F238E27FC236}">
                <a16:creationId xmlns:a16="http://schemas.microsoft.com/office/drawing/2014/main" id="{1F51F1FC-41B3-3797-BEC5-9E9793A1322E}"/>
              </a:ext>
            </a:extLst>
          </p:cNvPr>
          <p:cNvCxnSpPr>
            <a:cxnSpLocks/>
            <a:stCxn id="60" idx="6"/>
            <a:endCxn id="8" idx="0"/>
          </p:cNvCxnSpPr>
          <p:nvPr/>
        </p:nvCxnSpPr>
        <p:spPr>
          <a:xfrm flipV="1">
            <a:off x="6096000" y="1436574"/>
            <a:ext cx="1978231" cy="3034879"/>
          </a:xfrm>
          <a:prstGeom prst="curvedConnector4">
            <a:avLst>
              <a:gd name="adj1" fmla="val 35554"/>
              <a:gd name="adj2" fmla="val 107532"/>
            </a:avLst>
          </a:prstGeom>
          <a:ln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Összekötő: görbe 113">
            <a:extLst>
              <a:ext uri="{FF2B5EF4-FFF2-40B4-BE49-F238E27FC236}">
                <a16:creationId xmlns:a16="http://schemas.microsoft.com/office/drawing/2014/main" id="{B5893B3E-9838-5094-025D-51D2E82DDD75}"/>
              </a:ext>
            </a:extLst>
          </p:cNvPr>
          <p:cNvCxnSpPr>
            <a:cxnSpLocks/>
            <a:stCxn id="61" idx="7"/>
            <a:endCxn id="8" idx="3"/>
          </p:cNvCxnSpPr>
          <p:nvPr/>
        </p:nvCxnSpPr>
        <p:spPr>
          <a:xfrm rot="5400000" flipH="1" flipV="1">
            <a:off x="6799247" y="2488058"/>
            <a:ext cx="2532436" cy="2285970"/>
          </a:xfrm>
          <a:prstGeom prst="curvedConnector4">
            <a:avLst>
              <a:gd name="adj1" fmla="val 50645"/>
              <a:gd name="adj2" fmla="val 110000"/>
            </a:avLst>
          </a:prstGeom>
          <a:ln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Összekötő: görbe 117">
            <a:extLst>
              <a:ext uri="{FF2B5EF4-FFF2-40B4-BE49-F238E27FC236}">
                <a16:creationId xmlns:a16="http://schemas.microsoft.com/office/drawing/2014/main" id="{296B2BD7-342A-E2E5-B9F9-03FC3490541E}"/>
              </a:ext>
            </a:extLst>
          </p:cNvPr>
          <p:cNvCxnSpPr>
            <a:cxnSpLocks/>
            <a:stCxn id="62" idx="7"/>
            <a:endCxn id="4" idx="3"/>
          </p:cNvCxnSpPr>
          <p:nvPr/>
        </p:nvCxnSpPr>
        <p:spPr>
          <a:xfrm rot="5400000" flipH="1" flipV="1">
            <a:off x="10012194" y="2175456"/>
            <a:ext cx="1876031" cy="2254771"/>
          </a:xfrm>
          <a:prstGeom prst="curvedConnector4">
            <a:avLst>
              <a:gd name="adj1" fmla="val 20045"/>
              <a:gd name="adj2" fmla="val 104290"/>
            </a:avLst>
          </a:prstGeom>
          <a:ln>
            <a:solidFill>
              <a:srgbClr val="00B0F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Összekötő: görbe 127">
            <a:extLst>
              <a:ext uri="{FF2B5EF4-FFF2-40B4-BE49-F238E27FC236}">
                <a16:creationId xmlns:a16="http://schemas.microsoft.com/office/drawing/2014/main" id="{1C78AA30-5240-7846-CE3E-3B314137A678}"/>
              </a:ext>
            </a:extLst>
          </p:cNvPr>
          <p:cNvCxnSpPr>
            <a:cxnSpLocks/>
            <a:stCxn id="63" idx="6"/>
            <a:endCxn id="4" idx="0"/>
          </p:cNvCxnSpPr>
          <p:nvPr/>
        </p:nvCxnSpPr>
        <p:spPr>
          <a:xfrm flipV="1">
            <a:off x="8019208" y="1335044"/>
            <a:ext cx="2781791" cy="3789540"/>
          </a:xfrm>
          <a:prstGeom prst="curvedConnector4">
            <a:avLst>
              <a:gd name="adj1" fmla="val 53288"/>
              <a:gd name="adj2" fmla="val 110208"/>
            </a:avLst>
          </a:prstGeom>
          <a:ln>
            <a:solidFill>
              <a:srgbClr val="00B0F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37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B89E0-89D9-4425-AE04-BF0311974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354" y="2773584"/>
            <a:ext cx="10995700" cy="1675485"/>
          </a:xfrm>
        </p:spPr>
        <p:txBody>
          <a:bodyPr>
            <a:normAutofit fontScale="90000"/>
          </a:bodyPr>
          <a:lstStyle/>
          <a:p>
            <a:br>
              <a:rPr lang="hu-HU" dirty="0"/>
            </a:br>
            <a:r>
              <a:rPr lang="hu-HU" sz="4400" dirty="0" err="1"/>
              <a:t>Attention</a:t>
            </a:r>
            <a:r>
              <a:rPr lang="hu-HU" sz="4400" dirty="0"/>
              <a:t> U-Net-</a:t>
            </a:r>
            <a:r>
              <a:rPr lang="hu-HU" sz="4400" dirty="0" err="1"/>
              <a:t>based</a:t>
            </a:r>
            <a:r>
              <a:rPr lang="hu-HU" sz="4400" dirty="0"/>
              <a:t> </a:t>
            </a:r>
            <a:r>
              <a:rPr lang="hu-HU" sz="4400" dirty="0" err="1"/>
              <a:t>semantic</a:t>
            </a:r>
            <a:r>
              <a:rPr lang="hu-HU" sz="4400" dirty="0"/>
              <a:t> </a:t>
            </a:r>
            <a:r>
              <a:rPr lang="hu-HU" sz="4400" dirty="0" err="1"/>
              <a:t>segmentation</a:t>
            </a:r>
            <a:r>
              <a:rPr lang="hu-HU" sz="4400" dirty="0"/>
              <a:t> </a:t>
            </a:r>
            <a:br>
              <a:rPr lang="hu-HU" sz="4400" dirty="0"/>
            </a:br>
            <a:r>
              <a:rPr lang="hu-HU" sz="4400" dirty="0" err="1"/>
              <a:t>for</a:t>
            </a:r>
            <a:r>
              <a:rPr lang="hu-HU" sz="4400" dirty="0"/>
              <a:t> </a:t>
            </a:r>
            <a:r>
              <a:rPr lang="hu-HU" sz="4400" dirty="0" err="1"/>
              <a:t>welding</a:t>
            </a:r>
            <a:r>
              <a:rPr lang="hu-HU" sz="4400" dirty="0"/>
              <a:t> line </a:t>
            </a:r>
            <a:r>
              <a:rPr lang="hu-HU" sz="4400" dirty="0" err="1"/>
              <a:t>detection</a:t>
            </a:r>
            <a:endParaRPr lang="en-US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39839-FCEA-4EC2-AD64-E9A6C386964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608354" y="5036934"/>
            <a:ext cx="10301135" cy="1675485"/>
          </a:xfrm>
        </p:spPr>
        <p:txBody>
          <a:bodyPr>
            <a:normAutofit fontScale="70000" lnSpcReduction="20000"/>
          </a:bodyPr>
          <a:lstStyle/>
          <a:p>
            <a:r>
              <a:rPr lang="hu-HU" b="1" dirty="0"/>
              <a:t>Hunor István Lukács </a:t>
            </a:r>
            <a:r>
              <a:rPr lang="hu-HU" dirty="0"/>
              <a:t>(</a:t>
            </a:r>
            <a:r>
              <a:rPr lang="hu-HU" dirty="0" err="1"/>
              <a:t>lukacs.hunor@inf.elte.hu</a:t>
            </a:r>
            <a:r>
              <a:rPr lang="hu-HU" dirty="0"/>
              <a:t>)</a:t>
            </a:r>
            <a:endParaRPr lang="en-US" dirty="0"/>
          </a:p>
          <a:p>
            <a:r>
              <a:rPr lang="en-US" b="1" dirty="0"/>
              <a:t>Bence </a:t>
            </a:r>
            <a:r>
              <a:rPr lang="en-US" b="1" dirty="0" err="1"/>
              <a:t>Beregi</a:t>
            </a:r>
            <a:r>
              <a:rPr lang="en-US" b="1" dirty="0"/>
              <a:t> </a:t>
            </a:r>
            <a:r>
              <a:rPr lang="hu-HU" dirty="0"/>
              <a:t>(</a:t>
            </a:r>
            <a:r>
              <a:rPr lang="hu-HU" dirty="0" err="1"/>
              <a:t>beregi.bence@hotmail.com</a:t>
            </a:r>
            <a:r>
              <a:rPr lang="hu-HU" dirty="0"/>
              <a:t>)</a:t>
            </a:r>
            <a:endParaRPr lang="en-US" dirty="0"/>
          </a:p>
          <a:p>
            <a:r>
              <a:rPr lang="en-US" b="1" dirty="0"/>
              <a:t>Tam</a:t>
            </a:r>
            <a:r>
              <a:rPr lang="hu-HU" b="1" dirty="0"/>
              <a:t>ás </a:t>
            </a:r>
            <a:r>
              <a:rPr lang="hu-HU" b="1" dirty="0" err="1"/>
              <a:t>Fischl</a:t>
            </a:r>
            <a:r>
              <a:rPr lang="hu-HU" b="1" dirty="0"/>
              <a:t> </a:t>
            </a:r>
            <a:r>
              <a:rPr lang="hu-HU" dirty="0"/>
              <a:t>(</a:t>
            </a:r>
            <a:r>
              <a:rPr lang="hu-HU" dirty="0" err="1"/>
              <a:t>tamas.fischl@hu.bosch.com</a:t>
            </a:r>
            <a:r>
              <a:rPr lang="hu-HU" dirty="0"/>
              <a:t>)</a:t>
            </a:r>
            <a:endParaRPr lang="en-US" dirty="0"/>
          </a:p>
          <a:p>
            <a:r>
              <a:rPr lang="en-US" b="1" dirty="0"/>
              <a:t>Bal</a:t>
            </a:r>
            <a:r>
              <a:rPr lang="hu-HU" b="1" dirty="0" err="1"/>
              <a:t>ázs</a:t>
            </a:r>
            <a:r>
              <a:rPr lang="hu-HU" b="1" dirty="0"/>
              <a:t> Porteleki </a:t>
            </a:r>
            <a:r>
              <a:rPr lang="hu-HU" dirty="0"/>
              <a:t>(</a:t>
            </a:r>
            <a:r>
              <a:rPr lang="hu-HU" dirty="0" err="1"/>
              <a:t>balazs.porteleki@bosch.com</a:t>
            </a:r>
            <a:r>
              <a:rPr lang="hu-HU" dirty="0"/>
              <a:t>)</a:t>
            </a:r>
          </a:p>
          <a:p>
            <a:r>
              <a:rPr lang="hu-HU" b="1" dirty="0"/>
              <a:t>János </a:t>
            </a:r>
            <a:r>
              <a:rPr lang="hu-HU" b="1" dirty="0" err="1"/>
              <a:t>Botzheim</a:t>
            </a:r>
            <a:r>
              <a:rPr lang="hu-HU" b="1" dirty="0"/>
              <a:t> </a:t>
            </a:r>
            <a:r>
              <a:rPr lang="hu-HU" dirty="0"/>
              <a:t>(</a:t>
            </a:r>
            <a:r>
              <a:rPr lang="hu-HU" dirty="0" err="1"/>
              <a:t>botzheim@inf.elte.hu</a:t>
            </a:r>
            <a:r>
              <a:rPr lang="hu-H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82154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58AB3BB3-EFA2-0579-42F8-3F2D7919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8717"/>
            <a:ext cx="10515600" cy="4351338"/>
          </a:xfrm>
        </p:spPr>
        <p:txBody>
          <a:bodyPr/>
          <a:lstStyle/>
          <a:p>
            <a:r>
              <a:rPr lang="hu-HU" sz="2400" dirty="0"/>
              <a:t>Lukács, H.I., Fischl, T., Botzheim, J. (2023). </a:t>
            </a:r>
            <a:r>
              <a:rPr lang="hu-HU" sz="2400" dirty="0" err="1"/>
              <a:t>Bacterial</a:t>
            </a:r>
            <a:r>
              <a:rPr lang="hu-HU" sz="2400" dirty="0"/>
              <a:t> </a:t>
            </a:r>
            <a:r>
              <a:rPr lang="hu-HU" sz="2400" dirty="0" err="1"/>
              <a:t>Evolutionary</a:t>
            </a:r>
            <a:r>
              <a:rPr lang="hu-HU" sz="2400" dirty="0"/>
              <a:t> </a:t>
            </a:r>
            <a:r>
              <a:rPr lang="hu-HU" sz="2400" dirty="0" err="1"/>
              <a:t>Algorithm</a:t>
            </a:r>
            <a:r>
              <a:rPr lang="hu-HU" sz="2400" dirty="0"/>
              <a:t> </a:t>
            </a:r>
            <a:r>
              <a:rPr lang="hu-HU" sz="2400" dirty="0" err="1"/>
              <a:t>Based</a:t>
            </a:r>
            <a:r>
              <a:rPr lang="hu-HU" sz="2400" dirty="0"/>
              <a:t> </a:t>
            </a:r>
            <a:r>
              <a:rPr lang="hu-HU" sz="2400" dirty="0" err="1"/>
              <a:t>Autoencoder</a:t>
            </a:r>
            <a:r>
              <a:rPr lang="hu-HU" sz="2400" dirty="0"/>
              <a:t> </a:t>
            </a:r>
            <a:r>
              <a:rPr lang="hu-HU" sz="2400" dirty="0" err="1"/>
              <a:t>Architecture</a:t>
            </a:r>
            <a:r>
              <a:rPr lang="hu-HU" sz="2400" dirty="0"/>
              <a:t> </a:t>
            </a:r>
            <a:r>
              <a:rPr lang="hu-HU" sz="2400" dirty="0" err="1"/>
              <a:t>Search</a:t>
            </a:r>
            <a:r>
              <a:rPr lang="hu-HU" sz="2400" dirty="0"/>
              <a:t> </a:t>
            </a:r>
            <a:r>
              <a:rPr lang="hu-HU" sz="2400" dirty="0" err="1"/>
              <a:t>for</a:t>
            </a:r>
            <a:r>
              <a:rPr lang="hu-HU" sz="2400" dirty="0"/>
              <a:t> </a:t>
            </a:r>
            <a:r>
              <a:rPr lang="hu-HU" sz="2400" dirty="0" err="1"/>
              <a:t>Anomaly</a:t>
            </a:r>
            <a:r>
              <a:rPr lang="hu-HU" sz="2400" dirty="0"/>
              <a:t> </a:t>
            </a:r>
            <a:r>
              <a:rPr lang="hu-HU" sz="2400" dirty="0" err="1"/>
              <a:t>Detection</a:t>
            </a:r>
            <a:r>
              <a:rPr lang="hu-HU" sz="2400" dirty="0"/>
              <a:t>. In: </a:t>
            </a:r>
            <a:r>
              <a:rPr lang="hu-HU" sz="2400" dirty="0" err="1"/>
              <a:t>Nguyen</a:t>
            </a:r>
            <a:r>
              <a:rPr lang="hu-HU" sz="2400" dirty="0"/>
              <a:t>, N.T., </a:t>
            </a:r>
            <a:r>
              <a:rPr lang="hu-HU" sz="2400" i="1" dirty="0" err="1"/>
              <a:t>et</a:t>
            </a:r>
            <a:r>
              <a:rPr lang="hu-HU" sz="2400" i="1" dirty="0"/>
              <a:t> </a:t>
            </a:r>
            <a:r>
              <a:rPr lang="hu-HU" sz="2400" i="1" dirty="0" err="1"/>
              <a:t>al</a:t>
            </a:r>
            <a:r>
              <a:rPr lang="hu-HU" sz="2400" i="1" dirty="0"/>
              <a:t>.</a:t>
            </a:r>
            <a:r>
              <a:rPr lang="hu-HU" sz="2400" dirty="0"/>
              <a:t> </a:t>
            </a:r>
            <a:r>
              <a:rPr lang="hu-HU" sz="2400" dirty="0" err="1"/>
              <a:t>Advances</a:t>
            </a:r>
            <a:r>
              <a:rPr lang="hu-HU" sz="2400" dirty="0"/>
              <a:t> in </a:t>
            </a:r>
            <a:r>
              <a:rPr lang="hu-HU" sz="2400" dirty="0" err="1"/>
              <a:t>Computational</a:t>
            </a:r>
            <a:r>
              <a:rPr lang="hu-HU" sz="2400" dirty="0"/>
              <a:t> </a:t>
            </a:r>
            <a:r>
              <a:rPr lang="hu-HU" sz="2400" dirty="0" err="1"/>
              <a:t>Collective</a:t>
            </a:r>
            <a:r>
              <a:rPr lang="hu-HU" sz="2400" dirty="0"/>
              <a:t> </a:t>
            </a:r>
            <a:r>
              <a:rPr lang="hu-HU" sz="2400" dirty="0" err="1"/>
              <a:t>Intelligence</a:t>
            </a:r>
            <a:r>
              <a:rPr lang="hu-HU" sz="2400" dirty="0"/>
              <a:t>. ICCCI 2023. </a:t>
            </a:r>
            <a:r>
              <a:rPr lang="hu-HU" sz="2400" dirty="0" err="1"/>
              <a:t>Communications</a:t>
            </a:r>
            <a:r>
              <a:rPr lang="hu-HU" sz="2400" dirty="0"/>
              <a:t> in Computer and </a:t>
            </a:r>
            <a:r>
              <a:rPr lang="hu-HU" sz="2400" dirty="0" err="1"/>
              <a:t>Information</a:t>
            </a:r>
            <a:r>
              <a:rPr lang="hu-HU" sz="2400" dirty="0"/>
              <a:t> Science, </a:t>
            </a:r>
            <a:r>
              <a:rPr lang="hu-HU" sz="2400" dirty="0" err="1"/>
              <a:t>vol</a:t>
            </a:r>
            <a:r>
              <a:rPr lang="hu-HU" sz="2400" dirty="0"/>
              <a:t> 1864. Springer, </a:t>
            </a:r>
            <a:r>
              <a:rPr lang="hu-HU" sz="2400" dirty="0" err="1"/>
              <a:t>Cham</a:t>
            </a:r>
            <a:r>
              <a:rPr lang="hu-HU" sz="2400" dirty="0"/>
              <a:t>. </a:t>
            </a:r>
            <a:r>
              <a:rPr lang="hu-HU" sz="2400" dirty="0">
                <a:hlinkClick r:id="rId2"/>
              </a:rPr>
              <a:t>https://doi.org/10.1007/978-3-031-41774-0_44</a:t>
            </a:r>
            <a:endParaRPr lang="hu-HU" sz="2400" dirty="0"/>
          </a:p>
          <a:p>
            <a:endParaRPr lang="hu-HU" sz="2400" dirty="0"/>
          </a:p>
          <a:p>
            <a:r>
              <a:rPr lang="hu-HU" sz="2400" dirty="0"/>
              <a:t>Lukács, H.I., </a:t>
            </a:r>
            <a:r>
              <a:rPr lang="hu-HU" sz="2400" dirty="0" err="1"/>
              <a:t>Fischl</a:t>
            </a:r>
            <a:r>
              <a:rPr lang="hu-HU" sz="2400" dirty="0"/>
              <a:t>, T., </a:t>
            </a:r>
            <a:r>
              <a:rPr lang="hu-HU" sz="2400" dirty="0" err="1"/>
              <a:t>Botzheim</a:t>
            </a:r>
            <a:r>
              <a:rPr lang="hu-HU" sz="2400" dirty="0"/>
              <a:t>, </a:t>
            </a:r>
            <a:r>
              <a:rPr lang="hu-HU" sz="2400" dirty="0" err="1"/>
              <a:t>J</a:t>
            </a:r>
            <a:r>
              <a:rPr lang="hu-HU" sz="2400" dirty="0"/>
              <a:t>. (2024). Fuzzy </a:t>
            </a:r>
            <a:r>
              <a:rPr lang="hu-HU" sz="2400" dirty="0" err="1"/>
              <a:t>Rule-Based</a:t>
            </a:r>
            <a:r>
              <a:rPr lang="hu-HU" sz="2400" dirty="0"/>
              <a:t> </a:t>
            </a:r>
            <a:r>
              <a:rPr lang="hu-HU" sz="2400" dirty="0" err="1"/>
              <a:t>Anomaly</a:t>
            </a:r>
            <a:r>
              <a:rPr lang="hu-HU" sz="2400" dirty="0"/>
              <a:t> </a:t>
            </a:r>
            <a:r>
              <a:rPr lang="hu-HU" sz="2400" dirty="0" err="1"/>
              <a:t>Explanation</a:t>
            </a:r>
            <a:r>
              <a:rPr lang="hu-HU" sz="2400" dirty="0"/>
              <a:t> in Micro-</a:t>
            </a:r>
            <a:r>
              <a:rPr lang="hu-HU" sz="2400" dirty="0" err="1"/>
              <a:t>electromechanical</a:t>
            </a:r>
            <a:r>
              <a:rPr lang="hu-HU" sz="2400" dirty="0"/>
              <a:t> Systems. In: </a:t>
            </a:r>
            <a:r>
              <a:rPr lang="hu-HU" sz="2400" dirty="0" err="1"/>
              <a:t>Advances</a:t>
            </a:r>
            <a:r>
              <a:rPr lang="hu-HU" sz="2400" dirty="0"/>
              <a:t> in </a:t>
            </a:r>
            <a:r>
              <a:rPr lang="hu-HU" sz="2400" dirty="0" err="1"/>
              <a:t>Computational</a:t>
            </a:r>
            <a:r>
              <a:rPr lang="hu-HU" sz="2400" dirty="0"/>
              <a:t> </a:t>
            </a:r>
            <a:r>
              <a:rPr lang="hu-HU" sz="2400" dirty="0" err="1"/>
              <a:t>Collective</a:t>
            </a:r>
            <a:r>
              <a:rPr lang="hu-HU" sz="2400" dirty="0"/>
              <a:t> </a:t>
            </a:r>
            <a:r>
              <a:rPr lang="hu-HU" sz="2400" dirty="0" err="1"/>
              <a:t>Intelligence</a:t>
            </a:r>
            <a:r>
              <a:rPr lang="hu-HU" sz="2400" dirty="0"/>
              <a:t>. ICCCI 2024. DOI: </a:t>
            </a:r>
            <a:r>
              <a:rPr lang="hu-HU" sz="2400" dirty="0">
                <a:hlinkClick r:id="rId3"/>
              </a:rPr>
              <a:t>https://doi.org/10.1007/978-3-031-70259-4_3</a:t>
            </a:r>
            <a:endParaRPr lang="hu-HU" sz="2400" dirty="0"/>
          </a:p>
          <a:p>
            <a:pPr marL="0" indent="0">
              <a:buNone/>
            </a:pPr>
            <a:endParaRPr lang="hu-HU" sz="24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929A9ED-4046-09D8-EBB3-5A558E219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08" y="557945"/>
            <a:ext cx="10450176" cy="3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lnSpc>
                <a:spcPct val="107000"/>
              </a:lnSpc>
              <a:spcBef>
                <a:spcPts val="500"/>
              </a:spcBef>
              <a:buFont typeface="Wingdings 3" panose="05040102010807070707" pitchFamily="18" charset="2"/>
              <a:buChar char=""/>
              <a:defRPr>
                <a:solidFill>
                  <a:schemeClr val="tx1"/>
                </a:solidFill>
                <a:latin typeface="Bosch Office Sans" pitchFamily="2" charset="0"/>
              </a:defRPr>
            </a:lvl1pPr>
            <a:lvl2pPr marL="506413" indent="-273050" defTabSz="912813">
              <a:lnSpc>
                <a:spcPct val="103000"/>
              </a:lnSpc>
              <a:spcBef>
                <a:spcPts val="500"/>
              </a:spcBef>
              <a:buFont typeface="Wingdings 3" panose="05040102010807070707" pitchFamily="18" charset="2"/>
              <a:buChar char=""/>
              <a:defRPr sz="1600">
                <a:solidFill>
                  <a:schemeClr val="tx1"/>
                </a:solidFill>
                <a:latin typeface="Bosch Office Sans" pitchFamily="2" charset="0"/>
              </a:defRPr>
            </a:lvl2pPr>
            <a:lvl3pPr marL="730250" indent="-204788" defTabSz="912813">
              <a:lnSpc>
                <a:spcPct val="102000"/>
              </a:lnSpc>
              <a:spcBef>
                <a:spcPts val="500"/>
              </a:spcBef>
              <a:buFont typeface="Bosch Office Sans" pitchFamily="2" charset="0"/>
              <a:buChar char="‒"/>
              <a:defRPr sz="1400">
                <a:solidFill>
                  <a:schemeClr val="tx1"/>
                </a:solidFill>
                <a:latin typeface="Bosch Office Sans" pitchFamily="2" charset="0"/>
              </a:defRPr>
            </a:lvl3pPr>
            <a:lvl4pPr marL="931863" indent="-182563" defTabSz="912813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4pPr>
            <a:lvl5pPr marL="931863" indent="-182563" defTabSz="912813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5pPr>
            <a:lvl6pPr marL="13890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6pPr>
            <a:lvl7pPr marL="18462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7pPr>
            <a:lvl8pPr marL="23034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8pPr>
            <a:lvl9pPr marL="27606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9pPr>
          </a:lstStyle>
          <a:p>
            <a:pPr>
              <a:buNone/>
            </a:pPr>
            <a:r>
              <a:rPr lang="en-US" sz="3112" b="1" i="1" dirty="0">
                <a:solidFill>
                  <a:srgbClr val="0F7378"/>
                </a:solidFill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3357728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36B80-7DF7-F91D-CFEE-1DF83AD37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B23C4-F395-07EA-7BF2-0F891FB0E7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5336" y="2449509"/>
            <a:ext cx="10995700" cy="1675485"/>
          </a:xfrm>
        </p:spPr>
        <p:txBody>
          <a:bodyPr>
            <a:normAutofit/>
          </a:bodyPr>
          <a:lstStyle/>
          <a:p>
            <a:r>
              <a:rPr lang="en-US" dirty="0"/>
              <a:t>Thank you for your attention!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E4ACD9-0112-F6E4-2623-77917B78668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05336" y="4432951"/>
            <a:ext cx="10301135" cy="1675485"/>
          </a:xfrm>
        </p:spPr>
        <p:txBody>
          <a:bodyPr>
            <a:normAutofit/>
          </a:bodyPr>
          <a:lstStyle/>
          <a:p>
            <a:r>
              <a:rPr lang="hu-HU" dirty="0"/>
              <a:t>Hunor István Lukács (</a:t>
            </a:r>
            <a:r>
              <a:rPr lang="hu-HU" sz="2400" dirty="0">
                <a:hlinkClick r:id="rId3"/>
              </a:rPr>
              <a:t>lukacs.hunor@inf.elte.hu</a:t>
            </a:r>
            <a:r>
              <a:rPr lang="hu-HU" dirty="0"/>
              <a:t>)</a:t>
            </a:r>
          </a:p>
          <a:p>
            <a:r>
              <a:rPr lang="en-GB" sz="2000" b="0" i="1" u="none" strike="noStrike" dirty="0">
                <a:effectLst/>
                <a:latin typeface="-apple-system"/>
              </a:rPr>
              <a:t>PhD student at ELTE Dept. of Artificial Intelligence | Data Scientist at Robert Bosch Kft.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134532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rtalom helye 3">
            <a:extLst>
              <a:ext uri="{FF2B5EF4-FFF2-40B4-BE49-F238E27FC236}">
                <a16:creationId xmlns:a16="http://schemas.microsoft.com/office/drawing/2014/main" id="{4B5DFFE4-132E-0E4E-2613-98C04A91078A}"/>
              </a:ext>
            </a:extLst>
          </p:cNvPr>
          <p:cNvSpPr txBox="1">
            <a:spLocks/>
          </p:cNvSpPr>
          <p:nvPr/>
        </p:nvSpPr>
        <p:spPr>
          <a:xfrm>
            <a:off x="385524" y="1759815"/>
            <a:ext cx="4470406" cy="365355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Bosch Office Sans" pitchFamily="2" charset="0"/>
              </a:rPr>
              <a:t>Manual check for all images </a:t>
            </a:r>
            <a:r>
              <a:rPr lang="en-US" sz="1800" dirty="0">
                <a:latin typeface="Bosch Office Sans" pitchFamily="2" charset="0"/>
                <a:sym typeface="Wingdings" panose="05000000000000000000" pitchFamily="2" charset="2"/>
              </a:rPr>
              <a:t> </a:t>
            </a:r>
            <a:r>
              <a:rPr lang="hu-HU" sz="1800" dirty="0">
                <a:latin typeface="Bosch Office Sans" pitchFamily="2" charset="0"/>
                <a:sym typeface="Wingdings" panose="05000000000000000000" pitchFamily="2" charset="2"/>
              </a:rPr>
              <a:t>~3600</a:t>
            </a:r>
            <a:r>
              <a:rPr lang="en-US" sz="1800" dirty="0">
                <a:latin typeface="Bosch Office Sans" pitchFamily="2" charset="0"/>
                <a:sym typeface="Wingdings" panose="05000000000000000000" pitchFamily="2" charset="2"/>
              </a:rPr>
              <a:t> each day</a:t>
            </a:r>
            <a:endParaRPr lang="hu-HU" sz="1800" dirty="0">
              <a:latin typeface="Bosch Office Sans" pitchFamily="2" charset="0"/>
              <a:sym typeface="Wingdings" panose="05000000000000000000" pitchFamily="2" charset="2"/>
            </a:endParaRPr>
          </a:p>
          <a:p>
            <a:r>
              <a:rPr lang="hu-HU" sz="1800" dirty="0">
                <a:latin typeface="Bosch Office Sans" pitchFamily="2" charset="0"/>
                <a:sym typeface="Wingdings" panose="05000000000000000000" pitchFamily="2" charset="2"/>
              </a:rPr>
              <a:t>The </a:t>
            </a:r>
            <a:r>
              <a:rPr lang="hu-HU" sz="1800" dirty="0" err="1">
                <a:latin typeface="Bosch Office Sans" pitchFamily="2" charset="0"/>
                <a:sym typeface="Wingdings" panose="05000000000000000000" pitchFamily="2" charset="2"/>
              </a:rPr>
              <a:t>manual</a:t>
            </a:r>
            <a:r>
              <a:rPr lang="hu-HU" sz="1800" dirty="0">
                <a:latin typeface="Bosch Office Sans" pitchFamily="2" charset="0"/>
                <a:sym typeface="Wingdings" panose="05000000000000000000" pitchFamily="2" charset="2"/>
              </a:rPr>
              <a:t> </a:t>
            </a:r>
            <a:r>
              <a:rPr lang="hu-HU" sz="1800" dirty="0" err="1">
                <a:latin typeface="Bosch Office Sans" pitchFamily="2" charset="0"/>
                <a:sym typeface="Wingdings" panose="05000000000000000000" pitchFamily="2" charset="2"/>
              </a:rPr>
              <a:t>inspection</a:t>
            </a:r>
            <a:r>
              <a:rPr lang="en-US" sz="1800" dirty="0">
                <a:latin typeface="Bosch Office Sans" pitchFamily="2" charset="0"/>
                <a:sym typeface="Wingdings" panose="05000000000000000000" pitchFamily="2" charset="2"/>
              </a:rPr>
              <a:t> is time-consuming</a:t>
            </a:r>
            <a:r>
              <a:rPr lang="hu-HU" sz="1800" dirty="0">
                <a:latin typeface="Bosch Office Sans" pitchFamily="2" charset="0"/>
                <a:sym typeface="Wingdings" panose="05000000000000000000" pitchFamily="2" charset="2"/>
              </a:rPr>
              <a:t>, </a:t>
            </a:r>
            <a:r>
              <a:rPr lang="en-US" sz="1800" dirty="0">
                <a:latin typeface="Bosch Office Sans" pitchFamily="2" charset="0"/>
                <a:sym typeface="Wingdings" panose="05000000000000000000" pitchFamily="2" charset="2"/>
              </a:rPr>
              <a:t>but it is essential </a:t>
            </a:r>
            <a:r>
              <a:rPr lang="hu-HU" sz="1800" dirty="0" err="1">
                <a:latin typeface="Bosch Office Sans" pitchFamily="2" charset="0"/>
                <a:sym typeface="Wingdings" panose="05000000000000000000" pitchFamily="2" charset="2"/>
              </a:rPr>
              <a:t>to</a:t>
            </a:r>
            <a:r>
              <a:rPr lang="hu-HU" sz="1800" dirty="0">
                <a:latin typeface="Bosch Office Sans" pitchFamily="2" charset="0"/>
                <a:sym typeface="Wingdings" panose="05000000000000000000" pitchFamily="2" charset="2"/>
              </a:rPr>
              <a:t> </a:t>
            </a:r>
            <a:r>
              <a:rPr lang="hu-HU" sz="1800" dirty="0" err="1">
                <a:latin typeface="Bosch Office Sans" pitchFamily="2" charset="0"/>
                <a:sym typeface="Wingdings" panose="05000000000000000000" pitchFamily="2" charset="2"/>
              </a:rPr>
              <a:t>ensure</a:t>
            </a:r>
            <a:r>
              <a:rPr lang="hu-HU" sz="1800" dirty="0">
                <a:latin typeface="Bosch Office Sans" pitchFamily="2" charset="0"/>
                <a:sym typeface="Wingdings" panose="05000000000000000000" pitchFamily="2" charset="2"/>
              </a:rPr>
              <a:t> </a:t>
            </a:r>
            <a:r>
              <a:rPr lang="hu-HU" sz="1800" dirty="0" err="1">
                <a:latin typeface="Bosch Office Sans" pitchFamily="2" charset="0"/>
                <a:sym typeface="Wingdings" panose="05000000000000000000" pitchFamily="2" charset="2"/>
              </a:rPr>
              <a:t>the</a:t>
            </a:r>
            <a:r>
              <a:rPr lang="hu-HU" sz="1800" dirty="0">
                <a:latin typeface="Bosch Office Sans" pitchFamily="2" charset="0"/>
                <a:sym typeface="Wingdings" panose="05000000000000000000" pitchFamily="2" charset="2"/>
              </a:rPr>
              <a:t> </a:t>
            </a:r>
            <a:r>
              <a:rPr lang="hu-HU" sz="1800" dirty="0" err="1">
                <a:latin typeface="Bosch Office Sans" pitchFamily="2" charset="0"/>
                <a:sym typeface="Wingdings" panose="05000000000000000000" pitchFamily="2" charset="2"/>
              </a:rPr>
              <a:t>quality</a:t>
            </a:r>
            <a:endParaRPr lang="en-US" sz="1800" dirty="0">
              <a:latin typeface="Bosch Office Sans" pitchFamily="2" charset="0"/>
            </a:endParaRPr>
          </a:p>
          <a:p>
            <a:pPr algn="just"/>
            <a:r>
              <a:rPr lang="en-US" sz="1800" dirty="0">
                <a:latin typeface="Bosch Office Sans" pitchFamily="2" charset="0"/>
              </a:rPr>
              <a:t>More than 1500 labeled images available for training</a:t>
            </a:r>
          </a:p>
          <a:p>
            <a:pPr algn="just"/>
            <a:r>
              <a:rPr lang="en-US" sz="1800" dirty="0">
                <a:latin typeface="Bosch Office Sans" pitchFamily="2" charset="0"/>
              </a:rPr>
              <a:t>Four classes for segmentation based on the weld position: Bottom, Middle, </a:t>
            </a:r>
            <a:r>
              <a:rPr lang="hu-HU" sz="1800" dirty="0">
                <a:latin typeface="Bosch Office Sans" pitchFamily="2" charset="0"/>
              </a:rPr>
              <a:t>Top</a:t>
            </a:r>
            <a:r>
              <a:rPr lang="en-US" sz="1800" dirty="0">
                <a:latin typeface="Bosch Office Sans" pitchFamily="2" charset="0"/>
              </a:rPr>
              <a:t>, Missing</a:t>
            </a:r>
          </a:p>
          <a:p>
            <a:pPr algn="just"/>
            <a:r>
              <a:rPr lang="hu-HU" sz="1800" dirty="0" err="1">
                <a:latin typeface="Bosch Office Sans" pitchFamily="2" charset="0"/>
              </a:rPr>
              <a:t>Based</a:t>
            </a:r>
            <a:r>
              <a:rPr lang="hu-HU" sz="1800" dirty="0">
                <a:latin typeface="Bosch Office Sans" pitchFamily="2" charset="0"/>
              </a:rPr>
              <a:t> </a:t>
            </a:r>
            <a:r>
              <a:rPr lang="hu-HU" sz="1800" dirty="0" err="1">
                <a:latin typeface="Bosch Office Sans" pitchFamily="2" charset="0"/>
              </a:rPr>
              <a:t>on</a:t>
            </a:r>
            <a:r>
              <a:rPr lang="hu-HU" sz="1800" dirty="0">
                <a:latin typeface="Bosch Office Sans" pitchFamily="2" charset="0"/>
              </a:rPr>
              <a:t> </a:t>
            </a:r>
            <a:r>
              <a:rPr lang="hu-HU" sz="1800" dirty="0" err="1">
                <a:latin typeface="Bosch Office Sans" pitchFamily="2" charset="0"/>
              </a:rPr>
              <a:t>the</a:t>
            </a:r>
            <a:r>
              <a:rPr lang="hu-HU" sz="1800" dirty="0">
                <a:latin typeface="Bosch Office Sans" pitchFamily="2" charset="0"/>
              </a:rPr>
              <a:t> </a:t>
            </a:r>
            <a:r>
              <a:rPr lang="hu-HU" sz="1800" dirty="0" err="1">
                <a:latin typeface="Bosch Office Sans" pitchFamily="2" charset="0"/>
              </a:rPr>
              <a:t>light</a:t>
            </a:r>
            <a:r>
              <a:rPr lang="hu-HU" sz="1800" dirty="0">
                <a:latin typeface="Bosch Office Sans" pitchFamily="2" charset="0"/>
              </a:rPr>
              <a:t> </a:t>
            </a:r>
            <a:r>
              <a:rPr lang="hu-HU" sz="1800" dirty="0" err="1">
                <a:latin typeface="Bosch Office Sans" pitchFamily="2" charset="0"/>
              </a:rPr>
              <a:t>condition</a:t>
            </a:r>
            <a:r>
              <a:rPr lang="en-US" sz="1800" dirty="0">
                <a:latin typeface="Bosch Office Sans" pitchFamily="2" charset="0"/>
              </a:rPr>
              <a:t> we can distinguish bright and dark images</a:t>
            </a:r>
          </a:p>
          <a:p>
            <a:pPr algn="just"/>
            <a:r>
              <a:rPr lang="en-US" sz="1800" dirty="0">
                <a:latin typeface="Bosch Office Sans" pitchFamily="2" charset="0"/>
              </a:rPr>
              <a:t>However, the pin positions are fixed and the pin legs appear almost at the same position on each image.</a:t>
            </a:r>
          </a:p>
        </p:txBody>
      </p:sp>
      <p:sp>
        <p:nvSpPr>
          <p:cNvPr id="2" name="TextBox 5_____">
            <a:extLst>
              <a:ext uri="{FF2B5EF4-FFF2-40B4-BE49-F238E27FC236}">
                <a16:creationId xmlns:a16="http://schemas.microsoft.com/office/drawing/2014/main" id="{BE7F0267-31A2-A2BC-EEBE-FF4024C63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74685"/>
            <a:ext cx="12192000" cy="338554"/>
          </a:xfrm>
          <a:prstGeom prst="rect">
            <a:avLst/>
          </a:prstGeom>
          <a:solidFill>
            <a:srgbClr val="0B5A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Bosch Office San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sch Office San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sch Office San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sch Office San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sch Office San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9pPr>
          </a:lstStyle>
          <a:p>
            <a:pPr algn="ctr" eaLnBrk="1" hangingPunct="1"/>
            <a:r>
              <a:rPr lang="en-US" altLang="hu-HU" sz="1600" b="1" dirty="0">
                <a:solidFill>
                  <a:schemeClr val="bg1"/>
                </a:solidFill>
              </a:rPr>
              <a:t>Our dataset contains images of welds from the SCU. Based on several criteria an image is accepted or declined. </a:t>
            </a: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3383084E-BA3D-D8B8-F010-E53C1A390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524" y="387350"/>
            <a:ext cx="2645544" cy="67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lnSpc>
                <a:spcPct val="107000"/>
              </a:lnSpc>
              <a:spcBef>
                <a:spcPts val="500"/>
              </a:spcBef>
              <a:buFont typeface="Wingdings 3" panose="05040102010807070707" pitchFamily="18" charset="2"/>
              <a:buChar char=""/>
              <a:defRPr>
                <a:solidFill>
                  <a:schemeClr val="tx1"/>
                </a:solidFill>
                <a:latin typeface="Bosch Office Sans" pitchFamily="2" charset="0"/>
              </a:defRPr>
            </a:lvl1pPr>
            <a:lvl2pPr marL="506413" indent="-273050" defTabSz="912813">
              <a:lnSpc>
                <a:spcPct val="103000"/>
              </a:lnSpc>
              <a:spcBef>
                <a:spcPts val="500"/>
              </a:spcBef>
              <a:buFont typeface="Wingdings 3" panose="05040102010807070707" pitchFamily="18" charset="2"/>
              <a:buChar char=""/>
              <a:defRPr sz="1600">
                <a:solidFill>
                  <a:schemeClr val="tx1"/>
                </a:solidFill>
                <a:latin typeface="Bosch Office Sans" pitchFamily="2" charset="0"/>
              </a:defRPr>
            </a:lvl2pPr>
            <a:lvl3pPr marL="730250" indent="-204788" defTabSz="912813">
              <a:lnSpc>
                <a:spcPct val="102000"/>
              </a:lnSpc>
              <a:spcBef>
                <a:spcPts val="500"/>
              </a:spcBef>
              <a:buFont typeface="Bosch Office Sans" pitchFamily="2" charset="0"/>
              <a:buChar char="‒"/>
              <a:defRPr sz="1400">
                <a:solidFill>
                  <a:schemeClr val="tx1"/>
                </a:solidFill>
                <a:latin typeface="Bosch Office Sans" pitchFamily="2" charset="0"/>
              </a:defRPr>
            </a:lvl3pPr>
            <a:lvl4pPr marL="931863" indent="-182563" defTabSz="912813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4pPr>
            <a:lvl5pPr marL="931863" indent="-182563" defTabSz="912813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5pPr>
            <a:lvl6pPr marL="13890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6pPr>
            <a:lvl7pPr marL="18462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7pPr>
            <a:lvl8pPr marL="23034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8pPr>
            <a:lvl9pPr marL="27606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9pPr>
          </a:lstStyle>
          <a:p>
            <a:pPr eaLnBrk="1" hangingPunct="1">
              <a:buFont typeface="Wingdings 3" panose="05040102010807070707" pitchFamily="18" charset="2"/>
              <a:buNone/>
            </a:pPr>
            <a:r>
              <a:rPr lang="en-US" altLang="hu-HU" sz="2800" b="1" dirty="0">
                <a:solidFill>
                  <a:srgbClr val="0E7378"/>
                </a:solidFill>
              </a:rPr>
              <a:t>Dataset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868DD53E-3C6E-C31B-5A5C-E8F3287D1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915" y="809699"/>
            <a:ext cx="6477561" cy="4740051"/>
          </a:xfrm>
          <a:prstGeom prst="rect">
            <a:avLst/>
          </a:prstGeom>
        </p:spPr>
      </p:pic>
      <p:sp>
        <p:nvSpPr>
          <p:cNvPr id="3" name="Cím 1">
            <a:extLst>
              <a:ext uri="{FF2B5EF4-FFF2-40B4-BE49-F238E27FC236}">
                <a16:creationId xmlns:a16="http://schemas.microsoft.com/office/drawing/2014/main" id="{DEFD27D3-594D-FE29-5089-D99EE01A8F87}"/>
              </a:ext>
            </a:extLst>
          </p:cNvPr>
          <p:cNvSpPr txBox="1">
            <a:spLocks/>
          </p:cNvSpPr>
          <p:nvPr/>
        </p:nvSpPr>
        <p:spPr>
          <a:xfrm>
            <a:off x="385524" y="809699"/>
            <a:ext cx="10558800" cy="388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800" dirty="0">
                <a:solidFill>
                  <a:srgbClr val="942331"/>
                </a:solidFill>
                <a:latin typeface="Bosch Office Sans" pitchFamily="2" charset="0"/>
              </a:rPr>
              <a:t>Data preparation</a:t>
            </a:r>
            <a:endParaRPr lang="en-US" sz="2800" dirty="0">
              <a:solidFill>
                <a:srgbClr val="942331"/>
              </a:solidFill>
              <a:latin typeface="Bosch Office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59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>
            <a:extLst>
              <a:ext uri="{FF2B5EF4-FFF2-40B4-BE49-F238E27FC236}">
                <a16:creationId xmlns:a16="http://schemas.microsoft.com/office/drawing/2014/main" id="{EAB12F00-C7EA-487F-B030-F271D60DC2DF}"/>
              </a:ext>
            </a:extLst>
          </p:cNvPr>
          <p:cNvSpPr txBox="1">
            <a:spLocks/>
          </p:cNvSpPr>
          <p:nvPr/>
        </p:nvSpPr>
        <p:spPr>
          <a:xfrm>
            <a:off x="205200" y="259200"/>
            <a:ext cx="10558800" cy="388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 3" panose="05040102010807070707" pitchFamily="18" charset="2"/>
              <a:buNone/>
            </a:pPr>
            <a:r>
              <a:rPr lang="en-US" altLang="hu-HU" sz="2800" b="1" dirty="0">
                <a:solidFill>
                  <a:srgbClr val="0E7378"/>
                </a:solidFill>
                <a:latin typeface="Bosch Office Sans" pitchFamily="2" charset="0"/>
              </a:rPr>
              <a:t>Semantic segmentation</a:t>
            </a:r>
          </a:p>
        </p:txBody>
      </p:sp>
      <p:sp>
        <p:nvSpPr>
          <p:cNvPr id="4" name="Cím 1">
            <a:extLst>
              <a:ext uri="{FF2B5EF4-FFF2-40B4-BE49-F238E27FC236}">
                <a16:creationId xmlns:a16="http://schemas.microsoft.com/office/drawing/2014/main" id="{15B19609-F1C7-EEBF-08DC-3063771F7209}"/>
              </a:ext>
            </a:extLst>
          </p:cNvPr>
          <p:cNvSpPr txBox="1">
            <a:spLocks/>
          </p:cNvSpPr>
          <p:nvPr/>
        </p:nvSpPr>
        <p:spPr>
          <a:xfrm>
            <a:off x="205200" y="648000"/>
            <a:ext cx="10558800" cy="388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942331"/>
                </a:solidFill>
                <a:latin typeface="Bosch Office Sans" pitchFamily="2" charset="0"/>
              </a:rPr>
              <a:t>U-Net</a:t>
            </a:r>
          </a:p>
        </p:txBody>
      </p:sp>
      <p:grpSp>
        <p:nvGrpSpPr>
          <p:cNvPr id="18" name="Csoportba foglalás 17">
            <a:extLst>
              <a:ext uri="{FF2B5EF4-FFF2-40B4-BE49-F238E27FC236}">
                <a16:creationId xmlns:a16="http://schemas.microsoft.com/office/drawing/2014/main" id="{9B891BCF-30E2-C0C7-F89C-AFFCB6D84CAC}"/>
              </a:ext>
            </a:extLst>
          </p:cNvPr>
          <p:cNvGrpSpPr/>
          <p:nvPr/>
        </p:nvGrpSpPr>
        <p:grpSpPr>
          <a:xfrm>
            <a:off x="6786882" y="3551217"/>
            <a:ext cx="4297469" cy="2325454"/>
            <a:chOff x="5337306" y="3419550"/>
            <a:chExt cx="6314769" cy="2932569"/>
          </a:xfrm>
        </p:grpSpPr>
        <p:pic>
          <p:nvPicPr>
            <p:cNvPr id="7" name="Kép 6">
              <a:extLst>
                <a:ext uri="{FF2B5EF4-FFF2-40B4-BE49-F238E27FC236}">
                  <a16:creationId xmlns:a16="http://schemas.microsoft.com/office/drawing/2014/main" id="{9552AD7A-3F86-AD2E-0DAB-703AF6BE6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7306" y="3419550"/>
              <a:ext cx="6314769" cy="2456840"/>
            </a:xfrm>
            <a:prstGeom prst="rect">
              <a:avLst/>
            </a:prstGeom>
          </p:spPr>
        </p:pic>
        <p:sp>
          <p:nvSpPr>
            <p:cNvPr id="17" name="Szövegdoboz 16">
              <a:extLst>
                <a:ext uri="{FF2B5EF4-FFF2-40B4-BE49-F238E27FC236}">
                  <a16:creationId xmlns:a16="http://schemas.microsoft.com/office/drawing/2014/main" id="{4A9FF945-84F9-703E-D261-4A5222AEF23F}"/>
                </a:ext>
              </a:extLst>
            </p:cNvPr>
            <p:cNvSpPr txBox="1"/>
            <p:nvPr/>
          </p:nvSpPr>
          <p:spPr>
            <a:xfrm>
              <a:off x="7098927" y="5886364"/>
              <a:ext cx="2791524" cy="4657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u-HU" dirty="0">
                  <a:solidFill>
                    <a:srgbClr val="002060"/>
                  </a:solidFill>
                  <a:latin typeface="Bosch Office Sans" pitchFamily="2" charset="0"/>
                </a:rPr>
                <a:t>Pin </a:t>
              </a:r>
              <a:r>
                <a:rPr lang="hu-HU" dirty="0" err="1">
                  <a:solidFill>
                    <a:srgbClr val="002060"/>
                  </a:solidFill>
                  <a:latin typeface="Bosch Office Sans" pitchFamily="2" charset="0"/>
                </a:rPr>
                <a:t>separation</a:t>
              </a:r>
              <a:endParaRPr lang="hu-HU" dirty="0">
                <a:solidFill>
                  <a:srgbClr val="002060"/>
                </a:solidFill>
                <a:latin typeface="Bosch Office Sans" pitchFamily="2" charset="0"/>
              </a:endParaRPr>
            </a:p>
          </p:txBody>
        </p:sp>
      </p:grpSp>
      <p:sp>
        <p:nvSpPr>
          <p:cNvPr id="21" name="TextBox 5_____">
            <a:extLst>
              <a:ext uri="{FF2B5EF4-FFF2-40B4-BE49-F238E27FC236}">
                <a16:creationId xmlns:a16="http://schemas.microsoft.com/office/drawing/2014/main" id="{6038B634-DA61-EC64-63C3-90C0C5BC5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74685"/>
            <a:ext cx="12192000" cy="338554"/>
          </a:xfrm>
          <a:prstGeom prst="rect">
            <a:avLst/>
          </a:prstGeom>
          <a:solidFill>
            <a:srgbClr val="0B5A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Bosch Office San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sch Office San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sch Office San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sch Office San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sch Office San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9pPr>
          </a:lstStyle>
          <a:p>
            <a:pPr algn="ctr" eaLnBrk="1" hangingPunct="1"/>
            <a:r>
              <a:rPr lang="hu-HU" altLang="hu-HU" sz="1600" b="1" dirty="0" err="1">
                <a:solidFill>
                  <a:schemeClr val="bg1"/>
                </a:solidFill>
              </a:rPr>
              <a:t>Attention</a:t>
            </a:r>
            <a:r>
              <a:rPr lang="hu-HU" altLang="hu-HU" sz="1600" b="1" dirty="0">
                <a:solidFill>
                  <a:schemeClr val="bg1"/>
                </a:solidFill>
              </a:rPr>
              <a:t> </a:t>
            </a:r>
            <a:r>
              <a:rPr lang="en-US" altLang="hu-HU" sz="1600" b="1" dirty="0">
                <a:solidFill>
                  <a:schemeClr val="bg1"/>
                </a:solidFill>
              </a:rPr>
              <a:t>U-Net architecture</a:t>
            </a:r>
            <a:r>
              <a:rPr lang="hu-HU" altLang="hu-HU" sz="1600" b="1" dirty="0">
                <a:solidFill>
                  <a:schemeClr val="bg1"/>
                </a:solidFill>
              </a:rPr>
              <a:t> </a:t>
            </a:r>
            <a:r>
              <a:rPr lang="hu-HU" altLang="hu-HU" sz="1600" b="1" dirty="0" err="1">
                <a:solidFill>
                  <a:schemeClr val="bg1"/>
                </a:solidFill>
              </a:rPr>
              <a:t>with</a:t>
            </a:r>
            <a:r>
              <a:rPr lang="hu-HU" altLang="hu-HU" sz="1600" b="1" dirty="0">
                <a:solidFill>
                  <a:schemeClr val="bg1"/>
                </a:solidFill>
              </a:rPr>
              <a:t> </a:t>
            </a:r>
            <a:r>
              <a:rPr lang="en-US" altLang="hu-HU" sz="1600" b="1" dirty="0">
                <a:solidFill>
                  <a:schemeClr val="bg1"/>
                </a:solidFill>
              </a:rPr>
              <a:t>weighted loss</a:t>
            </a:r>
          </a:p>
        </p:txBody>
      </p:sp>
      <p:sp>
        <p:nvSpPr>
          <p:cNvPr id="5" name="Tartalom helye 3">
            <a:extLst>
              <a:ext uri="{FF2B5EF4-FFF2-40B4-BE49-F238E27FC236}">
                <a16:creationId xmlns:a16="http://schemas.microsoft.com/office/drawing/2014/main" id="{3AF9CC3A-9482-C7B6-FF27-E5316235E623}"/>
              </a:ext>
            </a:extLst>
          </p:cNvPr>
          <p:cNvSpPr txBox="1">
            <a:spLocks/>
          </p:cNvSpPr>
          <p:nvPr/>
        </p:nvSpPr>
        <p:spPr>
          <a:xfrm>
            <a:off x="466001" y="1450819"/>
            <a:ext cx="4803454" cy="41350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dirty="0">
                <a:latin typeface="Bosch Office Sans" pitchFamily="2" charset="0"/>
              </a:rPr>
              <a:t>Using the state-of-the-art U</a:t>
            </a:r>
            <a:r>
              <a:rPr lang="hu-HU" sz="2000" dirty="0">
                <a:latin typeface="Bosch Office Sans" pitchFamily="2" charset="0"/>
              </a:rPr>
              <a:t>N</a:t>
            </a:r>
            <a:r>
              <a:rPr lang="en-US" sz="2000" dirty="0">
                <a:latin typeface="Bosch Office Sans" pitchFamily="2" charset="0"/>
              </a:rPr>
              <a:t>et model on the pin frames, the validation accuracy reaches over 95%. </a:t>
            </a:r>
            <a:endParaRPr lang="hu-HU" sz="2000" dirty="0">
              <a:latin typeface="Bosch Office Sans" pitchFamily="2" charset="0"/>
            </a:endParaRPr>
          </a:p>
          <a:p>
            <a:pPr algn="just"/>
            <a:r>
              <a:rPr lang="en-US" sz="2000" dirty="0">
                <a:latin typeface="Bosch Office Sans" pitchFamily="2" charset="0"/>
              </a:rPr>
              <a:t>Using a</a:t>
            </a:r>
            <a:r>
              <a:rPr lang="hu-HU" sz="2000" dirty="0">
                <a:latin typeface="Bosch Office Sans" pitchFamily="2" charset="0"/>
              </a:rPr>
              <a:t> </a:t>
            </a:r>
            <a:r>
              <a:rPr lang="en-US" sz="2000" dirty="0">
                <a:latin typeface="Bosch Office Sans" pitchFamily="2" charset="0"/>
              </a:rPr>
              <a:t>U</a:t>
            </a:r>
            <a:r>
              <a:rPr lang="hu-HU" sz="2000" dirty="0">
                <a:latin typeface="Bosch Office Sans" pitchFamily="2" charset="0"/>
              </a:rPr>
              <a:t>N</a:t>
            </a:r>
            <a:r>
              <a:rPr lang="en-US" sz="2000" dirty="0">
                <a:latin typeface="Bosch Office Sans" pitchFamily="2" charset="0"/>
              </a:rPr>
              <a:t>et architecture</a:t>
            </a:r>
            <a:r>
              <a:rPr lang="hu-HU" sz="2000" dirty="0">
                <a:latin typeface="Bosch Office Sans" pitchFamily="2" charset="0"/>
              </a:rPr>
              <a:t> </a:t>
            </a:r>
            <a:r>
              <a:rPr lang="en-US" sz="2000" dirty="0">
                <a:latin typeface="Bosch Office Sans" pitchFamily="2" charset="0"/>
              </a:rPr>
              <a:t>with an added Attention layer (paying more attention to the weld areas)</a:t>
            </a:r>
            <a:endParaRPr lang="hu-HU" sz="2000" dirty="0">
              <a:latin typeface="Bosch Office Sans" pitchFamily="2" charset="0"/>
            </a:endParaRPr>
          </a:p>
          <a:p>
            <a:pPr algn="just"/>
            <a:r>
              <a:rPr lang="en-US" sz="2000" dirty="0">
                <a:latin typeface="Bosch Office Sans" pitchFamily="2" charset="0"/>
              </a:rPr>
              <a:t>Generalized Dice- and Cross</a:t>
            </a:r>
            <a:r>
              <a:rPr lang="hu-HU" sz="2000" dirty="0">
                <a:latin typeface="Bosch Office Sans" pitchFamily="2" charset="0"/>
              </a:rPr>
              <a:t>-</a:t>
            </a:r>
            <a:r>
              <a:rPr lang="en-US" sz="2000" dirty="0">
                <a:latin typeface="Bosch Office Sans" pitchFamily="2" charset="0"/>
              </a:rPr>
              <a:t>entropy loss (prioritizing the weld pixels)</a:t>
            </a:r>
          </a:p>
          <a:p>
            <a:pPr algn="just"/>
            <a:r>
              <a:rPr lang="en-US" sz="2000" dirty="0">
                <a:latin typeface="Bosch Office Sans" pitchFamily="2" charset="0"/>
              </a:rPr>
              <a:t>The model is trained on the pin frames separately</a:t>
            </a:r>
          </a:p>
          <a:p>
            <a:pPr marL="0" indent="0" algn="just">
              <a:buNone/>
            </a:pPr>
            <a:endParaRPr lang="hu-HU" sz="2400" dirty="0">
              <a:latin typeface="Bosch Office Sans" pitchFamily="2" charset="0"/>
            </a:endParaRPr>
          </a:p>
        </p:txBody>
      </p:sp>
      <p:pic>
        <p:nvPicPr>
          <p:cNvPr id="8" name="Picture 7" descr="A diagram of a diagram&#10;&#10;Description automatically generated">
            <a:extLst>
              <a:ext uri="{FF2B5EF4-FFF2-40B4-BE49-F238E27FC236}">
                <a16:creationId xmlns:a16="http://schemas.microsoft.com/office/drawing/2014/main" id="{85D60795-23B4-EB07-07BC-426F1FB58D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954" y="281372"/>
            <a:ext cx="6003326" cy="2674036"/>
          </a:xfrm>
          <a:prstGeom prst="rect">
            <a:avLst/>
          </a:prstGeom>
        </p:spPr>
      </p:pic>
      <p:sp>
        <p:nvSpPr>
          <p:cNvPr id="10" name="Szövegdoboz 16">
            <a:extLst>
              <a:ext uri="{FF2B5EF4-FFF2-40B4-BE49-F238E27FC236}">
                <a16:creationId xmlns:a16="http://schemas.microsoft.com/office/drawing/2014/main" id="{6D5CF9A7-1383-AF41-F173-FC131752D54E}"/>
              </a:ext>
            </a:extLst>
          </p:cNvPr>
          <p:cNvSpPr txBox="1"/>
          <p:nvPr/>
        </p:nvSpPr>
        <p:spPr>
          <a:xfrm>
            <a:off x="7985740" y="2932276"/>
            <a:ext cx="18997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dirty="0" err="1">
                <a:solidFill>
                  <a:srgbClr val="002060"/>
                </a:solidFill>
                <a:latin typeface="Bosch Office Sans" pitchFamily="2" charset="0"/>
              </a:rPr>
              <a:t>Architecture</a:t>
            </a:r>
            <a:endParaRPr lang="hu-HU" dirty="0">
              <a:solidFill>
                <a:srgbClr val="002060"/>
              </a:solidFill>
              <a:latin typeface="Bosch Office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009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AD518437-1CD9-6A73-F66C-84B0CD282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233" y="2189526"/>
            <a:ext cx="6107306" cy="3520247"/>
          </a:xfrm>
          <a:prstGeom prst="rect">
            <a:avLst/>
          </a:prstGeom>
        </p:spPr>
      </p:pic>
      <p:sp>
        <p:nvSpPr>
          <p:cNvPr id="5" name="Textplatzhalter 2">
            <a:extLst>
              <a:ext uri="{FF2B5EF4-FFF2-40B4-BE49-F238E27FC236}">
                <a16:creationId xmlns:a16="http://schemas.microsoft.com/office/drawing/2014/main" id="{279F077B-7C82-695A-110C-BE1341FCC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524" y="387350"/>
            <a:ext cx="2645544" cy="67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lnSpc>
                <a:spcPct val="107000"/>
              </a:lnSpc>
              <a:spcBef>
                <a:spcPts val="500"/>
              </a:spcBef>
              <a:buFont typeface="Wingdings 3" panose="05040102010807070707" pitchFamily="18" charset="2"/>
              <a:buChar char=""/>
              <a:defRPr>
                <a:solidFill>
                  <a:schemeClr val="tx1"/>
                </a:solidFill>
                <a:latin typeface="Bosch Office Sans" pitchFamily="2" charset="0"/>
              </a:defRPr>
            </a:lvl1pPr>
            <a:lvl2pPr marL="506413" indent="-273050" defTabSz="912813">
              <a:lnSpc>
                <a:spcPct val="103000"/>
              </a:lnSpc>
              <a:spcBef>
                <a:spcPts val="500"/>
              </a:spcBef>
              <a:buFont typeface="Wingdings 3" panose="05040102010807070707" pitchFamily="18" charset="2"/>
              <a:buChar char=""/>
              <a:defRPr sz="1600">
                <a:solidFill>
                  <a:schemeClr val="tx1"/>
                </a:solidFill>
                <a:latin typeface="Bosch Office Sans" pitchFamily="2" charset="0"/>
              </a:defRPr>
            </a:lvl2pPr>
            <a:lvl3pPr marL="730250" indent="-204788" defTabSz="912813">
              <a:lnSpc>
                <a:spcPct val="102000"/>
              </a:lnSpc>
              <a:spcBef>
                <a:spcPts val="500"/>
              </a:spcBef>
              <a:buFont typeface="Bosch Office Sans" pitchFamily="2" charset="0"/>
              <a:buChar char="‒"/>
              <a:defRPr sz="1400">
                <a:solidFill>
                  <a:schemeClr val="tx1"/>
                </a:solidFill>
                <a:latin typeface="Bosch Office Sans" pitchFamily="2" charset="0"/>
              </a:defRPr>
            </a:lvl3pPr>
            <a:lvl4pPr marL="931863" indent="-182563" defTabSz="912813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4pPr>
            <a:lvl5pPr marL="931863" indent="-182563" defTabSz="912813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5pPr>
            <a:lvl6pPr marL="13890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6pPr>
            <a:lvl7pPr marL="18462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7pPr>
            <a:lvl8pPr marL="23034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8pPr>
            <a:lvl9pPr marL="27606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9pPr>
          </a:lstStyle>
          <a:p>
            <a:pPr eaLnBrk="1" hangingPunct="1">
              <a:buFont typeface="Wingdings 3" panose="05040102010807070707" pitchFamily="18" charset="2"/>
              <a:buNone/>
            </a:pPr>
            <a:r>
              <a:rPr lang="en-US" altLang="hu-HU" sz="2800" b="1" dirty="0">
                <a:solidFill>
                  <a:srgbClr val="0E7378"/>
                </a:solidFill>
              </a:rPr>
              <a:t>Workflow</a:t>
            </a:r>
          </a:p>
        </p:txBody>
      </p:sp>
      <p:sp>
        <p:nvSpPr>
          <p:cNvPr id="6" name="TextBox 5_____">
            <a:extLst>
              <a:ext uri="{FF2B5EF4-FFF2-40B4-BE49-F238E27FC236}">
                <a16:creationId xmlns:a16="http://schemas.microsoft.com/office/drawing/2014/main" id="{438856AF-F6BA-39B9-2A86-2D6DFB8F1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74685"/>
            <a:ext cx="12192000" cy="338554"/>
          </a:xfrm>
          <a:prstGeom prst="rect">
            <a:avLst/>
          </a:prstGeom>
          <a:solidFill>
            <a:srgbClr val="0B5A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Bosch Office San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sch Office San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sch Office San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sch Office San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sch Office San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9pPr>
          </a:lstStyle>
          <a:p>
            <a:pPr algn="ctr" eaLnBrk="1" hangingPunct="1"/>
            <a:r>
              <a:rPr lang="en-US" altLang="hu-HU" sz="1600" b="1" dirty="0">
                <a:solidFill>
                  <a:schemeClr val="bg1"/>
                </a:solidFill>
              </a:rPr>
              <a:t>Workflow created for the production process</a:t>
            </a:r>
          </a:p>
        </p:txBody>
      </p:sp>
      <p:grpSp>
        <p:nvGrpSpPr>
          <p:cNvPr id="84" name="Csoportba foglalás 83">
            <a:extLst>
              <a:ext uri="{FF2B5EF4-FFF2-40B4-BE49-F238E27FC236}">
                <a16:creationId xmlns:a16="http://schemas.microsoft.com/office/drawing/2014/main" id="{82E81720-B981-4446-E758-D008DED7B4A3}"/>
              </a:ext>
            </a:extLst>
          </p:cNvPr>
          <p:cNvGrpSpPr/>
          <p:nvPr/>
        </p:nvGrpSpPr>
        <p:grpSpPr>
          <a:xfrm>
            <a:off x="3047495" y="233935"/>
            <a:ext cx="3100702" cy="2042540"/>
            <a:chOff x="3047495" y="233935"/>
            <a:chExt cx="3100702" cy="2042540"/>
          </a:xfrm>
        </p:grpSpPr>
        <p:grpSp>
          <p:nvGrpSpPr>
            <p:cNvPr id="42" name="Csoportba foglalás 41">
              <a:extLst>
                <a:ext uri="{FF2B5EF4-FFF2-40B4-BE49-F238E27FC236}">
                  <a16:creationId xmlns:a16="http://schemas.microsoft.com/office/drawing/2014/main" id="{E4282B8C-E132-D7B6-1A49-C4D97442239E}"/>
                </a:ext>
              </a:extLst>
            </p:cNvPr>
            <p:cNvGrpSpPr/>
            <p:nvPr/>
          </p:nvGrpSpPr>
          <p:grpSpPr>
            <a:xfrm>
              <a:off x="3047495" y="233935"/>
              <a:ext cx="3100702" cy="1667252"/>
              <a:chOff x="2758850" y="38331"/>
              <a:chExt cx="3100702" cy="1667252"/>
            </a:xfrm>
          </p:grpSpPr>
          <p:grpSp>
            <p:nvGrpSpPr>
              <p:cNvPr id="40" name="Csoportba foglalás 39">
                <a:extLst>
                  <a:ext uri="{FF2B5EF4-FFF2-40B4-BE49-F238E27FC236}">
                    <a16:creationId xmlns:a16="http://schemas.microsoft.com/office/drawing/2014/main" id="{FC7E7D05-E4FC-1A23-EB14-41918459479E}"/>
                  </a:ext>
                </a:extLst>
              </p:cNvPr>
              <p:cNvGrpSpPr/>
              <p:nvPr/>
            </p:nvGrpSpPr>
            <p:grpSpPr>
              <a:xfrm>
                <a:off x="2905605" y="162168"/>
                <a:ext cx="2827330" cy="1484768"/>
                <a:chOff x="3451611" y="68444"/>
                <a:chExt cx="2827330" cy="1484768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6" name="Kép 15">
                  <a:extLst>
                    <a:ext uri="{FF2B5EF4-FFF2-40B4-BE49-F238E27FC236}">
                      <a16:creationId xmlns:a16="http://schemas.microsoft.com/office/drawing/2014/main" id="{A7F2C514-612F-5BA2-7B9F-42F4F7E540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51611" y="68444"/>
                  <a:ext cx="1707863" cy="1349982"/>
                </a:xfrm>
                <a:prstGeom prst="rect">
                  <a:avLst/>
                </a:prstGeom>
              </p:spPr>
            </p:pic>
            <p:grpSp>
              <p:nvGrpSpPr>
                <p:cNvPr id="23" name="Csoportba foglalás 22">
                  <a:extLst>
                    <a:ext uri="{FF2B5EF4-FFF2-40B4-BE49-F238E27FC236}">
                      <a16:creationId xmlns:a16="http://schemas.microsoft.com/office/drawing/2014/main" id="{02383DE6-1F06-FF07-0552-32762DB29C2C}"/>
                    </a:ext>
                  </a:extLst>
                </p:cNvPr>
                <p:cNvGrpSpPr/>
                <p:nvPr/>
              </p:nvGrpSpPr>
              <p:grpSpPr>
                <a:xfrm>
                  <a:off x="5719963" y="101476"/>
                  <a:ext cx="558978" cy="1451736"/>
                  <a:chOff x="5493942" y="158143"/>
                  <a:chExt cx="558978" cy="1451736"/>
                </a:xfrm>
              </p:grpSpPr>
              <p:pic>
                <p:nvPicPr>
                  <p:cNvPr id="18" name="Kép 17">
                    <a:extLst>
                      <a:ext uri="{FF2B5EF4-FFF2-40B4-BE49-F238E27FC236}">
                        <a16:creationId xmlns:a16="http://schemas.microsoft.com/office/drawing/2014/main" id="{3216EDBA-69E7-6E9D-A43A-F998B13F29C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493942" y="158143"/>
                    <a:ext cx="265203" cy="1241425"/>
                  </a:xfrm>
                  <a:prstGeom prst="rect">
                    <a:avLst/>
                  </a:prstGeom>
                </p:spPr>
              </p:pic>
              <p:pic>
                <p:nvPicPr>
                  <p:cNvPr id="20" name="Kép 19">
                    <a:extLst>
                      <a:ext uri="{FF2B5EF4-FFF2-40B4-BE49-F238E27FC236}">
                        <a16:creationId xmlns:a16="http://schemas.microsoft.com/office/drawing/2014/main" id="{F5C2C983-1551-2F21-15C7-E73A4CF06B4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644434" y="269325"/>
                    <a:ext cx="265203" cy="1229372"/>
                  </a:xfrm>
                  <a:prstGeom prst="rect">
                    <a:avLst/>
                  </a:prstGeom>
                </p:spPr>
              </p:pic>
              <p:pic>
                <p:nvPicPr>
                  <p:cNvPr id="22" name="Kép 21">
                    <a:extLst>
                      <a:ext uri="{FF2B5EF4-FFF2-40B4-BE49-F238E27FC236}">
                        <a16:creationId xmlns:a16="http://schemas.microsoft.com/office/drawing/2014/main" id="{C627203F-6D92-A7BB-9294-4C47A294BF0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777035" y="344058"/>
                    <a:ext cx="275885" cy="1265821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25" name="Egyenes összekötő nyíllal 24">
                  <a:extLst>
                    <a:ext uri="{FF2B5EF4-FFF2-40B4-BE49-F238E27FC236}">
                      <a16:creationId xmlns:a16="http://schemas.microsoft.com/office/drawing/2014/main" id="{13BD379A-B051-3925-F029-21DF913BDF18}"/>
                    </a:ext>
                  </a:extLst>
                </p:cNvPr>
                <p:cNvCxnSpPr/>
                <p:nvPr/>
              </p:nvCxnSpPr>
              <p:spPr>
                <a:xfrm>
                  <a:off x="5305425" y="725032"/>
                  <a:ext cx="290513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" name="Téglalap 40">
                <a:extLst>
                  <a:ext uri="{FF2B5EF4-FFF2-40B4-BE49-F238E27FC236}">
                    <a16:creationId xmlns:a16="http://schemas.microsoft.com/office/drawing/2014/main" id="{E4D347AF-8BCD-96F9-66F1-C725D7E11E5B}"/>
                  </a:ext>
                </a:extLst>
              </p:cNvPr>
              <p:cNvSpPr/>
              <p:nvPr/>
            </p:nvSpPr>
            <p:spPr>
              <a:xfrm>
                <a:off x="2758850" y="38331"/>
                <a:ext cx="3100702" cy="1667252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80" name="Folyamatábra: Kézi művelet 79">
              <a:extLst>
                <a:ext uri="{FF2B5EF4-FFF2-40B4-BE49-F238E27FC236}">
                  <a16:creationId xmlns:a16="http://schemas.microsoft.com/office/drawing/2014/main" id="{792E1716-A786-6B4B-48AF-1DE6B8E18855}"/>
                </a:ext>
              </a:extLst>
            </p:cNvPr>
            <p:cNvSpPr/>
            <p:nvPr/>
          </p:nvSpPr>
          <p:spPr>
            <a:xfrm>
              <a:off x="4043363" y="1831591"/>
              <a:ext cx="381000" cy="444884"/>
            </a:xfrm>
            <a:prstGeom prst="flowChartManualOperati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85" name="Csoportba foglalás 84">
            <a:extLst>
              <a:ext uri="{FF2B5EF4-FFF2-40B4-BE49-F238E27FC236}">
                <a16:creationId xmlns:a16="http://schemas.microsoft.com/office/drawing/2014/main" id="{BEAC3311-0834-9CD3-63E8-B3222A3C6CDD}"/>
              </a:ext>
            </a:extLst>
          </p:cNvPr>
          <p:cNvGrpSpPr/>
          <p:nvPr/>
        </p:nvGrpSpPr>
        <p:grpSpPr>
          <a:xfrm>
            <a:off x="7369175" y="283923"/>
            <a:ext cx="2506998" cy="1992552"/>
            <a:chOff x="7369175" y="283923"/>
            <a:chExt cx="2506998" cy="1992552"/>
          </a:xfrm>
        </p:grpSpPr>
        <p:grpSp>
          <p:nvGrpSpPr>
            <p:cNvPr id="44" name="Csoportba foglalás 43">
              <a:extLst>
                <a:ext uri="{FF2B5EF4-FFF2-40B4-BE49-F238E27FC236}">
                  <a16:creationId xmlns:a16="http://schemas.microsoft.com/office/drawing/2014/main" id="{6AED26D8-E562-449A-9313-7AE8D4A9576F}"/>
                </a:ext>
              </a:extLst>
            </p:cNvPr>
            <p:cNvGrpSpPr/>
            <p:nvPr/>
          </p:nvGrpSpPr>
          <p:grpSpPr>
            <a:xfrm>
              <a:off x="7369175" y="283923"/>
              <a:ext cx="2506998" cy="1761434"/>
              <a:chOff x="8180052" y="73816"/>
              <a:chExt cx="2506998" cy="1761434"/>
            </a:xfrm>
          </p:grpSpPr>
          <p:grpSp>
            <p:nvGrpSpPr>
              <p:cNvPr id="30" name="Csoportba foglalás 29">
                <a:extLst>
                  <a:ext uri="{FF2B5EF4-FFF2-40B4-BE49-F238E27FC236}">
                    <a16:creationId xmlns:a16="http://schemas.microsoft.com/office/drawing/2014/main" id="{866DD8E7-EF52-03EB-4F5C-5C27861F9E5F}"/>
                  </a:ext>
                </a:extLst>
              </p:cNvPr>
              <p:cNvGrpSpPr/>
              <p:nvPr/>
            </p:nvGrpSpPr>
            <p:grpSpPr>
              <a:xfrm>
                <a:off x="8393851" y="153348"/>
                <a:ext cx="558978" cy="1451736"/>
                <a:chOff x="5493942" y="158143"/>
                <a:chExt cx="558978" cy="1451736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31" name="Kép 30">
                  <a:extLst>
                    <a:ext uri="{FF2B5EF4-FFF2-40B4-BE49-F238E27FC236}">
                      <a16:creationId xmlns:a16="http://schemas.microsoft.com/office/drawing/2014/main" id="{3B4ADADE-A977-B48B-5F0E-BAE1D11C04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93942" y="158143"/>
                  <a:ext cx="265203" cy="1241425"/>
                </a:xfrm>
                <a:prstGeom prst="rect">
                  <a:avLst/>
                </a:prstGeom>
              </p:spPr>
            </p:pic>
            <p:pic>
              <p:nvPicPr>
                <p:cNvPr id="32" name="Kép 31">
                  <a:extLst>
                    <a:ext uri="{FF2B5EF4-FFF2-40B4-BE49-F238E27FC236}">
                      <a16:creationId xmlns:a16="http://schemas.microsoft.com/office/drawing/2014/main" id="{57E21E89-312B-1FA3-46D8-E1E1B29122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44434" y="269325"/>
                  <a:ext cx="265203" cy="1229372"/>
                </a:xfrm>
                <a:prstGeom prst="rect">
                  <a:avLst/>
                </a:prstGeom>
              </p:spPr>
            </p:pic>
            <p:pic>
              <p:nvPicPr>
                <p:cNvPr id="33" name="Kép 32">
                  <a:extLst>
                    <a:ext uri="{FF2B5EF4-FFF2-40B4-BE49-F238E27FC236}">
                      <a16:creationId xmlns:a16="http://schemas.microsoft.com/office/drawing/2014/main" id="{740921A3-9A20-2597-F819-5268543B44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77035" y="344058"/>
                  <a:ext cx="275885" cy="1265821"/>
                </a:xfrm>
                <a:prstGeom prst="rect">
                  <a:avLst/>
                </a:prstGeom>
              </p:spPr>
            </p:pic>
          </p:grpSp>
          <p:grpSp>
            <p:nvGrpSpPr>
              <p:cNvPr id="37" name="Csoportba foglalás 36">
                <a:extLst>
                  <a:ext uri="{FF2B5EF4-FFF2-40B4-BE49-F238E27FC236}">
                    <a16:creationId xmlns:a16="http://schemas.microsoft.com/office/drawing/2014/main" id="{AB400321-C5A4-5EE0-2DAA-D3E1B6A7123A}"/>
                  </a:ext>
                </a:extLst>
              </p:cNvPr>
              <p:cNvGrpSpPr/>
              <p:nvPr/>
            </p:nvGrpSpPr>
            <p:grpSpPr>
              <a:xfrm>
                <a:off x="9881627" y="156777"/>
                <a:ext cx="662902" cy="1630791"/>
                <a:chOff x="9441110" y="235255"/>
                <a:chExt cx="662902" cy="1630791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27" name="Kép 26">
                  <a:extLst>
                    <a:ext uri="{FF2B5EF4-FFF2-40B4-BE49-F238E27FC236}">
                      <a16:creationId xmlns:a16="http://schemas.microsoft.com/office/drawing/2014/main" id="{603D9768-865F-1194-F55A-8EEE3BAC49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41110" y="235255"/>
                  <a:ext cx="321184" cy="1341134"/>
                </a:xfrm>
                <a:prstGeom prst="rect">
                  <a:avLst/>
                </a:prstGeom>
              </p:spPr>
            </p:pic>
            <p:pic>
              <p:nvPicPr>
                <p:cNvPr id="36" name="Kép 35">
                  <a:extLst>
                    <a:ext uri="{FF2B5EF4-FFF2-40B4-BE49-F238E27FC236}">
                      <a16:creationId xmlns:a16="http://schemas.microsoft.com/office/drawing/2014/main" id="{3C97234C-0393-4476-496B-E087DA0400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12365" y="384280"/>
                  <a:ext cx="291873" cy="1341134"/>
                </a:xfrm>
                <a:prstGeom prst="rect">
                  <a:avLst/>
                </a:prstGeom>
              </p:spPr>
            </p:pic>
            <p:pic>
              <p:nvPicPr>
                <p:cNvPr id="29" name="Kép 28">
                  <a:extLst>
                    <a:ext uri="{FF2B5EF4-FFF2-40B4-BE49-F238E27FC236}">
                      <a16:creationId xmlns:a16="http://schemas.microsoft.com/office/drawing/2014/main" id="{AFF46579-0512-7479-581B-C4823C556E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82828" y="524912"/>
                  <a:ext cx="321184" cy="1341134"/>
                </a:xfrm>
                <a:prstGeom prst="rect">
                  <a:avLst/>
                </a:prstGeom>
              </p:spPr>
            </p:pic>
          </p:grpSp>
          <p:cxnSp>
            <p:nvCxnSpPr>
              <p:cNvPr id="38" name="Egyenes összekötő nyíllal 37">
                <a:extLst>
                  <a:ext uri="{FF2B5EF4-FFF2-40B4-BE49-F238E27FC236}">
                    <a16:creationId xmlns:a16="http://schemas.microsoft.com/office/drawing/2014/main" id="{E9E79633-0A39-4472-4DE2-2C3CACC1EAC0}"/>
                  </a:ext>
                </a:extLst>
              </p:cNvPr>
              <p:cNvCxnSpPr/>
              <p:nvPr/>
            </p:nvCxnSpPr>
            <p:spPr>
              <a:xfrm>
                <a:off x="9250781" y="871957"/>
                <a:ext cx="29051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Szövegdoboz 38">
                <a:extLst>
                  <a:ext uri="{FF2B5EF4-FFF2-40B4-BE49-F238E27FC236}">
                    <a16:creationId xmlns:a16="http://schemas.microsoft.com/office/drawing/2014/main" id="{47DB19DA-DCE2-040B-B868-8CD852893E94}"/>
                  </a:ext>
                </a:extLst>
              </p:cNvPr>
              <p:cNvSpPr txBox="1"/>
              <p:nvPr/>
            </p:nvSpPr>
            <p:spPr>
              <a:xfrm>
                <a:off x="8936844" y="907442"/>
                <a:ext cx="88397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2060"/>
                    </a:solidFill>
                    <a:latin typeface="Bosch Office Sans" pitchFamily="2" charset="0"/>
                  </a:rPr>
                  <a:t>U-Net</a:t>
                </a:r>
                <a:endParaRPr lang="hu-HU" dirty="0">
                  <a:solidFill>
                    <a:srgbClr val="002060"/>
                  </a:solidFill>
                  <a:latin typeface="Bosch Office Sans" pitchFamily="2" charset="0"/>
                </a:endParaRPr>
              </a:p>
            </p:txBody>
          </p:sp>
          <p:sp>
            <p:nvSpPr>
              <p:cNvPr id="43" name="Téglalap 42">
                <a:extLst>
                  <a:ext uri="{FF2B5EF4-FFF2-40B4-BE49-F238E27FC236}">
                    <a16:creationId xmlns:a16="http://schemas.microsoft.com/office/drawing/2014/main" id="{F8FD2B25-F7DD-A3BD-23CA-7BB357320D29}"/>
                  </a:ext>
                </a:extLst>
              </p:cNvPr>
              <p:cNvSpPr/>
              <p:nvPr/>
            </p:nvSpPr>
            <p:spPr>
              <a:xfrm>
                <a:off x="8180052" y="73816"/>
                <a:ext cx="2506998" cy="1761434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81" name="Folyamatábra: Kézi művelet 80">
              <a:extLst>
                <a:ext uri="{FF2B5EF4-FFF2-40B4-BE49-F238E27FC236}">
                  <a16:creationId xmlns:a16="http://schemas.microsoft.com/office/drawing/2014/main" id="{DFC5138C-CDED-450B-46B4-CFF53B110CF3}"/>
                </a:ext>
              </a:extLst>
            </p:cNvPr>
            <p:cNvSpPr/>
            <p:nvPr/>
          </p:nvSpPr>
          <p:spPr>
            <a:xfrm>
              <a:off x="7485067" y="1959360"/>
              <a:ext cx="381000" cy="317115"/>
            </a:xfrm>
            <a:prstGeom prst="flowChartManualOperati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86" name="Csoportba foglalás 85">
            <a:extLst>
              <a:ext uri="{FF2B5EF4-FFF2-40B4-BE49-F238E27FC236}">
                <a16:creationId xmlns:a16="http://schemas.microsoft.com/office/drawing/2014/main" id="{228E8F49-013A-FA18-B593-3D71521C2CD9}"/>
              </a:ext>
            </a:extLst>
          </p:cNvPr>
          <p:cNvGrpSpPr/>
          <p:nvPr/>
        </p:nvGrpSpPr>
        <p:grpSpPr>
          <a:xfrm>
            <a:off x="7737928" y="2097174"/>
            <a:ext cx="2700855" cy="2397875"/>
            <a:chOff x="7737928" y="2097174"/>
            <a:chExt cx="2700855" cy="2397875"/>
          </a:xfrm>
        </p:grpSpPr>
        <p:grpSp>
          <p:nvGrpSpPr>
            <p:cNvPr id="46" name="Csoportba foglalás 45">
              <a:extLst>
                <a:ext uri="{FF2B5EF4-FFF2-40B4-BE49-F238E27FC236}">
                  <a16:creationId xmlns:a16="http://schemas.microsoft.com/office/drawing/2014/main" id="{562D6F84-2818-93DF-66A1-67AC0D858525}"/>
                </a:ext>
              </a:extLst>
            </p:cNvPr>
            <p:cNvGrpSpPr/>
            <p:nvPr/>
          </p:nvGrpSpPr>
          <p:grpSpPr>
            <a:xfrm>
              <a:off x="8126600" y="2097174"/>
              <a:ext cx="2312183" cy="2397875"/>
              <a:chOff x="8936842" y="2355747"/>
              <a:chExt cx="2312183" cy="2397875"/>
            </a:xfrm>
          </p:grpSpPr>
          <p:pic>
            <p:nvPicPr>
              <p:cNvPr id="8" name="Kép 7">
                <a:extLst>
                  <a:ext uri="{FF2B5EF4-FFF2-40B4-BE49-F238E27FC236}">
                    <a16:creationId xmlns:a16="http://schemas.microsoft.com/office/drawing/2014/main" id="{5B9A861A-155E-2B46-70BC-E4E1DE095F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36844" y="2355747"/>
                <a:ext cx="657413" cy="1808792"/>
              </a:xfrm>
              <a:prstGeom prst="rect">
                <a:avLst/>
              </a:prstGeom>
            </p:spPr>
          </p:pic>
          <p:pic>
            <p:nvPicPr>
              <p:cNvPr id="10" name="Kép 9">
                <a:extLst>
                  <a:ext uri="{FF2B5EF4-FFF2-40B4-BE49-F238E27FC236}">
                    <a16:creationId xmlns:a16="http://schemas.microsoft.com/office/drawing/2014/main" id="{EF7580E3-AE19-9E2F-F2E4-975CB430A8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41903" y="2560028"/>
                <a:ext cx="510803" cy="1741046"/>
              </a:xfrm>
              <a:prstGeom prst="rect">
                <a:avLst/>
              </a:prstGeom>
            </p:spPr>
          </p:pic>
          <p:pic>
            <p:nvPicPr>
              <p:cNvPr id="12" name="Kép 11">
                <a:extLst>
                  <a:ext uri="{FF2B5EF4-FFF2-40B4-BE49-F238E27FC236}">
                    <a16:creationId xmlns:a16="http://schemas.microsoft.com/office/drawing/2014/main" id="{9E085E0F-88D1-EEF2-8C6E-7422437A85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7566" y="2725447"/>
                <a:ext cx="436170" cy="1741046"/>
              </a:xfrm>
              <a:prstGeom prst="rect">
                <a:avLst/>
              </a:prstGeom>
            </p:spPr>
          </p:pic>
          <p:pic>
            <p:nvPicPr>
              <p:cNvPr id="14" name="Kép 13">
                <a:extLst>
                  <a:ext uri="{FF2B5EF4-FFF2-40B4-BE49-F238E27FC236}">
                    <a16:creationId xmlns:a16="http://schemas.microsoft.com/office/drawing/2014/main" id="{C5938D5A-E78C-7756-8A05-0935C097A9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736" y="2944830"/>
                <a:ext cx="607872" cy="1808792"/>
              </a:xfrm>
              <a:prstGeom prst="rect">
                <a:avLst/>
              </a:prstGeom>
            </p:spPr>
          </p:pic>
          <p:sp>
            <p:nvSpPr>
              <p:cNvPr id="45" name="Téglalap: átellenes sarkain levágva 44">
                <a:extLst>
                  <a:ext uri="{FF2B5EF4-FFF2-40B4-BE49-F238E27FC236}">
                    <a16:creationId xmlns:a16="http://schemas.microsoft.com/office/drawing/2014/main" id="{3C04A309-35CA-4F0C-7F31-A7F721E4AC96}"/>
                  </a:ext>
                </a:extLst>
              </p:cNvPr>
              <p:cNvSpPr/>
              <p:nvPr/>
            </p:nvSpPr>
            <p:spPr>
              <a:xfrm>
                <a:off x="8936842" y="2355747"/>
                <a:ext cx="2312183" cy="2397875"/>
              </a:xfrm>
              <a:prstGeom prst="snip2Diag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82" name="Folyamatábra: Kézi művelet 81">
              <a:extLst>
                <a:ext uri="{FF2B5EF4-FFF2-40B4-BE49-F238E27FC236}">
                  <a16:creationId xmlns:a16="http://schemas.microsoft.com/office/drawing/2014/main" id="{B49BC004-ADAD-A306-E0EF-D32A29B3B034}"/>
                </a:ext>
              </a:extLst>
            </p:cNvPr>
            <p:cNvSpPr/>
            <p:nvPr/>
          </p:nvSpPr>
          <p:spPr>
            <a:xfrm rot="5400000">
              <a:off x="7761514" y="3206573"/>
              <a:ext cx="381000" cy="428171"/>
            </a:xfrm>
            <a:prstGeom prst="flowChartManualOperati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87" name="Csoportba foglalás 86">
            <a:extLst>
              <a:ext uri="{FF2B5EF4-FFF2-40B4-BE49-F238E27FC236}">
                <a16:creationId xmlns:a16="http://schemas.microsoft.com/office/drawing/2014/main" id="{4496CAC0-DBD3-7850-D46C-74DC3435E4A7}"/>
              </a:ext>
            </a:extLst>
          </p:cNvPr>
          <p:cNvGrpSpPr/>
          <p:nvPr/>
        </p:nvGrpSpPr>
        <p:grpSpPr>
          <a:xfrm>
            <a:off x="7764926" y="4629204"/>
            <a:ext cx="2050698" cy="1226200"/>
            <a:chOff x="7764926" y="4629204"/>
            <a:chExt cx="2050698" cy="1226200"/>
          </a:xfrm>
        </p:grpSpPr>
        <p:grpSp>
          <p:nvGrpSpPr>
            <p:cNvPr id="55" name="Csoportba foglalás 54">
              <a:extLst>
                <a:ext uri="{FF2B5EF4-FFF2-40B4-BE49-F238E27FC236}">
                  <a16:creationId xmlns:a16="http://schemas.microsoft.com/office/drawing/2014/main" id="{3F3AF193-6C1F-9F7B-19FB-3C14EFE95BC5}"/>
                </a:ext>
              </a:extLst>
            </p:cNvPr>
            <p:cNvGrpSpPr/>
            <p:nvPr/>
          </p:nvGrpSpPr>
          <p:grpSpPr>
            <a:xfrm>
              <a:off x="8108448" y="4629204"/>
              <a:ext cx="1707176" cy="1226200"/>
              <a:chOff x="8145452" y="4666078"/>
              <a:chExt cx="1707176" cy="1226200"/>
            </a:xfrm>
          </p:grpSpPr>
          <p:pic>
            <p:nvPicPr>
              <p:cNvPr id="52" name="Kép 51">
                <a:extLst>
                  <a:ext uri="{FF2B5EF4-FFF2-40B4-BE49-F238E27FC236}">
                    <a16:creationId xmlns:a16="http://schemas.microsoft.com/office/drawing/2014/main" id="{507FC2D4-D9D8-7AA0-A933-2350A87173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45452" y="4666078"/>
                <a:ext cx="1298437" cy="1006690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4" name="Kép 53">
                <a:extLst>
                  <a:ext uri="{FF2B5EF4-FFF2-40B4-BE49-F238E27FC236}">
                    <a16:creationId xmlns:a16="http://schemas.microsoft.com/office/drawing/2014/main" id="{9494EFC6-DD15-D9C1-39ED-D513443E1D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93254" y="4940149"/>
                <a:ext cx="1296222" cy="835945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9" name="Kép 48">
                <a:extLst>
                  <a:ext uri="{FF2B5EF4-FFF2-40B4-BE49-F238E27FC236}">
                    <a16:creationId xmlns:a16="http://schemas.microsoft.com/office/drawing/2014/main" id="{249E6BCB-9BCC-2EAB-B493-674DE8F9F8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56406" y="5077985"/>
                <a:ext cx="1296222" cy="814293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83" name="Folyamatábra: Kézi művelet 82">
              <a:extLst>
                <a:ext uri="{FF2B5EF4-FFF2-40B4-BE49-F238E27FC236}">
                  <a16:creationId xmlns:a16="http://schemas.microsoft.com/office/drawing/2014/main" id="{E49B7CDC-2967-2335-CB83-ED87F9B90510}"/>
                </a:ext>
              </a:extLst>
            </p:cNvPr>
            <p:cNvSpPr/>
            <p:nvPr/>
          </p:nvSpPr>
          <p:spPr>
            <a:xfrm rot="5400000">
              <a:off x="7830162" y="4635443"/>
              <a:ext cx="270702" cy="401173"/>
            </a:xfrm>
            <a:prstGeom prst="flowChartManualOperati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137499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EDF27F2-8436-0AB8-18AB-CD5A1C492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524" y="387350"/>
            <a:ext cx="2645544" cy="67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lnSpc>
                <a:spcPct val="107000"/>
              </a:lnSpc>
              <a:spcBef>
                <a:spcPts val="500"/>
              </a:spcBef>
              <a:buFont typeface="Wingdings 3" panose="05040102010807070707" pitchFamily="18" charset="2"/>
              <a:buChar char=""/>
              <a:defRPr>
                <a:solidFill>
                  <a:schemeClr val="tx1"/>
                </a:solidFill>
                <a:latin typeface="Bosch Office Sans" pitchFamily="2" charset="0"/>
              </a:defRPr>
            </a:lvl1pPr>
            <a:lvl2pPr marL="506413" indent="-273050" defTabSz="912813">
              <a:lnSpc>
                <a:spcPct val="103000"/>
              </a:lnSpc>
              <a:spcBef>
                <a:spcPts val="500"/>
              </a:spcBef>
              <a:buFont typeface="Wingdings 3" panose="05040102010807070707" pitchFamily="18" charset="2"/>
              <a:buChar char=""/>
              <a:defRPr sz="1600">
                <a:solidFill>
                  <a:schemeClr val="tx1"/>
                </a:solidFill>
                <a:latin typeface="Bosch Office Sans" pitchFamily="2" charset="0"/>
              </a:defRPr>
            </a:lvl2pPr>
            <a:lvl3pPr marL="730250" indent="-204788" defTabSz="912813">
              <a:lnSpc>
                <a:spcPct val="102000"/>
              </a:lnSpc>
              <a:spcBef>
                <a:spcPts val="500"/>
              </a:spcBef>
              <a:buFont typeface="Bosch Office Sans" pitchFamily="2" charset="0"/>
              <a:buChar char="‒"/>
              <a:defRPr sz="1400">
                <a:solidFill>
                  <a:schemeClr val="tx1"/>
                </a:solidFill>
                <a:latin typeface="Bosch Office Sans" pitchFamily="2" charset="0"/>
              </a:defRPr>
            </a:lvl3pPr>
            <a:lvl4pPr marL="931863" indent="-182563" defTabSz="912813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4pPr>
            <a:lvl5pPr marL="931863" indent="-182563" defTabSz="912813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5pPr>
            <a:lvl6pPr marL="13890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6pPr>
            <a:lvl7pPr marL="18462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7pPr>
            <a:lvl8pPr marL="23034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8pPr>
            <a:lvl9pPr marL="2760663" indent="-182563" defTabSz="912813" eaLnBrk="0" fontAlgn="base" hangingPunct="0">
              <a:lnSpc>
                <a:spcPct val="103000"/>
              </a:lnSpc>
              <a:spcBef>
                <a:spcPts val="500"/>
              </a:spcBef>
              <a:spcAft>
                <a:spcPct val="0"/>
              </a:spcAft>
              <a:buFont typeface="Bosch Office Sans" pitchFamily="2" charset="0"/>
              <a:buChar char="‒"/>
              <a:defRPr sz="1300">
                <a:solidFill>
                  <a:schemeClr val="tx1"/>
                </a:solidFill>
                <a:latin typeface="Bosch Office Sans" pitchFamily="2" charset="0"/>
              </a:defRPr>
            </a:lvl9pPr>
          </a:lstStyle>
          <a:p>
            <a:pPr eaLnBrk="1" hangingPunct="1">
              <a:buFont typeface="Wingdings 3" panose="05040102010807070707" pitchFamily="18" charset="2"/>
              <a:buNone/>
            </a:pPr>
            <a:r>
              <a:rPr lang="en-US" altLang="hu-HU" sz="2800" b="1" dirty="0">
                <a:solidFill>
                  <a:srgbClr val="0E7378"/>
                </a:solidFill>
              </a:rPr>
              <a:t>Results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8DE6FDF-E925-8F7A-3020-93ECE8A14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87" y="1530847"/>
            <a:ext cx="6151463" cy="39757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94897A1-CBC2-22EB-6147-D96680E27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550" y="544761"/>
            <a:ext cx="6151463" cy="40057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</p:pic>
      <p:sp>
        <p:nvSpPr>
          <p:cNvPr id="8" name="TextBox 5_____">
            <a:extLst>
              <a:ext uri="{FF2B5EF4-FFF2-40B4-BE49-F238E27FC236}">
                <a16:creationId xmlns:a16="http://schemas.microsoft.com/office/drawing/2014/main" id="{18C2B96A-A06B-8ABD-C620-5603EE4E3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74685"/>
            <a:ext cx="12192000" cy="338554"/>
          </a:xfrm>
          <a:prstGeom prst="rect">
            <a:avLst/>
          </a:prstGeom>
          <a:solidFill>
            <a:srgbClr val="0B5A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Bosch Office San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sch Office San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sch Office San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sch Office San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sch Office San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9pPr>
          </a:lstStyle>
          <a:p>
            <a:pPr algn="ctr" eaLnBrk="1" hangingPunct="1"/>
            <a:r>
              <a:rPr lang="en-US" altLang="hu-HU" sz="1600" b="1" dirty="0">
                <a:solidFill>
                  <a:schemeClr val="bg1"/>
                </a:solidFill>
              </a:rPr>
              <a:t>Model evaluates each pin individually based on metrics with its targets</a:t>
            </a:r>
          </a:p>
        </p:txBody>
      </p:sp>
    </p:spTree>
    <p:extLst>
      <p:ext uri="{BB962C8B-B14F-4D97-AF65-F5344CB8AC3E}">
        <p14:creationId xmlns:p14="http://schemas.microsoft.com/office/powerpoint/2010/main" val="166043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>
            <a:extLst>
              <a:ext uri="{FF2B5EF4-FFF2-40B4-BE49-F238E27FC236}">
                <a16:creationId xmlns:a16="http://schemas.microsoft.com/office/drawing/2014/main" id="{533609F9-34F3-0767-903A-92177B0502EF}"/>
              </a:ext>
            </a:extLst>
          </p:cNvPr>
          <p:cNvSpPr txBox="1">
            <a:spLocks/>
          </p:cNvSpPr>
          <p:nvPr/>
        </p:nvSpPr>
        <p:spPr>
          <a:xfrm>
            <a:off x="205200" y="259200"/>
            <a:ext cx="10558800" cy="388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altLang="hu-HU" sz="2800" b="1" dirty="0">
                <a:solidFill>
                  <a:srgbClr val="0E7378"/>
                </a:solidFill>
                <a:latin typeface="Bosch Office Sans" pitchFamily="2" charset="0"/>
              </a:rPr>
              <a:t>GUI</a:t>
            </a:r>
            <a:endParaRPr lang="en-US" dirty="0">
              <a:latin typeface="Bosch Office Sans" pitchFamily="2" charset="0"/>
            </a:endParaRPr>
          </a:p>
        </p:txBody>
      </p:sp>
      <p:sp>
        <p:nvSpPr>
          <p:cNvPr id="4" name="Cím 1">
            <a:extLst>
              <a:ext uri="{FF2B5EF4-FFF2-40B4-BE49-F238E27FC236}">
                <a16:creationId xmlns:a16="http://schemas.microsoft.com/office/drawing/2014/main" id="{94D72FDA-8F91-38DE-EF20-8F54E3E2CDBC}"/>
              </a:ext>
            </a:extLst>
          </p:cNvPr>
          <p:cNvSpPr txBox="1">
            <a:spLocks/>
          </p:cNvSpPr>
          <p:nvPr/>
        </p:nvSpPr>
        <p:spPr>
          <a:xfrm>
            <a:off x="205200" y="648000"/>
            <a:ext cx="10558800" cy="388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800" dirty="0" err="1">
                <a:solidFill>
                  <a:srgbClr val="009C5E"/>
                </a:solidFill>
                <a:latin typeface="Bosch Office Sans" pitchFamily="2" charset="0"/>
              </a:rPr>
              <a:t>How</a:t>
            </a:r>
            <a:r>
              <a:rPr lang="hu-HU" sz="2800" dirty="0">
                <a:solidFill>
                  <a:srgbClr val="009C5E"/>
                </a:solidFill>
                <a:latin typeface="Bosch Office Sans" pitchFamily="2" charset="0"/>
              </a:rPr>
              <a:t> </a:t>
            </a:r>
            <a:r>
              <a:rPr lang="hu-HU" sz="2800" dirty="0" err="1">
                <a:solidFill>
                  <a:srgbClr val="009C5E"/>
                </a:solidFill>
                <a:latin typeface="Bosch Office Sans" pitchFamily="2" charset="0"/>
              </a:rPr>
              <a:t>the</a:t>
            </a:r>
            <a:r>
              <a:rPr lang="hu-HU" sz="2800" dirty="0">
                <a:solidFill>
                  <a:srgbClr val="009C5E"/>
                </a:solidFill>
                <a:latin typeface="Bosch Office Sans" pitchFamily="2" charset="0"/>
              </a:rPr>
              <a:t> </a:t>
            </a:r>
            <a:r>
              <a:rPr lang="hu-HU" sz="2800" dirty="0" err="1">
                <a:solidFill>
                  <a:srgbClr val="009C5E"/>
                </a:solidFill>
                <a:latin typeface="Bosch Office Sans" pitchFamily="2" charset="0"/>
              </a:rPr>
              <a:t>process</a:t>
            </a:r>
            <a:r>
              <a:rPr lang="hu-HU" sz="2800" dirty="0">
                <a:solidFill>
                  <a:srgbClr val="009C5E"/>
                </a:solidFill>
                <a:latin typeface="Bosch Office Sans" pitchFamily="2" charset="0"/>
              </a:rPr>
              <a:t> </a:t>
            </a:r>
            <a:r>
              <a:rPr lang="hu-HU" sz="2800" dirty="0" err="1">
                <a:solidFill>
                  <a:srgbClr val="009C5E"/>
                </a:solidFill>
                <a:latin typeface="Bosch Office Sans" pitchFamily="2" charset="0"/>
              </a:rPr>
              <a:t>experts</a:t>
            </a:r>
            <a:r>
              <a:rPr lang="hu-HU" sz="2800" dirty="0">
                <a:solidFill>
                  <a:srgbClr val="009C5E"/>
                </a:solidFill>
                <a:latin typeface="Bosch Office Sans" pitchFamily="2" charset="0"/>
              </a:rPr>
              <a:t> </a:t>
            </a:r>
            <a:r>
              <a:rPr lang="hu-HU" sz="2800" dirty="0" err="1">
                <a:solidFill>
                  <a:srgbClr val="009C5E"/>
                </a:solidFill>
                <a:latin typeface="Bosch Office Sans" pitchFamily="2" charset="0"/>
              </a:rPr>
              <a:t>are</a:t>
            </a:r>
            <a:r>
              <a:rPr lang="hu-HU" sz="2800" dirty="0">
                <a:solidFill>
                  <a:srgbClr val="009C5E"/>
                </a:solidFill>
                <a:latin typeface="Bosch Office Sans" pitchFamily="2" charset="0"/>
              </a:rPr>
              <a:t> </a:t>
            </a:r>
            <a:r>
              <a:rPr lang="hu-HU" sz="2800" dirty="0" err="1">
                <a:solidFill>
                  <a:srgbClr val="009C5E"/>
                </a:solidFill>
                <a:latin typeface="Bosch Office Sans" pitchFamily="2" charset="0"/>
              </a:rPr>
              <a:t>using</a:t>
            </a:r>
            <a:r>
              <a:rPr lang="hu-HU" sz="2800" dirty="0">
                <a:solidFill>
                  <a:srgbClr val="009C5E"/>
                </a:solidFill>
                <a:latin typeface="Bosch Office Sans" pitchFamily="2" charset="0"/>
              </a:rPr>
              <a:t> </a:t>
            </a:r>
            <a:r>
              <a:rPr lang="hu-HU" sz="2800" dirty="0" err="1">
                <a:solidFill>
                  <a:srgbClr val="009C5E"/>
                </a:solidFill>
                <a:latin typeface="Bosch Office Sans" pitchFamily="2" charset="0"/>
              </a:rPr>
              <a:t>th</a:t>
            </a:r>
            <a:r>
              <a:rPr lang="en-US" sz="2800" dirty="0">
                <a:solidFill>
                  <a:srgbClr val="009C5E"/>
                </a:solidFill>
                <a:latin typeface="Bosch Office Sans" pitchFamily="2" charset="0"/>
              </a:rPr>
              <a:t>is</a:t>
            </a:r>
            <a:r>
              <a:rPr lang="hu-HU" sz="2800" dirty="0">
                <a:solidFill>
                  <a:srgbClr val="009C5E"/>
                </a:solidFill>
                <a:latin typeface="Bosch Office Sans" pitchFamily="2" charset="0"/>
              </a:rPr>
              <a:t> </a:t>
            </a:r>
            <a:r>
              <a:rPr lang="hu-HU" sz="2800" dirty="0" err="1">
                <a:solidFill>
                  <a:srgbClr val="009C5E"/>
                </a:solidFill>
                <a:latin typeface="Bosch Office Sans" pitchFamily="2" charset="0"/>
              </a:rPr>
              <a:t>technology</a:t>
            </a:r>
            <a:r>
              <a:rPr lang="en-US" sz="2800" dirty="0">
                <a:solidFill>
                  <a:srgbClr val="009C5E"/>
                </a:solidFill>
                <a:latin typeface="Bosch Office Sans" pitchFamily="2" charset="0"/>
              </a:rPr>
              <a:t>?</a:t>
            </a:r>
          </a:p>
        </p:txBody>
      </p:sp>
      <p:sp>
        <p:nvSpPr>
          <p:cNvPr id="5" name="Tartalom helye 3">
            <a:extLst>
              <a:ext uri="{FF2B5EF4-FFF2-40B4-BE49-F238E27FC236}">
                <a16:creationId xmlns:a16="http://schemas.microsoft.com/office/drawing/2014/main" id="{FE7C0A7E-A9CA-832E-D11D-BBE120EE1864}"/>
              </a:ext>
            </a:extLst>
          </p:cNvPr>
          <p:cNvSpPr txBox="1">
            <a:spLocks/>
          </p:cNvSpPr>
          <p:nvPr/>
        </p:nvSpPr>
        <p:spPr>
          <a:xfrm>
            <a:off x="335121" y="2162923"/>
            <a:ext cx="4236879" cy="18136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dirty="0">
                <a:latin typeface="Bosch Office Sans" pitchFamily="2" charset="0"/>
              </a:rPr>
              <a:t>process experts can easily inspect the predicted masks of the pins along with the calculated metrics</a:t>
            </a:r>
          </a:p>
          <a:p>
            <a:pPr algn="just"/>
            <a:r>
              <a:rPr lang="en-US" sz="2000" dirty="0">
                <a:latin typeface="Bosch Office Sans" pitchFamily="2" charset="0"/>
              </a:rPr>
              <a:t>If thresholds are applied, the  outliers are highlighted</a:t>
            </a:r>
            <a:endParaRPr lang="en-US" sz="2400" dirty="0">
              <a:latin typeface="Bosch Office Sans" pitchFamily="2" charset="0"/>
            </a:endParaRPr>
          </a:p>
        </p:txBody>
      </p:sp>
      <p:sp>
        <p:nvSpPr>
          <p:cNvPr id="2" name="TextBox 5_____">
            <a:extLst>
              <a:ext uri="{FF2B5EF4-FFF2-40B4-BE49-F238E27FC236}">
                <a16:creationId xmlns:a16="http://schemas.microsoft.com/office/drawing/2014/main" id="{0BC24245-34B2-CD2E-2035-2DF581A0C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74685"/>
            <a:ext cx="12192000" cy="338554"/>
          </a:xfrm>
          <a:prstGeom prst="rect">
            <a:avLst/>
          </a:prstGeom>
          <a:solidFill>
            <a:srgbClr val="0B5A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Bosch Office San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sch Office San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sch Office San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sch Office San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sch Office San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9pPr>
          </a:lstStyle>
          <a:p>
            <a:pPr algn="ctr" eaLnBrk="1" hangingPunct="1"/>
            <a:r>
              <a:rPr lang="en-US" altLang="hu-HU" sz="1600" b="1" dirty="0">
                <a:solidFill>
                  <a:schemeClr val="bg1"/>
                </a:solidFill>
              </a:rPr>
              <a:t>GUI for user-friendly interaction</a:t>
            </a:r>
          </a:p>
        </p:txBody>
      </p:sp>
      <p:pic>
        <p:nvPicPr>
          <p:cNvPr id="24" name="Kép 23">
            <a:extLst>
              <a:ext uri="{FF2B5EF4-FFF2-40B4-BE49-F238E27FC236}">
                <a16:creationId xmlns:a16="http://schemas.microsoft.com/office/drawing/2014/main" id="{21799AB6-E216-CB6A-DB38-883226535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677" y="1345212"/>
            <a:ext cx="7277731" cy="39322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5" name="Cím 1">
            <a:extLst>
              <a:ext uri="{FF2B5EF4-FFF2-40B4-BE49-F238E27FC236}">
                <a16:creationId xmlns:a16="http://schemas.microsoft.com/office/drawing/2014/main" id="{59C96492-085B-D8C2-5118-139375087A9E}"/>
              </a:ext>
            </a:extLst>
          </p:cNvPr>
          <p:cNvSpPr txBox="1">
            <a:spLocks/>
          </p:cNvSpPr>
          <p:nvPr/>
        </p:nvSpPr>
        <p:spPr>
          <a:xfrm>
            <a:off x="6813242" y="5277473"/>
            <a:ext cx="3384858" cy="388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400" dirty="0">
                <a:solidFill>
                  <a:srgbClr val="009C5E"/>
                </a:solidFill>
                <a:latin typeface="Bosch Office Sans" pitchFamily="2" charset="0"/>
              </a:rPr>
              <a:t>GUI</a:t>
            </a:r>
            <a:r>
              <a:rPr lang="en-US" sz="2400" dirty="0">
                <a:solidFill>
                  <a:srgbClr val="009C5E"/>
                </a:solidFill>
                <a:latin typeface="Bosch Office Sans" pitchFamily="2" charset="0"/>
              </a:rPr>
              <a:t>:Snapshot</a:t>
            </a:r>
          </a:p>
        </p:txBody>
      </p:sp>
    </p:spTree>
    <p:extLst>
      <p:ext uri="{BB962C8B-B14F-4D97-AF65-F5344CB8AC3E}">
        <p14:creationId xmlns:p14="http://schemas.microsoft.com/office/powerpoint/2010/main" val="610582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>
            <a:extLst>
              <a:ext uri="{FF2B5EF4-FFF2-40B4-BE49-F238E27FC236}">
                <a16:creationId xmlns:a16="http://schemas.microsoft.com/office/drawing/2014/main" id="{5ED92CD1-F7E4-60C9-FE89-489C6F190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679" y="1285873"/>
            <a:ext cx="1809751" cy="1478143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6334AF12-F3FC-C812-3C6E-3F087EE141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678" y="3394778"/>
            <a:ext cx="1809750" cy="1478143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F1E6CF54-0792-4F77-8609-FC8D01446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063" y="1285873"/>
            <a:ext cx="1809750" cy="1478143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C812D6CF-AEAE-478B-07BD-FF38A5BC41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063" y="3371847"/>
            <a:ext cx="1809750" cy="1478143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574EBB9D-804D-9203-F529-69D5CB2AD4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293" y="2274748"/>
            <a:ext cx="1848504" cy="1478143"/>
          </a:xfrm>
          <a:prstGeom prst="rect">
            <a:avLst/>
          </a:prstGeom>
        </p:spPr>
      </p:pic>
      <p:cxnSp>
        <p:nvCxnSpPr>
          <p:cNvPr id="22" name="Egyenes összekötő nyíllal 21">
            <a:extLst>
              <a:ext uri="{FF2B5EF4-FFF2-40B4-BE49-F238E27FC236}">
                <a16:creationId xmlns:a16="http://schemas.microsoft.com/office/drawing/2014/main" id="{87D6E32C-7921-2AB2-F47A-84B7B6968B08}"/>
              </a:ext>
            </a:extLst>
          </p:cNvPr>
          <p:cNvCxnSpPr/>
          <p:nvPr/>
        </p:nvCxnSpPr>
        <p:spPr>
          <a:xfrm>
            <a:off x="7267575" y="2024944"/>
            <a:ext cx="20002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>
            <a:extLst>
              <a:ext uri="{FF2B5EF4-FFF2-40B4-BE49-F238E27FC236}">
                <a16:creationId xmlns:a16="http://schemas.microsoft.com/office/drawing/2014/main" id="{B946AEEB-F9E1-4899-0C07-B8AE3CEDC3A5}"/>
              </a:ext>
            </a:extLst>
          </p:cNvPr>
          <p:cNvCxnSpPr>
            <a:cxnSpLocks/>
          </p:cNvCxnSpPr>
          <p:nvPr/>
        </p:nvCxnSpPr>
        <p:spPr>
          <a:xfrm>
            <a:off x="9547310" y="2024944"/>
            <a:ext cx="200025" cy="1277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>
            <a:extLst>
              <a:ext uri="{FF2B5EF4-FFF2-40B4-BE49-F238E27FC236}">
                <a16:creationId xmlns:a16="http://schemas.microsoft.com/office/drawing/2014/main" id="{B7B8FD47-18CC-0F75-34E7-7808EE914C25}"/>
              </a:ext>
            </a:extLst>
          </p:cNvPr>
          <p:cNvCxnSpPr>
            <a:cxnSpLocks/>
          </p:cNvCxnSpPr>
          <p:nvPr/>
        </p:nvCxnSpPr>
        <p:spPr>
          <a:xfrm flipH="1">
            <a:off x="9547309" y="3958518"/>
            <a:ext cx="200025" cy="1524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nyíllal 27">
            <a:extLst>
              <a:ext uri="{FF2B5EF4-FFF2-40B4-BE49-F238E27FC236}">
                <a16:creationId xmlns:a16="http://schemas.microsoft.com/office/drawing/2014/main" id="{FAD5014A-8C7E-4DCF-DB26-B2454FCF18D5}"/>
              </a:ext>
            </a:extLst>
          </p:cNvPr>
          <p:cNvCxnSpPr>
            <a:cxnSpLocks/>
          </p:cNvCxnSpPr>
          <p:nvPr/>
        </p:nvCxnSpPr>
        <p:spPr>
          <a:xfrm flipH="1">
            <a:off x="7234237" y="4097511"/>
            <a:ext cx="23336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zis 31">
            <a:extLst>
              <a:ext uri="{FF2B5EF4-FFF2-40B4-BE49-F238E27FC236}">
                <a16:creationId xmlns:a16="http://schemas.microsoft.com/office/drawing/2014/main" id="{454D3D29-67D5-C4AC-8B09-C0841BC0256B}"/>
              </a:ext>
            </a:extLst>
          </p:cNvPr>
          <p:cNvSpPr/>
          <p:nvPr/>
        </p:nvSpPr>
        <p:spPr>
          <a:xfrm>
            <a:off x="5438775" y="1809750"/>
            <a:ext cx="133350" cy="147638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3" name="Ellipszis 32">
            <a:extLst>
              <a:ext uri="{FF2B5EF4-FFF2-40B4-BE49-F238E27FC236}">
                <a16:creationId xmlns:a16="http://schemas.microsoft.com/office/drawing/2014/main" id="{59571519-3FC1-7BD0-D4BA-7D411A84CBCB}"/>
              </a:ext>
            </a:extLst>
          </p:cNvPr>
          <p:cNvSpPr/>
          <p:nvPr/>
        </p:nvSpPr>
        <p:spPr>
          <a:xfrm>
            <a:off x="5457825" y="3911774"/>
            <a:ext cx="133350" cy="147638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Szöveg helye 2">
            <a:extLst>
              <a:ext uri="{FF2B5EF4-FFF2-40B4-BE49-F238E27FC236}">
                <a16:creationId xmlns:a16="http://schemas.microsoft.com/office/drawing/2014/main" id="{79E72F1E-85CD-9EC1-B31F-2BBF7FAE50E6}"/>
              </a:ext>
            </a:extLst>
          </p:cNvPr>
          <p:cNvSpPr txBox="1">
            <a:spLocks/>
          </p:cNvSpPr>
          <p:nvPr/>
        </p:nvSpPr>
        <p:spPr>
          <a:xfrm>
            <a:off x="205200" y="259200"/>
            <a:ext cx="10558800" cy="388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altLang="hu-HU" sz="2800" b="1" dirty="0" err="1">
                <a:solidFill>
                  <a:srgbClr val="0E7378"/>
                </a:solidFill>
              </a:rPr>
              <a:t>Future</a:t>
            </a:r>
            <a:r>
              <a:rPr lang="hu-HU" altLang="hu-HU" sz="2800" b="1" dirty="0">
                <a:solidFill>
                  <a:srgbClr val="0E7378"/>
                </a:solidFill>
              </a:rPr>
              <a:t> </a:t>
            </a:r>
            <a:r>
              <a:rPr lang="hu-HU" altLang="hu-HU" sz="2800" b="1" dirty="0" err="1">
                <a:solidFill>
                  <a:srgbClr val="0E7378"/>
                </a:solidFill>
              </a:rPr>
              <a:t>work</a:t>
            </a:r>
            <a:endParaRPr lang="en-US" dirty="0">
              <a:latin typeface="Bosch Office Sans" pitchFamily="2" charset="0"/>
            </a:endParaRPr>
          </a:p>
        </p:txBody>
      </p:sp>
      <p:sp>
        <p:nvSpPr>
          <p:cNvPr id="35" name="Cím 1">
            <a:extLst>
              <a:ext uri="{FF2B5EF4-FFF2-40B4-BE49-F238E27FC236}">
                <a16:creationId xmlns:a16="http://schemas.microsoft.com/office/drawing/2014/main" id="{241A8EE8-D28F-1DF2-B38C-0DE41F5D46C1}"/>
              </a:ext>
            </a:extLst>
          </p:cNvPr>
          <p:cNvSpPr txBox="1">
            <a:spLocks/>
          </p:cNvSpPr>
          <p:nvPr/>
        </p:nvSpPr>
        <p:spPr>
          <a:xfrm>
            <a:off x="205200" y="648000"/>
            <a:ext cx="10558800" cy="388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800" dirty="0" err="1">
                <a:solidFill>
                  <a:srgbClr val="235BA3"/>
                </a:solidFill>
              </a:rPr>
              <a:t>Diffusion</a:t>
            </a:r>
            <a:r>
              <a:rPr lang="hu-HU" sz="2800" dirty="0">
                <a:solidFill>
                  <a:srgbClr val="235BA3"/>
                </a:solidFill>
              </a:rPr>
              <a:t> </a:t>
            </a:r>
            <a:r>
              <a:rPr lang="hu-HU" sz="2800" dirty="0" err="1">
                <a:solidFill>
                  <a:srgbClr val="235BA3"/>
                </a:solidFill>
              </a:rPr>
              <a:t>model</a:t>
            </a:r>
            <a:r>
              <a:rPr lang="en-US" sz="2800" dirty="0">
                <a:solidFill>
                  <a:srgbClr val="235BA3"/>
                </a:solidFill>
              </a:rPr>
              <a:t>-based </a:t>
            </a:r>
          </a:p>
          <a:p>
            <a:r>
              <a:rPr lang="hu-HU" sz="2800" dirty="0" err="1">
                <a:solidFill>
                  <a:srgbClr val="235BA3"/>
                </a:solidFill>
              </a:rPr>
              <a:t>Anomaly</a:t>
            </a:r>
            <a:r>
              <a:rPr lang="en-US" sz="2800" dirty="0">
                <a:solidFill>
                  <a:srgbClr val="235BA3"/>
                </a:solidFill>
              </a:rPr>
              <a:t> </a:t>
            </a:r>
            <a:r>
              <a:rPr lang="hu-HU" sz="2800" dirty="0" err="1">
                <a:solidFill>
                  <a:srgbClr val="235BA3"/>
                </a:solidFill>
              </a:rPr>
              <a:t>detection</a:t>
            </a:r>
            <a:endParaRPr lang="en-US" sz="2800" dirty="0">
              <a:solidFill>
                <a:srgbClr val="235BA3"/>
              </a:solidFill>
            </a:endParaRPr>
          </a:p>
        </p:txBody>
      </p:sp>
      <p:sp>
        <p:nvSpPr>
          <p:cNvPr id="36" name="Szövegdoboz 35">
            <a:extLst>
              <a:ext uri="{FF2B5EF4-FFF2-40B4-BE49-F238E27FC236}">
                <a16:creationId xmlns:a16="http://schemas.microsoft.com/office/drawing/2014/main" id="{ED0AC5EE-4832-6814-CCA1-F3270FF99091}"/>
              </a:ext>
            </a:extLst>
          </p:cNvPr>
          <p:cNvSpPr txBox="1"/>
          <p:nvPr/>
        </p:nvSpPr>
        <p:spPr>
          <a:xfrm>
            <a:off x="6233938" y="817720"/>
            <a:ext cx="2188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Bosch Office Sans" pitchFamily="2" charset="0"/>
              </a:rPr>
              <a:t>Forward process</a:t>
            </a:r>
            <a:endParaRPr lang="hu-HU" dirty="0">
              <a:solidFill>
                <a:srgbClr val="002060"/>
              </a:solidFill>
              <a:latin typeface="Bosch Office Sans" pitchFamily="2" charset="0"/>
            </a:endParaRPr>
          </a:p>
        </p:txBody>
      </p: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525C93A3-5CD4-5C65-1842-8DD758460B2B}"/>
              </a:ext>
            </a:extLst>
          </p:cNvPr>
          <p:cNvSpPr txBox="1"/>
          <p:nvPr/>
        </p:nvSpPr>
        <p:spPr>
          <a:xfrm>
            <a:off x="6273149" y="4921274"/>
            <a:ext cx="2188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Bosch Office Sans" pitchFamily="2" charset="0"/>
              </a:rPr>
              <a:t>Reverse process</a:t>
            </a:r>
            <a:endParaRPr lang="hu-HU" dirty="0">
              <a:solidFill>
                <a:srgbClr val="002060"/>
              </a:solidFill>
              <a:latin typeface="Bosch Office Sans" pitchFamily="2" charset="0"/>
            </a:endParaRPr>
          </a:p>
        </p:txBody>
      </p:sp>
      <p:sp>
        <p:nvSpPr>
          <p:cNvPr id="38" name="TextBox 5_____">
            <a:extLst>
              <a:ext uri="{FF2B5EF4-FFF2-40B4-BE49-F238E27FC236}">
                <a16:creationId xmlns:a16="http://schemas.microsoft.com/office/drawing/2014/main" id="{2133ADDB-1973-C077-FCCB-69B93199A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74685"/>
            <a:ext cx="12192000" cy="338554"/>
          </a:xfrm>
          <a:prstGeom prst="rect">
            <a:avLst/>
          </a:prstGeom>
          <a:solidFill>
            <a:srgbClr val="0B5A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Bosch Office San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sch Office San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sch Office San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sch Office San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sch Office San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2" charset="0"/>
              </a:defRPr>
            </a:lvl9pPr>
          </a:lstStyle>
          <a:p>
            <a:pPr algn="ctr" eaLnBrk="1" hangingPunct="1"/>
            <a:r>
              <a:rPr lang="en-US" altLang="hu-HU" sz="1600" b="1" dirty="0">
                <a:solidFill>
                  <a:schemeClr val="bg1"/>
                </a:solidFill>
              </a:rPr>
              <a:t>Diffusion model-based anomaly detection as future work</a:t>
            </a:r>
          </a:p>
        </p:txBody>
      </p:sp>
      <p:sp>
        <p:nvSpPr>
          <p:cNvPr id="41" name="Tartalom helye 3">
            <a:extLst>
              <a:ext uri="{FF2B5EF4-FFF2-40B4-BE49-F238E27FC236}">
                <a16:creationId xmlns:a16="http://schemas.microsoft.com/office/drawing/2014/main" id="{954DB4D2-BCB2-8961-8BBF-09D5F312EEC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28575" y="1572859"/>
            <a:ext cx="4647997" cy="4013026"/>
          </a:xfrm>
        </p:spPr>
        <p:txBody>
          <a:bodyPr anchor="ctr"/>
          <a:lstStyle/>
          <a:p>
            <a:pPr algn="just"/>
            <a:r>
              <a:rPr lang="en-US" sz="2000" dirty="0">
                <a:latin typeface="Bosch Office Sans" pitchFamily="2" charset="0"/>
              </a:rPr>
              <a:t>Using for anomaly detection</a:t>
            </a:r>
          </a:p>
          <a:p>
            <a:pPr algn="just"/>
            <a:r>
              <a:rPr lang="en-US" sz="2000" dirty="0">
                <a:latin typeface="Bosch Office Sans" pitchFamily="2" charset="0"/>
              </a:rPr>
              <a:t>Investigates the data between the three pin-frames also</a:t>
            </a:r>
          </a:p>
          <a:p>
            <a:pPr algn="just"/>
            <a:r>
              <a:rPr lang="en-US" sz="2400" dirty="0"/>
              <a:t>Steps:</a:t>
            </a:r>
          </a:p>
          <a:p>
            <a:pPr lvl="1" algn="just"/>
            <a:r>
              <a:rPr lang="en-US" sz="1800" b="1" i="1" dirty="0"/>
              <a:t>Forward process</a:t>
            </a:r>
            <a:r>
              <a:rPr lang="en-US" sz="1800" dirty="0"/>
              <a:t>: gradually adds noise to the image over several steps, transforming it into random noise</a:t>
            </a:r>
          </a:p>
          <a:p>
            <a:pPr lvl="1" algn="just"/>
            <a:r>
              <a:rPr lang="en-US" sz="1800" b="1" i="1" dirty="0"/>
              <a:t>Reverse </a:t>
            </a:r>
            <a:r>
              <a:rPr lang="hu-HU" sz="1800" b="1" i="1" dirty="0"/>
              <a:t>p</a:t>
            </a:r>
            <a:r>
              <a:rPr lang="en-US" sz="1800" b="1" i="1" dirty="0" err="1"/>
              <a:t>rocess</a:t>
            </a:r>
            <a:r>
              <a:rPr lang="en-US" sz="1800" dirty="0"/>
              <a:t>: The model is trained to reverse this noise process, learning how to reconstruct the original data step-by-step, by subtracting the predicted noise.</a:t>
            </a:r>
          </a:p>
        </p:txBody>
      </p:sp>
      <p:sp>
        <p:nvSpPr>
          <p:cNvPr id="42" name="Ellipszis 41">
            <a:extLst>
              <a:ext uri="{FF2B5EF4-FFF2-40B4-BE49-F238E27FC236}">
                <a16:creationId xmlns:a16="http://schemas.microsoft.com/office/drawing/2014/main" id="{69CFD5F2-A048-9AD0-7BF3-131CEB6FDD7F}"/>
              </a:ext>
            </a:extLst>
          </p:cNvPr>
          <p:cNvSpPr/>
          <p:nvPr/>
        </p:nvSpPr>
        <p:spPr>
          <a:xfrm>
            <a:off x="7712607" y="1797312"/>
            <a:ext cx="133350" cy="147638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3" name="Ellipszis 42">
            <a:extLst>
              <a:ext uri="{FF2B5EF4-FFF2-40B4-BE49-F238E27FC236}">
                <a16:creationId xmlns:a16="http://schemas.microsoft.com/office/drawing/2014/main" id="{A74351C6-98E8-9521-01A7-8BFBB9A5FB9D}"/>
              </a:ext>
            </a:extLst>
          </p:cNvPr>
          <p:cNvSpPr/>
          <p:nvPr/>
        </p:nvSpPr>
        <p:spPr>
          <a:xfrm>
            <a:off x="7712607" y="3959399"/>
            <a:ext cx="133350" cy="147638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45" name="Egyenes összekötő 44">
            <a:extLst>
              <a:ext uri="{FF2B5EF4-FFF2-40B4-BE49-F238E27FC236}">
                <a16:creationId xmlns:a16="http://schemas.microsoft.com/office/drawing/2014/main" id="{4B819514-291C-8E9F-6182-CEF6CA75F071}"/>
              </a:ext>
            </a:extLst>
          </p:cNvPr>
          <p:cNvCxnSpPr>
            <a:cxnSpLocks/>
          </p:cNvCxnSpPr>
          <p:nvPr/>
        </p:nvCxnSpPr>
        <p:spPr>
          <a:xfrm>
            <a:off x="5133626" y="1168542"/>
            <a:ext cx="0" cy="44422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308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B89E0-89D9-4425-AE04-BF0311974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354" y="2892854"/>
            <a:ext cx="10995700" cy="1675485"/>
          </a:xfrm>
        </p:spPr>
        <p:txBody>
          <a:bodyPr>
            <a:normAutofit fontScale="90000"/>
          </a:bodyPr>
          <a:lstStyle/>
          <a:p>
            <a:br>
              <a:rPr lang="hu-HU" dirty="0"/>
            </a:br>
            <a:r>
              <a:rPr lang="en-US" sz="5446" dirty="0"/>
              <a:t>Anomaly detection in serial production and product development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39839-FCEA-4EC2-AD64-E9A6C386964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608354" y="5036934"/>
            <a:ext cx="10301135" cy="1675485"/>
          </a:xfrm>
        </p:spPr>
        <p:txBody>
          <a:bodyPr>
            <a:normAutofit/>
          </a:bodyPr>
          <a:lstStyle/>
          <a:p>
            <a:r>
              <a:rPr lang="hu-HU" b="1" dirty="0"/>
              <a:t>Hunor István Lukács </a:t>
            </a:r>
            <a:r>
              <a:rPr lang="hu-HU" dirty="0"/>
              <a:t>(lukacs.hunor@inf.elte.hu)</a:t>
            </a:r>
          </a:p>
          <a:p>
            <a:r>
              <a:rPr lang="en-US" b="1" dirty="0"/>
              <a:t>Tam</a:t>
            </a:r>
            <a:r>
              <a:rPr lang="hu-HU" b="1" dirty="0"/>
              <a:t>ás </a:t>
            </a:r>
            <a:r>
              <a:rPr lang="hu-HU" b="1" dirty="0" err="1"/>
              <a:t>Fischl</a:t>
            </a:r>
            <a:r>
              <a:rPr lang="hu-HU" b="1" dirty="0"/>
              <a:t> </a:t>
            </a:r>
            <a:r>
              <a:rPr lang="hu-HU" dirty="0"/>
              <a:t>(</a:t>
            </a:r>
            <a:r>
              <a:rPr lang="hu-HU" dirty="0" err="1"/>
              <a:t>tamas.fischl@hu.bosch.com</a:t>
            </a:r>
            <a:r>
              <a:rPr lang="hu-HU" dirty="0"/>
              <a:t>)</a:t>
            </a:r>
            <a:endParaRPr lang="en-US" dirty="0"/>
          </a:p>
          <a:p>
            <a:r>
              <a:rPr lang="en-US" b="1" dirty="0"/>
              <a:t>J</a:t>
            </a:r>
            <a:r>
              <a:rPr lang="hu-HU" b="1" dirty="0" err="1"/>
              <a:t>ános</a:t>
            </a:r>
            <a:r>
              <a:rPr lang="hu-HU" b="1" dirty="0"/>
              <a:t> </a:t>
            </a:r>
            <a:r>
              <a:rPr lang="hu-HU" b="1" dirty="0" err="1"/>
              <a:t>Botzheim</a:t>
            </a:r>
            <a:r>
              <a:rPr lang="hu-HU" b="1" dirty="0"/>
              <a:t> </a:t>
            </a:r>
            <a:r>
              <a:rPr lang="hu-HU" dirty="0"/>
              <a:t>(</a:t>
            </a:r>
            <a:r>
              <a:rPr lang="hu-HU" dirty="0" err="1"/>
              <a:t>botzheim@inf.elte.hu</a:t>
            </a:r>
            <a:r>
              <a:rPr lang="hu-HU" dirty="0"/>
              <a:t>)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2853026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2;-2;-1;-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58a214c-820c-4734-bda3-4e03de5b7370">
      <Terms xmlns="http://schemas.microsoft.com/office/infopath/2007/PartnerControls"/>
    </lcf76f155ced4ddcb4097134ff3c332f>
    <TaxCatchAll xmlns="87b84fe9-e4e9-4e1d-935f-e50c19e618d4" xsi:nil="true"/>
    <SharedWithUsers xmlns="87b84fe9-e4e9-4e1d-935f-e50c19e618d4">
      <UserInfo>
        <DisplayName>János Botzheim</DisplayName>
        <AccountId>18</AccountId>
        <AccountType/>
      </UserInfo>
      <UserInfo>
        <DisplayName>Nagy Magdolna</DisplayName>
        <AccountId>94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63EF65C0A8DA144BA3CE23371142F1C1" ma:contentTypeVersion="16" ma:contentTypeDescription="Új dokumentum létrehozása." ma:contentTypeScope="" ma:versionID="71e9d1d9e01a4f69349f846ee8af7490">
  <xsd:schema xmlns:xsd="http://www.w3.org/2001/XMLSchema" xmlns:xs="http://www.w3.org/2001/XMLSchema" xmlns:p="http://schemas.microsoft.com/office/2006/metadata/properties" xmlns:ns2="a58a214c-820c-4734-bda3-4e03de5b7370" xmlns:ns3="87b84fe9-e4e9-4e1d-935f-e50c19e618d4" targetNamespace="http://schemas.microsoft.com/office/2006/metadata/properties" ma:root="true" ma:fieldsID="3ce6d73ecd3c2cdb44c736a37e2de51a" ns2:_="" ns3:_="">
    <xsd:import namespace="a58a214c-820c-4734-bda3-4e03de5b7370"/>
    <xsd:import namespace="87b84fe9-e4e9-4e1d-935f-e50c19e618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8a214c-820c-4734-bda3-4e03de5b73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Képcímkék" ma:readOnly="false" ma:fieldId="{5cf76f15-5ced-4ddc-b409-7134ff3c332f}" ma:taxonomyMulti="true" ma:sspId="34308edd-cbe0-477a-9645-3c56fd718a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b84fe9-e4e9-4e1d-935f-e50c19e618d4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4b7d9bc9-1ac5-45bf-bc87-316f43c7bd05}" ma:internalName="TaxCatchAll" ma:showField="CatchAllData" ma:web="87b84fe9-e4e9-4e1d-935f-e50c19e618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3DE47A7-6885-4C35-92DC-63F172B38F6C}">
  <ds:schemaRefs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2006/documentManagement/types"/>
    <ds:schemaRef ds:uri="http://purl.org/dc/terms/"/>
    <ds:schemaRef ds:uri="a58a214c-820c-4734-bda3-4e03de5b7370"/>
    <ds:schemaRef ds:uri="http://schemas.microsoft.com/office/infopath/2007/PartnerControls"/>
    <ds:schemaRef ds:uri="87b84fe9-e4e9-4e1d-935f-e50c19e618d4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5DDDD8A-0F3C-41F9-9A6C-FC3E84A7178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7E8B8BF-EC7D-48FC-BB61-CE692C7FB4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8a214c-820c-4734-bda3-4e03de5b7370"/>
    <ds:schemaRef ds:uri="87b84fe9-e4e9-4e1d-935f-e50c19e618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1602</Words>
  <Application>Microsoft Macintosh PowerPoint</Application>
  <PresentationFormat>Widescreen</PresentationFormat>
  <Paragraphs>249</Paragraphs>
  <Slides>21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-apple-system</vt:lpstr>
      <vt:lpstr>Arial</vt:lpstr>
      <vt:lpstr>Bosch Office Sans</vt:lpstr>
      <vt:lpstr>Calibri</vt:lpstr>
      <vt:lpstr>Times New Roman</vt:lpstr>
      <vt:lpstr>Wingdings 3</vt:lpstr>
      <vt:lpstr>Office Theme</vt:lpstr>
      <vt:lpstr>Projects at the Bosch-ELTE Cooperation</vt:lpstr>
      <vt:lpstr> Attention U-Net-based semantic segmentation  for welding line detection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Anomaly detection in serial production and product development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Fuzzy Rule-Based Anomaly Explanation in Micro-Electromechanical Systems</vt:lpstr>
      <vt:lpstr>PowerPoint Presentation</vt:lpstr>
      <vt:lpstr>PowerPoint Presentation</vt:lpstr>
      <vt:lpstr>PowerPoint Presentation</vt:lpstr>
      <vt:lpstr>PowerPoint Presentation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Zsolt Bakos</dc:creator>
  <cp:lastModifiedBy>Lukács Hunor István</cp:lastModifiedBy>
  <cp:revision>181</cp:revision>
  <dcterms:created xsi:type="dcterms:W3CDTF">2022-04-20T06:36:46Z</dcterms:created>
  <dcterms:modified xsi:type="dcterms:W3CDTF">2024-11-20T21:46:10Z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ecm_ItemDeleteBlockHolders">
    <vt:lpwstr/>
  </property>
  <property fmtid="{D5CDD505-2E9C-101B-9397-08002B2CF9AE}" pid="3" name="IconOverlay">
    <vt:lpwstr/>
  </property>
  <property fmtid="{D5CDD505-2E9C-101B-9397-08002B2CF9AE}" pid="4" name="ecm_RecordRestrictions">
    <vt:lpwstr/>
  </property>
  <property fmtid="{D5CDD505-2E9C-101B-9397-08002B2CF9AE}" pid="5" name="ecm_ItemLockHolders">
    <vt:lpwstr/>
  </property>
  <property fmtid="{D5CDD505-2E9C-101B-9397-08002B2CF9AE}" pid="6" name="_vti_ItemHoldRecordStatus">
    <vt:lpwstr/>
  </property>
  <property fmtid="{D5CDD505-2E9C-101B-9397-08002B2CF9AE}" pid="7" name="_vti_ItemDeclaredRecord">
    <vt:lpwstr/>
  </property>
  <property fmtid="{D5CDD505-2E9C-101B-9397-08002B2CF9AE}" pid="8" name="_dlc_DocIdItemGuid">
    <vt:lpwstr>7f18650f-3353-49ad-a375-517d3dce39e1</vt:lpwstr>
  </property>
  <property fmtid="{D5CDD505-2E9C-101B-9397-08002B2CF9AE}" pid="9" name="ILMRevision">
    <vt:lpwstr/>
  </property>
  <property fmtid="{D5CDD505-2E9C-101B-9397-08002B2CF9AE}" pid="10" name="ConceptualVersion">
    <vt:lpwstr/>
  </property>
  <property fmtid="{D5CDD505-2E9C-101B-9397-08002B2CF9AE}" pid="11" name="ConceptualVersionTreeview">
    <vt:lpwstr/>
  </property>
  <property fmtid="{D5CDD505-2E9C-101B-9397-08002B2CF9AE}" pid="12" name="ILMComments">
    <vt:lpwstr/>
  </property>
  <property fmtid="{D5CDD505-2E9C-101B-9397-08002B2CF9AE}" pid="13" name="ILMExternalReference">
    <vt:lpwstr/>
  </property>
  <property fmtid="{D5CDD505-2E9C-101B-9397-08002B2CF9AE}" pid="14" name="DocIdOfLinkItem">
    <vt:lpwstr/>
  </property>
  <property fmtid="{D5CDD505-2E9C-101B-9397-08002B2CF9AE}" pid="15" name="MediaServiceImageTags">
    <vt:lpwstr/>
  </property>
  <property fmtid="{D5CDD505-2E9C-101B-9397-08002B2CF9AE}" pid="16" name="ContentTypeId">
    <vt:lpwstr>0x01010063EF65C0A8DA144BA3CE23371142F1C1</vt:lpwstr>
  </property>
</Properties>
</file>