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1" r:id="rId3"/>
    <p:sldId id="257" r:id="rId4"/>
    <p:sldId id="258" r:id="rId5"/>
    <p:sldId id="279" r:id="rId6"/>
    <p:sldId id="278" r:id="rId7"/>
    <p:sldId id="270" r:id="rId8"/>
    <p:sldId id="264" r:id="rId9"/>
    <p:sldId id="262" r:id="rId10"/>
    <p:sldId id="280" r:id="rId11"/>
    <p:sldId id="260" r:id="rId12"/>
    <p:sldId id="261" r:id="rId13"/>
    <p:sldId id="263" r:id="rId14"/>
    <p:sldId id="265" r:id="rId15"/>
    <p:sldId id="268" r:id="rId16"/>
    <p:sldId id="271" r:id="rId17"/>
    <p:sldId id="267" r:id="rId18"/>
    <p:sldId id="284" r:id="rId19"/>
    <p:sldId id="274" r:id="rId20"/>
    <p:sldId id="275" r:id="rId21"/>
    <p:sldId id="269" r:id="rId22"/>
    <p:sldId id="276" r:id="rId23"/>
    <p:sldId id="283" r:id="rId24"/>
    <p:sldId id="282" r:id="rId2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95" autoAdjust="0"/>
    <p:restoredTop sz="96404" autoAdjust="0"/>
  </p:normalViewPr>
  <p:slideViewPr>
    <p:cSldViewPr snapToGrid="0">
      <p:cViewPr varScale="1">
        <p:scale>
          <a:sx n="83" d="100"/>
          <a:sy n="83" d="100"/>
        </p:scale>
        <p:origin x="384" y="82"/>
      </p:cViewPr>
      <p:guideLst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FF5DF7-D76E-4744-8438-8134185FEC82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D0C2932-BFA4-4DC1-B282-03380FC0F462}">
      <dgm:prSet phldrT="[Szöveg]" custT="1"/>
      <dgm:spPr/>
      <dgm:t>
        <a:bodyPr/>
        <a:lstStyle/>
        <a:p>
          <a:r>
            <a:rPr lang="hu-HU" sz="1200" b="1"/>
            <a:t>LTS_data</a:t>
          </a:r>
        </a:p>
      </dgm:t>
    </dgm:pt>
    <dgm:pt modelId="{6EF4BCD0-5086-42DF-B60C-7B40C453E5F5}" type="parTrans" cxnId="{69A015A4-F4FB-4E9B-9604-43404E51EA77}">
      <dgm:prSet/>
      <dgm:spPr/>
      <dgm:t>
        <a:bodyPr/>
        <a:lstStyle/>
        <a:p>
          <a:endParaRPr lang="hu-HU"/>
        </a:p>
      </dgm:t>
    </dgm:pt>
    <dgm:pt modelId="{BE521BCB-B210-42DA-888E-6CE41ED35701}" type="sibTrans" cxnId="{69A015A4-F4FB-4E9B-9604-43404E51EA77}">
      <dgm:prSet/>
      <dgm:spPr/>
      <dgm:t>
        <a:bodyPr/>
        <a:lstStyle/>
        <a:p>
          <a:endParaRPr lang="hu-HU"/>
        </a:p>
      </dgm:t>
    </dgm:pt>
    <dgm:pt modelId="{6016CD60-F434-4420-B2BC-566BF7604C19}">
      <dgm:prSet phldrT="[Szöveg]"/>
      <dgm:spPr/>
      <dgm:t>
        <a:bodyPr/>
        <a:lstStyle/>
        <a:p>
          <a:r>
            <a:rPr lang="hu-HU"/>
            <a:t>sensor_hrtm1</a:t>
          </a:r>
        </a:p>
      </dgm:t>
    </dgm:pt>
    <dgm:pt modelId="{8C8718A4-C789-46AE-8F9C-FF2AE6C50F65}" type="parTrans" cxnId="{A79CDF83-147E-4D64-A085-F4CA6EACFDE2}">
      <dgm:prSet/>
      <dgm:spPr/>
      <dgm:t>
        <a:bodyPr/>
        <a:lstStyle/>
        <a:p>
          <a:endParaRPr lang="hu-HU"/>
        </a:p>
      </dgm:t>
    </dgm:pt>
    <dgm:pt modelId="{A5F44473-D30D-4D45-850F-567EA6E8DD85}" type="sibTrans" cxnId="{A79CDF83-147E-4D64-A085-F4CA6EACFDE2}">
      <dgm:prSet/>
      <dgm:spPr/>
      <dgm:t>
        <a:bodyPr/>
        <a:lstStyle/>
        <a:p>
          <a:endParaRPr lang="hu-HU"/>
        </a:p>
      </dgm:t>
    </dgm:pt>
    <dgm:pt modelId="{E693A3E1-113C-474F-8193-88C5D7AD156C}">
      <dgm:prSet phldrT="[Szöveg]" custT="1"/>
      <dgm:spPr/>
      <dgm:t>
        <a:bodyPr/>
        <a:lstStyle/>
        <a:p>
          <a:r>
            <a:rPr lang="hu-HU" sz="1200" b="1"/>
            <a:t>sensor_sop2</a:t>
          </a:r>
        </a:p>
      </dgm:t>
    </dgm:pt>
    <dgm:pt modelId="{19B14A99-1B92-4622-B677-79CF75196541}" type="parTrans" cxnId="{396CBC30-025B-497E-B9BB-936041716A32}">
      <dgm:prSet/>
      <dgm:spPr/>
      <dgm:t>
        <a:bodyPr/>
        <a:lstStyle/>
        <a:p>
          <a:endParaRPr lang="hu-HU"/>
        </a:p>
      </dgm:t>
    </dgm:pt>
    <dgm:pt modelId="{3704C223-AA68-47D3-A262-4C30165DA9C8}" type="sibTrans" cxnId="{396CBC30-025B-497E-B9BB-936041716A32}">
      <dgm:prSet/>
      <dgm:spPr/>
      <dgm:t>
        <a:bodyPr/>
        <a:lstStyle/>
        <a:p>
          <a:endParaRPr lang="hu-HU"/>
        </a:p>
      </dgm:t>
    </dgm:pt>
    <dgm:pt modelId="{401EA2D7-D664-41EE-9B32-9831FD7A3C17}">
      <dgm:prSet phldrT="[Szöveg]"/>
      <dgm:spPr/>
      <dgm:t>
        <a:bodyPr/>
        <a:lstStyle/>
        <a:p>
          <a:r>
            <a:rPr lang="hu-HU"/>
            <a:t>sensor_sop4</a:t>
          </a:r>
        </a:p>
      </dgm:t>
    </dgm:pt>
    <dgm:pt modelId="{5BCFD97A-1971-4755-AA8A-B5CC928F35CA}" type="parTrans" cxnId="{1669021C-9FB4-4FC3-9A70-297D8C104071}">
      <dgm:prSet/>
      <dgm:spPr/>
      <dgm:t>
        <a:bodyPr/>
        <a:lstStyle/>
        <a:p>
          <a:endParaRPr lang="hu-HU"/>
        </a:p>
      </dgm:t>
    </dgm:pt>
    <dgm:pt modelId="{2A936F64-FC20-465B-806B-E9896DBD6CFB}" type="sibTrans" cxnId="{1669021C-9FB4-4FC3-9A70-297D8C104071}">
      <dgm:prSet/>
      <dgm:spPr/>
      <dgm:t>
        <a:bodyPr/>
        <a:lstStyle/>
        <a:p>
          <a:endParaRPr lang="hu-HU"/>
        </a:p>
      </dgm:t>
    </dgm:pt>
    <dgm:pt modelId="{801EE778-07E2-4B03-B2FA-11D54AE74432}">
      <dgm:prSet phldrT="[Szöveg]"/>
      <dgm:spPr/>
      <dgm:t>
        <a:bodyPr/>
        <a:lstStyle/>
        <a:p>
          <a:r>
            <a:rPr lang="hu-HU"/>
            <a:t>sensor_sop5</a:t>
          </a:r>
        </a:p>
      </dgm:t>
    </dgm:pt>
    <dgm:pt modelId="{9D3075DE-1CC9-44DC-ACCB-ADE2564F1C7C}" type="parTrans" cxnId="{8D2AD8BD-F3D8-457C-A237-654D8C3D2883}">
      <dgm:prSet/>
      <dgm:spPr/>
      <dgm:t>
        <a:bodyPr/>
        <a:lstStyle/>
        <a:p>
          <a:endParaRPr lang="hu-HU"/>
        </a:p>
      </dgm:t>
    </dgm:pt>
    <dgm:pt modelId="{44843D47-33E7-40DD-8945-E99B4B1DFF7E}" type="sibTrans" cxnId="{8D2AD8BD-F3D8-457C-A237-654D8C3D2883}">
      <dgm:prSet/>
      <dgm:spPr/>
      <dgm:t>
        <a:bodyPr/>
        <a:lstStyle/>
        <a:p>
          <a:endParaRPr lang="hu-HU"/>
        </a:p>
      </dgm:t>
    </dgm:pt>
    <dgm:pt modelId="{768D32C9-1898-4B8D-BD35-0CCE0EC16BAE}">
      <dgm:prSet phldrT="[Szöveg]"/>
      <dgm:spPr/>
      <dgm:t>
        <a:bodyPr/>
        <a:lstStyle/>
        <a:p>
          <a:r>
            <a:rPr lang="hu-HU"/>
            <a:t>sensor_sop6</a:t>
          </a:r>
        </a:p>
      </dgm:t>
    </dgm:pt>
    <dgm:pt modelId="{C62E7DCF-1FA2-448C-B8BA-FF438287E61C}" type="parTrans" cxnId="{9CA524CF-2CE6-490D-A310-3CDDD4BEBAE6}">
      <dgm:prSet/>
      <dgm:spPr/>
      <dgm:t>
        <a:bodyPr/>
        <a:lstStyle/>
        <a:p>
          <a:endParaRPr lang="hu-HU"/>
        </a:p>
      </dgm:t>
    </dgm:pt>
    <dgm:pt modelId="{352189DE-9B31-4AF3-9C5E-C55651AB37F7}" type="sibTrans" cxnId="{9CA524CF-2CE6-490D-A310-3CDDD4BEBAE6}">
      <dgm:prSet/>
      <dgm:spPr/>
      <dgm:t>
        <a:bodyPr/>
        <a:lstStyle/>
        <a:p>
          <a:endParaRPr lang="hu-HU"/>
        </a:p>
      </dgm:t>
    </dgm:pt>
    <dgm:pt modelId="{6C1E03AD-5964-4D67-A5C1-CF2E67F47A00}">
      <dgm:prSet phldrT="[Szöveg]"/>
      <dgm:spPr/>
      <dgm:t>
        <a:bodyPr/>
        <a:lstStyle/>
        <a:p>
          <a:r>
            <a:rPr lang="hu-HU"/>
            <a:t>sensor_sop7</a:t>
          </a:r>
        </a:p>
      </dgm:t>
    </dgm:pt>
    <dgm:pt modelId="{A890375E-1846-4865-9B86-FA80164B3B98}" type="parTrans" cxnId="{5300B3ED-51BC-4E4D-95ED-CEEDF55E2C78}">
      <dgm:prSet/>
      <dgm:spPr/>
      <dgm:t>
        <a:bodyPr/>
        <a:lstStyle/>
        <a:p>
          <a:endParaRPr lang="hu-HU"/>
        </a:p>
      </dgm:t>
    </dgm:pt>
    <dgm:pt modelId="{2C726577-9D84-4700-B78A-ACB4AD0D8AF7}" type="sibTrans" cxnId="{5300B3ED-51BC-4E4D-95ED-CEEDF55E2C78}">
      <dgm:prSet/>
      <dgm:spPr/>
      <dgm:t>
        <a:bodyPr/>
        <a:lstStyle/>
        <a:p>
          <a:endParaRPr lang="hu-HU"/>
        </a:p>
      </dgm:t>
    </dgm:pt>
    <dgm:pt modelId="{28294A18-D929-4BA5-B7C0-DF81DC5D2C11}">
      <dgm:prSet phldrT="[Szöveg]"/>
      <dgm:spPr/>
      <dgm:t>
        <a:bodyPr/>
        <a:lstStyle/>
        <a:p>
          <a:r>
            <a:rPr lang="hu-HU"/>
            <a:t>sensor_sop3</a:t>
          </a:r>
        </a:p>
      </dgm:t>
    </dgm:pt>
    <dgm:pt modelId="{083848B9-97FD-43C7-A102-E831E4ED3DB6}" type="sibTrans" cxnId="{13BDA47B-87B5-481D-8C8D-8D473225858D}">
      <dgm:prSet/>
      <dgm:spPr/>
      <dgm:t>
        <a:bodyPr/>
        <a:lstStyle/>
        <a:p>
          <a:endParaRPr lang="hu-HU"/>
        </a:p>
      </dgm:t>
    </dgm:pt>
    <dgm:pt modelId="{CC86D72E-EB24-4CC6-8BEE-454682390D32}" type="parTrans" cxnId="{13BDA47B-87B5-481D-8C8D-8D473225858D}">
      <dgm:prSet/>
      <dgm:spPr/>
      <dgm:t>
        <a:bodyPr/>
        <a:lstStyle/>
        <a:p>
          <a:endParaRPr lang="hu-HU"/>
        </a:p>
      </dgm:t>
    </dgm:pt>
    <dgm:pt modelId="{2879A466-47E0-4F3D-ACF3-8CA026C77382}">
      <dgm:prSet phldrT="[Szöveg]" custT="1"/>
      <dgm:spPr/>
      <dgm:t>
        <a:bodyPr/>
        <a:lstStyle/>
        <a:p>
          <a:r>
            <a:rPr lang="hu-HU" sz="1200" b="1"/>
            <a:t>COBS</a:t>
          </a:r>
        </a:p>
      </dgm:t>
    </dgm:pt>
    <dgm:pt modelId="{45716996-9CD3-45A4-869F-3BAEAFDFC969}" type="parTrans" cxnId="{23D32751-686B-42A2-9D62-C6D48DB35E4F}">
      <dgm:prSet/>
      <dgm:spPr/>
      <dgm:t>
        <a:bodyPr/>
        <a:lstStyle/>
        <a:p>
          <a:endParaRPr lang="hu-HU"/>
        </a:p>
      </dgm:t>
    </dgm:pt>
    <dgm:pt modelId="{B0E577DC-1DAF-4B59-A0C9-CE43536EF989}" type="sibTrans" cxnId="{23D32751-686B-42A2-9D62-C6D48DB35E4F}">
      <dgm:prSet/>
      <dgm:spPr/>
      <dgm:t>
        <a:bodyPr/>
        <a:lstStyle/>
        <a:p>
          <a:endParaRPr lang="hu-HU"/>
        </a:p>
      </dgm:t>
    </dgm:pt>
    <dgm:pt modelId="{A9DDB858-C7DF-4C4E-B036-DFE31CF764B7}">
      <dgm:prSet phldrT="[Szöveg]" custT="1"/>
      <dgm:spPr/>
      <dgm:t>
        <a:bodyPr/>
        <a:lstStyle/>
        <a:p>
          <a:r>
            <a:rPr lang="hu-HU" sz="1200" b="1"/>
            <a:t>TSF</a:t>
          </a:r>
        </a:p>
      </dgm:t>
    </dgm:pt>
    <dgm:pt modelId="{63E58441-6938-4496-AEB2-6770185D9F96}" type="parTrans" cxnId="{E6839352-2D6F-4F86-902D-A5EC565909FA}">
      <dgm:prSet/>
      <dgm:spPr/>
      <dgm:t>
        <a:bodyPr/>
        <a:lstStyle/>
        <a:p>
          <a:endParaRPr lang="hu-HU"/>
        </a:p>
      </dgm:t>
    </dgm:pt>
    <dgm:pt modelId="{869352A7-ED3A-4FA9-8271-72032F03AF04}" type="sibTrans" cxnId="{E6839352-2D6F-4F86-902D-A5EC565909FA}">
      <dgm:prSet/>
      <dgm:spPr/>
      <dgm:t>
        <a:bodyPr/>
        <a:lstStyle/>
        <a:p>
          <a:endParaRPr lang="hu-HU"/>
        </a:p>
      </dgm:t>
    </dgm:pt>
    <dgm:pt modelId="{873180B6-AE57-4E7A-A4CF-EAED2B42C109}">
      <dgm:prSet phldrT="[Szöveg]" custT="1"/>
      <dgm:spPr/>
      <dgm:t>
        <a:bodyPr/>
        <a:lstStyle/>
        <a:p>
          <a:r>
            <a:rPr lang="hu-HU" sz="1200"/>
            <a:t>5Hz</a:t>
          </a:r>
        </a:p>
      </dgm:t>
    </dgm:pt>
    <dgm:pt modelId="{D6F3FF59-2874-4DF1-AE87-E69D4FA61519}" type="parTrans" cxnId="{74202186-D838-4A7D-AA9B-2186123496E2}">
      <dgm:prSet/>
      <dgm:spPr/>
      <dgm:t>
        <a:bodyPr/>
        <a:lstStyle/>
        <a:p>
          <a:endParaRPr lang="hu-HU"/>
        </a:p>
      </dgm:t>
    </dgm:pt>
    <dgm:pt modelId="{DABBB91A-D9D9-4F85-9662-04F48CCFA766}" type="sibTrans" cxnId="{74202186-D838-4A7D-AA9B-2186123496E2}">
      <dgm:prSet/>
      <dgm:spPr/>
      <dgm:t>
        <a:bodyPr/>
        <a:lstStyle/>
        <a:p>
          <a:endParaRPr lang="hu-HU"/>
        </a:p>
      </dgm:t>
    </dgm:pt>
    <dgm:pt modelId="{F1E4DD86-3113-4070-AF1B-AA666CFBE9F9}">
      <dgm:prSet phldrT="[Szöveg]" custT="1"/>
      <dgm:spPr/>
      <dgm:t>
        <a:bodyPr/>
        <a:lstStyle/>
        <a:p>
          <a:r>
            <a:rPr lang="hu-HU" sz="1200"/>
            <a:t>1h</a:t>
          </a:r>
        </a:p>
      </dgm:t>
    </dgm:pt>
    <dgm:pt modelId="{67157A9C-397A-4247-B37E-65BC0BAA5C6F}" type="parTrans" cxnId="{F546C577-58F4-4151-B52D-1DB14749C1AE}">
      <dgm:prSet/>
      <dgm:spPr/>
      <dgm:t>
        <a:bodyPr/>
        <a:lstStyle/>
        <a:p>
          <a:endParaRPr lang="hu-HU"/>
        </a:p>
      </dgm:t>
    </dgm:pt>
    <dgm:pt modelId="{109CB68F-DAEE-4919-9581-BACA5EB7985D}" type="sibTrans" cxnId="{F546C577-58F4-4151-B52D-1DB14749C1AE}">
      <dgm:prSet/>
      <dgm:spPr/>
      <dgm:t>
        <a:bodyPr/>
        <a:lstStyle/>
        <a:p>
          <a:endParaRPr lang="hu-HU"/>
        </a:p>
      </dgm:t>
    </dgm:pt>
    <dgm:pt modelId="{3B585D1D-A557-4FB9-AD6E-0CC41849AECA}">
      <dgm:prSet phldrT="[Szöveg]" custT="1"/>
      <dgm:spPr/>
      <dgm:t>
        <a:bodyPr/>
        <a:lstStyle/>
        <a:p>
          <a:r>
            <a:rPr lang="hu-HU" sz="1200"/>
            <a:t>1min</a:t>
          </a:r>
        </a:p>
      </dgm:t>
    </dgm:pt>
    <dgm:pt modelId="{1B7AA1DE-A473-429F-A25A-B38E79BEE29F}" type="parTrans" cxnId="{D27AC5B3-0C75-4642-84B4-AAEFDC6CD18E}">
      <dgm:prSet/>
      <dgm:spPr/>
      <dgm:t>
        <a:bodyPr/>
        <a:lstStyle/>
        <a:p>
          <a:endParaRPr lang="hu-HU"/>
        </a:p>
      </dgm:t>
    </dgm:pt>
    <dgm:pt modelId="{2E703307-46C5-48A3-946B-692B0ADD004E}" type="sibTrans" cxnId="{D27AC5B3-0C75-4642-84B4-AAEFDC6CD18E}">
      <dgm:prSet/>
      <dgm:spPr/>
      <dgm:t>
        <a:bodyPr/>
        <a:lstStyle/>
        <a:p>
          <a:endParaRPr lang="hu-HU"/>
        </a:p>
      </dgm:t>
    </dgm:pt>
    <dgm:pt modelId="{F3B695E9-6DD3-493D-94FF-705C2C7A0C1C}">
      <dgm:prSet phldrT="[Szöveg]" custT="1"/>
      <dgm:spPr/>
      <dgm:t>
        <a:bodyPr/>
        <a:lstStyle/>
        <a:p>
          <a:r>
            <a:rPr lang="hu-HU" sz="1200" b="1"/>
            <a:t>1sec</a:t>
          </a:r>
        </a:p>
      </dgm:t>
    </dgm:pt>
    <dgm:pt modelId="{23CA7735-171E-48C8-AFE3-5A961FC02A21}" type="parTrans" cxnId="{D49283B8-CE47-4099-B032-7A0D3775C1EB}">
      <dgm:prSet/>
      <dgm:spPr/>
      <dgm:t>
        <a:bodyPr/>
        <a:lstStyle/>
        <a:p>
          <a:endParaRPr lang="hu-HU"/>
        </a:p>
      </dgm:t>
    </dgm:pt>
    <dgm:pt modelId="{68F7CEAE-7FF8-40EC-85FE-2C00DB6DA68A}" type="sibTrans" cxnId="{D49283B8-CE47-4099-B032-7A0D3775C1EB}">
      <dgm:prSet/>
      <dgm:spPr/>
      <dgm:t>
        <a:bodyPr/>
        <a:lstStyle/>
        <a:p>
          <a:endParaRPr lang="hu-HU"/>
        </a:p>
      </dgm:t>
    </dgm:pt>
    <dgm:pt modelId="{F84D41BF-3B68-4B80-B7D0-398444899144}">
      <dgm:prSet phldrT="[Szöveg]" custT="1"/>
      <dgm:spPr/>
      <dgm:t>
        <a:bodyPr/>
        <a:lstStyle/>
        <a:p>
          <a:r>
            <a:rPr lang="hu-HU" sz="1200"/>
            <a:t>2015</a:t>
          </a:r>
        </a:p>
      </dgm:t>
    </dgm:pt>
    <dgm:pt modelId="{26873949-6EEA-4FD2-AC00-886A0628CCFC}" type="parTrans" cxnId="{75C512D6-A533-46FE-943D-E53BAD63651F}">
      <dgm:prSet/>
      <dgm:spPr/>
      <dgm:t>
        <a:bodyPr/>
        <a:lstStyle/>
        <a:p>
          <a:endParaRPr lang="hu-HU"/>
        </a:p>
      </dgm:t>
    </dgm:pt>
    <dgm:pt modelId="{D5B5C6C7-EAF8-4C91-A43A-CFB59DB72579}" type="sibTrans" cxnId="{75C512D6-A533-46FE-943D-E53BAD63651F}">
      <dgm:prSet/>
      <dgm:spPr/>
      <dgm:t>
        <a:bodyPr/>
        <a:lstStyle/>
        <a:p>
          <a:endParaRPr lang="hu-HU"/>
        </a:p>
      </dgm:t>
    </dgm:pt>
    <dgm:pt modelId="{33E7AC4B-82FA-4E05-BFF5-A1DC00B20DAD}">
      <dgm:prSet phldrT="[Szöveg]" custT="1"/>
      <dgm:spPr/>
      <dgm:t>
        <a:bodyPr/>
        <a:lstStyle/>
        <a:p>
          <a:r>
            <a:rPr lang="hu-HU" sz="1200"/>
            <a:t>2016</a:t>
          </a:r>
        </a:p>
      </dgm:t>
    </dgm:pt>
    <dgm:pt modelId="{1340F0F4-9715-4F85-ADD0-D245E84F24E1}" type="parTrans" cxnId="{C360DD24-6873-4CD1-A9C4-F3F3CB660D13}">
      <dgm:prSet/>
      <dgm:spPr/>
      <dgm:t>
        <a:bodyPr/>
        <a:lstStyle/>
        <a:p>
          <a:endParaRPr lang="hu-HU"/>
        </a:p>
      </dgm:t>
    </dgm:pt>
    <dgm:pt modelId="{CB15CFBD-2DF7-4C46-9100-0B41C0B70D2E}" type="sibTrans" cxnId="{C360DD24-6873-4CD1-A9C4-F3F3CB660D13}">
      <dgm:prSet/>
      <dgm:spPr/>
      <dgm:t>
        <a:bodyPr/>
        <a:lstStyle/>
        <a:p>
          <a:endParaRPr lang="hu-HU"/>
        </a:p>
      </dgm:t>
    </dgm:pt>
    <dgm:pt modelId="{799124BD-5929-4C3C-8AE3-3E1BF18E79EF}">
      <dgm:prSet phldrT="[Szöveg]" custT="1"/>
      <dgm:spPr/>
      <dgm:t>
        <a:bodyPr/>
        <a:lstStyle/>
        <a:p>
          <a:r>
            <a:rPr lang="hu-HU" sz="1200"/>
            <a:t>2017</a:t>
          </a:r>
        </a:p>
      </dgm:t>
    </dgm:pt>
    <dgm:pt modelId="{B35F203B-C580-4D66-B151-8497C7D4D1AA}" type="parTrans" cxnId="{F05B8AEF-E59F-4AA1-857F-8ECBFB1230D6}">
      <dgm:prSet/>
      <dgm:spPr/>
      <dgm:t>
        <a:bodyPr/>
        <a:lstStyle/>
        <a:p>
          <a:endParaRPr lang="hu-HU"/>
        </a:p>
      </dgm:t>
    </dgm:pt>
    <dgm:pt modelId="{5C7B106D-4F79-4872-90E5-2C9FB08F9744}" type="sibTrans" cxnId="{F05B8AEF-E59F-4AA1-857F-8ECBFB1230D6}">
      <dgm:prSet/>
      <dgm:spPr/>
      <dgm:t>
        <a:bodyPr/>
        <a:lstStyle/>
        <a:p>
          <a:endParaRPr lang="hu-HU"/>
        </a:p>
      </dgm:t>
    </dgm:pt>
    <dgm:pt modelId="{6B816296-C0DE-4563-9EDA-21B1F3ED5D9D}">
      <dgm:prSet phldrT="[Szöveg]" custT="1"/>
      <dgm:spPr/>
      <dgm:t>
        <a:bodyPr/>
        <a:lstStyle/>
        <a:p>
          <a:r>
            <a:rPr lang="hu-HU" sz="1200"/>
            <a:t>2018</a:t>
          </a:r>
        </a:p>
      </dgm:t>
    </dgm:pt>
    <dgm:pt modelId="{57941EEC-8864-4DA3-A482-FDA1408DCC30}" type="parTrans" cxnId="{5A5C31E1-1633-4B3E-8453-F64A64245935}">
      <dgm:prSet/>
      <dgm:spPr/>
      <dgm:t>
        <a:bodyPr/>
        <a:lstStyle/>
        <a:p>
          <a:endParaRPr lang="hu-HU"/>
        </a:p>
      </dgm:t>
    </dgm:pt>
    <dgm:pt modelId="{9D711794-5A70-4178-BB44-D80A950637AC}" type="sibTrans" cxnId="{5A5C31E1-1633-4B3E-8453-F64A64245935}">
      <dgm:prSet/>
      <dgm:spPr/>
      <dgm:t>
        <a:bodyPr/>
        <a:lstStyle/>
        <a:p>
          <a:endParaRPr lang="hu-HU"/>
        </a:p>
      </dgm:t>
    </dgm:pt>
    <dgm:pt modelId="{D4C53CD9-4C7A-4B95-86E8-FE76F865F22D}">
      <dgm:prSet phldrT="[Szöveg]" custT="1"/>
      <dgm:spPr/>
      <dgm:t>
        <a:bodyPr/>
        <a:lstStyle/>
        <a:p>
          <a:r>
            <a:rPr lang="hu-HU" sz="1200"/>
            <a:t>2019</a:t>
          </a:r>
        </a:p>
      </dgm:t>
    </dgm:pt>
    <dgm:pt modelId="{4B4E761E-63C0-4BB3-933B-9F0C7EC15A26}" type="parTrans" cxnId="{797605B0-F387-42A0-ABEF-BE8AC78C8737}">
      <dgm:prSet/>
      <dgm:spPr/>
      <dgm:t>
        <a:bodyPr/>
        <a:lstStyle/>
        <a:p>
          <a:endParaRPr lang="hu-HU"/>
        </a:p>
      </dgm:t>
    </dgm:pt>
    <dgm:pt modelId="{114EDC64-B604-4C46-9D2F-59D89829725C}" type="sibTrans" cxnId="{797605B0-F387-42A0-ABEF-BE8AC78C8737}">
      <dgm:prSet/>
      <dgm:spPr/>
      <dgm:t>
        <a:bodyPr/>
        <a:lstStyle/>
        <a:p>
          <a:endParaRPr lang="hu-HU"/>
        </a:p>
      </dgm:t>
    </dgm:pt>
    <dgm:pt modelId="{9205DC50-A9ED-48A4-9574-7C666ADBFBE6}">
      <dgm:prSet phldrT="[Szöveg]" custT="1"/>
      <dgm:spPr/>
      <dgm:t>
        <a:bodyPr/>
        <a:lstStyle/>
        <a:p>
          <a:r>
            <a:rPr lang="hu-HU" sz="1200"/>
            <a:t>2020</a:t>
          </a:r>
        </a:p>
      </dgm:t>
    </dgm:pt>
    <dgm:pt modelId="{73B0EB64-992E-457A-BD3B-A6A7FAFE4E9A}" type="parTrans" cxnId="{E4AF7622-BF2E-4B43-B7F4-E9E03B6DB7C3}">
      <dgm:prSet/>
      <dgm:spPr/>
      <dgm:t>
        <a:bodyPr/>
        <a:lstStyle/>
        <a:p>
          <a:endParaRPr lang="hu-HU"/>
        </a:p>
      </dgm:t>
    </dgm:pt>
    <dgm:pt modelId="{4A82DACD-1C32-4EE2-B499-597FE7707DC8}" type="sibTrans" cxnId="{E4AF7622-BF2E-4B43-B7F4-E9E03B6DB7C3}">
      <dgm:prSet/>
      <dgm:spPr/>
      <dgm:t>
        <a:bodyPr/>
        <a:lstStyle/>
        <a:p>
          <a:endParaRPr lang="hu-HU"/>
        </a:p>
      </dgm:t>
    </dgm:pt>
    <dgm:pt modelId="{536F00A4-8B9A-4B83-8E41-C7869CF1848E}">
      <dgm:prSet phldrT="[Szöveg]" custT="1"/>
      <dgm:spPr/>
      <dgm:t>
        <a:bodyPr/>
        <a:lstStyle/>
        <a:p>
          <a:r>
            <a:rPr lang="hu-HU" sz="1200"/>
            <a:t>2021</a:t>
          </a:r>
        </a:p>
      </dgm:t>
    </dgm:pt>
    <dgm:pt modelId="{D3AE560A-D964-4505-A4F1-5E344CF2BF4E}" type="parTrans" cxnId="{408FC2C8-BFEE-445B-8884-972718FB6B4D}">
      <dgm:prSet/>
      <dgm:spPr/>
      <dgm:t>
        <a:bodyPr/>
        <a:lstStyle/>
        <a:p>
          <a:endParaRPr lang="hu-HU"/>
        </a:p>
      </dgm:t>
    </dgm:pt>
    <dgm:pt modelId="{616092FC-6832-43D4-A004-400208D60994}" type="sibTrans" cxnId="{408FC2C8-BFEE-445B-8884-972718FB6B4D}">
      <dgm:prSet/>
      <dgm:spPr/>
      <dgm:t>
        <a:bodyPr/>
        <a:lstStyle/>
        <a:p>
          <a:endParaRPr lang="hu-HU"/>
        </a:p>
      </dgm:t>
    </dgm:pt>
    <dgm:pt modelId="{F1300F6E-FCA9-4C7B-B9CA-CD266C45CB75}">
      <dgm:prSet phldrT="[Szöveg]" custT="1"/>
      <dgm:spPr/>
      <dgm:t>
        <a:bodyPr/>
        <a:lstStyle/>
        <a:p>
          <a:r>
            <a:rPr lang="hu-HU" sz="1200"/>
            <a:t>2022</a:t>
          </a:r>
        </a:p>
      </dgm:t>
    </dgm:pt>
    <dgm:pt modelId="{89C3D92B-6100-434A-9763-734D91852812}" type="parTrans" cxnId="{927951D9-DF0D-4012-893B-F699AFE5CF42}">
      <dgm:prSet/>
      <dgm:spPr/>
      <dgm:t>
        <a:bodyPr/>
        <a:lstStyle/>
        <a:p>
          <a:endParaRPr lang="hu-HU"/>
        </a:p>
      </dgm:t>
    </dgm:pt>
    <dgm:pt modelId="{FE6EEA2C-EDCF-4E81-AE7A-8F51D3E330D7}" type="sibTrans" cxnId="{927951D9-DF0D-4012-893B-F699AFE5CF42}">
      <dgm:prSet/>
      <dgm:spPr/>
      <dgm:t>
        <a:bodyPr/>
        <a:lstStyle/>
        <a:p>
          <a:endParaRPr lang="hu-HU"/>
        </a:p>
      </dgm:t>
    </dgm:pt>
    <dgm:pt modelId="{460C7F6B-29CE-4CBB-87A2-4794533C70BF}">
      <dgm:prSet phldrT="[Szöveg]" custT="1"/>
      <dgm:spPr/>
      <dgm:t>
        <a:bodyPr/>
        <a:lstStyle/>
        <a:p>
          <a:r>
            <a:rPr lang="hu-HU" sz="1200"/>
            <a:t>2023</a:t>
          </a:r>
        </a:p>
      </dgm:t>
    </dgm:pt>
    <dgm:pt modelId="{8C6DE6DA-D734-4C21-B774-74CFC4C37C8D}" type="parTrans" cxnId="{C7CEDE28-B735-4CAE-90C3-03EC1D07BE82}">
      <dgm:prSet/>
      <dgm:spPr/>
      <dgm:t>
        <a:bodyPr/>
        <a:lstStyle/>
        <a:p>
          <a:endParaRPr lang="hu-HU"/>
        </a:p>
      </dgm:t>
    </dgm:pt>
    <dgm:pt modelId="{E51B57D8-B4B2-4E88-99F2-DE89F80BBADC}" type="sibTrans" cxnId="{C7CEDE28-B735-4CAE-90C3-03EC1D07BE82}">
      <dgm:prSet/>
      <dgm:spPr/>
      <dgm:t>
        <a:bodyPr/>
        <a:lstStyle/>
        <a:p>
          <a:endParaRPr lang="hu-HU"/>
        </a:p>
      </dgm:t>
    </dgm:pt>
    <dgm:pt modelId="{58375AE4-3494-4AFA-834C-ECAF4E8D945C}">
      <dgm:prSet phldrT="[Szöveg]" custT="1"/>
      <dgm:spPr/>
      <dgm:t>
        <a:bodyPr/>
        <a:lstStyle/>
        <a:p>
          <a:r>
            <a:rPr lang="hu-HU" sz="1200"/>
            <a:t>2024</a:t>
          </a:r>
        </a:p>
      </dgm:t>
    </dgm:pt>
    <dgm:pt modelId="{939A0052-D069-437F-93AE-F93E135C3C77}" type="parTrans" cxnId="{046119B0-9853-4A47-B2D7-4B0C529244A7}">
      <dgm:prSet/>
      <dgm:spPr/>
      <dgm:t>
        <a:bodyPr/>
        <a:lstStyle/>
        <a:p>
          <a:endParaRPr lang="hu-HU"/>
        </a:p>
      </dgm:t>
    </dgm:pt>
    <dgm:pt modelId="{4ABCF7D0-4FDD-40E7-AA82-F1E7BBD0217A}" type="sibTrans" cxnId="{046119B0-9853-4A47-B2D7-4B0C529244A7}">
      <dgm:prSet/>
      <dgm:spPr/>
      <dgm:t>
        <a:bodyPr/>
        <a:lstStyle/>
        <a:p>
          <a:endParaRPr lang="hu-HU"/>
        </a:p>
      </dgm:t>
    </dgm:pt>
    <dgm:pt modelId="{12073BF6-C02D-495C-B3BB-E500D135E1FC}" type="pres">
      <dgm:prSet presAssocID="{A6FF5DF7-D76E-4744-8438-8134185FEC8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4C98CBE0-C0CB-4155-A0E9-59F4393AD5F7}" type="pres">
      <dgm:prSet presAssocID="{FD0C2932-BFA4-4DC1-B282-03380FC0F462}" presName="hierRoot1" presStyleCnt="0">
        <dgm:presLayoutVars>
          <dgm:hierBranch val="init"/>
        </dgm:presLayoutVars>
      </dgm:prSet>
      <dgm:spPr/>
    </dgm:pt>
    <dgm:pt modelId="{0648CCAF-D047-41D5-85EC-BD0C5B6EE714}" type="pres">
      <dgm:prSet presAssocID="{FD0C2932-BFA4-4DC1-B282-03380FC0F462}" presName="rootComposite1" presStyleCnt="0"/>
      <dgm:spPr/>
    </dgm:pt>
    <dgm:pt modelId="{72031DF6-5DBD-4CFC-A29A-26C4C45D52FF}" type="pres">
      <dgm:prSet presAssocID="{FD0C2932-BFA4-4DC1-B282-03380FC0F46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F1859DB3-2256-4971-A5E2-C3DC30850A34}" type="pres">
      <dgm:prSet presAssocID="{FD0C2932-BFA4-4DC1-B282-03380FC0F462}" presName="rootConnector1" presStyleLbl="node1" presStyleIdx="0" presStyleCnt="0"/>
      <dgm:spPr/>
      <dgm:t>
        <a:bodyPr/>
        <a:lstStyle/>
        <a:p>
          <a:endParaRPr lang="hu-HU"/>
        </a:p>
      </dgm:t>
    </dgm:pt>
    <dgm:pt modelId="{42762C76-4F27-4B5F-9FD8-2C472F1FAEBF}" type="pres">
      <dgm:prSet presAssocID="{FD0C2932-BFA4-4DC1-B282-03380FC0F462}" presName="hierChild2" presStyleCnt="0"/>
      <dgm:spPr/>
    </dgm:pt>
    <dgm:pt modelId="{7309E5C9-717B-4C58-8E1F-441A3C29C073}" type="pres">
      <dgm:prSet presAssocID="{8C8718A4-C789-46AE-8F9C-FF2AE6C50F65}" presName="Name64" presStyleLbl="parChTrans1D2" presStyleIdx="0" presStyleCnt="7"/>
      <dgm:spPr/>
      <dgm:t>
        <a:bodyPr/>
        <a:lstStyle/>
        <a:p>
          <a:endParaRPr lang="hu-HU"/>
        </a:p>
      </dgm:t>
    </dgm:pt>
    <dgm:pt modelId="{0FF88DCB-8105-4997-AACA-E5FDE6F8F398}" type="pres">
      <dgm:prSet presAssocID="{6016CD60-F434-4420-B2BC-566BF7604C19}" presName="hierRoot2" presStyleCnt="0">
        <dgm:presLayoutVars>
          <dgm:hierBranch val="init"/>
        </dgm:presLayoutVars>
      </dgm:prSet>
      <dgm:spPr/>
    </dgm:pt>
    <dgm:pt modelId="{340D236B-01EA-47AB-904B-606D6AFA7FBE}" type="pres">
      <dgm:prSet presAssocID="{6016CD60-F434-4420-B2BC-566BF7604C19}" presName="rootComposite" presStyleCnt="0"/>
      <dgm:spPr/>
    </dgm:pt>
    <dgm:pt modelId="{5B63894D-93F5-4BCE-97D9-91ACFFBC8279}" type="pres">
      <dgm:prSet presAssocID="{6016CD60-F434-4420-B2BC-566BF7604C19}" presName="rootText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802F729-5617-4A3E-8D71-05EB54225A91}" type="pres">
      <dgm:prSet presAssocID="{6016CD60-F434-4420-B2BC-566BF7604C19}" presName="rootConnector" presStyleLbl="node2" presStyleIdx="0" presStyleCnt="7"/>
      <dgm:spPr/>
      <dgm:t>
        <a:bodyPr/>
        <a:lstStyle/>
        <a:p>
          <a:endParaRPr lang="hu-HU"/>
        </a:p>
      </dgm:t>
    </dgm:pt>
    <dgm:pt modelId="{50A66462-0AC0-45B7-BA2D-FD9E8DE27297}" type="pres">
      <dgm:prSet presAssocID="{6016CD60-F434-4420-B2BC-566BF7604C19}" presName="hierChild4" presStyleCnt="0"/>
      <dgm:spPr/>
    </dgm:pt>
    <dgm:pt modelId="{0E52B143-533A-498D-A3FD-E615B63A11B6}" type="pres">
      <dgm:prSet presAssocID="{6016CD60-F434-4420-B2BC-566BF7604C19}" presName="hierChild5" presStyleCnt="0"/>
      <dgm:spPr/>
    </dgm:pt>
    <dgm:pt modelId="{23F87FDB-B12C-44E9-AE48-990416ADB9D6}" type="pres">
      <dgm:prSet presAssocID="{19B14A99-1B92-4622-B677-79CF75196541}" presName="Name64" presStyleLbl="parChTrans1D2" presStyleIdx="1" presStyleCnt="7"/>
      <dgm:spPr/>
      <dgm:t>
        <a:bodyPr/>
        <a:lstStyle/>
        <a:p>
          <a:endParaRPr lang="hu-HU"/>
        </a:p>
      </dgm:t>
    </dgm:pt>
    <dgm:pt modelId="{C88B559D-72FF-4976-8E8F-1656384457EE}" type="pres">
      <dgm:prSet presAssocID="{E693A3E1-113C-474F-8193-88C5D7AD156C}" presName="hierRoot2" presStyleCnt="0">
        <dgm:presLayoutVars>
          <dgm:hierBranch val="init"/>
        </dgm:presLayoutVars>
      </dgm:prSet>
      <dgm:spPr/>
    </dgm:pt>
    <dgm:pt modelId="{BE5DEBBC-2827-44C9-911F-3946F30EA7C0}" type="pres">
      <dgm:prSet presAssocID="{E693A3E1-113C-474F-8193-88C5D7AD156C}" presName="rootComposite" presStyleCnt="0"/>
      <dgm:spPr/>
    </dgm:pt>
    <dgm:pt modelId="{6A35AE2B-ADB5-4167-B44E-CA473A1C4CE4}" type="pres">
      <dgm:prSet presAssocID="{E693A3E1-113C-474F-8193-88C5D7AD156C}" presName="rootText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49801E70-74F3-42B0-9FD7-1EB14478EC86}" type="pres">
      <dgm:prSet presAssocID="{E693A3E1-113C-474F-8193-88C5D7AD156C}" presName="rootConnector" presStyleLbl="node2" presStyleIdx="1" presStyleCnt="7"/>
      <dgm:spPr/>
      <dgm:t>
        <a:bodyPr/>
        <a:lstStyle/>
        <a:p>
          <a:endParaRPr lang="hu-HU"/>
        </a:p>
      </dgm:t>
    </dgm:pt>
    <dgm:pt modelId="{2C25505A-2210-49B5-B5E2-BED7671EBD16}" type="pres">
      <dgm:prSet presAssocID="{E693A3E1-113C-474F-8193-88C5D7AD156C}" presName="hierChild4" presStyleCnt="0"/>
      <dgm:spPr/>
    </dgm:pt>
    <dgm:pt modelId="{CE4569D4-7FAC-4A9B-BE3D-A7399BF2FA49}" type="pres">
      <dgm:prSet presAssocID="{45716996-9CD3-45A4-869F-3BAEAFDFC969}" presName="Name64" presStyleLbl="parChTrans1D3" presStyleIdx="0" presStyleCnt="1"/>
      <dgm:spPr/>
      <dgm:t>
        <a:bodyPr/>
        <a:lstStyle/>
        <a:p>
          <a:endParaRPr lang="hu-HU"/>
        </a:p>
      </dgm:t>
    </dgm:pt>
    <dgm:pt modelId="{66B02407-1975-4A15-BE4C-9B6A6F38F809}" type="pres">
      <dgm:prSet presAssocID="{2879A466-47E0-4F3D-ACF3-8CA026C77382}" presName="hierRoot2" presStyleCnt="0">
        <dgm:presLayoutVars>
          <dgm:hierBranch val="init"/>
        </dgm:presLayoutVars>
      </dgm:prSet>
      <dgm:spPr/>
    </dgm:pt>
    <dgm:pt modelId="{632C1102-33E9-4520-BF62-69F881586B6B}" type="pres">
      <dgm:prSet presAssocID="{2879A466-47E0-4F3D-ACF3-8CA026C77382}" presName="rootComposite" presStyleCnt="0"/>
      <dgm:spPr/>
    </dgm:pt>
    <dgm:pt modelId="{CF482C08-D3A6-4108-95E3-57C3DFDAE18C}" type="pres">
      <dgm:prSet presAssocID="{2879A466-47E0-4F3D-ACF3-8CA026C77382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CE401B03-7B58-431C-97B6-7730596F6B06}" type="pres">
      <dgm:prSet presAssocID="{2879A466-47E0-4F3D-ACF3-8CA026C77382}" presName="rootConnector" presStyleLbl="node3" presStyleIdx="0" presStyleCnt="1"/>
      <dgm:spPr/>
      <dgm:t>
        <a:bodyPr/>
        <a:lstStyle/>
        <a:p>
          <a:endParaRPr lang="hu-HU"/>
        </a:p>
      </dgm:t>
    </dgm:pt>
    <dgm:pt modelId="{1F64B155-3E41-4AFA-89CF-EE4C692DCCF4}" type="pres">
      <dgm:prSet presAssocID="{2879A466-47E0-4F3D-ACF3-8CA026C77382}" presName="hierChild4" presStyleCnt="0"/>
      <dgm:spPr/>
    </dgm:pt>
    <dgm:pt modelId="{302695B3-9C70-4402-BB0E-FE8BFCB4AF70}" type="pres">
      <dgm:prSet presAssocID="{63E58441-6938-4496-AEB2-6770185D9F96}" presName="Name64" presStyleLbl="parChTrans1D4" presStyleIdx="0" presStyleCnt="15"/>
      <dgm:spPr/>
      <dgm:t>
        <a:bodyPr/>
        <a:lstStyle/>
        <a:p>
          <a:endParaRPr lang="hu-HU"/>
        </a:p>
      </dgm:t>
    </dgm:pt>
    <dgm:pt modelId="{2C579759-8F33-4F3B-8BDF-83DA4EA6779C}" type="pres">
      <dgm:prSet presAssocID="{A9DDB858-C7DF-4C4E-B036-DFE31CF764B7}" presName="hierRoot2" presStyleCnt="0">
        <dgm:presLayoutVars>
          <dgm:hierBranch val="init"/>
        </dgm:presLayoutVars>
      </dgm:prSet>
      <dgm:spPr/>
    </dgm:pt>
    <dgm:pt modelId="{0D064502-0769-4A84-A321-2D4A0B72F68F}" type="pres">
      <dgm:prSet presAssocID="{A9DDB858-C7DF-4C4E-B036-DFE31CF764B7}" presName="rootComposite" presStyleCnt="0"/>
      <dgm:spPr/>
    </dgm:pt>
    <dgm:pt modelId="{0EF6E04C-1B12-41AB-821E-F811FC9A5FC0}" type="pres">
      <dgm:prSet presAssocID="{A9DDB858-C7DF-4C4E-B036-DFE31CF764B7}" presName="rootText" presStyleLbl="node4" presStyleIdx="0" presStyleCnt="1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2B09A1E-1F8A-4479-9011-C433C5658644}" type="pres">
      <dgm:prSet presAssocID="{A9DDB858-C7DF-4C4E-B036-DFE31CF764B7}" presName="rootConnector" presStyleLbl="node4" presStyleIdx="0" presStyleCnt="15"/>
      <dgm:spPr/>
      <dgm:t>
        <a:bodyPr/>
        <a:lstStyle/>
        <a:p>
          <a:endParaRPr lang="hu-HU"/>
        </a:p>
      </dgm:t>
    </dgm:pt>
    <dgm:pt modelId="{4989C98C-2013-411B-B56B-BEB9646526AE}" type="pres">
      <dgm:prSet presAssocID="{A9DDB858-C7DF-4C4E-B036-DFE31CF764B7}" presName="hierChild4" presStyleCnt="0"/>
      <dgm:spPr/>
    </dgm:pt>
    <dgm:pt modelId="{C5F294BF-6494-4A3B-8D46-D0083215D5C2}" type="pres">
      <dgm:prSet presAssocID="{67157A9C-397A-4247-B37E-65BC0BAA5C6F}" presName="Name64" presStyleLbl="parChTrans1D4" presStyleIdx="1" presStyleCnt="15"/>
      <dgm:spPr/>
      <dgm:t>
        <a:bodyPr/>
        <a:lstStyle/>
        <a:p>
          <a:endParaRPr lang="hu-HU"/>
        </a:p>
      </dgm:t>
    </dgm:pt>
    <dgm:pt modelId="{72C6AA23-A501-4848-AD9E-7272F9B59DF0}" type="pres">
      <dgm:prSet presAssocID="{F1E4DD86-3113-4070-AF1B-AA666CFBE9F9}" presName="hierRoot2" presStyleCnt="0">
        <dgm:presLayoutVars>
          <dgm:hierBranch val="init"/>
        </dgm:presLayoutVars>
      </dgm:prSet>
      <dgm:spPr/>
    </dgm:pt>
    <dgm:pt modelId="{2EF5CE69-2976-4B82-9D88-EB8CE7D3DE41}" type="pres">
      <dgm:prSet presAssocID="{F1E4DD86-3113-4070-AF1B-AA666CFBE9F9}" presName="rootComposite" presStyleCnt="0"/>
      <dgm:spPr/>
    </dgm:pt>
    <dgm:pt modelId="{70957E4A-953D-4118-999C-C0A02BDD3C49}" type="pres">
      <dgm:prSet presAssocID="{F1E4DD86-3113-4070-AF1B-AA666CFBE9F9}" presName="rootText" presStyleLbl="node4" presStyleIdx="1" presStyleCnt="1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5CCE992A-A37F-46D3-8C05-9212640D70BE}" type="pres">
      <dgm:prSet presAssocID="{F1E4DD86-3113-4070-AF1B-AA666CFBE9F9}" presName="rootConnector" presStyleLbl="node4" presStyleIdx="1" presStyleCnt="15"/>
      <dgm:spPr/>
      <dgm:t>
        <a:bodyPr/>
        <a:lstStyle/>
        <a:p>
          <a:endParaRPr lang="hu-HU"/>
        </a:p>
      </dgm:t>
    </dgm:pt>
    <dgm:pt modelId="{D3B7F467-4C04-4D99-800C-1B15BEB46093}" type="pres">
      <dgm:prSet presAssocID="{F1E4DD86-3113-4070-AF1B-AA666CFBE9F9}" presName="hierChild4" presStyleCnt="0"/>
      <dgm:spPr/>
    </dgm:pt>
    <dgm:pt modelId="{01B2FEED-1432-49F7-AFD5-E925A473BC6B}" type="pres">
      <dgm:prSet presAssocID="{F1E4DD86-3113-4070-AF1B-AA666CFBE9F9}" presName="hierChild5" presStyleCnt="0"/>
      <dgm:spPr/>
    </dgm:pt>
    <dgm:pt modelId="{90CD7597-FB43-4D1B-BD03-32354B3739C8}" type="pres">
      <dgm:prSet presAssocID="{1B7AA1DE-A473-429F-A25A-B38E79BEE29F}" presName="Name64" presStyleLbl="parChTrans1D4" presStyleIdx="2" presStyleCnt="15"/>
      <dgm:spPr/>
      <dgm:t>
        <a:bodyPr/>
        <a:lstStyle/>
        <a:p>
          <a:endParaRPr lang="hu-HU"/>
        </a:p>
      </dgm:t>
    </dgm:pt>
    <dgm:pt modelId="{1008C3A1-9C61-41C3-B31F-0C6BEC9804B3}" type="pres">
      <dgm:prSet presAssocID="{3B585D1D-A557-4FB9-AD6E-0CC41849AECA}" presName="hierRoot2" presStyleCnt="0">
        <dgm:presLayoutVars>
          <dgm:hierBranch val="init"/>
        </dgm:presLayoutVars>
      </dgm:prSet>
      <dgm:spPr/>
    </dgm:pt>
    <dgm:pt modelId="{909B21F5-B154-4506-9A76-583A7E0C1E24}" type="pres">
      <dgm:prSet presAssocID="{3B585D1D-A557-4FB9-AD6E-0CC41849AECA}" presName="rootComposite" presStyleCnt="0"/>
      <dgm:spPr/>
    </dgm:pt>
    <dgm:pt modelId="{0199A94F-E517-43AF-A6C6-D06F39EA5C17}" type="pres">
      <dgm:prSet presAssocID="{3B585D1D-A557-4FB9-AD6E-0CC41849AECA}" presName="rootText" presStyleLbl="node4" presStyleIdx="2" presStyleCnt="1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493B5262-6681-4B0E-91B9-A8366E6D1D5C}" type="pres">
      <dgm:prSet presAssocID="{3B585D1D-A557-4FB9-AD6E-0CC41849AECA}" presName="rootConnector" presStyleLbl="node4" presStyleIdx="2" presStyleCnt="15"/>
      <dgm:spPr/>
      <dgm:t>
        <a:bodyPr/>
        <a:lstStyle/>
        <a:p>
          <a:endParaRPr lang="hu-HU"/>
        </a:p>
      </dgm:t>
    </dgm:pt>
    <dgm:pt modelId="{0C8EBF36-2989-4CCD-805E-C351CF4D10F2}" type="pres">
      <dgm:prSet presAssocID="{3B585D1D-A557-4FB9-AD6E-0CC41849AECA}" presName="hierChild4" presStyleCnt="0"/>
      <dgm:spPr/>
    </dgm:pt>
    <dgm:pt modelId="{4A6996FC-A95A-42E5-B2AF-058B95EBE757}" type="pres">
      <dgm:prSet presAssocID="{3B585D1D-A557-4FB9-AD6E-0CC41849AECA}" presName="hierChild5" presStyleCnt="0"/>
      <dgm:spPr/>
    </dgm:pt>
    <dgm:pt modelId="{C2C449D0-969B-4505-8D1E-34FF2C92FD92}" type="pres">
      <dgm:prSet presAssocID="{23CA7735-171E-48C8-AFE3-5A961FC02A21}" presName="Name64" presStyleLbl="parChTrans1D4" presStyleIdx="3" presStyleCnt="15"/>
      <dgm:spPr/>
      <dgm:t>
        <a:bodyPr/>
        <a:lstStyle/>
        <a:p>
          <a:endParaRPr lang="hu-HU"/>
        </a:p>
      </dgm:t>
    </dgm:pt>
    <dgm:pt modelId="{538C8DE0-17AB-4629-8792-B1F2B3B65FDC}" type="pres">
      <dgm:prSet presAssocID="{F3B695E9-6DD3-493D-94FF-705C2C7A0C1C}" presName="hierRoot2" presStyleCnt="0">
        <dgm:presLayoutVars>
          <dgm:hierBranch val="init"/>
        </dgm:presLayoutVars>
      </dgm:prSet>
      <dgm:spPr/>
    </dgm:pt>
    <dgm:pt modelId="{7925AFAE-DDE2-4064-ACD2-E98E176B8477}" type="pres">
      <dgm:prSet presAssocID="{F3B695E9-6DD3-493D-94FF-705C2C7A0C1C}" presName="rootComposite" presStyleCnt="0"/>
      <dgm:spPr/>
    </dgm:pt>
    <dgm:pt modelId="{CC5ED992-3328-4826-AC86-0310B434043F}" type="pres">
      <dgm:prSet presAssocID="{F3B695E9-6DD3-493D-94FF-705C2C7A0C1C}" presName="rootText" presStyleLbl="node4" presStyleIdx="3" presStyleCnt="1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FC0D4A3-EB3C-493E-A351-9F13B7C12C33}" type="pres">
      <dgm:prSet presAssocID="{F3B695E9-6DD3-493D-94FF-705C2C7A0C1C}" presName="rootConnector" presStyleLbl="node4" presStyleIdx="3" presStyleCnt="15"/>
      <dgm:spPr/>
      <dgm:t>
        <a:bodyPr/>
        <a:lstStyle/>
        <a:p>
          <a:endParaRPr lang="hu-HU"/>
        </a:p>
      </dgm:t>
    </dgm:pt>
    <dgm:pt modelId="{5443DCCF-9E74-4BF7-B6AB-D5306D66596C}" type="pres">
      <dgm:prSet presAssocID="{F3B695E9-6DD3-493D-94FF-705C2C7A0C1C}" presName="hierChild4" presStyleCnt="0"/>
      <dgm:spPr/>
    </dgm:pt>
    <dgm:pt modelId="{FA5B1ECD-409F-4DE1-8236-A314FAE234C5}" type="pres">
      <dgm:prSet presAssocID="{26873949-6EEA-4FD2-AC00-886A0628CCFC}" presName="Name64" presStyleLbl="parChTrans1D4" presStyleIdx="4" presStyleCnt="15"/>
      <dgm:spPr/>
      <dgm:t>
        <a:bodyPr/>
        <a:lstStyle/>
        <a:p>
          <a:endParaRPr lang="hu-HU"/>
        </a:p>
      </dgm:t>
    </dgm:pt>
    <dgm:pt modelId="{B6CB275A-F1C5-4A38-BC42-01230A8B9CFF}" type="pres">
      <dgm:prSet presAssocID="{F84D41BF-3B68-4B80-B7D0-398444899144}" presName="hierRoot2" presStyleCnt="0">
        <dgm:presLayoutVars>
          <dgm:hierBranch val="init"/>
        </dgm:presLayoutVars>
      </dgm:prSet>
      <dgm:spPr/>
    </dgm:pt>
    <dgm:pt modelId="{F97A932E-2933-4B44-9BC1-490FC756A4F6}" type="pres">
      <dgm:prSet presAssocID="{F84D41BF-3B68-4B80-B7D0-398444899144}" presName="rootComposite" presStyleCnt="0"/>
      <dgm:spPr/>
    </dgm:pt>
    <dgm:pt modelId="{E3588AD2-97FE-4625-9249-E530CFD0082B}" type="pres">
      <dgm:prSet presAssocID="{F84D41BF-3B68-4B80-B7D0-398444899144}" presName="rootText" presStyleLbl="node4" presStyleIdx="4" presStyleCnt="1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38CB8B1-BBED-41F1-B7E5-DEB9024D60D6}" type="pres">
      <dgm:prSet presAssocID="{F84D41BF-3B68-4B80-B7D0-398444899144}" presName="rootConnector" presStyleLbl="node4" presStyleIdx="4" presStyleCnt="15"/>
      <dgm:spPr/>
      <dgm:t>
        <a:bodyPr/>
        <a:lstStyle/>
        <a:p>
          <a:endParaRPr lang="hu-HU"/>
        </a:p>
      </dgm:t>
    </dgm:pt>
    <dgm:pt modelId="{F7D556D4-3DFC-46C5-BC09-41F141F22C94}" type="pres">
      <dgm:prSet presAssocID="{F84D41BF-3B68-4B80-B7D0-398444899144}" presName="hierChild4" presStyleCnt="0"/>
      <dgm:spPr/>
    </dgm:pt>
    <dgm:pt modelId="{646227BB-B882-4C24-87F5-C122D923E784}" type="pres">
      <dgm:prSet presAssocID="{F84D41BF-3B68-4B80-B7D0-398444899144}" presName="hierChild5" presStyleCnt="0"/>
      <dgm:spPr/>
    </dgm:pt>
    <dgm:pt modelId="{167683A7-8743-4443-8389-A33D1DCCBF98}" type="pres">
      <dgm:prSet presAssocID="{1340F0F4-9715-4F85-ADD0-D245E84F24E1}" presName="Name64" presStyleLbl="parChTrans1D4" presStyleIdx="5" presStyleCnt="15"/>
      <dgm:spPr/>
      <dgm:t>
        <a:bodyPr/>
        <a:lstStyle/>
        <a:p>
          <a:endParaRPr lang="hu-HU"/>
        </a:p>
      </dgm:t>
    </dgm:pt>
    <dgm:pt modelId="{6F8415E2-86CF-47EC-B022-8A0785F1B26A}" type="pres">
      <dgm:prSet presAssocID="{33E7AC4B-82FA-4E05-BFF5-A1DC00B20DAD}" presName="hierRoot2" presStyleCnt="0">
        <dgm:presLayoutVars>
          <dgm:hierBranch val="init"/>
        </dgm:presLayoutVars>
      </dgm:prSet>
      <dgm:spPr/>
    </dgm:pt>
    <dgm:pt modelId="{044744F0-7859-4178-A2F5-427163E9B94D}" type="pres">
      <dgm:prSet presAssocID="{33E7AC4B-82FA-4E05-BFF5-A1DC00B20DAD}" presName="rootComposite" presStyleCnt="0"/>
      <dgm:spPr/>
    </dgm:pt>
    <dgm:pt modelId="{25F7FDAB-A4BC-40CB-9F21-317D53D2564A}" type="pres">
      <dgm:prSet presAssocID="{33E7AC4B-82FA-4E05-BFF5-A1DC00B20DAD}" presName="rootText" presStyleLbl="node4" presStyleIdx="5" presStyleCnt="1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EB6AC37D-3CD7-4E2C-87D5-39F08BD01596}" type="pres">
      <dgm:prSet presAssocID="{33E7AC4B-82FA-4E05-BFF5-A1DC00B20DAD}" presName="rootConnector" presStyleLbl="node4" presStyleIdx="5" presStyleCnt="15"/>
      <dgm:spPr/>
      <dgm:t>
        <a:bodyPr/>
        <a:lstStyle/>
        <a:p>
          <a:endParaRPr lang="hu-HU"/>
        </a:p>
      </dgm:t>
    </dgm:pt>
    <dgm:pt modelId="{D17CC46B-2824-48C2-B9A2-A48DB62ABA8E}" type="pres">
      <dgm:prSet presAssocID="{33E7AC4B-82FA-4E05-BFF5-A1DC00B20DAD}" presName="hierChild4" presStyleCnt="0"/>
      <dgm:spPr/>
    </dgm:pt>
    <dgm:pt modelId="{C1BF57E9-F7BE-40E7-9418-61FBD1A773F0}" type="pres">
      <dgm:prSet presAssocID="{33E7AC4B-82FA-4E05-BFF5-A1DC00B20DAD}" presName="hierChild5" presStyleCnt="0"/>
      <dgm:spPr/>
    </dgm:pt>
    <dgm:pt modelId="{624D4357-4D5A-496A-9A00-56CCE7373403}" type="pres">
      <dgm:prSet presAssocID="{B35F203B-C580-4D66-B151-8497C7D4D1AA}" presName="Name64" presStyleLbl="parChTrans1D4" presStyleIdx="6" presStyleCnt="15"/>
      <dgm:spPr/>
      <dgm:t>
        <a:bodyPr/>
        <a:lstStyle/>
        <a:p>
          <a:endParaRPr lang="hu-HU"/>
        </a:p>
      </dgm:t>
    </dgm:pt>
    <dgm:pt modelId="{AE982DC0-42C2-4084-AC7D-262A2E98B0EF}" type="pres">
      <dgm:prSet presAssocID="{799124BD-5929-4C3C-8AE3-3E1BF18E79EF}" presName="hierRoot2" presStyleCnt="0">
        <dgm:presLayoutVars>
          <dgm:hierBranch val="init"/>
        </dgm:presLayoutVars>
      </dgm:prSet>
      <dgm:spPr/>
    </dgm:pt>
    <dgm:pt modelId="{F8448ECC-B576-4206-BFE7-A6FB67DA1A5C}" type="pres">
      <dgm:prSet presAssocID="{799124BD-5929-4C3C-8AE3-3E1BF18E79EF}" presName="rootComposite" presStyleCnt="0"/>
      <dgm:spPr/>
    </dgm:pt>
    <dgm:pt modelId="{EB668D8A-A05B-419F-8D6E-A3744E3C710D}" type="pres">
      <dgm:prSet presAssocID="{799124BD-5929-4C3C-8AE3-3E1BF18E79EF}" presName="rootText" presStyleLbl="node4" presStyleIdx="6" presStyleCnt="1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6DBB32D-6B1D-4A33-8EF3-78B1F99C8B91}" type="pres">
      <dgm:prSet presAssocID="{799124BD-5929-4C3C-8AE3-3E1BF18E79EF}" presName="rootConnector" presStyleLbl="node4" presStyleIdx="6" presStyleCnt="15"/>
      <dgm:spPr/>
      <dgm:t>
        <a:bodyPr/>
        <a:lstStyle/>
        <a:p>
          <a:endParaRPr lang="hu-HU"/>
        </a:p>
      </dgm:t>
    </dgm:pt>
    <dgm:pt modelId="{315D82BD-3488-4361-AB74-DEB2ACE82D81}" type="pres">
      <dgm:prSet presAssocID="{799124BD-5929-4C3C-8AE3-3E1BF18E79EF}" presName="hierChild4" presStyleCnt="0"/>
      <dgm:spPr/>
    </dgm:pt>
    <dgm:pt modelId="{557FFF78-3B50-4A49-9D15-A2A59AC32AE4}" type="pres">
      <dgm:prSet presAssocID="{799124BD-5929-4C3C-8AE3-3E1BF18E79EF}" presName="hierChild5" presStyleCnt="0"/>
      <dgm:spPr/>
    </dgm:pt>
    <dgm:pt modelId="{1BA70A6A-C086-4002-BD83-39B074DD3864}" type="pres">
      <dgm:prSet presAssocID="{57941EEC-8864-4DA3-A482-FDA1408DCC30}" presName="Name64" presStyleLbl="parChTrans1D4" presStyleIdx="7" presStyleCnt="15"/>
      <dgm:spPr/>
      <dgm:t>
        <a:bodyPr/>
        <a:lstStyle/>
        <a:p>
          <a:endParaRPr lang="hu-HU"/>
        </a:p>
      </dgm:t>
    </dgm:pt>
    <dgm:pt modelId="{C25E8DBE-FFFE-4D82-8D00-9A2C1A012C72}" type="pres">
      <dgm:prSet presAssocID="{6B816296-C0DE-4563-9EDA-21B1F3ED5D9D}" presName="hierRoot2" presStyleCnt="0">
        <dgm:presLayoutVars>
          <dgm:hierBranch val="init"/>
        </dgm:presLayoutVars>
      </dgm:prSet>
      <dgm:spPr/>
    </dgm:pt>
    <dgm:pt modelId="{38D05574-B792-43FF-963E-736A17E8CCAC}" type="pres">
      <dgm:prSet presAssocID="{6B816296-C0DE-4563-9EDA-21B1F3ED5D9D}" presName="rootComposite" presStyleCnt="0"/>
      <dgm:spPr/>
    </dgm:pt>
    <dgm:pt modelId="{695FB592-E102-45FB-A0E1-F9FF8CCB57B3}" type="pres">
      <dgm:prSet presAssocID="{6B816296-C0DE-4563-9EDA-21B1F3ED5D9D}" presName="rootText" presStyleLbl="node4" presStyleIdx="7" presStyleCnt="1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A6CC628-6310-4DC3-BD17-291F16E6079D}" type="pres">
      <dgm:prSet presAssocID="{6B816296-C0DE-4563-9EDA-21B1F3ED5D9D}" presName="rootConnector" presStyleLbl="node4" presStyleIdx="7" presStyleCnt="15"/>
      <dgm:spPr/>
      <dgm:t>
        <a:bodyPr/>
        <a:lstStyle/>
        <a:p>
          <a:endParaRPr lang="hu-HU"/>
        </a:p>
      </dgm:t>
    </dgm:pt>
    <dgm:pt modelId="{37ECF32D-4A74-4186-A77E-EB8CE652A2B6}" type="pres">
      <dgm:prSet presAssocID="{6B816296-C0DE-4563-9EDA-21B1F3ED5D9D}" presName="hierChild4" presStyleCnt="0"/>
      <dgm:spPr/>
    </dgm:pt>
    <dgm:pt modelId="{920FA2DF-377C-4626-8572-BB9AFFDB0497}" type="pres">
      <dgm:prSet presAssocID="{6B816296-C0DE-4563-9EDA-21B1F3ED5D9D}" presName="hierChild5" presStyleCnt="0"/>
      <dgm:spPr/>
    </dgm:pt>
    <dgm:pt modelId="{4ABB7C3D-EF74-4919-8520-B19D7AB59897}" type="pres">
      <dgm:prSet presAssocID="{4B4E761E-63C0-4BB3-933B-9F0C7EC15A26}" presName="Name64" presStyleLbl="parChTrans1D4" presStyleIdx="8" presStyleCnt="15"/>
      <dgm:spPr/>
      <dgm:t>
        <a:bodyPr/>
        <a:lstStyle/>
        <a:p>
          <a:endParaRPr lang="hu-HU"/>
        </a:p>
      </dgm:t>
    </dgm:pt>
    <dgm:pt modelId="{4310FEC9-DBBE-47F7-B54E-C0774E108730}" type="pres">
      <dgm:prSet presAssocID="{D4C53CD9-4C7A-4B95-86E8-FE76F865F22D}" presName="hierRoot2" presStyleCnt="0">
        <dgm:presLayoutVars>
          <dgm:hierBranch val="init"/>
        </dgm:presLayoutVars>
      </dgm:prSet>
      <dgm:spPr/>
    </dgm:pt>
    <dgm:pt modelId="{AF0AB0EC-30E7-41D1-87DE-726D1A2EF25F}" type="pres">
      <dgm:prSet presAssocID="{D4C53CD9-4C7A-4B95-86E8-FE76F865F22D}" presName="rootComposite" presStyleCnt="0"/>
      <dgm:spPr/>
    </dgm:pt>
    <dgm:pt modelId="{5DD5ECA8-9255-46EB-B3D7-0929CDAD0873}" type="pres">
      <dgm:prSet presAssocID="{D4C53CD9-4C7A-4B95-86E8-FE76F865F22D}" presName="rootText" presStyleLbl="node4" presStyleIdx="8" presStyleCnt="1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C4460E81-7520-44D1-BD9C-1A06D9E46305}" type="pres">
      <dgm:prSet presAssocID="{D4C53CD9-4C7A-4B95-86E8-FE76F865F22D}" presName="rootConnector" presStyleLbl="node4" presStyleIdx="8" presStyleCnt="15"/>
      <dgm:spPr/>
      <dgm:t>
        <a:bodyPr/>
        <a:lstStyle/>
        <a:p>
          <a:endParaRPr lang="hu-HU"/>
        </a:p>
      </dgm:t>
    </dgm:pt>
    <dgm:pt modelId="{D54B9191-F183-4413-ACA4-3323A8F9E807}" type="pres">
      <dgm:prSet presAssocID="{D4C53CD9-4C7A-4B95-86E8-FE76F865F22D}" presName="hierChild4" presStyleCnt="0"/>
      <dgm:spPr/>
    </dgm:pt>
    <dgm:pt modelId="{41586445-C3E6-423A-B63B-910754897E44}" type="pres">
      <dgm:prSet presAssocID="{D4C53CD9-4C7A-4B95-86E8-FE76F865F22D}" presName="hierChild5" presStyleCnt="0"/>
      <dgm:spPr/>
    </dgm:pt>
    <dgm:pt modelId="{2A76B05E-1DB3-4932-8302-21D0F18BB59A}" type="pres">
      <dgm:prSet presAssocID="{73B0EB64-992E-457A-BD3B-A6A7FAFE4E9A}" presName="Name64" presStyleLbl="parChTrans1D4" presStyleIdx="9" presStyleCnt="15"/>
      <dgm:spPr/>
      <dgm:t>
        <a:bodyPr/>
        <a:lstStyle/>
        <a:p>
          <a:endParaRPr lang="hu-HU"/>
        </a:p>
      </dgm:t>
    </dgm:pt>
    <dgm:pt modelId="{1F8A75B5-A534-4283-B4A7-493CD8C52E91}" type="pres">
      <dgm:prSet presAssocID="{9205DC50-A9ED-48A4-9574-7C666ADBFBE6}" presName="hierRoot2" presStyleCnt="0">
        <dgm:presLayoutVars>
          <dgm:hierBranch val="init"/>
        </dgm:presLayoutVars>
      </dgm:prSet>
      <dgm:spPr/>
    </dgm:pt>
    <dgm:pt modelId="{088A8600-A527-4197-BC08-88EE324E3969}" type="pres">
      <dgm:prSet presAssocID="{9205DC50-A9ED-48A4-9574-7C666ADBFBE6}" presName="rootComposite" presStyleCnt="0"/>
      <dgm:spPr/>
    </dgm:pt>
    <dgm:pt modelId="{A04C87AF-A783-44A6-AF57-F7B0360939F4}" type="pres">
      <dgm:prSet presAssocID="{9205DC50-A9ED-48A4-9574-7C666ADBFBE6}" presName="rootText" presStyleLbl="node4" presStyleIdx="9" presStyleCnt="1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92FEA30-147F-4847-B3F3-DC5950F24391}" type="pres">
      <dgm:prSet presAssocID="{9205DC50-A9ED-48A4-9574-7C666ADBFBE6}" presName="rootConnector" presStyleLbl="node4" presStyleIdx="9" presStyleCnt="15"/>
      <dgm:spPr/>
      <dgm:t>
        <a:bodyPr/>
        <a:lstStyle/>
        <a:p>
          <a:endParaRPr lang="hu-HU"/>
        </a:p>
      </dgm:t>
    </dgm:pt>
    <dgm:pt modelId="{B31D002C-3AB0-47A7-B509-76CD746C64EF}" type="pres">
      <dgm:prSet presAssocID="{9205DC50-A9ED-48A4-9574-7C666ADBFBE6}" presName="hierChild4" presStyleCnt="0"/>
      <dgm:spPr/>
    </dgm:pt>
    <dgm:pt modelId="{47F52E7F-F5F8-445A-90C7-9B0F2258260E}" type="pres">
      <dgm:prSet presAssocID="{9205DC50-A9ED-48A4-9574-7C666ADBFBE6}" presName="hierChild5" presStyleCnt="0"/>
      <dgm:spPr/>
    </dgm:pt>
    <dgm:pt modelId="{4084EF7E-5802-4DF5-B792-87B89BD84105}" type="pres">
      <dgm:prSet presAssocID="{D3AE560A-D964-4505-A4F1-5E344CF2BF4E}" presName="Name64" presStyleLbl="parChTrans1D4" presStyleIdx="10" presStyleCnt="15"/>
      <dgm:spPr/>
      <dgm:t>
        <a:bodyPr/>
        <a:lstStyle/>
        <a:p>
          <a:endParaRPr lang="hu-HU"/>
        </a:p>
      </dgm:t>
    </dgm:pt>
    <dgm:pt modelId="{A798F265-DBA6-4DB0-B074-47583265C13D}" type="pres">
      <dgm:prSet presAssocID="{536F00A4-8B9A-4B83-8E41-C7869CF1848E}" presName="hierRoot2" presStyleCnt="0">
        <dgm:presLayoutVars>
          <dgm:hierBranch val="init"/>
        </dgm:presLayoutVars>
      </dgm:prSet>
      <dgm:spPr/>
    </dgm:pt>
    <dgm:pt modelId="{8B385239-FAAA-4247-9E84-5405FB56A56F}" type="pres">
      <dgm:prSet presAssocID="{536F00A4-8B9A-4B83-8E41-C7869CF1848E}" presName="rootComposite" presStyleCnt="0"/>
      <dgm:spPr/>
    </dgm:pt>
    <dgm:pt modelId="{43C8823D-5F21-4269-8FF9-279E2D22E1D6}" type="pres">
      <dgm:prSet presAssocID="{536F00A4-8B9A-4B83-8E41-C7869CF1848E}" presName="rootText" presStyleLbl="node4" presStyleIdx="10" presStyleCnt="1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C261CB09-A171-4730-A84D-2C94B2DEA052}" type="pres">
      <dgm:prSet presAssocID="{536F00A4-8B9A-4B83-8E41-C7869CF1848E}" presName="rootConnector" presStyleLbl="node4" presStyleIdx="10" presStyleCnt="15"/>
      <dgm:spPr/>
      <dgm:t>
        <a:bodyPr/>
        <a:lstStyle/>
        <a:p>
          <a:endParaRPr lang="hu-HU"/>
        </a:p>
      </dgm:t>
    </dgm:pt>
    <dgm:pt modelId="{5B25C9A4-D87B-4CE6-9F1E-30B65EEBCFDD}" type="pres">
      <dgm:prSet presAssocID="{536F00A4-8B9A-4B83-8E41-C7869CF1848E}" presName="hierChild4" presStyleCnt="0"/>
      <dgm:spPr/>
    </dgm:pt>
    <dgm:pt modelId="{3CE7F205-EAFF-41AC-8DE5-0DBD6EBF4EEF}" type="pres">
      <dgm:prSet presAssocID="{536F00A4-8B9A-4B83-8E41-C7869CF1848E}" presName="hierChild5" presStyleCnt="0"/>
      <dgm:spPr/>
    </dgm:pt>
    <dgm:pt modelId="{F87FA5E6-BDDA-472C-B958-5C1E6F6C83B0}" type="pres">
      <dgm:prSet presAssocID="{89C3D92B-6100-434A-9763-734D91852812}" presName="Name64" presStyleLbl="parChTrans1D4" presStyleIdx="11" presStyleCnt="15"/>
      <dgm:spPr/>
      <dgm:t>
        <a:bodyPr/>
        <a:lstStyle/>
        <a:p>
          <a:endParaRPr lang="hu-HU"/>
        </a:p>
      </dgm:t>
    </dgm:pt>
    <dgm:pt modelId="{0465D0FF-C9C5-45FF-A8E2-BCB563B4FCA8}" type="pres">
      <dgm:prSet presAssocID="{F1300F6E-FCA9-4C7B-B9CA-CD266C45CB75}" presName="hierRoot2" presStyleCnt="0">
        <dgm:presLayoutVars>
          <dgm:hierBranch val="init"/>
        </dgm:presLayoutVars>
      </dgm:prSet>
      <dgm:spPr/>
    </dgm:pt>
    <dgm:pt modelId="{421328DA-7870-4C7D-871A-7E670C6F43C1}" type="pres">
      <dgm:prSet presAssocID="{F1300F6E-FCA9-4C7B-B9CA-CD266C45CB75}" presName="rootComposite" presStyleCnt="0"/>
      <dgm:spPr/>
    </dgm:pt>
    <dgm:pt modelId="{B23E9642-459D-4649-BA00-15BE1E4E31B9}" type="pres">
      <dgm:prSet presAssocID="{F1300F6E-FCA9-4C7B-B9CA-CD266C45CB75}" presName="rootText" presStyleLbl="node4" presStyleIdx="11" presStyleCnt="1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06157D0-88B8-4315-BBD7-7D462189B7E2}" type="pres">
      <dgm:prSet presAssocID="{F1300F6E-FCA9-4C7B-B9CA-CD266C45CB75}" presName="rootConnector" presStyleLbl="node4" presStyleIdx="11" presStyleCnt="15"/>
      <dgm:spPr/>
      <dgm:t>
        <a:bodyPr/>
        <a:lstStyle/>
        <a:p>
          <a:endParaRPr lang="hu-HU"/>
        </a:p>
      </dgm:t>
    </dgm:pt>
    <dgm:pt modelId="{CA627308-D0CD-43A5-9453-8FDC1E4B9499}" type="pres">
      <dgm:prSet presAssocID="{F1300F6E-FCA9-4C7B-B9CA-CD266C45CB75}" presName="hierChild4" presStyleCnt="0"/>
      <dgm:spPr/>
    </dgm:pt>
    <dgm:pt modelId="{47F6ABC3-6144-460E-A1EC-69BA87C58E3E}" type="pres">
      <dgm:prSet presAssocID="{F1300F6E-FCA9-4C7B-B9CA-CD266C45CB75}" presName="hierChild5" presStyleCnt="0"/>
      <dgm:spPr/>
    </dgm:pt>
    <dgm:pt modelId="{F88C8BC0-F348-47E3-A9B1-444B316E68A0}" type="pres">
      <dgm:prSet presAssocID="{8C6DE6DA-D734-4C21-B774-74CFC4C37C8D}" presName="Name64" presStyleLbl="parChTrans1D4" presStyleIdx="12" presStyleCnt="15"/>
      <dgm:spPr/>
      <dgm:t>
        <a:bodyPr/>
        <a:lstStyle/>
        <a:p>
          <a:endParaRPr lang="hu-HU"/>
        </a:p>
      </dgm:t>
    </dgm:pt>
    <dgm:pt modelId="{F9ADA8AF-978B-46E5-B712-AF3516E317CA}" type="pres">
      <dgm:prSet presAssocID="{460C7F6B-29CE-4CBB-87A2-4794533C70BF}" presName="hierRoot2" presStyleCnt="0">
        <dgm:presLayoutVars>
          <dgm:hierBranch val="init"/>
        </dgm:presLayoutVars>
      </dgm:prSet>
      <dgm:spPr/>
    </dgm:pt>
    <dgm:pt modelId="{FE558F3B-BC16-4C07-B99E-96B4B930861A}" type="pres">
      <dgm:prSet presAssocID="{460C7F6B-29CE-4CBB-87A2-4794533C70BF}" presName="rootComposite" presStyleCnt="0"/>
      <dgm:spPr/>
    </dgm:pt>
    <dgm:pt modelId="{A5E3EFBA-2E9B-4B0A-A5D4-B5400FD00FED}" type="pres">
      <dgm:prSet presAssocID="{460C7F6B-29CE-4CBB-87A2-4794533C70BF}" presName="rootText" presStyleLbl="node4" presStyleIdx="12" presStyleCnt="1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5E0FD8EA-9ABE-4622-BE36-1B9CA1C43484}" type="pres">
      <dgm:prSet presAssocID="{460C7F6B-29CE-4CBB-87A2-4794533C70BF}" presName="rootConnector" presStyleLbl="node4" presStyleIdx="12" presStyleCnt="15"/>
      <dgm:spPr/>
      <dgm:t>
        <a:bodyPr/>
        <a:lstStyle/>
        <a:p>
          <a:endParaRPr lang="hu-HU"/>
        </a:p>
      </dgm:t>
    </dgm:pt>
    <dgm:pt modelId="{C95BF588-7E6F-42E3-8393-46A31D190002}" type="pres">
      <dgm:prSet presAssocID="{460C7F6B-29CE-4CBB-87A2-4794533C70BF}" presName="hierChild4" presStyleCnt="0"/>
      <dgm:spPr/>
    </dgm:pt>
    <dgm:pt modelId="{84D79032-6DF4-49AF-88A9-0E13F714A7D0}" type="pres">
      <dgm:prSet presAssocID="{460C7F6B-29CE-4CBB-87A2-4794533C70BF}" presName="hierChild5" presStyleCnt="0"/>
      <dgm:spPr/>
    </dgm:pt>
    <dgm:pt modelId="{136EE366-84F3-4567-8A9F-D2936E5A50AE}" type="pres">
      <dgm:prSet presAssocID="{939A0052-D069-437F-93AE-F93E135C3C77}" presName="Name64" presStyleLbl="parChTrans1D4" presStyleIdx="13" presStyleCnt="15"/>
      <dgm:spPr/>
      <dgm:t>
        <a:bodyPr/>
        <a:lstStyle/>
        <a:p>
          <a:endParaRPr lang="hu-HU"/>
        </a:p>
      </dgm:t>
    </dgm:pt>
    <dgm:pt modelId="{19428A99-642F-425D-AB83-88364034D413}" type="pres">
      <dgm:prSet presAssocID="{58375AE4-3494-4AFA-834C-ECAF4E8D945C}" presName="hierRoot2" presStyleCnt="0">
        <dgm:presLayoutVars>
          <dgm:hierBranch val="init"/>
        </dgm:presLayoutVars>
      </dgm:prSet>
      <dgm:spPr/>
    </dgm:pt>
    <dgm:pt modelId="{CB5F922F-2725-44FE-AAEA-377B5F867D84}" type="pres">
      <dgm:prSet presAssocID="{58375AE4-3494-4AFA-834C-ECAF4E8D945C}" presName="rootComposite" presStyleCnt="0"/>
      <dgm:spPr/>
    </dgm:pt>
    <dgm:pt modelId="{90CDADED-FB18-4C0F-9715-B4744A72888C}" type="pres">
      <dgm:prSet presAssocID="{58375AE4-3494-4AFA-834C-ECAF4E8D945C}" presName="rootText" presStyleLbl="node4" presStyleIdx="13" presStyleCnt="1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ADDC52B-8313-4E1A-B974-7363A5B0A058}" type="pres">
      <dgm:prSet presAssocID="{58375AE4-3494-4AFA-834C-ECAF4E8D945C}" presName="rootConnector" presStyleLbl="node4" presStyleIdx="13" presStyleCnt="15"/>
      <dgm:spPr/>
      <dgm:t>
        <a:bodyPr/>
        <a:lstStyle/>
        <a:p>
          <a:endParaRPr lang="hu-HU"/>
        </a:p>
      </dgm:t>
    </dgm:pt>
    <dgm:pt modelId="{74F4C38C-9819-4C1A-8DCB-98578A251B50}" type="pres">
      <dgm:prSet presAssocID="{58375AE4-3494-4AFA-834C-ECAF4E8D945C}" presName="hierChild4" presStyleCnt="0"/>
      <dgm:spPr/>
    </dgm:pt>
    <dgm:pt modelId="{DBB41876-1936-4F30-AF77-A28ACF1E88A1}" type="pres">
      <dgm:prSet presAssocID="{58375AE4-3494-4AFA-834C-ECAF4E8D945C}" presName="hierChild5" presStyleCnt="0"/>
      <dgm:spPr/>
    </dgm:pt>
    <dgm:pt modelId="{66AF3B98-C7B1-4BC6-9810-14FAC10DB937}" type="pres">
      <dgm:prSet presAssocID="{F3B695E9-6DD3-493D-94FF-705C2C7A0C1C}" presName="hierChild5" presStyleCnt="0"/>
      <dgm:spPr/>
    </dgm:pt>
    <dgm:pt modelId="{CC263ADC-D08E-48F1-A1FE-68B9616A23D7}" type="pres">
      <dgm:prSet presAssocID="{D6F3FF59-2874-4DF1-AE87-E69D4FA61519}" presName="Name64" presStyleLbl="parChTrans1D4" presStyleIdx="14" presStyleCnt="15"/>
      <dgm:spPr/>
      <dgm:t>
        <a:bodyPr/>
        <a:lstStyle/>
        <a:p>
          <a:endParaRPr lang="hu-HU"/>
        </a:p>
      </dgm:t>
    </dgm:pt>
    <dgm:pt modelId="{DD2EF98F-B313-4B55-83E8-900F564CEE70}" type="pres">
      <dgm:prSet presAssocID="{873180B6-AE57-4E7A-A4CF-EAED2B42C109}" presName="hierRoot2" presStyleCnt="0">
        <dgm:presLayoutVars>
          <dgm:hierBranch val="init"/>
        </dgm:presLayoutVars>
      </dgm:prSet>
      <dgm:spPr/>
    </dgm:pt>
    <dgm:pt modelId="{AA281980-8D4B-4CAF-8B48-796DAEF79BED}" type="pres">
      <dgm:prSet presAssocID="{873180B6-AE57-4E7A-A4CF-EAED2B42C109}" presName="rootComposite" presStyleCnt="0"/>
      <dgm:spPr/>
    </dgm:pt>
    <dgm:pt modelId="{A684463D-79DA-447B-A1FD-EB5CB6A8013F}" type="pres">
      <dgm:prSet presAssocID="{873180B6-AE57-4E7A-A4CF-EAED2B42C109}" presName="rootText" presStyleLbl="node4" presStyleIdx="14" presStyleCnt="1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E910EF55-0E5F-4E94-B372-0558841BF661}" type="pres">
      <dgm:prSet presAssocID="{873180B6-AE57-4E7A-A4CF-EAED2B42C109}" presName="rootConnector" presStyleLbl="node4" presStyleIdx="14" presStyleCnt="15"/>
      <dgm:spPr/>
      <dgm:t>
        <a:bodyPr/>
        <a:lstStyle/>
        <a:p>
          <a:endParaRPr lang="hu-HU"/>
        </a:p>
      </dgm:t>
    </dgm:pt>
    <dgm:pt modelId="{38779F2B-9F94-41AF-80B2-F021D43D419B}" type="pres">
      <dgm:prSet presAssocID="{873180B6-AE57-4E7A-A4CF-EAED2B42C109}" presName="hierChild4" presStyleCnt="0"/>
      <dgm:spPr/>
    </dgm:pt>
    <dgm:pt modelId="{09D087DF-5667-4091-870B-04D24A7B9307}" type="pres">
      <dgm:prSet presAssocID="{873180B6-AE57-4E7A-A4CF-EAED2B42C109}" presName="hierChild5" presStyleCnt="0"/>
      <dgm:spPr/>
    </dgm:pt>
    <dgm:pt modelId="{2157540C-87B2-409F-A13C-72E77E50D29E}" type="pres">
      <dgm:prSet presAssocID="{A9DDB858-C7DF-4C4E-B036-DFE31CF764B7}" presName="hierChild5" presStyleCnt="0"/>
      <dgm:spPr/>
    </dgm:pt>
    <dgm:pt modelId="{5934FDA6-FDC0-4690-A763-B198EAA0AD95}" type="pres">
      <dgm:prSet presAssocID="{2879A466-47E0-4F3D-ACF3-8CA026C77382}" presName="hierChild5" presStyleCnt="0"/>
      <dgm:spPr/>
    </dgm:pt>
    <dgm:pt modelId="{C66C996F-9BAA-42A7-9455-1DC8B7FD9C56}" type="pres">
      <dgm:prSet presAssocID="{E693A3E1-113C-474F-8193-88C5D7AD156C}" presName="hierChild5" presStyleCnt="0"/>
      <dgm:spPr/>
    </dgm:pt>
    <dgm:pt modelId="{B9BFCD24-8581-4442-A797-E75DFEAEE954}" type="pres">
      <dgm:prSet presAssocID="{CC86D72E-EB24-4CC6-8BEE-454682390D32}" presName="Name64" presStyleLbl="parChTrans1D2" presStyleIdx="2" presStyleCnt="7"/>
      <dgm:spPr/>
      <dgm:t>
        <a:bodyPr/>
        <a:lstStyle/>
        <a:p>
          <a:endParaRPr lang="hu-HU"/>
        </a:p>
      </dgm:t>
    </dgm:pt>
    <dgm:pt modelId="{81E698F2-C320-4FD2-8236-7B7D8BCE6351}" type="pres">
      <dgm:prSet presAssocID="{28294A18-D929-4BA5-B7C0-DF81DC5D2C11}" presName="hierRoot2" presStyleCnt="0">
        <dgm:presLayoutVars>
          <dgm:hierBranch val="init"/>
        </dgm:presLayoutVars>
      </dgm:prSet>
      <dgm:spPr/>
    </dgm:pt>
    <dgm:pt modelId="{BB3593E2-4DC7-4CD8-A42A-BE4933F8C01D}" type="pres">
      <dgm:prSet presAssocID="{28294A18-D929-4BA5-B7C0-DF81DC5D2C11}" presName="rootComposite" presStyleCnt="0"/>
      <dgm:spPr/>
    </dgm:pt>
    <dgm:pt modelId="{35615DEF-92FD-4322-82D0-6CE26D2C4C8B}" type="pres">
      <dgm:prSet presAssocID="{28294A18-D929-4BA5-B7C0-DF81DC5D2C11}" presName="rootText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E1432D1C-F475-482F-B09B-48FE372FFF0D}" type="pres">
      <dgm:prSet presAssocID="{28294A18-D929-4BA5-B7C0-DF81DC5D2C11}" presName="rootConnector" presStyleLbl="node2" presStyleIdx="2" presStyleCnt="7"/>
      <dgm:spPr/>
      <dgm:t>
        <a:bodyPr/>
        <a:lstStyle/>
        <a:p>
          <a:endParaRPr lang="hu-HU"/>
        </a:p>
      </dgm:t>
    </dgm:pt>
    <dgm:pt modelId="{47B1551E-0ABD-4770-BAAA-485750BE07FD}" type="pres">
      <dgm:prSet presAssocID="{28294A18-D929-4BA5-B7C0-DF81DC5D2C11}" presName="hierChild4" presStyleCnt="0"/>
      <dgm:spPr/>
    </dgm:pt>
    <dgm:pt modelId="{21A387CA-D367-492E-9A3D-6D55F03F1A69}" type="pres">
      <dgm:prSet presAssocID="{28294A18-D929-4BA5-B7C0-DF81DC5D2C11}" presName="hierChild5" presStyleCnt="0"/>
      <dgm:spPr/>
    </dgm:pt>
    <dgm:pt modelId="{5DA7F3BB-33FA-47CE-8D05-E131FE2C3691}" type="pres">
      <dgm:prSet presAssocID="{5BCFD97A-1971-4755-AA8A-B5CC928F35CA}" presName="Name64" presStyleLbl="parChTrans1D2" presStyleIdx="3" presStyleCnt="7"/>
      <dgm:spPr/>
      <dgm:t>
        <a:bodyPr/>
        <a:lstStyle/>
        <a:p>
          <a:endParaRPr lang="hu-HU"/>
        </a:p>
      </dgm:t>
    </dgm:pt>
    <dgm:pt modelId="{C4035BFF-6C8E-47D8-9772-D5C50A37315B}" type="pres">
      <dgm:prSet presAssocID="{401EA2D7-D664-41EE-9B32-9831FD7A3C17}" presName="hierRoot2" presStyleCnt="0">
        <dgm:presLayoutVars>
          <dgm:hierBranch val="init"/>
        </dgm:presLayoutVars>
      </dgm:prSet>
      <dgm:spPr/>
    </dgm:pt>
    <dgm:pt modelId="{B11F409E-0C4F-4A6D-B6A3-73A844283C23}" type="pres">
      <dgm:prSet presAssocID="{401EA2D7-D664-41EE-9B32-9831FD7A3C17}" presName="rootComposite" presStyleCnt="0"/>
      <dgm:spPr/>
    </dgm:pt>
    <dgm:pt modelId="{AA91E642-9A7D-4348-A56A-017427E8B0D2}" type="pres">
      <dgm:prSet presAssocID="{401EA2D7-D664-41EE-9B32-9831FD7A3C17}" presName="rootText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F7AD7DFC-5311-4654-9860-EAF98E9FE955}" type="pres">
      <dgm:prSet presAssocID="{401EA2D7-D664-41EE-9B32-9831FD7A3C17}" presName="rootConnector" presStyleLbl="node2" presStyleIdx="3" presStyleCnt="7"/>
      <dgm:spPr/>
      <dgm:t>
        <a:bodyPr/>
        <a:lstStyle/>
        <a:p>
          <a:endParaRPr lang="hu-HU"/>
        </a:p>
      </dgm:t>
    </dgm:pt>
    <dgm:pt modelId="{FA4BA770-4BC6-4E4E-A954-1B9D98D9D2F5}" type="pres">
      <dgm:prSet presAssocID="{401EA2D7-D664-41EE-9B32-9831FD7A3C17}" presName="hierChild4" presStyleCnt="0"/>
      <dgm:spPr/>
    </dgm:pt>
    <dgm:pt modelId="{1BA81469-8F3B-451D-8C67-A30732D85B58}" type="pres">
      <dgm:prSet presAssocID="{401EA2D7-D664-41EE-9B32-9831FD7A3C17}" presName="hierChild5" presStyleCnt="0"/>
      <dgm:spPr/>
    </dgm:pt>
    <dgm:pt modelId="{6AF6A3E9-CC33-46AA-93FB-F1D49FB41597}" type="pres">
      <dgm:prSet presAssocID="{9D3075DE-1CC9-44DC-ACCB-ADE2564F1C7C}" presName="Name64" presStyleLbl="parChTrans1D2" presStyleIdx="4" presStyleCnt="7"/>
      <dgm:spPr/>
      <dgm:t>
        <a:bodyPr/>
        <a:lstStyle/>
        <a:p>
          <a:endParaRPr lang="hu-HU"/>
        </a:p>
      </dgm:t>
    </dgm:pt>
    <dgm:pt modelId="{74582B81-E6BB-42F4-9806-78FCD7926DCD}" type="pres">
      <dgm:prSet presAssocID="{801EE778-07E2-4B03-B2FA-11D54AE74432}" presName="hierRoot2" presStyleCnt="0">
        <dgm:presLayoutVars>
          <dgm:hierBranch val="init"/>
        </dgm:presLayoutVars>
      </dgm:prSet>
      <dgm:spPr/>
    </dgm:pt>
    <dgm:pt modelId="{64A927DC-4DC5-4A6A-A00F-B230632EE661}" type="pres">
      <dgm:prSet presAssocID="{801EE778-07E2-4B03-B2FA-11D54AE74432}" presName="rootComposite" presStyleCnt="0"/>
      <dgm:spPr/>
    </dgm:pt>
    <dgm:pt modelId="{FB7E5E08-EE1A-4377-B425-E45A15462359}" type="pres">
      <dgm:prSet presAssocID="{801EE778-07E2-4B03-B2FA-11D54AE74432}" presName="rootText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E3C5CA14-B643-43D1-BC40-F047050872B0}" type="pres">
      <dgm:prSet presAssocID="{801EE778-07E2-4B03-B2FA-11D54AE74432}" presName="rootConnector" presStyleLbl="node2" presStyleIdx="4" presStyleCnt="7"/>
      <dgm:spPr/>
      <dgm:t>
        <a:bodyPr/>
        <a:lstStyle/>
        <a:p>
          <a:endParaRPr lang="hu-HU"/>
        </a:p>
      </dgm:t>
    </dgm:pt>
    <dgm:pt modelId="{6093354D-36D5-4A9A-AEA9-836BA417FDB0}" type="pres">
      <dgm:prSet presAssocID="{801EE778-07E2-4B03-B2FA-11D54AE74432}" presName="hierChild4" presStyleCnt="0"/>
      <dgm:spPr/>
    </dgm:pt>
    <dgm:pt modelId="{7CB2FE83-0176-43C6-BA09-03388334BED9}" type="pres">
      <dgm:prSet presAssocID="{801EE778-07E2-4B03-B2FA-11D54AE74432}" presName="hierChild5" presStyleCnt="0"/>
      <dgm:spPr/>
    </dgm:pt>
    <dgm:pt modelId="{9DD6551C-8ACC-4C2F-A1CE-4F4DFC945B53}" type="pres">
      <dgm:prSet presAssocID="{C62E7DCF-1FA2-448C-B8BA-FF438287E61C}" presName="Name64" presStyleLbl="parChTrans1D2" presStyleIdx="5" presStyleCnt="7"/>
      <dgm:spPr/>
      <dgm:t>
        <a:bodyPr/>
        <a:lstStyle/>
        <a:p>
          <a:endParaRPr lang="hu-HU"/>
        </a:p>
      </dgm:t>
    </dgm:pt>
    <dgm:pt modelId="{932E1C76-E006-4ECB-BF99-C78E0298C8E8}" type="pres">
      <dgm:prSet presAssocID="{768D32C9-1898-4B8D-BD35-0CCE0EC16BAE}" presName="hierRoot2" presStyleCnt="0">
        <dgm:presLayoutVars>
          <dgm:hierBranch val="init"/>
        </dgm:presLayoutVars>
      </dgm:prSet>
      <dgm:spPr/>
    </dgm:pt>
    <dgm:pt modelId="{F4B693DB-823B-4659-B98B-F12D0C9B2407}" type="pres">
      <dgm:prSet presAssocID="{768D32C9-1898-4B8D-BD35-0CCE0EC16BAE}" presName="rootComposite" presStyleCnt="0"/>
      <dgm:spPr/>
    </dgm:pt>
    <dgm:pt modelId="{6212205B-C0BE-45C7-8954-4F8FFA1094B2}" type="pres">
      <dgm:prSet presAssocID="{768D32C9-1898-4B8D-BD35-0CCE0EC16BAE}" presName="rootText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9CF7F8F-7C5C-4BA0-8CF4-6E427DD10B43}" type="pres">
      <dgm:prSet presAssocID="{768D32C9-1898-4B8D-BD35-0CCE0EC16BAE}" presName="rootConnector" presStyleLbl="node2" presStyleIdx="5" presStyleCnt="7"/>
      <dgm:spPr/>
      <dgm:t>
        <a:bodyPr/>
        <a:lstStyle/>
        <a:p>
          <a:endParaRPr lang="hu-HU"/>
        </a:p>
      </dgm:t>
    </dgm:pt>
    <dgm:pt modelId="{BD7C962F-418E-44DE-BB9A-CB5A3855F7D5}" type="pres">
      <dgm:prSet presAssocID="{768D32C9-1898-4B8D-BD35-0CCE0EC16BAE}" presName="hierChild4" presStyleCnt="0"/>
      <dgm:spPr/>
    </dgm:pt>
    <dgm:pt modelId="{703E5312-7AEA-4FD4-A9E1-3C72D9051AC1}" type="pres">
      <dgm:prSet presAssocID="{768D32C9-1898-4B8D-BD35-0CCE0EC16BAE}" presName="hierChild5" presStyleCnt="0"/>
      <dgm:spPr/>
    </dgm:pt>
    <dgm:pt modelId="{F9E40CAE-D778-4552-9514-B0FF7517BCA4}" type="pres">
      <dgm:prSet presAssocID="{A890375E-1846-4865-9B86-FA80164B3B98}" presName="Name64" presStyleLbl="parChTrans1D2" presStyleIdx="6" presStyleCnt="7"/>
      <dgm:spPr/>
      <dgm:t>
        <a:bodyPr/>
        <a:lstStyle/>
        <a:p>
          <a:endParaRPr lang="hu-HU"/>
        </a:p>
      </dgm:t>
    </dgm:pt>
    <dgm:pt modelId="{6AAACFBD-9930-4C7D-8B45-C621E7E5297F}" type="pres">
      <dgm:prSet presAssocID="{6C1E03AD-5964-4D67-A5C1-CF2E67F47A00}" presName="hierRoot2" presStyleCnt="0">
        <dgm:presLayoutVars>
          <dgm:hierBranch val="init"/>
        </dgm:presLayoutVars>
      </dgm:prSet>
      <dgm:spPr/>
    </dgm:pt>
    <dgm:pt modelId="{3EA1313C-6867-417E-BC8D-B9C619F945F3}" type="pres">
      <dgm:prSet presAssocID="{6C1E03AD-5964-4D67-A5C1-CF2E67F47A00}" presName="rootComposite" presStyleCnt="0"/>
      <dgm:spPr/>
    </dgm:pt>
    <dgm:pt modelId="{7AD5A3F8-955D-41F3-BC61-E8538381D1CA}" type="pres">
      <dgm:prSet presAssocID="{6C1E03AD-5964-4D67-A5C1-CF2E67F47A00}" presName="rootText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023472C-B1AE-4032-9F72-2D5E7E3F685D}" type="pres">
      <dgm:prSet presAssocID="{6C1E03AD-5964-4D67-A5C1-CF2E67F47A00}" presName="rootConnector" presStyleLbl="node2" presStyleIdx="6" presStyleCnt="7"/>
      <dgm:spPr/>
      <dgm:t>
        <a:bodyPr/>
        <a:lstStyle/>
        <a:p>
          <a:endParaRPr lang="hu-HU"/>
        </a:p>
      </dgm:t>
    </dgm:pt>
    <dgm:pt modelId="{A269E036-E050-4DC5-8A30-09FFCA2B5C14}" type="pres">
      <dgm:prSet presAssocID="{6C1E03AD-5964-4D67-A5C1-CF2E67F47A00}" presName="hierChild4" presStyleCnt="0"/>
      <dgm:spPr/>
    </dgm:pt>
    <dgm:pt modelId="{A5D1FDA2-5C03-462E-96DC-E0D71977DE55}" type="pres">
      <dgm:prSet presAssocID="{6C1E03AD-5964-4D67-A5C1-CF2E67F47A00}" presName="hierChild5" presStyleCnt="0"/>
      <dgm:spPr/>
    </dgm:pt>
    <dgm:pt modelId="{EE617966-671F-4E16-B36C-B5C5379979E8}" type="pres">
      <dgm:prSet presAssocID="{FD0C2932-BFA4-4DC1-B282-03380FC0F462}" presName="hierChild3" presStyleCnt="0"/>
      <dgm:spPr/>
    </dgm:pt>
  </dgm:ptLst>
  <dgm:cxnLst>
    <dgm:cxn modelId="{CD308325-AB82-4A52-B4E1-01346679C972}" type="presOf" srcId="{6016CD60-F434-4420-B2BC-566BF7604C19}" destId="{B802F729-5617-4A3E-8D71-05EB54225A91}" srcOrd="1" destOrd="0" presId="urn:microsoft.com/office/officeart/2009/3/layout/HorizontalOrganizationChart"/>
    <dgm:cxn modelId="{6BC2ED30-8F91-44A1-91E7-663615A45433}" type="presOf" srcId="{6016CD60-F434-4420-B2BC-566BF7604C19}" destId="{5B63894D-93F5-4BCE-97D9-91ACFFBC8279}" srcOrd="0" destOrd="0" presId="urn:microsoft.com/office/officeart/2009/3/layout/HorizontalOrganizationChart"/>
    <dgm:cxn modelId="{D27AC5B3-0C75-4642-84B4-AAEFDC6CD18E}" srcId="{A9DDB858-C7DF-4C4E-B036-DFE31CF764B7}" destId="{3B585D1D-A557-4FB9-AD6E-0CC41849AECA}" srcOrd="1" destOrd="0" parTransId="{1B7AA1DE-A473-429F-A25A-B38E79BEE29F}" sibTransId="{2E703307-46C5-48A3-946B-692B0ADD004E}"/>
    <dgm:cxn modelId="{01669973-EA5C-4DE2-9211-64BDA8A00185}" type="presOf" srcId="{939A0052-D069-437F-93AE-F93E135C3C77}" destId="{136EE366-84F3-4567-8A9F-D2936E5A50AE}" srcOrd="0" destOrd="0" presId="urn:microsoft.com/office/officeart/2009/3/layout/HorizontalOrganizationChart"/>
    <dgm:cxn modelId="{C7CEDE28-B735-4CAE-90C3-03EC1D07BE82}" srcId="{F3B695E9-6DD3-493D-94FF-705C2C7A0C1C}" destId="{460C7F6B-29CE-4CBB-87A2-4794533C70BF}" srcOrd="8" destOrd="0" parTransId="{8C6DE6DA-D734-4C21-B774-74CFC4C37C8D}" sibTransId="{E51B57D8-B4B2-4E88-99F2-DE89F80BBADC}"/>
    <dgm:cxn modelId="{638C8D18-2707-4A8F-B63B-7D9690D1859D}" type="presOf" srcId="{A6FF5DF7-D76E-4744-8438-8134185FEC82}" destId="{12073BF6-C02D-495C-B3BB-E500D135E1FC}" srcOrd="0" destOrd="0" presId="urn:microsoft.com/office/officeart/2009/3/layout/HorizontalOrganizationChart"/>
    <dgm:cxn modelId="{A446A737-EA9B-4B1A-927B-22DAA81E0C15}" type="presOf" srcId="{F84D41BF-3B68-4B80-B7D0-398444899144}" destId="{038CB8B1-BBED-41F1-B7E5-DEB9024D60D6}" srcOrd="1" destOrd="0" presId="urn:microsoft.com/office/officeart/2009/3/layout/HorizontalOrganizationChart"/>
    <dgm:cxn modelId="{E4AF7622-BF2E-4B43-B7F4-E9E03B6DB7C3}" srcId="{F3B695E9-6DD3-493D-94FF-705C2C7A0C1C}" destId="{9205DC50-A9ED-48A4-9574-7C666ADBFBE6}" srcOrd="5" destOrd="0" parTransId="{73B0EB64-992E-457A-BD3B-A6A7FAFE4E9A}" sibTransId="{4A82DACD-1C32-4EE2-B499-597FE7707DC8}"/>
    <dgm:cxn modelId="{A1D8C162-1886-468F-8260-84C594D5C053}" type="presOf" srcId="{536F00A4-8B9A-4B83-8E41-C7869CF1848E}" destId="{C261CB09-A171-4730-A84D-2C94B2DEA052}" srcOrd="1" destOrd="0" presId="urn:microsoft.com/office/officeart/2009/3/layout/HorizontalOrganizationChart"/>
    <dgm:cxn modelId="{7BFF7884-7442-42B7-A7ED-1779458A6CBB}" type="presOf" srcId="{26873949-6EEA-4FD2-AC00-886A0628CCFC}" destId="{FA5B1ECD-409F-4DE1-8236-A314FAE234C5}" srcOrd="0" destOrd="0" presId="urn:microsoft.com/office/officeart/2009/3/layout/HorizontalOrganizationChart"/>
    <dgm:cxn modelId="{117E507A-45DD-40F6-B93D-5656E80A3295}" type="presOf" srcId="{E693A3E1-113C-474F-8193-88C5D7AD156C}" destId="{49801E70-74F3-42B0-9FD7-1EB14478EC86}" srcOrd="1" destOrd="0" presId="urn:microsoft.com/office/officeart/2009/3/layout/HorizontalOrganizationChart"/>
    <dgm:cxn modelId="{5A5C31E1-1633-4B3E-8453-F64A64245935}" srcId="{F3B695E9-6DD3-493D-94FF-705C2C7A0C1C}" destId="{6B816296-C0DE-4563-9EDA-21B1F3ED5D9D}" srcOrd="3" destOrd="0" parTransId="{57941EEC-8864-4DA3-A482-FDA1408DCC30}" sibTransId="{9D711794-5A70-4178-BB44-D80A950637AC}"/>
    <dgm:cxn modelId="{A888EF73-9C71-4831-ABE0-4D6123A2BC7A}" type="presOf" srcId="{6C1E03AD-5964-4D67-A5C1-CF2E67F47A00}" destId="{6023472C-B1AE-4032-9F72-2D5E7E3F685D}" srcOrd="1" destOrd="0" presId="urn:microsoft.com/office/officeart/2009/3/layout/HorizontalOrganizationChart"/>
    <dgm:cxn modelId="{012EE5A5-97CB-475F-8B6C-4D1D103E0743}" type="presOf" srcId="{23CA7735-171E-48C8-AFE3-5A961FC02A21}" destId="{C2C449D0-969B-4505-8D1E-34FF2C92FD92}" srcOrd="0" destOrd="0" presId="urn:microsoft.com/office/officeart/2009/3/layout/HorizontalOrganizationChart"/>
    <dgm:cxn modelId="{A0B886AF-B3BF-4F2F-A89D-0FF7CBB6891C}" type="presOf" srcId="{89C3D92B-6100-434A-9763-734D91852812}" destId="{F87FA5E6-BDDA-472C-B958-5C1E6F6C83B0}" srcOrd="0" destOrd="0" presId="urn:microsoft.com/office/officeart/2009/3/layout/HorizontalOrganizationChart"/>
    <dgm:cxn modelId="{D49283B8-CE47-4099-B032-7A0D3775C1EB}" srcId="{A9DDB858-C7DF-4C4E-B036-DFE31CF764B7}" destId="{F3B695E9-6DD3-493D-94FF-705C2C7A0C1C}" srcOrd="2" destOrd="0" parTransId="{23CA7735-171E-48C8-AFE3-5A961FC02A21}" sibTransId="{68F7CEAE-7FF8-40EC-85FE-2C00DB6DA68A}"/>
    <dgm:cxn modelId="{0E64FD38-559A-459A-86DA-44D31EAEDC12}" type="presOf" srcId="{401EA2D7-D664-41EE-9B32-9831FD7A3C17}" destId="{F7AD7DFC-5311-4654-9860-EAF98E9FE955}" srcOrd="1" destOrd="0" presId="urn:microsoft.com/office/officeart/2009/3/layout/HorizontalOrganizationChart"/>
    <dgm:cxn modelId="{72F5D26E-3D50-41E5-8205-95FCA42A62F2}" type="presOf" srcId="{9D3075DE-1CC9-44DC-ACCB-ADE2564F1C7C}" destId="{6AF6A3E9-CC33-46AA-93FB-F1D49FB41597}" srcOrd="0" destOrd="0" presId="urn:microsoft.com/office/officeart/2009/3/layout/HorizontalOrganizationChart"/>
    <dgm:cxn modelId="{D56018A6-DE12-4E09-8877-3C354933F68E}" type="presOf" srcId="{CC86D72E-EB24-4CC6-8BEE-454682390D32}" destId="{B9BFCD24-8581-4442-A797-E75DFEAEE954}" srcOrd="0" destOrd="0" presId="urn:microsoft.com/office/officeart/2009/3/layout/HorizontalOrganizationChart"/>
    <dgm:cxn modelId="{8D2AD8BD-F3D8-457C-A237-654D8C3D2883}" srcId="{FD0C2932-BFA4-4DC1-B282-03380FC0F462}" destId="{801EE778-07E2-4B03-B2FA-11D54AE74432}" srcOrd="4" destOrd="0" parTransId="{9D3075DE-1CC9-44DC-ACCB-ADE2564F1C7C}" sibTransId="{44843D47-33E7-40DD-8945-E99B4B1DFF7E}"/>
    <dgm:cxn modelId="{B1D9AF63-5FB7-43D0-AA56-6648B3EECA79}" type="presOf" srcId="{A9DDB858-C7DF-4C4E-B036-DFE31CF764B7}" destId="{92B09A1E-1F8A-4479-9011-C433C5658644}" srcOrd="1" destOrd="0" presId="urn:microsoft.com/office/officeart/2009/3/layout/HorizontalOrganizationChart"/>
    <dgm:cxn modelId="{F546C577-58F4-4151-B52D-1DB14749C1AE}" srcId="{A9DDB858-C7DF-4C4E-B036-DFE31CF764B7}" destId="{F1E4DD86-3113-4070-AF1B-AA666CFBE9F9}" srcOrd="0" destOrd="0" parTransId="{67157A9C-397A-4247-B37E-65BC0BAA5C6F}" sibTransId="{109CB68F-DAEE-4919-9581-BACA5EB7985D}"/>
    <dgm:cxn modelId="{F5C39B75-5AAB-4E0C-A068-A2CCA1EE105A}" type="presOf" srcId="{536F00A4-8B9A-4B83-8E41-C7869CF1848E}" destId="{43C8823D-5F21-4269-8FF9-279E2D22E1D6}" srcOrd="0" destOrd="0" presId="urn:microsoft.com/office/officeart/2009/3/layout/HorizontalOrganizationChart"/>
    <dgm:cxn modelId="{E31A948D-C076-4ECB-8232-04ED8D8E2CE7}" type="presOf" srcId="{3B585D1D-A557-4FB9-AD6E-0CC41849AECA}" destId="{0199A94F-E517-43AF-A6C6-D06F39EA5C17}" srcOrd="0" destOrd="0" presId="urn:microsoft.com/office/officeart/2009/3/layout/HorizontalOrganizationChart"/>
    <dgm:cxn modelId="{8A9431AD-C45E-4C2E-AD73-1B0FFD204CF5}" type="presOf" srcId="{F1300F6E-FCA9-4C7B-B9CA-CD266C45CB75}" destId="{B23E9642-459D-4649-BA00-15BE1E4E31B9}" srcOrd="0" destOrd="0" presId="urn:microsoft.com/office/officeart/2009/3/layout/HorizontalOrganizationChart"/>
    <dgm:cxn modelId="{3B17F547-E471-4EAD-978B-6ED17D8F0BF0}" type="presOf" srcId="{9205DC50-A9ED-48A4-9574-7C666ADBFBE6}" destId="{A04C87AF-A783-44A6-AF57-F7B0360939F4}" srcOrd="0" destOrd="0" presId="urn:microsoft.com/office/officeart/2009/3/layout/HorizontalOrganizationChart"/>
    <dgm:cxn modelId="{EEE7E51B-B630-4772-BF33-D32899276427}" type="presOf" srcId="{C62E7DCF-1FA2-448C-B8BA-FF438287E61C}" destId="{9DD6551C-8ACC-4C2F-A1CE-4F4DFC945B53}" srcOrd="0" destOrd="0" presId="urn:microsoft.com/office/officeart/2009/3/layout/HorizontalOrganizationChart"/>
    <dgm:cxn modelId="{3C662929-407C-4B95-8C66-B833321304DA}" type="presOf" srcId="{460C7F6B-29CE-4CBB-87A2-4794533C70BF}" destId="{5E0FD8EA-9ABE-4622-BE36-1B9CA1C43484}" srcOrd="1" destOrd="0" presId="urn:microsoft.com/office/officeart/2009/3/layout/HorizontalOrganizationChart"/>
    <dgm:cxn modelId="{C4897C6D-71FE-4186-BC83-D04F405C46C5}" type="presOf" srcId="{F3B695E9-6DD3-493D-94FF-705C2C7A0C1C}" destId="{CC5ED992-3328-4826-AC86-0310B434043F}" srcOrd="0" destOrd="0" presId="urn:microsoft.com/office/officeart/2009/3/layout/HorizontalOrganizationChart"/>
    <dgm:cxn modelId="{D64D046A-EF9D-4189-99EA-DB587F8333A4}" type="presOf" srcId="{F3B695E9-6DD3-493D-94FF-705C2C7A0C1C}" destId="{9FC0D4A3-EB3C-493E-A351-9F13B7C12C33}" srcOrd="1" destOrd="0" presId="urn:microsoft.com/office/officeart/2009/3/layout/HorizontalOrganizationChart"/>
    <dgm:cxn modelId="{9DC2CC5E-26A7-4F6F-9991-E476778BDF28}" type="presOf" srcId="{F1300F6E-FCA9-4C7B-B9CA-CD266C45CB75}" destId="{A06157D0-88B8-4315-BBD7-7D462189B7E2}" srcOrd="1" destOrd="0" presId="urn:microsoft.com/office/officeart/2009/3/layout/HorizontalOrganizationChart"/>
    <dgm:cxn modelId="{B695A8F2-7EBC-47B2-AB8A-F54880A1F067}" type="presOf" srcId="{D4C53CD9-4C7A-4B95-86E8-FE76F865F22D}" destId="{5DD5ECA8-9255-46EB-B3D7-0929CDAD0873}" srcOrd="0" destOrd="0" presId="urn:microsoft.com/office/officeart/2009/3/layout/HorizontalOrganizationChart"/>
    <dgm:cxn modelId="{5C2226B9-94CB-46EC-90CB-C6D90B74B2BE}" type="presOf" srcId="{FD0C2932-BFA4-4DC1-B282-03380FC0F462}" destId="{F1859DB3-2256-4971-A5E2-C3DC30850A34}" srcOrd="1" destOrd="0" presId="urn:microsoft.com/office/officeart/2009/3/layout/HorizontalOrganizationChart"/>
    <dgm:cxn modelId="{DC6FCAE3-034A-4AC0-BB31-1993FFDD8205}" type="presOf" srcId="{28294A18-D929-4BA5-B7C0-DF81DC5D2C11}" destId="{E1432D1C-F475-482F-B09B-48FE372FFF0D}" srcOrd="1" destOrd="0" presId="urn:microsoft.com/office/officeart/2009/3/layout/HorizontalOrganizationChart"/>
    <dgm:cxn modelId="{4199C58C-A04D-4C9B-9003-763F9665291A}" type="presOf" srcId="{768D32C9-1898-4B8D-BD35-0CCE0EC16BAE}" destId="{D9CF7F8F-7C5C-4BA0-8CF4-6E427DD10B43}" srcOrd="1" destOrd="0" presId="urn:microsoft.com/office/officeart/2009/3/layout/HorizontalOrganizationChart"/>
    <dgm:cxn modelId="{AF96E3AA-528C-4C6A-A7A9-8130449061FD}" type="presOf" srcId="{3B585D1D-A557-4FB9-AD6E-0CC41849AECA}" destId="{493B5262-6681-4B0E-91B9-A8366E6D1D5C}" srcOrd="1" destOrd="0" presId="urn:microsoft.com/office/officeart/2009/3/layout/HorizontalOrganizationChart"/>
    <dgm:cxn modelId="{A77BB3C6-C67E-4A1F-84E5-319CF83047FF}" type="presOf" srcId="{801EE778-07E2-4B03-B2FA-11D54AE74432}" destId="{FB7E5E08-EE1A-4377-B425-E45A15462359}" srcOrd="0" destOrd="0" presId="urn:microsoft.com/office/officeart/2009/3/layout/HorizontalOrganizationChart"/>
    <dgm:cxn modelId="{5F1F16D6-3E1F-423B-AB86-F999BFB94AD2}" type="presOf" srcId="{45716996-9CD3-45A4-869F-3BAEAFDFC969}" destId="{CE4569D4-7FAC-4A9B-BE3D-A7399BF2FA49}" srcOrd="0" destOrd="0" presId="urn:microsoft.com/office/officeart/2009/3/layout/HorizontalOrganizationChart"/>
    <dgm:cxn modelId="{408FC2C8-BFEE-445B-8884-972718FB6B4D}" srcId="{F3B695E9-6DD3-493D-94FF-705C2C7A0C1C}" destId="{536F00A4-8B9A-4B83-8E41-C7869CF1848E}" srcOrd="6" destOrd="0" parTransId="{D3AE560A-D964-4505-A4F1-5E344CF2BF4E}" sibTransId="{616092FC-6832-43D4-A004-400208D60994}"/>
    <dgm:cxn modelId="{23D32751-686B-42A2-9D62-C6D48DB35E4F}" srcId="{E693A3E1-113C-474F-8193-88C5D7AD156C}" destId="{2879A466-47E0-4F3D-ACF3-8CA026C77382}" srcOrd="0" destOrd="0" parTransId="{45716996-9CD3-45A4-869F-3BAEAFDFC969}" sibTransId="{B0E577DC-1DAF-4B59-A0C9-CE43536EF989}"/>
    <dgm:cxn modelId="{A79CDF83-147E-4D64-A085-F4CA6EACFDE2}" srcId="{FD0C2932-BFA4-4DC1-B282-03380FC0F462}" destId="{6016CD60-F434-4420-B2BC-566BF7604C19}" srcOrd="0" destOrd="0" parTransId="{8C8718A4-C789-46AE-8F9C-FF2AE6C50F65}" sibTransId="{A5F44473-D30D-4D45-850F-567EA6E8DD85}"/>
    <dgm:cxn modelId="{69A015A4-F4FB-4E9B-9604-43404E51EA77}" srcId="{A6FF5DF7-D76E-4744-8438-8134185FEC82}" destId="{FD0C2932-BFA4-4DC1-B282-03380FC0F462}" srcOrd="0" destOrd="0" parTransId="{6EF4BCD0-5086-42DF-B60C-7B40C453E5F5}" sibTransId="{BE521BCB-B210-42DA-888E-6CE41ED35701}"/>
    <dgm:cxn modelId="{923C4304-B63C-4DE3-B40A-12EEC1F4780C}" type="presOf" srcId="{73B0EB64-992E-457A-BD3B-A6A7FAFE4E9A}" destId="{2A76B05E-1DB3-4932-8302-21D0F18BB59A}" srcOrd="0" destOrd="0" presId="urn:microsoft.com/office/officeart/2009/3/layout/HorizontalOrganizationChart"/>
    <dgm:cxn modelId="{D4D7D00F-4AD1-469A-9864-DD84E96471AD}" type="presOf" srcId="{B35F203B-C580-4D66-B151-8497C7D4D1AA}" destId="{624D4357-4D5A-496A-9A00-56CCE7373403}" srcOrd="0" destOrd="0" presId="urn:microsoft.com/office/officeart/2009/3/layout/HorizontalOrganizationChart"/>
    <dgm:cxn modelId="{1669021C-9FB4-4FC3-9A70-297D8C104071}" srcId="{FD0C2932-BFA4-4DC1-B282-03380FC0F462}" destId="{401EA2D7-D664-41EE-9B32-9831FD7A3C17}" srcOrd="3" destOrd="0" parTransId="{5BCFD97A-1971-4755-AA8A-B5CC928F35CA}" sibTransId="{2A936F64-FC20-465B-806B-E9896DBD6CFB}"/>
    <dgm:cxn modelId="{92728808-6EF9-4CB1-812C-0C4018AE241A}" type="presOf" srcId="{799124BD-5929-4C3C-8AE3-3E1BF18E79EF}" destId="{96DBB32D-6B1D-4A33-8EF3-78B1F99C8B91}" srcOrd="1" destOrd="0" presId="urn:microsoft.com/office/officeart/2009/3/layout/HorizontalOrganizationChart"/>
    <dgm:cxn modelId="{5A2E0B8C-85D7-460E-884A-E0EC05CAF884}" type="presOf" srcId="{5BCFD97A-1971-4755-AA8A-B5CC928F35CA}" destId="{5DA7F3BB-33FA-47CE-8D05-E131FE2C3691}" srcOrd="0" destOrd="0" presId="urn:microsoft.com/office/officeart/2009/3/layout/HorizontalOrganizationChart"/>
    <dgm:cxn modelId="{46F4D97D-C802-40F7-B86E-171B88BEF583}" type="presOf" srcId="{2879A466-47E0-4F3D-ACF3-8CA026C77382}" destId="{CE401B03-7B58-431C-97B6-7730596F6B06}" srcOrd="1" destOrd="0" presId="urn:microsoft.com/office/officeart/2009/3/layout/HorizontalOrganizationChart"/>
    <dgm:cxn modelId="{75C512D6-A533-46FE-943D-E53BAD63651F}" srcId="{F3B695E9-6DD3-493D-94FF-705C2C7A0C1C}" destId="{F84D41BF-3B68-4B80-B7D0-398444899144}" srcOrd="0" destOrd="0" parTransId="{26873949-6EEA-4FD2-AC00-886A0628CCFC}" sibTransId="{D5B5C6C7-EAF8-4C91-A43A-CFB59DB72579}"/>
    <dgm:cxn modelId="{E6839352-2D6F-4F86-902D-A5EC565909FA}" srcId="{2879A466-47E0-4F3D-ACF3-8CA026C77382}" destId="{A9DDB858-C7DF-4C4E-B036-DFE31CF764B7}" srcOrd="0" destOrd="0" parTransId="{63E58441-6938-4496-AEB2-6770185D9F96}" sibTransId="{869352A7-ED3A-4FA9-8271-72032F03AF04}"/>
    <dgm:cxn modelId="{DFB107D7-BF7F-41C8-99D2-DF5260A23EF7}" type="presOf" srcId="{9205DC50-A9ED-48A4-9574-7C666ADBFBE6}" destId="{992FEA30-147F-4847-B3F3-DC5950F24391}" srcOrd="1" destOrd="0" presId="urn:microsoft.com/office/officeart/2009/3/layout/HorizontalOrganizationChart"/>
    <dgm:cxn modelId="{A7E65AA5-A3A8-43DE-9876-406B3E0A89CE}" type="presOf" srcId="{58375AE4-3494-4AFA-834C-ECAF4E8D945C}" destId="{90CDADED-FB18-4C0F-9715-B4744A72888C}" srcOrd="0" destOrd="0" presId="urn:microsoft.com/office/officeart/2009/3/layout/HorizontalOrganizationChart"/>
    <dgm:cxn modelId="{422142DD-732B-4C94-AC10-3ACCB6E352A8}" type="presOf" srcId="{E693A3E1-113C-474F-8193-88C5D7AD156C}" destId="{6A35AE2B-ADB5-4167-B44E-CA473A1C4CE4}" srcOrd="0" destOrd="0" presId="urn:microsoft.com/office/officeart/2009/3/layout/HorizontalOrganizationChart"/>
    <dgm:cxn modelId="{927951D9-DF0D-4012-893B-F699AFE5CF42}" srcId="{F3B695E9-6DD3-493D-94FF-705C2C7A0C1C}" destId="{F1300F6E-FCA9-4C7B-B9CA-CD266C45CB75}" srcOrd="7" destOrd="0" parTransId="{89C3D92B-6100-434A-9763-734D91852812}" sibTransId="{FE6EEA2C-EDCF-4E81-AE7A-8F51D3E330D7}"/>
    <dgm:cxn modelId="{3A61AEE9-E2EE-45A3-95C2-AD4A000E2157}" type="presOf" srcId="{28294A18-D929-4BA5-B7C0-DF81DC5D2C11}" destId="{35615DEF-92FD-4322-82D0-6CE26D2C4C8B}" srcOrd="0" destOrd="0" presId="urn:microsoft.com/office/officeart/2009/3/layout/HorizontalOrganizationChart"/>
    <dgm:cxn modelId="{6B534C82-32FE-4FEE-AEB5-6BEEF3FFCD61}" type="presOf" srcId="{58375AE4-3494-4AFA-834C-ECAF4E8D945C}" destId="{AADDC52B-8313-4E1A-B974-7363A5B0A058}" srcOrd="1" destOrd="0" presId="urn:microsoft.com/office/officeart/2009/3/layout/HorizontalOrganizationChart"/>
    <dgm:cxn modelId="{2CBB554F-1C8F-42D2-B927-5F563B7F50BB}" type="presOf" srcId="{D6F3FF59-2874-4DF1-AE87-E69D4FA61519}" destId="{CC263ADC-D08E-48F1-A1FE-68B9616A23D7}" srcOrd="0" destOrd="0" presId="urn:microsoft.com/office/officeart/2009/3/layout/HorizontalOrganizationChart"/>
    <dgm:cxn modelId="{C360DD24-6873-4CD1-A9C4-F3F3CB660D13}" srcId="{F3B695E9-6DD3-493D-94FF-705C2C7A0C1C}" destId="{33E7AC4B-82FA-4E05-BFF5-A1DC00B20DAD}" srcOrd="1" destOrd="0" parTransId="{1340F0F4-9715-4F85-ADD0-D245E84F24E1}" sibTransId="{CB15CFBD-2DF7-4C46-9100-0B41C0B70D2E}"/>
    <dgm:cxn modelId="{65F49897-178D-4CAA-9D4B-31A163F5F454}" type="presOf" srcId="{4B4E761E-63C0-4BB3-933B-9F0C7EC15A26}" destId="{4ABB7C3D-EF74-4919-8520-B19D7AB59897}" srcOrd="0" destOrd="0" presId="urn:microsoft.com/office/officeart/2009/3/layout/HorizontalOrganizationChart"/>
    <dgm:cxn modelId="{C93C8B0C-7142-40BB-9588-D94AC9998009}" type="presOf" srcId="{A890375E-1846-4865-9B86-FA80164B3B98}" destId="{F9E40CAE-D778-4552-9514-B0FF7517BCA4}" srcOrd="0" destOrd="0" presId="urn:microsoft.com/office/officeart/2009/3/layout/HorizontalOrganizationChart"/>
    <dgm:cxn modelId="{B2F97D85-3E90-4F67-A58B-94D8EC28C977}" type="presOf" srcId="{8C8718A4-C789-46AE-8F9C-FF2AE6C50F65}" destId="{7309E5C9-717B-4C58-8E1F-441A3C29C073}" srcOrd="0" destOrd="0" presId="urn:microsoft.com/office/officeart/2009/3/layout/HorizontalOrganizationChart"/>
    <dgm:cxn modelId="{B2DBC482-9343-4BBB-ABCD-E1D6202EDEB6}" type="presOf" srcId="{873180B6-AE57-4E7A-A4CF-EAED2B42C109}" destId="{A684463D-79DA-447B-A1FD-EB5CB6A8013F}" srcOrd="0" destOrd="0" presId="urn:microsoft.com/office/officeart/2009/3/layout/HorizontalOrganizationChart"/>
    <dgm:cxn modelId="{301619C3-358B-48BA-A75F-38DA6A4CF395}" type="presOf" srcId="{6C1E03AD-5964-4D67-A5C1-CF2E67F47A00}" destId="{7AD5A3F8-955D-41F3-BC61-E8538381D1CA}" srcOrd="0" destOrd="0" presId="urn:microsoft.com/office/officeart/2009/3/layout/HorizontalOrganizationChart"/>
    <dgm:cxn modelId="{63B9A446-2DAD-4A32-B277-8A82F78FE324}" type="presOf" srcId="{401EA2D7-D664-41EE-9B32-9831FD7A3C17}" destId="{AA91E642-9A7D-4348-A56A-017427E8B0D2}" srcOrd="0" destOrd="0" presId="urn:microsoft.com/office/officeart/2009/3/layout/HorizontalOrganizationChart"/>
    <dgm:cxn modelId="{BAE7AEFC-938E-4C36-B03F-E7D568344F3B}" type="presOf" srcId="{8C6DE6DA-D734-4C21-B774-74CFC4C37C8D}" destId="{F88C8BC0-F348-47E3-A9B1-444B316E68A0}" srcOrd="0" destOrd="0" presId="urn:microsoft.com/office/officeart/2009/3/layout/HorizontalOrganizationChart"/>
    <dgm:cxn modelId="{3813C6A4-E853-465B-A94A-BF176870F3E6}" type="presOf" srcId="{D3AE560A-D964-4505-A4F1-5E344CF2BF4E}" destId="{4084EF7E-5802-4DF5-B792-87B89BD84105}" srcOrd="0" destOrd="0" presId="urn:microsoft.com/office/officeart/2009/3/layout/HorizontalOrganizationChart"/>
    <dgm:cxn modelId="{F8053FBB-77E4-4E2A-A01D-D6D702C53E48}" type="presOf" srcId="{768D32C9-1898-4B8D-BD35-0CCE0EC16BAE}" destId="{6212205B-C0BE-45C7-8954-4F8FFA1094B2}" srcOrd="0" destOrd="0" presId="urn:microsoft.com/office/officeart/2009/3/layout/HorizontalOrganizationChart"/>
    <dgm:cxn modelId="{5103DD23-4ECF-4DF4-9752-C374E8F39B6A}" type="presOf" srcId="{F84D41BF-3B68-4B80-B7D0-398444899144}" destId="{E3588AD2-97FE-4625-9249-E530CFD0082B}" srcOrd="0" destOrd="0" presId="urn:microsoft.com/office/officeart/2009/3/layout/HorizontalOrganizationChart"/>
    <dgm:cxn modelId="{0ADF0EB1-9F95-4AE8-BC70-F1F1629FC63E}" type="presOf" srcId="{1340F0F4-9715-4F85-ADD0-D245E84F24E1}" destId="{167683A7-8743-4443-8389-A33D1DCCBF98}" srcOrd="0" destOrd="0" presId="urn:microsoft.com/office/officeart/2009/3/layout/HorizontalOrganizationChart"/>
    <dgm:cxn modelId="{5E4F7051-A1B5-415F-8645-EA9233778F0E}" type="presOf" srcId="{F1E4DD86-3113-4070-AF1B-AA666CFBE9F9}" destId="{5CCE992A-A37F-46D3-8C05-9212640D70BE}" srcOrd="1" destOrd="0" presId="urn:microsoft.com/office/officeart/2009/3/layout/HorizontalOrganizationChart"/>
    <dgm:cxn modelId="{58AB8121-1E6E-4E76-8FFB-798212F6427D}" type="presOf" srcId="{460C7F6B-29CE-4CBB-87A2-4794533C70BF}" destId="{A5E3EFBA-2E9B-4B0A-A5D4-B5400FD00FED}" srcOrd="0" destOrd="0" presId="urn:microsoft.com/office/officeart/2009/3/layout/HorizontalOrganizationChart"/>
    <dgm:cxn modelId="{A57DEEE1-9C52-4D0C-82E3-9A8B8676FF47}" type="presOf" srcId="{A9DDB858-C7DF-4C4E-B036-DFE31CF764B7}" destId="{0EF6E04C-1B12-41AB-821E-F811FC9A5FC0}" srcOrd="0" destOrd="0" presId="urn:microsoft.com/office/officeart/2009/3/layout/HorizontalOrganizationChart"/>
    <dgm:cxn modelId="{F05B8AEF-E59F-4AA1-857F-8ECBFB1230D6}" srcId="{F3B695E9-6DD3-493D-94FF-705C2C7A0C1C}" destId="{799124BD-5929-4C3C-8AE3-3E1BF18E79EF}" srcOrd="2" destOrd="0" parTransId="{B35F203B-C580-4D66-B151-8497C7D4D1AA}" sibTransId="{5C7B106D-4F79-4872-90E5-2C9FB08F9744}"/>
    <dgm:cxn modelId="{5300B3ED-51BC-4E4D-95ED-CEEDF55E2C78}" srcId="{FD0C2932-BFA4-4DC1-B282-03380FC0F462}" destId="{6C1E03AD-5964-4D67-A5C1-CF2E67F47A00}" srcOrd="6" destOrd="0" parTransId="{A890375E-1846-4865-9B86-FA80164B3B98}" sibTransId="{2C726577-9D84-4700-B78A-ACB4AD0D8AF7}"/>
    <dgm:cxn modelId="{05F4FF5B-AF73-40DC-AEB5-8AE5026CBA0F}" type="presOf" srcId="{799124BD-5929-4C3C-8AE3-3E1BF18E79EF}" destId="{EB668D8A-A05B-419F-8D6E-A3744E3C710D}" srcOrd="0" destOrd="0" presId="urn:microsoft.com/office/officeart/2009/3/layout/HorizontalOrganizationChart"/>
    <dgm:cxn modelId="{13BDA47B-87B5-481D-8C8D-8D473225858D}" srcId="{FD0C2932-BFA4-4DC1-B282-03380FC0F462}" destId="{28294A18-D929-4BA5-B7C0-DF81DC5D2C11}" srcOrd="2" destOrd="0" parTransId="{CC86D72E-EB24-4CC6-8BEE-454682390D32}" sibTransId="{083848B9-97FD-43C7-A102-E831E4ED3DB6}"/>
    <dgm:cxn modelId="{BCEF400C-1FEC-4826-8003-ADB3402C1103}" type="presOf" srcId="{F1E4DD86-3113-4070-AF1B-AA666CFBE9F9}" destId="{70957E4A-953D-4118-999C-C0A02BDD3C49}" srcOrd="0" destOrd="0" presId="urn:microsoft.com/office/officeart/2009/3/layout/HorizontalOrganizationChart"/>
    <dgm:cxn modelId="{D9EEA4D0-A777-4634-A4B0-0E7AE3027E78}" type="presOf" srcId="{63E58441-6938-4496-AEB2-6770185D9F96}" destId="{302695B3-9C70-4402-BB0E-FE8BFCB4AF70}" srcOrd="0" destOrd="0" presId="urn:microsoft.com/office/officeart/2009/3/layout/HorizontalOrganizationChart"/>
    <dgm:cxn modelId="{39F62714-A470-4C93-93F5-5ADD27DB82AD}" type="presOf" srcId="{19B14A99-1B92-4622-B677-79CF75196541}" destId="{23F87FDB-B12C-44E9-AE48-990416ADB9D6}" srcOrd="0" destOrd="0" presId="urn:microsoft.com/office/officeart/2009/3/layout/HorizontalOrganizationChart"/>
    <dgm:cxn modelId="{B43A6293-9FA7-4A78-8576-2BB6F33129CC}" type="presOf" srcId="{33E7AC4B-82FA-4E05-BFF5-A1DC00B20DAD}" destId="{EB6AC37D-3CD7-4E2C-87D5-39F08BD01596}" srcOrd="1" destOrd="0" presId="urn:microsoft.com/office/officeart/2009/3/layout/HorizontalOrganizationChart"/>
    <dgm:cxn modelId="{99DE7E5B-F311-4260-A7BB-A4DFD4300208}" type="presOf" srcId="{67157A9C-397A-4247-B37E-65BC0BAA5C6F}" destId="{C5F294BF-6494-4A3B-8D46-D0083215D5C2}" srcOrd="0" destOrd="0" presId="urn:microsoft.com/office/officeart/2009/3/layout/HorizontalOrganizationChart"/>
    <dgm:cxn modelId="{7515B8DC-5395-49E1-9B1B-769CB5AA2494}" type="presOf" srcId="{57941EEC-8864-4DA3-A482-FDA1408DCC30}" destId="{1BA70A6A-C086-4002-BD83-39B074DD3864}" srcOrd="0" destOrd="0" presId="urn:microsoft.com/office/officeart/2009/3/layout/HorizontalOrganizationChart"/>
    <dgm:cxn modelId="{4274D8D6-5678-461F-9CDF-7D8FD2B8E469}" type="presOf" srcId="{6B816296-C0DE-4563-9EDA-21B1F3ED5D9D}" destId="{BA6CC628-6310-4DC3-BD17-291F16E6079D}" srcOrd="1" destOrd="0" presId="urn:microsoft.com/office/officeart/2009/3/layout/HorizontalOrganizationChart"/>
    <dgm:cxn modelId="{E15973CC-D773-4E7F-A217-B5C3694D4543}" type="presOf" srcId="{1B7AA1DE-A473-429F-A25A-B38E79BEE29F}" destId="{90CD7597-FB43-4D1B-BD03-32354B3739C8}" srcOrd="0" destOrd="0" presId="urn:microsoft.com/office/officeart/2009/3/layout/HorizontalOrganizationChart"/>
    <dgm:cxn modelId="{6C9FB1BF-D53A-42F2-AB6E-0A2DFC489B7A}" type="presOf" srcId="{873180B6-AE57-4E7A-A4CF-EAED2B42C109}" destId="{E910EF55-0E5F-4E94-B372-0558841BF661}" srcOrd="1" destOrd="0" presId="urn:microsoft.com/office/officeart/2009/3/layout/HorizontalOrganizationChart"/>
    <dgm:cxn modelId="{797605B0-F387-42A0-ABEF-BE8AC78C8737}" srcId="{F3B695E9-6DD3-493D-94FF-705C2C7A0C1C}" destId="{D4C53CD9-4C7A-4B95-86E8-FE76F865F22D}" srcOrd="4" destOrd="0" parTransId="{4B4E761E-63C0-4BB3-933B-9F0C7EC15A26}" sibTransId="{114EDC64-B604-4C46-9D2F-59D89829725C}"/>
    <dgm:cxn modelId="{06F8A95F-05DE-4912-BB16-1AAE5C3B21B3}" type="presOf" srcId="{6B816296-C0DE-4563-9EDA-21B1F3ED5D9D}" destId="{695FB592-E102-45FB-A0E1-F9FF8CCB57B3}" srcOrd="0" destOrd="0" presId="urn:microsoft.com/office/officeart/2009/3/layout/HorizontalOrganizationChart"/>
    <dgm:cxn modelId="{A78F47F2-7132-4D7A-BC7C-9448A7EEB7ED}" type="presOf" srcId="{801EE778-07E2-4B03-B2FA-11D54AE74432}" destId="{E3C5CA14-B643-43D1-BC40-F047050872B0}" srcOrd="1" destOrd="0" presId="urn:microsoft.com/office/officeart/2009/3/layout/HorizontalOrganizationChart"/>
    <dgm:cxn modelId="{74202186-D838-4A7D-AA9B-2186123496E2}" srcId="{A9DDB858-C7DF-4C4E-B036-DFE31CF764B7}" destId="{873180B6-AE57-4E7A-A4CF-EAED2B42C109}" srcOrd="3" destOrd="0" parTransId="{D6F3FF59-2874-4DF1-AE87-E69D4FA61519}" sibTransId="{DABBB91A-D9D9-4F85-9662-04F48CCFA766}"/>
    <dgm:cxn modelId="{046119B0-9853-4A47-B2D7-4B0C529244A7}" srcId="{F3B695E9-6DD3-493D-94FF-705C2C7A0C1C}" destId="{58375AE4-3494-4AFA-834C-ECAF4E8D945C}" srcOrd="9" destOrd="0" parTransId="{939A0052-D069-437F-93AE-F93E135C3C77}" sibTransId="{4ABCF7D0-4FDD-40E7-AA82-F1E7BBD0217A}"/>
    <dgm:cxn modelId="{9CA524CF-2CE6-490D-A310-3CDDD4BEBAE6}" srcId="{FD0C2932-BFA4-4DC1-B282-03380FC0F462}" destId="{768D32C9-1898-4B8D-BD35-0CCE0EC16BAE}" srcOrd="5" destOrd="0" parTransId="{C62E7DCF-1FA2-448C-B8BA-FF438287E61C}" sibTransId="{352189DE-9B31-4AF3-9C5E-C55651AB37F7}"/>
    <dgm:cxn modelId="{396CBC30-025B-497E-B9BB-936041716A32}" srcId="{FD0C2932-BFA4-4DC1-B282-03380FC0F462}" destId="{E693A3E1-113C-474F-8193-88C5D7AD156C}" srcOrd="1" destOrd="0" parTransId="{19B14A99-1B92-4622-B677-79CF75196541}" sibTransId="{3704C223-AA68-47D3-A262-4C30165DA9C8}"/>
    <dgm:cxn modelId="{ADAD74D7-5337-49A6-9F46-8136D4485E5A}" type="presOf" srcId="{D4C53CD9-4C7A-4B95-86E8-FE76F865F22D}" destId="{C4460E81-7520-44D1-BD9C-1A06D9E46305}" srcOrd="1" destOrd="0" presId="urn:microsoft.com/office/officeart/2009/3/layout/HorizontalOrganizationChart"/>
    <dgm:cxn modelId="{DAADCC5A-3768-4BF0-B382-B7533B4848DA}" type="presOf" srcId="{33E7AC4B-82FA-4E05-BFF5-A1DC00B20DAD}" destId="{25F7FDAB-A4BC-40CB-9F21-317D53D2564A}" srcOrd="0" destOrd="0" presId="urn:microsoft.com/office/officeart/2009/3/layout/HorizontalOrganizationChart"/>
    <dgm:cxn modelId="{C34A6282-DB87-43A5-80AC-34B8D509B2C5}" type="presOf" srcId="{2879A466-47E0-4F3D-ACF3-8CA026C77382}" destId="{CF482C08-D3A6-4108-95E3-57C3DFDAE18C}" srcOrd="0" destOrd="0" presId="urn:microsoft.com/office/officeart/2009/3/layout/HorizontalOrganizationChart"/>
    <dgm:cxn modelId="{59A3C5AC-8A89-4183-AC7F-137F51BD210F}" type="presOf" srcId="{FD0C2932-BFA4-4DC1-B282-03380FC0F462}" destId="{72031DF6-5DBD-4CFC-A29A-26C4C45D52FF}" srcOrd="0" destOrd="0" presId="urn:microsoft.com/office/officeart/2009/3/layout/HorizontalOrganizationChart"/>
    <dgm:cxn modelId="{95B833BD-063B-41C8-8797-4F9C62164040}" type="presParOf" srcId="{12073BF6-C02D-495C-B3BB-E500D135E1FC}" destId="{4C98CBE0-C0CB-4155-A0E9-59F4393AD5F7}" srcOrd="0" destOrd="0" presId="urn:microsoft.com/office/officeart/2009/3/layout/HorizontalOrganizationChart"/>
    <dgm:cxn modelId="{BB47C51B-7CD3-4361-A859-F59043108566}" type="presParOf" srcId="{4C98CBE0-C0CB-4155-A0E9-59F4393AD5F7}" destId="{0648CCAF-D047-41D5-85EC-BD0C5B6EE714}" srcOrd="0" destOrd="0" presId="urn:microsoft.com/office/officeart/2009/3/layout/HorizontalOrganizationChart"/>
    <dgm:cxn modelId="{2944EE84-2784-4B32-92FA-F948DA90E7F7}" type="presParOf" srcId="{0648CCAF-D047-41D5-85EC-BD0C5B6EE714}" destId="{72031DF6-5DBD-4CFC-A29A-26C4C45D52FF}" srcOrd="0" destOrd="0" presId="urn:microsoft.com/office/officeart/2009/3/layout/HorizontalOrganizationChart"/>
    <dgm:cxn modelId="{AF47F2E1-A3A2-4A9F-B8B5-AB851CB29158}" type="presParOf" srcId="{0648CCAF-D047-41D5-85EC-BD0C5B6EE714}" destId="{F1859DB3-2256-4971-A5E2-C3DC30850A34}" srcOrd="1" destOrd="0" presId="urn:microsoft.com/office/officeart/2009/3/layout/HorizontalOrganizationChart"/>
    <dgm:cxn modelId="{19FE2A97-323F-4012-BF7A-3A0AE31C981A}" type="presParOf" srcId="{4C98CBE0-C0CB-4155-A0E9-59F4393AD5F7}" destId="{42762C76-4F27-4B5F-9FD8-2C472F1FAEBF}" srcOrd="1" destOrd="0" presId="urn:microsoft.com/office/officeart/2009/3/layout/HorizontalOrganizationChart"/>
    <dgm:cxn modelId="{33F168C8-E401-411F-8715-92B56534A726}" type="presParOf" srcId="{42762C76-4F27-4B5F-9FD8-2C472F1FAEBF}" destId="{7309E5C9-717B-4C58-8E1F-441A3C29C073}" srcOrd="0" destOrd="0" presId="urn:microsoft.com/office/officeart/2009/3/layout/HorizontalOrganizationChart"/>
    <dgm:cxn modelId="{F2557036-F4E7-4A7C-B8CC-1493A6A52ACC}" type="presParOf" srcId="{42762C76-4F27-4B5F-9FD8-2C472F1FAEBF}" destId="{0FF88DCB-8105-4997-AACA-E5FDE6F8F398}" srcOrd="1" destOrd="0" presId="urn:microsoft.com/office/officeart/2009/3/layout/HorizontalOrganizationChart"/>
    <dgm:cxn modelId="{B662E12C-9295-457F-AA1B-B5557A339F92}" type="presParOf" srcId="{0FF88DCB-8105-4997-AACA-E5FDE6F8F398}" destId="{340D236B-01EA-47AB-904B-606D6AFA7FBE}" srcOrd="0" destOrd="0" presId="urn:microsoft.com/office/officeart/2009/3/layout/HorizontalOrganizationChart"/>
    <dgm:cxn modelId="{5EA2D8A2-B4D3-4338-9FD1-2D42E01D0218}" type="presParOf" srcId="{340D236B-01EA-47AB-904B-606D6AFA7FBE}" destId="{5B63894D-93F5-4BCE-97D9-91ACFFBC8279}" srcOrd="0" destOrd="0" presId="urn:microsoft.com/office/officeart/2009/3/layout/HorizontalOrganizationChart"/>
    <dgm:cxn modelId="{B0760540-B404-4F4D-81EA-D457479B9812}" type="presParOf" srcId="{340D236B-01EA-47AB-904B-606D6AFA7FBE}" destId="{B802F729-5617-4A3E-8D71-05EB54225A91}" srcOrd="1" destOrd="0" presId="urn:microsoft.com/office/officeart/2009/3/layout/HorizontalOrganizationChart"/>
    <dgm:cxn modelId="{E3C47AA6-DC55-42D6-8B61-D5E6D1EF6B51}" type="presParOf" srcId="{0FF88DCB-8105-4997-AACA-E5FDE6F8F398}" destId="{50A66462-0AC0-45B7-BA2D-FD9E8DE27297}" srcOrd="1" destOrd="0" presId="urn:microsoft.com/office/officeart/2009/3/layout/HorizontalOrganizationChart"/>
    <dgm:cxn modelId="{ED89B9AC-68FC-414D-AABB-B95809DF6BC3}" type="presParOf" srcId="{0FF88DCB-8105-4997-AACA-E5FDE6F8F398}" destId="{0E52B143-533A-498D-A3FD-E615B63A11B6}" srcOrd="2" destOrd="0" presId="urn:microsoft.com/office/officeart/2009/3/layout/HorizontalOrganizationChart"/>
    <dgm:cxn modelId="{678AA24C-BCE0-42B3-950C-C31DD77406DE}" type="presParOf" srcId="{42762C76-4F27-4B5F-9FD8-2C472F1FAEBF}" destId="{23F87FDB-B12C-44E9-AE48-990416ADB9D6}" srcOrd="2" destOrd="0" presId="urn:microsoft.com/office/officeart/2009/3/layout/HorizontalOrganizationChart"/>
    <dgm:cxn modelId="{1C3B2CED-D240-4CC2-B06D-DA5334CB8D6B}" type="presParOf" srcId="{42762C76-4F27-4B5F-9FD8-2C472F1FAEBF}" destId="{C88B559D-72FF-4976-8E8F-1656384457EE}" srcOrd="3" destOrd="0" presId="urn:microsoft.com/office/officeart/2009/3/layout/HorizontalOrganizationChart"/>
    <dgm:cxn modelId="{19D5AE33-E865-4B67-BB4A-050E14821E13}" type="presParOf" srcId="{C88B559D-72FF-4976-8E8F-1656384457EE}" destId="{BE5DEBBC-2827-44C9-911F-3946F30EA7C0}" srcOrd="0" destOrd="0" presId="urn:microsoft.com/office/officeart/2009/3/layout/HorizontalOrganizationChart"/>
    <dgm:cxn modelId="{01331A2E-36F1-4EC7-A004-448A2D478580}" type="presParOf" srcId="{BE5DEBBC-2827-44C9-911F-3946F30EA7C0}" destId="{6A35AE2B-ADB5-4167-B44E-CA473A1C4CE4}" srcOrd="0" destOrd="0" presId="urn:microsoft.com/office/officeart/2009/3/layout/HorizontalOrganizationChart"/>
    <dgm:cxn modelId="{C982E752-1974-47FB-85EB-688F5CA8586F}" type="presParOf" srcId="{BE5DEBBC-2827-44C9-911F-3946F30EA7C0}" destId="{49801E70-74F3-42B0-9FD7-1EB14478EC86}" srcOrd="1" destOrd="0" presId="urn:microsoft.com/office/officeart/2009/3/layout/HorizontalOrganizationChart"/>
    <dgm:cxn modelId="{432C79A6-26A2-495C-AEF6-2E02B0FF825C}" type="presParOf" srcId="{C88B559D-72FF-4976-8E8F-1656384457EE}" destId="{2C25505A-2210-49B5-B5E2-BED7671EBD16}" srcOrd="1" destOrd="0" presId="urn:microsoft.com/office/officeart/2009/3/layout/HorizontalOrganizationChart"/>
    <dgm:cxn modelId="{6BA27085-2334-45E0-8BD2-F6C4093AE236}" type="presParOf" srcId="{2C25505A-2210-49B5-B5E2-BED7671EBD16}" destId="{CE4569D4-7FAC-4A9B-BE3D-A7399BF2FA49}" srcOrd="0" destOrd="0" presId="urn:microsoft.com/office/officeart/2009/3/layout/HorizontalOrganizationChart"/>
    <dgm:cxn modelId="{0A309D3E-5E46-4042-BF37-393EABC4F605}" type="presParOf" srcId="{2C25505A-2210-49B5-B5E2-BED7671EBD16}" destId="{66B02407-1975-4A15-BE4C-9B6A6F38F809}" srcOrd="1" destOrd="0" presId="urn:microsoft.com/office/officeart/2009/3/layout/HorizontalOrganizationChart"/>
    <dgm:cxn modelId="{36CF0471-24AD-4AC2-BBCD-BA70177F5252}" type="presParOf" srcId="{66B02407-1975-4A15-BE4C-9B6A6F38F809}" destId="{632C1102-33E9-4520-BF62-69F881586B6B}" srcOrd="0" destOrd="0" presId="urn:microsoft.com/office/officeart/2009/3/layout/HorizontalOrganizationChart"/>
    <dgm:cxn modelId="{AB4EF69E-E25C-4BB9-BA24-024C682845E6}" type="presParOf" srcId="{632C1102-33E9-4520-BF62-69F881586B6B}" destId="{CF482C08-D3A6-4108-95E3-57C3DFDAE18C}" srcOrd="0" destOrd="0" presId="urn:microsoft.com/office/officeart/2009/3/layout/HorizontalOrganizationChart"/>
    <dgm:cxn modelId="{587A5A93-0C7F-42EA-AA16-0AA80B59C3B1}" type="presParOf" srcId="{632C1102-33E9-4520-BF62-69F881586B6B}" destId="{CE401B03-7B58-431C-97B6-7730596F6B06}" srcOrd="1" destOrd="0" presId="urn:microsoft.com/office/officeart/2009/3/layout/HorizontalOrganizationChart"/>
    <dgm:cxn modelId="{436BD2A2-9DD3-4C36-BB81-6F8BBC0CC03F}" type="presParOf" srcId="{66B02407-1975-4A15-BE4C-9B6A6F38F809}" destId="{1F64B155-3E41-4AFA-89CF-EE4C692DCCF4}" srcOrd="1" destOrd="0" presId="urn:microsoft.com/office/officeart/2009/3/layout/HorizontalOrganizationChart"/>
    <dgm:cxn modelId="{8F98C45C-EF3B-4847-B768-6B7D490E444A}" type="presParOf" srcId="{1F64B155-3E41-4AFA-89CF-EE4C692DCCF4}" destId="{302695B3-9C70-4402-BB0E-FE8BFCB4AF70}" srcOrd="0" destOrd="0" presId="urn:microsoft.com/office/officeart/2009/3/layout/HorizontalOrganizationChart"/>
    <dgm:cxn modelId="{E3D1B18E-3D70-4122-932C-1D25296B904A}" type="presParOf" srcId="{1F64B155-3E41-4AFA-89CF-EE4C692DCCF4}" destId="{2C579759-8F33-4F3B-8BDF-83DA4EA6779C}" srcOrd="1" destOrd="0" presId="urn:microsoft.com/office/officeart/2009/3/layout/HorizontalOrganizationChart"/>
    <dgm:cxn modelId="{07FDF154-8DD8-4482-A463-183DE40BE4DC}" type="presParOf" srcId="{2C579759-8F33-4F3B-8BDF-83DA4EA6779C}" destId="{0D064502-0769-4A84-A321-2D4A0B72F68F}" srcOrd="0" destOrd="0" presId="urn:microsoft.com/office/officeart/2009/3/layout/HorizontalOrganizationChart"/>
    <dgm:cxn modelId="{CD761C47-EF7D-407D-A04C-F16011BEF844}" type="presParOf" srcId="{0D064502-0769-4A84-A321-2D4A0B72F68F}" destId="{0EF6E04C-1B12-41AB-821E-F811FC9A5FC0}" srcOrd="0" destOrd="0" presId="urn:microsoft.com/office/officeart/2009/3/layout/HorizontalOrganizationChart"/>
    <dgm:cxn modelId="{8431EB4A-2026-4EE7-B3C8-C4E4902045C4}" type="presParOf" srcId="{0D064502-0769-4A84-A321-2D4A0B72F68F}" destId="{92B09A1E-1F8A-4479-9011-C433C5658644}" srcOrd="1" destOrd="0" presId="urn:microsoft.com/office/officeart/2009/3/layout/HorizontalOrganizationChart"/>
    <dgm:cxn modelId="{F62FBCF9-16E6-49E2-8BC6-9B5A71D2673B}" type="presParOf" srcId="{2C579759-8F33-4F3B-8BDF-83DA4EA6779C}" destId="{4989C98C-2013-411B-B56B-BEB9646526AE}" srcOrd="1" destOrd="0" presId="urn:microsoft.com/office/officeart/2009/3/layout/HorizontalOrganizationChart"/>
    <dgm:cxn modelId="{25F06B58-D7A7-481F-8A01-C2EBDB99109E}" type="presParOf" srcId="{4989C98C-2013-411B-B56B-BEB9646526AE}" destId="{C5F294BF-6494-4A3B-8D46-D0083215D5C2}" srcOrd="0" destOrd="0" presId="urn:microsoft.com/office/officeart/2009/3/layout/HorizontalOrganizationChart"/>
    <dgm:cxn modelId="{E1C30F8A-7853-47DA-9A71-CE5004127B6D}" type="presParOf" srcId="{4989C98C-2013-411B-B56B-BEB9646526AE}" destId="{72C6AA23-A501-4848-AD9E-7272F9B59DF0}" srcOrd="1" destOrd="0" presId="urn:microsoft.com/office/officeart/2009/3/layout/HorizontalOrganizationChart"/>
    <dgm:cxn modelId="{067AD5F7-68D8-4BC9-821B-1EEA78397CD0}" type="presParOf" srcId="{72C6AA23-A501-4848-AD9E-7272F9B59DF0}" destId="{2EF5CE69-2976-4B82-9D88-EB8CE7D3DE41}" srcOrd="0" destOrd="0" presId="urn:microsoft.com/office/officeart/2009/3/layout/HorizontalOrganizationChart"/>
    <dgm:cxn modelId="{B8B95625-5EEC-4C19-AC7A-E9B9CCEDE8BC}" type="presParOf" srcId="{2EF5CE69-2976-4B82-9D88-EB8CE7D3DE41}" destId="{70957E4A-953D-4118-999C-C0A02BDD3C49}" srcOrd="0" destOrd="0" presId="urn:microsoft.com/office/officeart/2009/3/layout/HorizontalOrganizationChart"/>
    <dgm:cxn modelId="{8D4FDF53-E714-44E9-8DA0-A097206F5DCB}" type="presParOf" srcId="{2EF5CE69-2976-4B82-9D88-EB8CE7D3DE41}" destId="{5CCE992A-A37F-46D3-8C05-9212640D70BE}" srcOrd="1" destOrd="0" presId="urn:microsoft.com/office/officeart/2009/3/layout/HorizontalOrganizationChart"/>
    <dgm:cxn modelId="{201D2658-FCA3-4FA0-9E77-EDEE82B3D5E5}" type="presParOf" srcId="{72C6AA23-A501-4848-AD9E-7272F9B59DF0}" destId="{D3B7F467-4C04-4D99-800C-1B15BEB46093}" srcOrd="1" destOrd="0" presId="urn:microsoft.com/office/officeart/2009/3/layout/HorizontalOrganizationChart"/>
    <dgm:cxn modelId="{C26B0959-BC62-484A-ACDE-7306F542C92E}" type="presParOf" srcId="{72C6AA23-A501-4848-AD9E-7272F9B59DF0}" destId="{01B2FEED-1432-49F7-AFD5-E925A473BC6B}" srcOrd="2" destOrd="0" presId="urn:microsoft.com/office/officeart/2009/3/layout/HorizontalOrganizationChart"/>
    <dgm:cxn modelId="{DCF412BF-94DA-4672-8C34-4B922A51EE5A}" type="presParOf" srcId="{4989C98C-2013-411B-B56B-BEB9646526AE}" destId="{90CD7597-FB43-4D1B-BD03-32354B3739C8}" srcOrd="2" destOrd="0" presId="urn:microsoft.com/office/officeart/2009/3/layout/HorizontalOrganizationChart"/>
    <dgm:cxn modelId="{01D70483-22BE-46EC-8805-243DF2121207}" type="presParOf" srcId="{4989C98C-2013-411B-B56B-BEB9646526AE}" destId="{1008C3A1-9C61-41C3-B31F-0C6BEC9804B3}" srcOrd="3" destOrd="0" presId="urn:microsoft.com/office/officeart/2009/3/layout/HorizontalOrganizationChart"/>
    <dgm:cxn modelId="{5E26F005-A6C7-4108-AB32-EB4747634753}" type="presParOf" srcId="{1008C3A1-9C61-41C3-B31F-0C6BEC9804B3}" destId="{909B21F5-B154-4506-9A76-583A7E0C1E24}" srcOrd="0" destOrd="0" presId="urn:microsoft.com/office/officeart/2009/3/layout/HorizontalOrganizationChart"/>
    <dgm:cxn modelId="{C5C948B3-60FA-4240-BE3D-C8CCBB3244D8}" type="presParOf" srcId="{909B21F5-B154-4506-9A76-583A7E0C1E24}" destId="{0199A94F-E517-43AF-A6C6-D06F39EA5C17}" srcOrd="0" destOrd="0" presId="urn:microsoft.com/office/officeart/2009/3/layout/HorizontalOrganizationChart"/>
    <dgm:cxn modelId="{8ECC8AA2-2557-4646-9355-564DAA7BA060}" type="presParOf" srcId="{909B21F5-B154-4506-9A76-583A7E0C1E24}" destId="{493B5262-6681-4B0E-91B9-A8366E6D1D5C}" srcOrd="1" destOrd="0" presId="urn:microsoft.com/office/officeart/2009/3/layout/HorizontalOrganizationChart"/>
    <dgm:cxn modelId="{A1078B70-B35A-43F2-BA86-7495CEB28869}" type="presParOf" srcId="{1008C3A1-9C61-41C3-B31F-0C6BEC9804B3}" destId="{0C8EBF36-2989-4CCD-805E-C351CF4D10F2}" srcOrd="1" destOrd="0" presId="urn:microsoft.com/office/officeart/2009/3/layout/HorizontalOrganizationChart"/>
    <dgm:cxn modelId="{09441DB1-48B9-4867-BF1E-823C79F2A74D}" type="presParOf" srcId="{1008C3A1-9C61-41C3-B31F-0C6BEC9804B3}" destId="{4A6996FC-A95A-42E5-B2AF-058B95EBE757}" srcOrd="2" destOrd="0" presId="urn:microsoft.com/office/officeart/2009/3/layout/HorizontalOrganizationChart"/>
    <dgm:cxn modelId="{98825AC3-0892-491A-A435-180633E3368D}" type="presParOf" srcId="{4989C98C-2013-411B-B56B-BEB9646526AE}" destId="{C2C449D0-969B-4505-8D1E-34FF2C92FD92}" srcOrd="4" destOrd="0" presId="urn:microsoft.com/office/officeart/2009/3/layout/HorizontalOrganizationChart"/>
    <dgm:cxn modelId="{46A6E3F6-56B5-4542-BB5B-C5DAF327D3D3}" type="presParOf" srcId="{4989C98C-2013-411B-B56B-BEB9646526AE}" destId="{538C8DE0-17AB-4629-8792-B1F2B3B65FDC}" srcOrd="5" destOrd="0" presId="urn:microsoft.com/office/officeart/2009/3/layout/HorizontalOrganizationChart"/>
    <dgm:cxn modelId="{5CDF1121-753D-449C-834F-37EA26005D2B}" type="presParOf" srcId="{538C8DE0-17AB-4629-8792-B1F2B3B65FDC}" destId="{7925AFAE-DDE2-4064-ACD2-E98E176B8477}" srcOrd="0" destOrd="0" presId="urn:microsoft.com/office/officeart/2009/3/layout/HorizontalOrganizationChart"/>
    <dgm:cxn modelId="{B416F9FC-A4AD-4698-8B05-BF8EC0784CDA}" type="presParOf" srcId="{7925AFAE-DDE2-4064-ACD2-E98E176B8477}" destId="{CC5ED992-3328-4826-AC86-0310B434043F}" srcOrd="0" destOrd="0" presId="urn:microsoft.com/office/officeart/2009/3/layout/HorizontalOrganizationChart"/>
    <dgm:cxn modelId="{A96EAF04-398A-4B4F-B24B-765D9E5E4F7A}" type="presParOf" srcId="{7925AFAE-DDE2-4064-ACD2-E98E176B8477}" destId="{9FC0D4A3-EB3C-493E-A351-9F13B7C12C33}" srcOrd="1" destOrd="0" presId="urn:microsoft.com/office/officeart/2009/3/layout/HorizontalOrganizationChart"/>
    <dgm:cxn modelId="{B98ED3D3-F360-46D4-A0C5-2B65E5F5D10D}" type="presParOf" srcId="{538C8DE0-17AB-4629-8792-B1F2B3B65FDC}" destId="{5443DCCF-9E74-4BF7-B6AB-D5306D66596C}" srcOrd="1" destOrd="0" presId="urn:microsoft.com/office/officeart/2009/3/layout/HorizontalOrganizationChart"/>
    <dgm:cxn modelId="{8B38894B-3381-48C4-BFA7-32B158143295}" type="presParOf" srcId="{5443DCCF-9E74-4BF7-B6AB-D5306D66596C}" destId="{FA5B1ECD-409F-4DE1-8236-A314FAE234C5}" srcOrd="0" destOrd="0" presId="urn:microsoft.com/office/officeart/2009/3/layout/HorizontalOrganizationChart"/>
    <dgm:cxn modelId="{6B1AAFCF-D554-4077-8543-F338E2BC94B3}" type="presParOf" srcId="{5443DCCF-9E74-4BF7-B6AB-D5306D66596C}" destId="{B6CB275A-F1C5-4A38-BC42-01230A8B9CFF}" srcOrd="1" destOrd="0" presId="urn:microsoft.com/office/officeart/2009/3/layout/HorizontalOrganizationChart"/>
    <dgm:cxn modelId="{7B6F5903-5EC0-4897-957F-FA838D8187E0}" type="presParOf" srcId="{B6CB275A-F1C5-4A38-BC42-01230A8B9CFF}" destId="{F97A932E-2933-4B44-9BC1-490FC756A4F6}" srcOrd="0" destOrd="0" presId="urn:microsoft.com/office/officeart/2009/3/layout/HorizontalOrganizationChart"/>
    <dgm:cxn modelId="{5F0F52C3-85F8-4D8D-ABBA-0036A6203E3D}" type="presParOf" srcId="{F97A932E-2933-4B44-9BC1-490FC756A4F6}" destId="{E3588AD2-97FE-4625-9249-E530CFD0082B}" srcOrd="0" destOrd="0" presId="urn:microsoft.com/office/officeart/2009/3/layout/HorizontalOrganizationChart"/>
    <dgm:cxn modelId="{A4ADA7FA-68A2-4DD6-B2E9-0CA3F7218C07}" type="presParOf" srcId="{F97A932E-2933-4B44-9BC1-490FC756A4F6}" destId="{038CB8B1-BBED-41F1-B7E5-DEB9024D60D6}" srcOrd="1" destOrd="0" presId="urn:microsoft.com/office/officeart/2009/3/layout/HorizontalOrganizationChart"/>
    <dgm:cxn modelId="{80DC04CA-A156-4AA8-B117-70EE62BA6B45}" type="presParOf" srcId="{B6CB275A-F1C5-4A38-BC42-01230A8B9CFF}" destId="{F7D556D4-3DFC-46C5-BC09-41F141F22C94}" srcOrd="1" destOrd="0" presId="urn:microsoft.com/office/officeart/2009/3/layout/HorizontalOrganizationChart"/>
    <dgm:cxn modelId="{A2991DC9-5816-4327-A519-AA6D09F08735}" type="presParOf" srcId="{B6CB275A-F1C5-4A38-BC42-01230A8B9CFF}" destId="{646227BB-B882-4C24-87F5-C122D923E784}" srcOrd="2" destOrd="0" presId="urn:microsoft.com/office/officeart/2009/3/layout/HorizontalOrganizationChart"/>
    <dgm:cxn modelId="{074A6FB7-E880-4830-94F3-C12A8BFB9901}" type="presParOf" srcId="{5443DCCF-9E74-4BF7-B6AB-D5306D66596C}" destId="{167683A7-8743-4443-8389-A33D1DCCBF98}" srcOrd="2" destOrd="0" presId="urn:microsoft.com/office/officeart/2009/3/layout/HorizontalOrganizationChart"/>
    <dgm:cxn modelId="{D937D523-82C3-49CD-B4DA-D9192D16F38F}" type="presParOf" srcId="{5443DCCF-9E74-4BF7-B6AB-D5306D66596C}" destId="{6F8415E2-86CF-47EC-B022-8A0785F1B26A}" srcOrd="3" destOrd="0" presId="urn:microsoft.com/office/officeart/2009/3/layout/HorizontalOrganizationChart"/>
    <dgm:cxn modelId="{16EA3B00-B911-4F8D-9C3F-A81D7775340A}" type="presParOf" srcId="{6F8415E2-86CF-47EC-B022-8A0785F1B26A}" destId="{044744F0-7859-4178-A2F5-427163E9B94D}" srcOrd="0" destOrd="0" presId="urn:microsoft.com/office/officeart/2009/3/layout/HorizontalOrganizationChart"/>
    <dgm:cxn modelId="{78E1FA69-D5AB-4290-A1DD-F143D4995688}" type="presParOf" srcId="{044744F0-7859-4178-A2F5-427163E9B94D}" destId="{25F7FDAB-A4BC-40CB-9F21-317D53D2564A}" srcOrd="0" destOrd="0" presId="urn:microsoft.com/office/officeart/2009/3/layout/HorizontalOrganizationChart"/>
    <dgm:cxn modelId="{CF2838DF-9248-4A66-A240-50E4699EBD70}" type="presParOf" srcId="{044744F0-7859-4178-A2F5-427163E9B94D}" destId="{EB6AC37D-3CD7-4E2C-87D5-39F08BD01596}" srcOrd="1" destOrd="0" presId="urn:microsoft.com/office/officeart/2009/3/layout/HorizontalOrganizationChart"/>
    <dgm:cxn modelId="{1FF28397-015B-48FF-BD58-2448CD69EC2E}" type="presParOf" srcId="{6F8415E2-86CF-47EC-B022-8A0785F1B26A}" destId="{D17CC46B-2824-48C2-B9A2-A48DB62ABA8E}" srcOrd="1" destOrd="0" presId="urn:microsoft.com/office/officeart/2009/3/layout/HorizontalOrganizationChart"/>
    <dgm:cxn modelId="{257A4F68-90AB-4CBB-8234-F334E85C99E4}" type="presParOf" srcId="{6F8415E2-86CF-47EC-B022-8A0785F1B26A}" destId="{C1BF57E9-F7BE-40E7-9418-61FBD1A773F0}" srcOrd="2" destOrd="0" presId="urn:microsoft.com/office/officeart/2009/3/layout/HorizontalOrganizationChart"/>
    <dgm:cxn modelId="{8FF758DC-8BFF-4FCE-8107-BDE19F31AF4F}" type="presParOf" srcId="{5443DCCF-9E74-4BF7-B6AB-D5306D66596C}" destId="{624D4357-4D5A-496A-9A00-56CCE7373403}" srcOrd="4" destOrd="0" presId="urn:microsoft.com/office/officeart/2009/3/layout/HorizontalOrganizationChart"/>
    <dgm:cxn modelId="{079FEF6D-9D06-4F9D-BA67-0B3B415A4353}" type="presParOf" srcId="{5443DCCF-9E74-4BF7-B6AB-D5306D66596C}" destId="{AE982DC0-42C2-4084-AC7D-262A2E98B0EF}" srcOrd="5" destOrd="0" presId="urn:microsoft.com/office/officeart/2009/3/layout/HorizontalOrganizationChart"/>
    <dgm:cxn modelId="{3383A467-6211-4EC9-9287-D9FD8142F843}" type="presParOf" srcId="{AE982DC0-42C2-4084-AC7D-262A2E98B0EF}" destId="{F8448ECC-B576-4206-BFE7-A6FB67DA1A5C}" srcOrd="0" destOrd="0" presId="urn:microsoft.com/office/officeart/2009/3/layout/HorizontalOrganizationChart"/>
    <dgm:cxn modelId="{38A93C94-900D-452E-87C4-6FC9344B7DE8}" type="presParOf" srcId="{F8448ECC-B576-4206-BFE7-A6FB67DA1A5C}" destId="{EB668D8A-A05B-419F-8D6E-A3744E3C710D}" srcOrd="0" destOrd="0" presId="urn:microsoft.com/office/officeart/2009/3/layout/HorizontalOrganizationChart"/>
    <dgm:cxn modelId="{A3E57E9E-6BB6-406E-AE9C-FA8E31512A2A}" type="presParOf" srcId="{F8448ECC-B576-4206-BFE7-A6FB67DA1A5C}" destId="{96DBB32D-6B1D-4A33-8EF3-78B1F99C8B91}" srcOrd="1" destOrd="0" presId="urn:microsoft.com/office/officeart/2009/3/layout/HorizontalOrganizationChart"/>
    <dgm:cxn modelId="{A884982D-210E-423A-AFCE-1D545AB66F1F}" type="presParOf" srcId="{AE982DC0-42C2-4084-AC7D-262A2E98B0EF}" destId="{315D82BD-3488-4361-AB74-DEB2ACE82D81}" srcOrd="1" destOrd="0" presId="urn:microsoft.com/office/officeart/2009/3/layout/HorizontalOrganizationChart"/>
    <dgm:cxn modelId="{B73981AE-5DF1-4E28-9F84-F921B7A0F6DD}" type="presParOf" srcId="{AE982DC0-42C2-4084-AC7D-262A2E98B0EF}" destId="{557FFF78-3B50-4A49-9D15-A2A59AC32AE4}" srcOrd="2" destOrd="0" presId="urn:microsoft.com/office/officeart/2009/3/layout/HorizontalOrganizationChart"/>
    <dgm:cxn modelId="{A48EFB74-F535-4F3C-B99B-099A56FFAEB6}" type="presParOf" srcId="{5443DCCF-9E74-4BF7-B6AB-D5306D66596C}" destId="{1BA70A6A-C086-4002-BD83-39B074DD3864}" srcOrd="6" destOrd="0" presId="urn:microsoft.com/office/officeart/2009/3/layout/HorizontalOrganizationChart"/>
    <dgm:cxn modelId="{98A2912D-5E68-4BE3-ACED-780DD07C64BF}" type="presParOf" srcId="{5443DCCF-9E74-4BF7-B6AB-D5306D66596C}" destId="{C25E8DBE-FFFE-4D82-8D00-9A2C1A012C72}" srcOrd="7" destOrd="0" presId="urn:microsoft.com/office/officeart/2009/3/layout/HorizontalOrganizationChart"/>
    <dgm:cxn modelId="{FCC72641-635A-4548-85B0-682DE2998DCB}" type="presParOf" srcId="{C25E8DBE-FFFE-4D82-8D00-9A2C1A012C72}" destId="{38D05574-B792-43FF-963E-736A17E8CCAC}" srcOrd="0" destOrd="0" presId="urn:microsoft.com/office/officeart/2009/3/layout/HorizontalOrganizationChart"/>
    <dgm:cxn modelId="{E0F0E1FD-0F41-41AB-B221-A10DECC3E83B}" type="presParOf" srcId="{38D05574-B792-43FF-963E-736A17E8CCAC}" destId="{695FB592-E102-45FB-A0E1-F9FF8CCB57B3}" srcOrd="0" destOrd="0" presId="urn:microsoft.com/office/officeart/2009/3/layout/HorizontalOrganizationChart"/>
    <dgm:cxn modelId="{743305AF-FE9E-4E98-8C8F-48DC69B48E2F}" type="presParOf" srcId="{38D05574-B792-43FF-963E-736A17E8CCAC}" destId="{BA6CC628-6310-4DC3-BD17-291F16E6079D}" srcOrd="1" destOrd="0" presId="urn:microsoft.com/office/officeart/2009/3/layout/HorizontalOrganizationChart"/>
    <dgm:cxn modelId="{6D04D38F-E169-470F-92A0-4E29A67791FC}" type="presParOf" srcId="{C25E8DBE-FFFE-4D82-8D00-9A2C1A012C72}" destId="{37ECF32D-4A74-4186-A77E-EB8CE652A2B6}" srcOrd="1" destOrd="0" presId="urn:microsoft.com/office/officeart/2009/3/layout/HorizontalOrganizationChart"/>
    <dgm:cxn modelId="{6E2E8182-6FDB-4A99-A53B-446090D344D2}" type="presParOf" srcId="{C25E8DBE-FFFE-4D82-8D00-9A2C1A012C72}" destId="{920FA2DF-377C-4626-8572-BB9AFFDB0497}" srcOrd="2" destOrd="0" presId="urn:microsoft.com/office/officeart/2009/3/layout/HorizontalOrganizationChart"/>
    <dgm:cxn modelId="{23ED3C22-0749-4326-8F8C-B6DCC9356B2E}" type="presParOf" srcId="{5443DCCF-9E74-4BF7-B6AB-D5306D66596C}" destId="{4ABB7C3D-EF74-4919-8520-B19D7AB59897}" srcOrd="8" destOrd="0" presId="urn:microsoft.com/office/officeart/2009/3/layout/HorizontalOrganizationChart"/>
    <dgm:cxn modelId="{2A142085-C2EC-47EE-AD3A-7C4594527B06}" type="presParOf" srcId="{5443DCCF-9E74-4BF7-B6AB-D5306D66596C}" destId="{4310FEC9-DBBE-47F7-B54E-C0774E108730}" srcOrd="9" destOrd="0" presId="urn:microsoft.com/office/officeart/2009/3/layout/HorizontalOrganizationChart"/>
    <dgm:cxn modelId="{0FF3DF6D-CC96-46DD-AEBE-A81273AE28A3}" type="presParOf" srcId="{4310FEC9-DBBE-47F7-B54E-C0774E108730}" destId="{AF0AB0EC-30E7-41D1-87DE-726D1A2EF25F}" srcOrd="0" destOrd="0" presId="urn:microsoft.com/office/officeart/2009/3/layout/HorizontalOrganizationChart"/>
    <dgm:cxn modelId="{A7CEA550-75A6-4CE4-84CF-64BACFF135AB}" type="presParOf" srcId="{AF0AB0EC-30E7-41D1-87DE-726D1A2EF25F}" destId="{5DD5ECA8-9255-46EB-B3D7-0929CDAD0873}" srcOrd="0" destOrd="0" presId="urn:microsoft.com/office/officeart/2009/3/layout/HorizontalOrganizationChart"/>
    <dgm:cxn modelId="{A4464270-3DA1-4E00-B7E9-8A2DD0974E8E}" type="presParOf" srcId="{AF0AB0EC-30E7-41D1-87DE-726D1A2EF25F}" destId="{C4460E81-7520-44D1-BD9C-1A06D9E46305}" srcOrd="1" destOrd="0" presId="urn:microsoft.com/office/officeart/2009/3/layout/HorizontalOrganizationChart"/>
    <dgm:cxn modelId="{E43DD7F3-E06D-4187-8684-A62B3BD27DFF}" type="presParOf" srcId="{4310FEC9-DBBE-47F7-B54E-C0774E108730}" destId="{D54B9191-F183-4413-ACA4-3323A8F9E807}" srcOrd="1" destOrd="0" presId="urn:microsoft.com/office/officeart/2009/3/layout/HorizontalOrganizationChart"/>
    <dgm:cxn modelId="{5B1F4AB4-3006-4C50-A755-20CA0ADA4BDA}" type="presParOf" srcId="{4310FEC9-DBBE-47F7-B54E-C0774E108730}" destId="{41586445-C3E6-423A-B63B-910754897E44}" srcOrd="2" destOrd="0" presId="urn:microsoft.com/office/officeart/2009/3/layout/HorizontalOrganizationChart"/>
    <dgm:cxn modelId="{081EEF73-8792-4AA6-B078-73200E909A89}" type="presParOf" srcId="{5443DCCF-9E74-4BF7-B6AB-D5306D66596C}" destId="{2A76B05E-1DB3-4932-8302-21D0F18BB59A}" srcOrd="10" destOrd="0" presId="urn:microsoft.com/office/officeart/2009/3/layout/HorizontalOrganizationChart"/>
    <dgm:cxn modelId="{192866E5-1DCE-4EB4-AD8F-C6005F0C5186}" type="presParOf" srcId="{5443DCCF-9E74-4BF7-B6AB-D5306D66596C}" destId="{1F8A75B5-A534-4283-B4A7-493CD8C52E91}" srcOrd="11" destOrd="0" presId="urn:microsoft.com/office/officeart/2009/3/layout/HorizontalOrganizationChart"/>
    <dgm:cxn modelId="{73CC8F01-B0D3-43B5-B818-C0C0798CD031}" type="presParOf" srcId="{1F8A75B5-A534-4283-B4A7-493CD8C52E91}" destId="{088A8600-A527-4197-BC08-88EE324E3969}" srcOrd="0" destOrd="0" presId="urn:microsoft.com/office/officeart/2009/3/layout/HorizontalOrganizationChart"/>
    <dgm:cxn modelId="{EEC915B3-F8FA-4206-9009-53AD0E16FEB2}" type="presParOf" srcId="{088A8600-A527-4197-BC08-88EE324E3969}" destId="{A04C87AF-A783-44A6-AF57-F7B0360939F4}" srcOrd="0" destOrd="0" presId="urn:microsoft.com/office/officeart/2009/3/layout/HorizontalOrganizationChart"/>
    <dgm:cxn modelId="{309AB067-DD50-4799-ADC2-AEB3975D75F1}" type="presParOf" srcId="{088A8600-A527-4197-BC08-88EE324E3969}" destId="{992FEA30-147F-4847-B3F3-DC5950F24391}" srcOrd="1" destOrd="0" presId="urn:microsoft.com/office/officeart/2009/3/layout/HorizontalOrganizationChart"/>
    <dgm:cxn modelId="{49321F2A-2AB9-43FF-B246-8B78284862D3}" type="presParOf" srcId="{1F8A75B5-A534-4283-B4A7-493CD8C52E91}" destId="{B31D002C-3AB0-47A7-B509-76CD746C64EF}" srcOrd="1" destOrd="0" presId="urn:microsoft.com/office/officeart/2009/3/layout/HorizontalOrganizationChart"/>
    <dgm:cxn modelId="{CA1DCF5E-9B3D-409D-9FD1-3B20673CE51F}" type="presParOf" srcId="{1F8A75B5-A534-4283-B4A7-493CD8C52E91}" destId="{47F52E7F-F5F8-445A-90C7-9B0F2258260E}" srcOrd="2" destOrd="0" presId="urn:microsoft.com/office/officeart/2009/3/layout/HorizontalOrganizationChart"/>
    <dgm:cxn modelId="{DA449325-347F-42C8-9987-849C8F72B037}" type="presParOf" srcId="{5443DCCF-9E74-4BF7-B6AB-D5306D66596C}" destId="{4084EF7E-5802-4DF5-B792-87B89BD84105}" srcOrd="12" destOrd="0" presId="urn:microsoft.com/office/officeart/2009/3/layout/HorizontalOrganizationChart"/>
    <dgm:cxn modelId="{F3582EEF-E34F-4F84-AB77-F2D0E0248E51}" type="presParOf" srcId="{5443DCCF-9E74-4BF7-B6AB-D5306D66596C}" destId="{A798F265-DBA6-4DB0-B074-47583265C13D}" srcOrd="13" destOrd="0" presId="urn:microsoft.com/office/officeart/2009/3/layout/HorizontalOrganizationChart"/>
    <dgm:cxn modelId="{72FF8815-FF57-4607-8B3F-89C5121ACE0C}" type="presParOf" srcId="{A798F265-DBA6-4DB0-B074-47583265C13D}" destId="{8B385239-FAAA-4247-9E84-5405FB56A56F}" srcOrd="0" destOrd="0" presId="urn:microsoft.com/office/officeart/2009/3/layout/HorizontalOrganizationChart"/>
    <dgm:cxn modelId="{208A8FE4-3685-40BC-BE21-B1A1E60337E4}" type="presParOf" srcId="{8B385239-FAAA-4247-9E84-5405FB56A56F}" destId="{43C8823D-5F21-4269-8FF9-279E2D22E1D6}" srcOrd="0" destOrd="0" presId="urn:microsoft.com/office/officeart/2009/3/layout/HorizontalOrganizationChart"/>
    <dgm:cxn modelId="{EDC3C735-DABA-4BBC-B7AC-1B6CBC46504B}" type="presParOf" srcId="{8B385239-FAAA-4247-9E84-5405FB56A56F}" destId="{C261CB09-A171-4730-A84D-2C94B2DEA052}" srcOrd="1" destOrd="0" presId="urn:microsoft.com/office/officeart/2009/3/layout/HorizontalOrganizationChart"/>
    <dgm:cxn modelId="{C9BFB3F7-2125-48BB-BCC8-6EDB27C48CA8}" type="presParOf" srcId="{A798F265-DBA6-4DB0-B074-47583265C13D}" destId="{5B25C9A4-D87B-4CE6-9F1E-30B65EEBCFDD}" srcOrd="1" destOrd="0" presId="urn:microsoft.com/office/officeart/2009/3/layout/HorizontalOrganizationChart"/>
    <dgm:cxn modelId="{D8F6383A-25A7-4478-9313-F410F793E969}" type="presParOf" srcId="{A798F265-DBA6-4DB0-B074-47583265C13D}" destId="{3CE7F205-EAFF-41AC-8DE5-0DBD6EBF4EEF}" srcOrd="2" destOrd="0" presId="urn:microsoft.com/office/officeart/2009/3/layout/HorizontalOrganizationChart"/>
    <dgm:cxn modelId="{4B2078CF-4366-413B-91EF-EBB5D4EC6027}" type="presParOf" srcId="{5443DCCF-9E74-4BF7-B6AB-D5306D66596C}" destId="{F87FA5E6-BDDA-472C-B958-5C1E6F6C83B0}" srcOrd="14" destOrd="0" presId="urn:microsoft.com/office/officeart/2009/3/layout/HorizontalOrganizationChart"/>
    <dgm:cxn modelId="{48EE6542-E1B1-4E4D-9F03-33E06817F5DA}" type="presParOf" srcId="{5443DCCF-9E74-4BF7-B6AB-D5306D66596C}" destId="{0465D0FF-C9C5-45FF-A8E2-BCB563B4FCA8}" srcOrd="15" destOrd="0" presId="urn:microsoft.com/office/officeart/2009/3/layout/HorizontalOrganizationChart"/>
    <dgm:cxn modelId="{2D59F36E-5E3D-4C87-88A2-5C687C73FB4B}" type="presParOf" srcId="{0465D0FF-C9C5-45FF-A8E2-BCB563B4FCA8}" destId="{421328DA-7870-4C7D-871A-7E670C6F43C1}" srcOrd="0" destOrd="0" presId="urn:microsoft.com/office/officeart/2009/3/layout/HorizontalOrganizationChart"/>
    <dgm:cxn modelId="{1813CEA8-3C6E-47CC-B31F-4FCA30EA98FD}" type="presParOf" srcId="{421328DA-7870-4C7D-871A-7E670C6F43C1}" destId="{B23E9642-459D-4649-BA00-15BE1E4E31B9}" srcOrd="0" destOrd="0" presId="urn:microsoft.com/office/officeart/2009/3/layout/HorizontalOrganizationChart"/>
    <dgm:cxn modelId="{4CAC226B-01A7-40F2-B928-F8EFF5AB5054}" type="presParOf" srcId="{421328DA-7870-4C7D-871A-7E670C6F43C1}" destId="{A06157D0-88B8-4315-BBD7-7D462189B7E2}" srcOrd="1" destOrd="0" presId="urn:microsoft.com/office/officeart/2009/3/layout/HorizontalOrganizationChart"/>
    <dgm:cxn modelId="{08BC74CB-C265-45E8-806D-20E6D54EA735}" type="presParOf" srcId="{0465D0FF-C9C5-45FF-A8E2-BCB563B4FCA8}" destId="{CA627308-D0CD-43A5-9453-8FDC1E4B9499}" srcOrd="1" destOrd="0" presId="urn:microsoft.com/office/officeart/2009/3/layout/HorizontalOrganizationChart"/>
    <dgm:cxn modelId="{BDD757EF-AA2A-4088-9421-FC7F9F34F81A}" type="presParOf" srcId="{0465D0FF-C9C5-45FF-A8E2-BCB563B4FCA8}" destId="{47F6ABC3-6144-460E-A1EC-69BA87C58E3E}" srcOrd="2" destOrd="0" presId="urn:microsoft.com/office/officeart/2009/3/layout/HorizontalOrganizationChart"/>
    <dgm:cxn modelId="{20E9918F-0D11-4C95-AF8B-813D6AA365C7}" type="presParOf" srcId="{5443DCCF-9E74-4BF7-B6AB-D5306D66596C}" destId="{F88C8BC0-F348-47E3-A9B1-444B316E68A0}" srcOrd="16" destOrd="0" presId="urn:microsoft.com/office/officeart/2009/3/layout/HorizontalOrganizationChart"/>
    <dgm:cxn modelId="{5E9C539D-643B-4C48-A2B1-4AB195A94356}" type="presParOf" srcId="{5443DCCF-9E74-4BF7-B6AB-D5306D66596C}" destId="{F9ADA8AF-978B-46E5-B712-AF3516E317CA}" srcOrd="17" destOrd="0" presId="urn:microsoft.com/office/officeart/2009/3/layout/HorizontalOrganizationChart"/>
    <dgm:cxn modelId="{9B753256-A80A-477E-B36D-7EB0F2A01B0E}" type="presParOf" srcId="{F9ADA8AF-978B-46E5-B712-AF3516E317CA}" destId="{FE558F3B-BC16-4C07-B99E-96B4B930861A}" srcOrd="0" destOrd="0" presId="urn:microsoft.com/office/officeart/2009/3/layout/HorizontalOrganizationChart"/>
    <dgm:cxn modelId="{AD5516A0-E4CD-4F0F-AA0B-5085C086FA78}" type="presParOf" srcId="{FE558F3B-BC16-4C07-B99E-96B4B930861A}" destId="{A5E3EFBA-2E9B-4B0A-A5D4-B5400FD00FED}" srcOrd="0" destOrd="0" presId="urn:microsoft.com/office/officeart/2009/3/layout/HorizontalOrganizationChart"/>
    <dgm:cxn modelId="{D143052F-2232-4636-8346-91C131D68846}" type="presParOf" srcId="{FE558F3B-BC16-4C07-B99E-96B4B930861A}" destId="{5E0FD8EA-9ABE-4622-BE36-1B9CA1C43484}" srcOrd="1" destOrd="0" presId="urn:microsoft.com/office/officeart/2009/3/layout/HorizontalOrganizationChart"/>
    <dgm:cxn modelId="{2BDAFF52-B115-430B-9E87-37001ECB5B5D}" type="presParOf" srcId="{F9ADA8AF-978B-46E5-B712-AF3516E317CA}" destId="{C95BF588-7E6F-42E3-8393-46A31D190002}" srcOrd="1" destOrd="0" presId="urn:microsoft.com/office/officeart/2009/3/layout/HorizontalOrganizationChart"/>
    <dgm:cxn modelId="{7A5A0D60-53D3-4702-B6AD-B8EEEDF2203E}" type="presParOf" srcId="{F9ADA8AF-978B-46E5-B712-AF3516E317CA}" destId="{84D79032-6DF4-49AF-88A9-0E13F714A7D0}" srcOrd="2" destOrd="0" presId="urn:microsoft.com/office/officeart/2009/3/layout/HorizontalOrganizationChart"/>
    <dgm:cxn modelId="{96B2E193-172E-44A8-A1E0-63F026C89301}" type="presParOf" srcId="{5443DCCF-9E74-4BF7-B6AB-D5306D66596C}" destId="{136EE366-84F3-4567-8A9F-D2936E5A50AE}" srcOrd="18" destOrd="0" presId="urn:microsoft.com/office/officeart/2009/3/layout/HorizontalOrganizationChart"/>
    <dgm:cxn modelId="{027123BC-4BA2-46EE-99BD-97559E7A92A1}" type="presParOf" srcId="{5443DCCF-9E74-4BF7-B6AB-D5306D66596C}" destId="{19428A99-642F-425D-AB83-88364034D413}" srcOrd="19" destOrd="0" presId="urn:microsoft.com/office/officeart/2009/3/layout/HorizontalOrganizationChart"/>
    <dgm:cxn modelId="{60DF08AA-D03F-4CDC-B567-46896D99BDF4}" type="presParOf" srcId="{19428A99-642F-425D-AB83-88364034D413}" destId="{CB5F922F-2725-44FE-AAEA-377B5F867D84}" srcOrd="0" destOrd="0" presId="urn:microsoft.com/office/officeart/2009/3/layout/HorizontalOrganizationChart"/>
    <dgm:cxn modelId="{0ED6E4F3-1D5A-4D9C-A76A-47EA2D8771EE}" type="presParOf" srcId="{CB5F922F-2725-44FE-AAEA-377B5F867D84}" destId="{90CDADED-FB18-4C0F-9715-B4744A72888C}" srcOrd="0" destOrd="0" presId="urn:microsoft.com/office/officeart/2009/3/layout/HorizontalOrganizationChart"/>
    <dgm:cxn modelId="{00ED77BA-7490-4439-8623-DDB3C7706E69}" type="presParOf" srcId="{CB5F922F-2725-44FE-AAEA-377B5F867D84}" destId="{AADDC52B-8313-4E1A-B974-7363A5B0A058}" srcOrd="1" destOrd="0" presId="urn:microsoft.com/office/officeart/2009/3/layout/HorizontalOrganizationChart"/>
    <dgm:cxn modelId="{9D24A354-F1BE-4B62-AA7A-9FDB19C93995}" type="presParOf" srcId="{19428A99-642F-425D-AB83-88364034D413}" destId="{74F4C38C-9819-4C1A-8DCB-98578A251B50}" srcOrd="1" destOrd="0" presId="urn:microsoft.com/office/officeart/2009/3/layout/HorizontalOrganizationChart"/>
    <dgm:cxn modelId="{5AB35BB9-7A51-4305-91DF-23E534413142}" type="presParOf" srcId="{19428A99-642F-425D-AB83-88364034D413}" destId="{DBB41876-1936-4F30-AF77-A28ACF1E88A1}" srcOrd="2" destOrd="0" presId="urn:microsoft.com/office/officeart/2009/3/layout/HorizontalOrganizationChart"/>
    <dgm:cxn modelId="{76A9ECB7-9D02-44F9-A807-B691B9528D79}" type="presParOf" srcId="{538C8DE0-17AB-4629-8792-B1F2B3B65FDC}" destId="{66AF3B98-C7B1-4BC6-9810-14FAC10DB937}" srcOrd="2" destOrd="0" presId="urn:microsoft.com/office/officeart/2009/3/layout/HorizontalOrganizationChart"/>
    <dgm:cxn modelId="{23B5DBBB-A7E8-4BA4-9C15-C0AB9FD4F566}" type="presParOf" srcId="{4989C98C-2013-411B-B56B-BEB9646526AE}" destId="{CC263ADC-D08E-48F1-A1FE-68B9616A23D7}" srcOrd="6" destOrd="0" presId="urn:microsoft.com/office/officeart/2009/3/layout/HorizontalOrganizationChart"/>
    <dgm:cxn modelId="{C79FC325-CC18-4205-959B-05A723DBC85A}" type="presParOf" srcId="{4989C98C-2013-411B-B56B-BEB9646526AE}" destId="{DD2EF98F-B313-4B55-83E8-900F564CEE70}" srcOrd="7" destOrd="0" presId="urn:microsoft.com/office/officeart/2009/3/layout/HorizontalOrganizationChart"/>
    <dgm:cxn modelId="{EA68EEC1-347F-4E51-A8AF-5C561B32C5C8}" type="presParOf" srcId="{DD2EF98F-B313-4B55-83E8-900F564CEE70}" destId="{AA281980-8D4B-4CAF-8B48-796DAEF79BED}" srcOrd="0" destOrd="0" presId="urn:microsoft.com/office/officeart/2009/3/layout/HorizontalOrganizationChart"/>
    <dgm:cxn modelId="{33ABC414-F50A-4638-A282-CF5153F8E375}" type="presParOf" srcId="{AA281980-8D4B-4CAF-8B48-796DAEF79BED}" destId="{A684463D-79DA-447B-A1FD-EB5CB6A8013F}" srcOrd="0" destOrd="0" presId="urn:microsoft.com/office/officeart/2009/3/layout/HorizontalOrganizationChart"/>
    <dgm:cxn modelId="{FB7D145A-2692-432E-8CA8-F93741FF39C4}" type="presParOf" srcId="{AA281980-8D4B-4CAF-8B48-796DAEF79BED}" destId="{E910EF55-0E5F-4E94-B372-0558841BF661}" srcOrd="1" destOrd="0" presId="urn:microsoft.com/office/officeart/2009/3/layout/HorizontalOrganizationChart"/>
    <dgm:cxn modelId="{0C63DD82-A38A-4DE7-8590-3C25F5B98DF8}" type="presParOf" srcId="{DD2EF98F-B313-4B55-83E8-900F564CEE70}" destId="{38779F2B-9F94-41AF-80B2-F021D43D419B}" srcOrd="1" destOrd="0" presId="urn:microsoft.com/office/officeart/2009/3/layout/HorizontalOrganizationChart"/>
    <dgm:cxn modelId="{BB67E4D9-56C3-4543-B26B-243094B07881}" type="presParOf" srcId="{DD2EF98F-B313-4B55-83E8-900F564CEE70}" destId="{09D087DF-5667-4091-870B-04D24A7B9307}" srcOrd="2" destOrd="0" presId="urn:microsoft.com/office/officeart/2009/3/layout/HorizontalOrganizationChart"/>
    <dgm:cxn modelId="{724DBF97-9D37-4DE3-9BF9-246889CDF4E4}" type="presParOf" srcId="{2C579759-8F33-4F3B-8BDF-83DA4EA6779C}" destId="{2157540C-87B2-409F-A13C-72E77E50D29E}" srcOrd="2" destOrd="0" presId="urn:microsoft.com/office/officeart/2009/3/layout/HorizontalOrganizationChart"/>
    <dgm:cxn modelId="{4F71A257-CEFA-47F9-82B9-A1CB81B6C35E}" type="presParOf" srcId="{66B02407-1975-4A15-BE4C-9B6A6F38F809}" destId="{5934FDA6-FDC0-4690-A763-B198EAA0AD95}" srcOrd="2" destOrd="0" presId="urn:microsoft.com/office/officeart/2009/3/layout/HorizontalOrganizationChart"/>
    <dgm:cxn modelId="{08FD316D-B239-467D-823B-5A97BF1B5A33}" type="presParOf" srcId="{C88B559D-72FF-4976-8E8F-1656384457EE}" destId="{C66C996F-9BAA-42A7-9455-1DC8B7FD9C56}" srcOrd="2" destOrd="0" presId="urn:microsoft.com/office/officeart/2009/3/layout/HorizontalOrganizationChart"/>
    <dgm:cxn modelId="{0F9DFF27-B2C4-4A3A-954A-9AAC6EFD8841}" type="presParOf" srcId="{42762C76-4F27-4B5F-9FD8-2C472F1FAEBF}" destId="{B9BFCD24-8581-4442-A797-E75DFEAEE954}" srcOrd="4" destOrd="0" presId="urn:microsoft.com/office/officeart/2009/3/layout/HorizontalOrganizationChart"/>
    <dgm:cxn modelId="{48F32F68-C7AD-4EBE-A858-37A108C1F918}" type="presParOf" srcId="{42762C76-4F27-4B5F-9FD8-2C472F1FAEBF}" destId="{81E698F2-C320-4FD2-8236-7B7D8BCE6351}" srcOrd="5" destOrd="0" presId="urn:microsoft.com/office/officeart/2009/3/layout/HorizontalOrganizationChart"/>
    <dgm:cxn modelId="{81EA59EB-21B0-427E-8197-22384AF20C20}" type="presParOf" srcId="{81E698F2-C320-4FD2-8236-7B7D8BCE6351}" destId="{BB3593E2-4DC7-4CD8-A42A-BE4933F8C01D}" srcOrd="0" destOrd="0" presId="urn:microsoft.com/office/officeart/2009/3/layout/HorizontalOrganizationChart"/>
    <dgm:cxn modelId="{F137CE80-2130-4EF8-A43C-055677E34D9B}" type="presParOf" srcId="{BB3593E2-4DC7-4CD8-A42A-BE4933F8C01D}" destId="{35615DEF-92FD-4322-82D0-6CE26D2C4C8B}" srcOrd="0" destOrd="0" presId="urn:microsoft.com/office/officeart/2009/3/layout/HorizontalOrganizationChart"/>
    <dgm:cxn modelId="{71BA4FDC-87E1-40B1-9EF5-6B2CAC1E8D77}" type="presParOf" srcId="{BB3593E2-4DC7-4CD8-A42A-BE4933F8C01D}" destId="{E1432D1C-F475-482F-B09B-48FE372FFF0D}" srcOrd="1" destOrd="0" presId="urn:microsoft.com/office/officeart/2009/3/layout/HorizontalOrganizationChart"/>
    <dgm:cxn modelId="{4A807767-51E0-4C85-8BD6-B6F98DB872FA}" type="presParOf" srcId="{81E698F2-C320-4FD2-8236-7B7D8BCE6351}" destId="{47B1551E-0ABD-4770-BAAA-485750BE07FD}" srcOrd="1" destOrd="0" presId="urn:microsoft.com/office/officeart/2009/3/layout/HorizontalOrganizationChart"/>
    <dgm:cxn modelId="{6B9499FC-6B5B-4C3F-B4BE-C09C94A769FF}" type="presParOf" srcId="{81E698F2-C320-4FD2-8236-7B7D8BCE6351}" destId="{21A387CA-D367-492E-9A3D-6D55F03F1A69}" srcOrd="2" destOrd="0" presId="urn:microsoft.com/office/officeart/2009/3/layout/HorizontalOrganizationChart"/>
    <dgm:cxn modelId="{838E4E50-F2C3-43B7-BD3E-4EE31AE6AD71}" type="presParOf" srcId="{42762C76-4F27-4B5F-9FD8-2C472F1FAEBF}" destId="{5DA7F3BB-33FA-47CE-8D05-E131FE2C3691}" srcOrd="6" destOrd="0" presId="urn:microsoft.com/office/officeart/2009/3/layout/HorizontalOrganizationChart"/>
    <dgm:cxn modelId="{9C9F6542-F372-4032-93EA-605EA0A3F301}" type="presParOf" srcId="{42762C76-4F27-4B5F-9FD8-2C472F1FAEBF}" destId="{C4035BFF-6C8E-47D8-9772-D5C50A37315B}" srcOrd="7" destOrd="0" presId="urn:microsoft.com/office/officeart/2009/3/layout/HorizontalOrganizationChart"/>
    <dgm:cxn modelId="{23899C1D-58A4-4E19-9773-263DFBB7F947}" type="presParOf" srcId="{C4035BFF-6C8E-47D8-9772-D5C50A37315B}" destId="{B11F409E-0C4F-4A6D-B6A3-73A844283C23}" srcOrd="0" destOrd="0" presId="urn:microsoft.com/office/officeart/2009/3/layout/HorizontalOrganizationChart"/>
    <dgm:cxn modelId="{B41546C6-15BC-4CC7-B90E-35DD056101F6}" type="presParOf" srcId="{B11F409E-0C4F-4A6D-B6A3-73A844283C23}" destId="{AA91E642-9A7D-4348-A56A-017427E8B0D2}" srcOrd="0" destOrd="0" presId="urn:microsoft.com/office/officeart/2009/3/layout/HorizontalOrganizationChart"/>
    <dgm:cxn modelId="{F6EF21FF-30C8-455D-B1CD-3AB9ECDF7EC9}" type="presParOf" srcId="{B11F409E-0C4F-4A6D-B6A3-73A844283C23}" destId="{F7AD7DFC-5311-4654-9860-EAF98E9FE955}" srcOrd="1" destOrd="0" presId="urn:microsoft.com/office/officeart/2009/3/layout/HorizontalOrganizationChart"/>
    <dgm:cxn modelId="{20F7A8E0-4483-43BB-8C50-CFAFE13FEE0C}" type="presParOf" srcId="{C4035BFF-6C8E-47D8-9772-D5C50A37315B}" destId="{FA4BA770-4BC6-4E4E-A954-1B9D98D9D2F5}" srcOrd="1" destOrd="0" presId="urn:microsoft.com/office/officeart/2009/3/layout/HorizontalOrganizationChart"/>
    <dgm:cxn modelId="{EE37EA73-055E-400B-95D4-501A91DAA029}" type="presParOf" srcId="{C4035BFF-6C8E-47D8-9772-D5C50A37315B}" destId="{1BA81469-8F3B-451D-8C67-A30732D85B58}" srcOrd="2" destOrd="0" presId="urn:microsoft.com/office/officeart/2009/3/layout/HorizontalOrganizationChart"/>
    <dgm:cxn modelId="{97D375B1-E060-48DF-B428-72837BEEFE0E}" type="presParOf" srcId="{42762C76-4F27-4B5F-9FD8-2C472F1FAEBF}" destId="{6AF6A3E9-CC33-46AA-93FB-F1D49FB41597}" srcOrd="8" destOrd="0" presId="urn:microsoft.com/office/officeart/2009/3/layout/HorizontalOrganizationChart"/>
    <dgm:cxn modelId="{DE7738C6-5442-4499-8F3C-A7056EA288B1}" type="presParOf" srcId="{42762C76-4F27-4B5F-9FD8-2C472F1FAEBF}" destId="{74582B81-E6BB-42F4-9806-78FCD7926DCD}" srcOrd="9" destOrd="0" presId="urn:microsoft.com/office/officeart/2009/3/layout/HorizontalOrganizationChart"/>
    <dgm:cxn modelId="{E406636D-74FF-4CE3-AF3D-362BBC7E7CB6}" type="presParOf" srcId="{74582B81-E6BB-42F4-9806-78FCD7926DCD}" destId="{64A927DC-4DC5-4A6A-A00F-B230632EE661}" srcOrd="0" destOrd="0" presId="urn:microsoft.com/office/officeart/2009/3/layout/HorizontalOrganizationChart"/>
    <dgm:cxn modelId="{8ADCA447-3191-4DBE-BDC2-E589A2A72DD3}" type="presParOf" srcId="{64A927DC-4DC5-4A6A-A00F-B230632EE661}" destId="{FB7E5E08-EE1A-4377-B425-E45A15462359}" srcOrd="0" destOrd="0" presId="urn:microsoft.com/office/officeart/2009/3/layout/HorizontalOrganizationChart"/>
    <dgm:cxn modelId="{34B9E76D-FB95-44FD-AB86-42BF0CFB7053}" type="presParOf" srcId="{64A927DC-4DC5-4A6A-A00F-B230632EE661}" destId="{E3C5CA14-B643-43D1-BC40-F047050872B0}" srcOrd="1" destOrd="0" presId="urn:microsoft.com/office/officeart/2009/3/layout/HorizontalOrganizationChart"/>
    <dgm:cxn modelId="{995A0108-21F8-42F7-B4A7-49651D1AFFC3}" type="presParOf" srcId="{74582B81-E6BB-42F4-9806-78FCD7926DCD}" destId="{6093354D-36D5-4A9A-AEA9-836BA417FDB0}" srcOrd="1" destOrd="0" presId="urn:microsoft.com/office/officeart/2009/3/layout/HorizontalOrganizationChart"/>
    <dgm:cxn modelId="{9ABC8268-041A-4019-A785-0F6B22CB5A23}" type="presParOf" srcId="{74582B81-E6BB-42F4-9806-78FCD7926DCD}" destId="{7CB2FE83-0176-43C6-BA09-03388334BED9}" srcOrd="2" destOrd="0" presId="urn:microsoft.com/office/officeart/2009/3/layout/HorizontalOrganizationChart"/>
    <dgm:cxn modelId="{CFD89FD1-8041-452B-8E49-90155706C80D}" type="presParOf" srcId="{42762C76-4F27-4B5F-9FD8-2C472F1FAEBF}" destId="{9DD6551C-8ACC-4C2F-A1CE-4F4DFC945B53}" srcOrd="10" destOrd="0" presId="urn:microsoft.com/office/officeart/2009/3/layout/HorizontalOrganizationChart"/>
    <dgm:cxn modelId="{452B77F0-C354-489E-87C4-F2766CA47BDF}" type="presParOf" srcId="{42762C76-4F27-4B5F-9FD8-2C472F1FAEBF}" destId="{932E1C76-E006-4ECB-BF99-C78E0298C8E8}" srcOrd="11" destOrd="0" presId="urn:microsoft.com/office/officeart/2009/3/layout/HorizontalOrganizationChart"/>
    <dgm:cxn modelId="{6BF68677-233E-47A6-A6B7-5F98A1B7E3A0}" type="presParOf" srcId="{932E1C76-E006-4ECB-BF99-C78E0298C8E8}" destId="{F4B693DB-823B-4659-B98B-F12D0C9B2407}" srcOrd="0" destOrd="0" presId="urn:microsoft.com/office/officeart/2009/3/layout/HorizontalOrganizationChart"/>
    <dgm:cxn modelId="{44D99F60-B15A-4EF4-8B28-6837415D0446}" type="presParOf" srcId="{F4B693DB-823B-4659-B98B-F12D0C9B2407}" destId="{6212205B-C0BE-45C7-8954-4F8FFA1094B2}" srcOrd="0" destOrd="0" presId="urn:microsoft.com/office/officeart/2009/3/layout/HorizontalOrganizationChart"/>
    <dgm:cxn modelId="{8F7A006C-B254-4ECF-B98A-1CDCFA910FE5}" type="presParOf" srcId="{F4B693DB-823B-4659-B98B-F12D0C9B2407}" destId="{D9CF7F8F-7C5C-4BA0-8CF4-6E427DD10B43}" srcOrd="1" destOrd="0" presId="urn:microsoft.com/office/officeart/2009/3/layout/HorizontalOrganizationChart"/>
    <dgm:cxn modelId="{EE265995-B9DC-438B-B81D-46FAF124DB39}" type="presParOf" srcId="{932E1C76-E006-4ECB-BF99-C78E0298C8E8}" destId="{BD7C962F-418E-44DE-BB9A-CB5A3855F7D5}" srcOrd="1" destOrd="0" presId="urn:microsoft.com/office/officeart/2009/3/layout/HorizontalOrganizationChart"/>
    <dgm:cxn modelId="{37B2DC39-9B25-463F-90DE-410ACCF01522}" type="presParOf" srcId="{932E1C76-E006-4ECB-BF99-C78E0298C8E8}" destId="{703E5312-7AEA-4FD4-A9E1-3C72D9051AC1}" srcOrd="2" destOrd="0" presId="urn:microsoft.com/office/officeart/2009/3/layout/HorizontalOrganizationChart"/>
    <dgm:cxn modelId="{2C57D7EB-DC69-4888-8387-EB8BA1154D3D}" type="presParOf" srcId="{42762C76-4F27-4B5F-9FD8-2C472F1FAEBF}" destId="{F9E40CAE-D778-4552-9514-B0FF7517BCA4}" srcOrd="12" destOrd="0" presId="urn:microsoft.com/office/officeart/2009/3/layout/HorizontalOrganizationChart"/>
    <dgm:cxn modelId="{9565CD20-E313-476C-9E06-2E6DBE00EBFA}" type="presParOf" srcId="{42762C76-4F27-4B5F-9FD8-2C472F1FAEBF}" destId="{6AAACFBD-9930-4C7D-8B45-C621E7E5297F}" srcOrd="13" destOrd="0" presId="urn:microsoft.com/office/officeart/2009/3/layout/HorizontalOrganizationChart"/>
    <dgm:cxn modelId="{41026B93-CDB7-4B3C-8675-91C5B6657D03}" type="presParOf" srcId="{6AAACFBD-9930-4C7D-8B45-C621E7E5297F}" destId="{3EA1313C-6867-417E-BC8D-B9C619F945F3}" srcOrd="0" destOrd="0" presId="urn:microsoft.com/office/officeart/2009/3/layout/HorizontalOrganizationChart"/>
    <dgm:cxn modelId="{64FABD20-469E-431F-B63C-AE6A6FECFE5E}" type="presParOf" srcId="{3EA1313C-6867-417E-BC8D-B9C619F945F3}" destId="{7AD5A3F8-955D-41F3-BC61-E8538381D1CA}" srcOrd="0" destOrd="0" presId="urn:microsoft.com/office/officeart/2009/3/layout/HorizontalOrganizationChart"/>
    <dgm:cxn modelId="{69904C44-FA2C-4AD7-B464-F43C8977F4FE}" type="presParOf" srcId="{3EA1313C-6867-417E-BC8D-B9C619F945F3}" destId="{6023472C-B1AE-4032-9F72-2D5E7E3F685D}" srcOrd="1" destOrd="0" presId="urn:microsoft.com/office/officeart/2009/3/layout/HorizontalOrganizationChart"/>
    <dgm:cxn modelId="{0CDBCCF4-7AB0-408B-80C2-DB4EE5A68282}" type="presParOf" srcId="{6AAACFBD-9930-4C7D-8B45-C621E7E5297F}" destId="{A269E036-E050-4DC5-8A30-09FFCA2B5C14}" srcOrd="1" destOrd="0" presId="urn:microsoft.com/office/officeart/2009/3/layout/HorizontalOrganizationChart"/>
    <dgm:cxn modelId="{D39C3C64-CFCA-41EE-817A-BF8F44B1B610}" type="presParOf" srcId="{6AAACFBD-9930-4C7D-8B45-C621E7E5297F}" destId="{A5D1FDA2-5C03-462E-96DC-E0D71977DE55}" srcOrd="2" destOrd="0" presId="urn:microsoft.com/office/officeart/2009/3/layout/HorizontalOrganizationChart"/>
    <dgm:cxn modelId="{0AB68596-C93F-48D7-B98C-676EE256415B}" type="presParOf" srcId="{4C98CBE0-C0CB-4155-A0E9-59F4393AD5F7}" destId="{EE617966-671F-4E16-B36C-B5C5379979E8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40CAE-D778-4552-9514-B0FF7517BCA4}">
      <dsp:nvSpPr>
        <dsp:cNvPr id="0" name=""/>
        <dsp:cNvSpPr/>
      </dsp:nvSpPr>
      <dsp:spPr>
        <a:xfrm>
          <a:off x="1465510" y="3378484"/>
          <a:ext cx="247147" cy="1594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573" y="0"/>
              </a:lnTo>
              <a:lnTo>
                <a:pt x="123573" y="1594101"/>
              </a:lnTo>
              <a:lnTo>
                <a:pt x="247147" y="15941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D6551C-8ACC-4C2F-A1CE-4F4DFC945B53}">
      <dsp:nvSpPr>
        <dsp:cNvPr id="0" name=""/>
        <dsp:cNvSpPr/>
      </dsp:nvSpPr>
      <dsp:spPr>
        <a:xfrm>
          <a:off x="1465510" y="3378484"/>
          <a:ext cx="247147" cy="1062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573" y="0"/>
              </a:lnTo>
              <a:lnTo>
                <a:pt x="123573" y="1062734"/>
              </a:lnTo>
              <a:lnTo>
                <a:pt x="247147" y="10627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F6A3E9-CC33-46AA-93FB-F1D49FB41597}">
      <dsp:nvSpPr>
        <dsp:cNvPr id="0" name=""/>
        <dsp:cNvSpPr/>
      </dsp:nvSpPr>
      <dsp:spPr>
        <a:xfrm>
          <a:off x="1465510" y="3378484"/>
          <a:ext cx="247147" cy="531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573" y="0"/>
              </a:lnTo>
              <a:lnTo>
                <a:pt x="123573" y="531367"/>
              </a:lnTo>
              <a:lnTo>
                <a:pt x="247147" y="5313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A7F3BB-33FA-47CE-8D05-E131FE2C3691}">
      <dsp:nvSpPr>
        <dsp:cNvPr id="0" name=""/>
        <dsp:cNvSpPr/>
      </dsp:nvSpPr>
      <dsp:spPr>
        <a:xfrm>
          <a:off x="1465510" y="3332764"/>
          <a:ext cx="2471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147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BFCD24-8581-4442-A797-E75DFEAEE954}">
      <dsp:nvSpPr>
        <dsp:cNvPr id="0" name=""/>
        <dsp:cNvSpPr/>
      </dsp:nvSpPr>
      <dsp:spPr>
        <a:xfrm>
          <a:off x="1465510" y="2847117"/>
          <a:ext cx="247147" cy="531367"/>
        </a:xfrm>
        <a:custGeom>
          <a:avLst/>
          <a:gdLst/>
          <a:ahLst/>
          <a:cxnLst/>
          <a:rect l="0" t="0" r="0" b="0"/>
          <a:pathLst>
            <a:path>
              <a:moveTo>
                <a:pt x="0" y="531367"/>
              </a:moveTo>
              <a:lnTo>
                <a:pt x="123573" y="531367"/>
              </a:lnTo>
              <a:lnTo>
                <a:pt x="123573" y="0"/>
              </a:lnTo>
              <a:lnTo>
                <a:pt x="24714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63ADC-D08E-48F1-A1FE-68B9616A23D7}">
      <dsp:nvSpPr>
        <dsp:cNvPr id="0" name=""/>
        <dsp:cNvSpPr/>
      </dsp:nvSpPr>
      <dsp:spPr>
        <a:xfrm>
          <a:off x="5914166" y="2315750"/>
          <a:ext cx="247147" cy="797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573" y="0"/>
              </a:lnTo>
              <a:lnTo>
                <a:pt x="123573" y="797050"/>
              </a:lnTo>
              <a:lnTo>
                <a:pt x="247147" y="79705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EE366-84F3-4567-8A9F-D2936E5A50AE}">
      <dsp:nvSpPr>
        <dsp:cNvPr id="0" name=""/>
        <dsp:cNvSpPr/>
      </dsp:nvSpPr>
      <dsp:spPr>
        <a:xfrm>
          <a:off x="7397052" y="2581434"/>
          <a:ext cx="247147" cy="2391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573" y="0"/>
              </a:lnTo>
              <a:lnTo>
                <a:pt x="123573" y="2391152"/>
              </a:lnTo>
              <a:lnTo>
                <a:pt x="247147" y="239115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8C8BC0-F348-47E3-A9B1-444B316E68A0}">
      <dsp:nvSpPr>
        <dsp:cNvPr id="0" name=""/>
        <dsp:cNvSpPr/>
      </dsp:nvSpPr>
      <dsp:spPr>
        <a:xfrm>
          <a:off x="7397052" y="2581434"/>
          <a:ext cx="247147" cy="1859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573" y="0"/>
              </a:lnTo>
              <a:lnTo>
                <a:pt x="123573" y="1859785"/>
              </a:lnTo>
              <a:lnTo>
                <a:pt x="247147" y="185978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7FA5E6-BDDA-472C-B958-5C1E6F6C83B0}">
      <dsp:nvSpPr>
        <dsp:cNvPr id="0" name=""/>
        <dsp:cNvSpPr/>
      </dsp:nvSpPr>
      <dsp:spPr>
        <a:xfrm>
          <a:off x="7397052" y="2581434"/>
          <a:ext cx="247147" cy="1328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573" y="0"/>
              </a:lnTo>
              <a:lnTo>
                <a:pt x="123573" y="1328418"/>
              </a:lnTo>
              <a:lnTo>
                <a:pt x="247147" y="132841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84EF7E-5802-4DF5-B792-87B89BD84105}">
      <dsp:nvSpPr>
        <dsp:cNvPr id="0" name=""/>
        <dsp:cNvSpPr/>
      </dsp:nvSpPr>
      <dsp:spPr>
        <a:xfrm>
          <a:off x="7397052" y="2581434"/>
          <a:ext cx="247147" cy="797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573" y="0"/>
              </a:lnTo>
              <a:lnTo>
                <a:pt x="123573" y="797050"/>
              </a:lnTo>
              <a:lnTo>
                <a:pt x="247147" y="79705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6B05E-1DB3-4932-8302-21D0F18BB59A}">
      <dsp:nvSpPr>
        <dsp:cNvPr id="0" name=""/>
        <dsp:cNvSpPr/>
      </dsp:nvSpPr>
      <dsp:spPr>
        <a:xfrm>
          <a:off x="7397052" y="2581434"/>
          <a:ext cx="247147" cy="2656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573" y="0"/>
              </a:lnTo>
              <a:lnTo>
                <a:pt x="123573" y="265683"/>
              </a:lnTo>
              <a:lnTo>
                <a:pt x="247147" y="2656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BB7C3D-EF74-4919-8520-B19D7AB59897}">
      <dsp:nvSpPr>
        <dsp:cNvPr id="0" name=""/>
        <dsp:cNvSpPr/>
      </dsp:nvSpPr>
      <dsp:spPr>
        <a:xfrm>
          <a:off x="7397052" y="2315750"/>
          <a:ext cx="247147" cy="265683"/>
        </a:xfrm>
        <a:custGeom>
          <a:avLst/>
          <a:gdLst/>
          <a:ahLst/>
          <a:cxnLst/>
          <a:rect l="0" t="0" r="0" b="0"/>
          <a:pathLst>
            <a:path>
              <a:moveTo>
                <a:pt x="0" y="265683"/>
              </a:moveTo>
              <a:lnTo>
                <a:pt x="123573" y="265683"/>
              </a:lnTo>
              <a:lnTo>
                <a:pt x="123573" y="0"/>
              </a:lnTo>
              <a:lnTo>
                <a:pt x="247147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A70A6A-C086-4002-BD83-39B074DD3864}">
      <dsp:nvSpPr>
        <dsp:cNvPr id="0" name=""/>
        <dsp:cNvSpPr/>
      </dsp:nvSpPr>
      <dsp:spPr>
        <a:xfrm>
          <a:off x="7397052" y="1784383"/>
          <a:ext cx="247147" cy="797050"/>
        </a:xfrm>
        <a:custGeom>
          <a:avLst/>
          <a:gdLst/>
          <a:ahLst/>
          <a:cxnLst/>
          <a:rect l="0" t="0" r="0" b="0"/>
          <a:pathLst>
            <a:path>
              <a:moveTo>
                <a:pt x="0" y="797050"/>
              </a:moveTo>
              <a:lnTo>
                <a:pt x="123573" y="797050"/>
              </a:lnTo>
              <a:lnTo>
                <a:pt x="123573" y="0"/>
              </a:lnTo>
              <a:lnTo>
                <a:pt x="247147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D4357-4D5A-496A-9A00-56CCE7373403}">
      <dsp:nvSpPr>
        <dsp:cNvPr id="0" name=""/>
        <dsp:cNvSpPr/>
      </dsp:nvSpPr>
      <dsp:spPr>
        <a:xfrm>
          <a:off x="7397052" y="1253015"/>
          <a:ext cx="247147" cy="1328418"/>
        </a:xfrm>
        <a:custGeom>
          <a:avLst/>
          <a:gdLst/>
          <a:ahLst/>
          <a:cxnLst/>
          <a:rect l="0" t="0" r="0" b="0"/>
          <a:pathLst>
            <a:path>
              <a:moveTo>
                <a:pt x="0" y="1328418"/>
              </a:moveTo>
              <a:lnTo>
                <a:pt x="123573" y="1328418"/>
              </a:lnTo>
              <a:lnTo>
                <a:pt x="123573" y="0"/>
              </a:lnTo>
              <a:lnTo>
                <a:pt x="247147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7683A7-8743-4443-8389-A33D1DCCBF98}">
      <dsp:nvSpPr>
        <dsp:cNvPr id="0" name=""/>
        <dsp:cNvSpPr/>
      </dsp:nvSpPr>
      <dsp:spPr>
        <a:xfrm>
          <a:off x="7397052" y="721648"/>
          <a:ext cx="247147" cy="1859785"/>
        </a:xfrm>
        <a:custGeom>
          <a:avLst/>
          <a:gdLst/>
          <a:ahLst/>
          <a:cxnLst/>
          <a:rect l="0" t="0" r="0" b="0"/>
          <a:pathLst>
            <a:path>
              <a:moveTo>
                <a:pt x="0" y="1859785"/>
              </a:moveTo>
              <a:lnTo>
                <a:pt x="123573" y="1859785"/>
              </a:lnTo>
              <a:lnTo>
                <a:pt x="123573" y="0"/>
              </a:lnTo>
              <a:lnTo>
                <a:pt x="247147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B1ECD-409F-4DE1-8236-A314FAE234C5}">
      <dsp:nvSpPr>
        <dsp:cNvPr id="0" name=""/>
        <dsp:cNvSpPr/>
      </dsp:nvSpPr>
      <dsp:spPr>
        <a:xfrm>
          <a:off x="7397052" y="190281"/>
          <a:ext cx="247147" cy="2391152"/>
        </a:xfrm>
        <a:custGeom>
          <a:avLst/>
          <a:gdLst/>
          <a:ahLst/>
          <a:cxnLst/>
          <a:rect l="0" t="0" r="0" b="0"/>
          <a:pathLst>
            <a:path>
              <a:moveTo>
                <a:pt x="0" y="2391152"/>
              </a:moveTo>
              <a:lnTo>
                <a:pt x="123573" y="2391152"/>
              </a:lnTo>
              <a:lnTo>
                <a:pt x="123573" y="0"/>
              </a:lnTo>
              <a:lnTo>
                <a:pt x="247147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449D0-969B-4505-8D1E-34FF2C92FD92}">
      <dsp:nvSpPr>
        <dsp:cNvPr id="0" name=""/>
        <dsp:cNvSpPr/>
      </dsp:nvSpPr>
      <dsp:spPr>
        <a:xfrm>
          <a:off x="5914166" y="2315750"/>
          <a:ext cx="247147" cy="2656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573" y="0"/>
              </a:lnTo>
              <a:lnTo>
                <a:pt x="123573" y="265683"/>
              </a:lnTo>
              <a:lnTo>
                <a:pt x="247147" y="2656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CD7597-FB43-4D1B-BD03-32354B3739C8}">
      <dsp:nvSpPr>
        <dsp:cNvPr id="0" name=""/>
        <dsp:cNvSpPr/>
      </dsp:nvSpPr>
      <dsp:spPr>
        <a:xfrm>
          <a:off x="5914166" y="2050066"/>
          <a:ext cx="247147" cy="265683"/>
        </a:xfrm>
        <a:custGeom>
          <a:avLst/>
          <a:gdLst/>
          <a:ahLst/>
          <a:cxnLst/>
          <a:rect l="0" t="0" r="0" b="0"/>
          <a:pathLst>
            <a:path>
              <a:moveTo>
                <a:pt x="0" y="265683"/>
              </a:moveTo>
              <a:lnTo>
                <a:pt x="123573" y="265683"/>
              </a:lnTo>
              <a:lnTo>
                <a:pt x="123573" y="0"/>
              </a:lnTo>
              <a:lnTo>
                <a:pt x="247147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F294BF-6494-4A3B-8D46-D0083215D5C2}">
      <dsp:nvSpPr>
        <dsp:cNvPr id="0" name=""/>
        <dsp:cNvSpPr/>
      </dsp:nvSpPr>
      <dsp:spPr>
        <a:xfrm>
          <a:off x="5914166" y="1518699"/>
          <a:ext cx="247147" cy="797050"/>
        </a:xfrm>
        <a:custGeom>
          <a:avLst/>
          <a:gdLst/>
          <a:ahLst/>
          <a:cxnLst/>
          <a:rect l="0" t="0" r="0" b="0"/>
          <a:pathLst>
            <a:path>
              <a:moveTo>
                <a:pt x="0" y="797050"/>
              </a:moveTo>
              <a:lnTo>
                <a:pt x="123573" y="797050"/>
              </a:lnTo>
              <a:lnTo>
                <a:pt x="123573" y="0"/>
              </a:lnTo>
              <a:lnTo>
                <a:pt x="247147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2695B3-9C70-4402-BB0E-FE8BFCB4AF70}">
      <dsp:nvSpPr>
        <dsp:cNvPr id="0" name=""/>
        <dsp:cNvSpPr/>
      </dsp:nvSpPr>
      <dsp:spPr>
        <a:xfrm>
          <a:off x="4431281" y="2270030"/>
          <a:ext cx="2471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147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4569D4-7FAC-4A9B-BE3D-A7399BF2FA49}">
      <dsp:nvSpPr>
        <dsp:cNvPr id="0" name=""/>
        <dsp:cNvSpPr/>
      </dsp:nvSpPr>
      <dsp:spPr>
        <a:xfrm>
          <a:off x="2948395" y="2270030"/>
          <a:ext cx="2471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147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F87FDB-B12C-44E9-AE48-990416ADB9D6}">
      <dsp:nvSpPr>
        <dsp:cNvPr id="0" name=""/>
        <dsp:cNvSpPr/>
      </dsp:nvSpPr>
      <dsp:spPr>
        <a:xfrm>
          <a:off x="1465510" y="2315750"/>
          <a:ext cx="247147" cy="1062734"/>
        </a:xfrm>
        <a:custGeom>
          <a:avLst/>
          <a:gdLst/>
          <a:ahLst/>
          <a:cxnLst/>
          <a:rect l="0" t="0" r="0" b="0"/>
          <a:pathLst>
            <a:path>
              <a:moveTo>
                <a:pt x="0" y="1062734"/>
              </a:moveTo>
              <a:lnTo>
                <a:pt x="123573" y="1062734"/>
              </a:lnTo>
              <a:lnTo>
                <a:pt x="123573" y="0"/>
              </a:lnTo>
              <a:lnTo>
                <a:pt x="24714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9E5C9-717B-4C58-8E1F-441A3C29C073}">
      <dsp:nvSpPr>
        <dsp:cNvPr id="0" name=""/>
        <dsp:cNvSpPr/>
      </dsp:nvSpPr>
      <dsp:spPr>
        <a:xfrm>
          <a:off x="1465510" y="1784383"/>
          <a:ext cx="247147" cy="1594101"/>
        </a:xfrm>
        <a:custGeom>
          <a:avLst/>
          <a:gdLst/>
          <a:ahLst/>
          <a:cxnLst/>
          <a:rect l="0" t="0" r="0" b="0"/>
          <a:pathLst>
            <a:path>
              <a:moveTo>
                <a:pt x="0" y="1594101"/>
              </a:moveTo>
              <a:lnTo>
                <a:pt x="123573" y="1594101"/>
              </a:lnTo>
              <a:lnTo>
                <a:pt x="123573" y="0"/>
              </a:lnTo>
              <a:lnTo>
                <a:pt x="24714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031DF6-5DBD-4CFC-A29A-26C4C45D52FF}">
      <dsp:nvSpPr>
        <dsp:cNvPr id="0" name=""/>
        <dsp:cNvSpPr/>
      </dsp:nvSpPr>
      <dsp:spPr>
        <a:xfrm>
          <a:off x="229772" y="3190034"/>
          <a:ext cx="1235737" cy="3769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/>
            <a:t>LTS_data</a:t>
          </a:r>
        </a:p>
      </dsp:txBody>
      <dsp:txXfrm>
        <a:off x="229772" y="3190034"/>
        <a:ext cx="1235737" cy="376900"/>
      </dsp:txXfrm>
    </dsp:sp>
    <dsp:sp modelId="{5B63894D-93F5-4BCE-97D9-91ACFFBC8279}">
      <dsp:nvSpPr>
        <dsp:cNvPr id="0" name=""/>
        <dsp:cNvSpPr/>
      </dsp:nvSpPr>
      <dsp:spPr>
        <a:xfrm>
          <a:off x="1712657" y="1595932"/>
          <a:ext cx="1235737" cy="3769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/>
            <a:t>sensor_hrtm1</a:t>
          </a:r>
        </a:p>
      </dsp:txBody>
      <dsp:txXfrm>
        <a:off x="1712657" y="1595932"/>
        <a:ext cx="1235737" cy="376900"/>
      </dsp:txXfrm>
    </dsp:sp>
    <dsp:sp modelId="{6A35AE2B-ADB5-4167-B44E-CA473A1C4CE4}">
      <dsp:nvSpPr>
        <dsp:cNvPr id="0" name=""/>
        <dsp:cNvSpPr/>
      </dsp:nvSpPr>
      <dsp:spPr>
        <a:xfrm>
          <a:off x="1712657" y="2127300"/>
          <a:ext cx="1235737" cy="3769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/>
            <a:t>sensor_sop2</a:t>
          </a:r>
        </a:p>
      </dsp:txBody>
      <dsp:txXfrm>
        <a:off x="1712657" y="2127300"/>
        <a:ext cx="1235737" cy="376900"/>
      </dsp:txXfrm>
    </dsp:sp>
    <dsp:sp modelId="{CF482C08-D3A6-4108-95E3-57C3DFDAE18C}">
      <dsp:nvSpPr>
        <dsp:cNvPr id="0" name=""/>
        <dsp:cNvSpPr/>
      </dsp:nvSpPr>
      <dsp:spPr>
        <a:xfrm>
          <a:off x="3195543" y="2127300"/>
          <a:ext cx="1235737" cy="3769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/>
            <a:t>COBS</a:t>
          </a:r>
        </a:p>
      </dsp:txBody>
      <dsp:txXfrm>
        <a:off x="3195543" y="2127300"/>
        <a:ext cx="1235737" cy="376900"/>
      </dsp:txXfrm>
    </dsp:sp>
    <dsp:sp modelId="{0EF6E04C-1B12-41AB-821E-F811FC9A5FC0}">
      <dsp:nvSpPr>
        <dsp:cNvPr id="0" name=""/>
        <dsp:cNvSpPr/>
      </dsp:nvSpPr>
      <dsp:spPr>
        <a:xfrm>
          <a:off x="4678428" y="2127300"/>
          <a:ext cx="1235737" cy="3769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/>
            <a:t>TSF</a:t>
          </a:r>
        </a:p>
      </dsp:txBody>
      <dsp:txXfrm>
        <a:off x="4678428" y="2127300"/>
        <a:ext cx="1235737" cy="376900"/>
      </dsp:txXfrm>
    </dsp:sp>
    <dsp:sp modelId="{70957E4A-953D-4118-999C-C0A02BDD3C49}">
      <dsp:nvSpPr>
        <dsp:cNvPr id="0" name=""/>
        <dsp:cNvSpPr/>
      </dsp:nvSpPr>
      <dsp:spPr>
        <a:xfrm>
          <a:off x="6161314" y="1330249"/>
          <a:ext cx="1235737" cy="3769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/>
            <a:t>1h</a:t>
          </a:r>
        </a:p>
      </dsp:txBody>
      <dsp:txXfrm>
        <a:off x="6161314" y="1330249"/>
        <a:ext cx="1235737" cy="376900"/>
      </dsp:txXfrm>
    </dsp:sp>
    <dsp:sp modelId="{0199A94F-E517-43AF-A6C6-D06F39EA5C17}">
      <dsp:nvSpPr>
        <dsp:cNvPr id="0" name=""/>
        <dsp:cNvSpPr/>
      </dsp:nvSpPr>
      <dsp:spPr>
        <a:xfrm>
          <a:off x="6161314" y="1861616"/>
          <a:ext cx="1235737" cy="3769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/>
            <a:t>1min</a:t>
          </a:r>
        </a:p>
      </dsp:txBody>
      <dsp:txXfrm>
        <a:off x="6161314" y="1861616"/>
        <a:ext cx="1235737" cy="376900"/>
      </dsp:txXfrm>
    </dsp:sp>
    <dsp:sp modelId="{CC5ED992-3328-4826-AC86-0310B434043F}">
      <dsp:nvSpPr>
        <dsp:cNvPr id="0" name=""/>
        <dsp:cNvSpPr/>
      </dsp:nvSpPr>
      <dsp:spPr>
        <a:xfrm>
          <a:off x="6161314" y="2392983"/>
          <a:ext cx="1235737" cy="3769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/>
            <a:t>1sec</a:t>
          </a:r>
        </a:p>
      </dsp:txBody>
      <dsp:txXfrm>
        <a:off x="6161314" y="2392983"/>
        <a:ext cx="1235737" cy="376900"/>
      </dsp:txXfrm>
    </dsp:sp>
    <dsp:sp modelId="{E3588AD2-97FE-4625-9249-E530CFD0082B}">
      <dsp:nvSpPr>
        <dsp:cNvPr id="0" name=""/>
        <dsp:cNvSpPr/>
      </dsp:nvSpPr>
      <dsp:spPr>
        <a:xfrm>
          <a:off x="7644199" y="1831"/>
          <a:ext cx="1235737" cy="3769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/>
            <a:t>2015</a:t>
          </a:r>
        </a:p>
      </dsp:txBody>
      <dsp:txXfrm>
        <a:off x="7644199" y="1831"/>
        <a:ext cx="1235737" cy="376900"/>
      </dsp:txXfrm>
    </dsp:sp>
    <dsp:sp modelId="{25F7FDAB-A4BC-40CB-9F21-317D53D2564A}">
      <dsp:nvSpPr>
        <dsp:cNvPr id="0" name=""/>
        <dsp:cNvSpPr/>
      </dsp:nvSpPr>
      <dsp:spPr>
        <a:xfrm>
          <a:off x="7644199" y="533198"/>
          <a:ext cx="1235737" cy="3769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/>
            <a:t>2016</a:t>
          </a:r>
        </a:p>
      </dsp:txBody>
      <dsp:txXfrm>
        <a:off x="7644199" y="533198"/>
        <a:ext cx="1235737" cy="376900"/>
      </dsp:txXfrm>
    </dsp:sp>
    <dsp:sp modelId="{EB668D8A-A05B-419F-8D6E-A3744E3C710D}">
      <dsp:nvSpPr>
        <dsp:cNvPr id="0" name=""/>
        <dsp:cNvSpPr/>
      </dsp:nvSpPr>
      <dsp:spPr>
        <a:xfrm>
          <a:off x="7644199" y="1064565"/>
          <a:ext cx="1235737" cy="3769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/>
            <a:t>2017</a:t>
          </a:r>
        </a:p>
      </dsp:txBody>
      <dsp:txXfrm>
        <a:off x="7644199" y="1064565"/>
        <a:ext cx="1235737" cy="376900"/>
      </dsp:txXfrm>
    </dsp:sp>
    <dsp:sp modelId="{695FB592-E102-45FB-A0E1-F9FF8CCB57B3}">
      <dsp:nvSpPr>
        <dsp:cNvPr id="0" name=""/>
        <dsp:cNvSpPr/>
      </dsp:nvSpPr>
      <dsp:spPr>
        <a:xfrm>
          <a:off x="7644199" y="1595932"/>
          <a:ext cx="1235737" cy="3769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/>
            <a:t>2018</a:t>
          </a:r>
        </a:p>
      </dsp:txBody>
      <dsp:txXfrm>
        <a:off x="7644199" y="1595932"/>
        <a:ext cx="1235737" cy="376900"/>
      </dsp:txXfrm>
    </dsp:sp>
    <dsp:sp modelId="{5DD5ECA8-9255-46EB-B3D7-0929CDAD0873}">
      <dsp:nvSpPr>
        <dsp:cNvPr id="0" name=""/>
        <dsp:cNvSpPr/>
      </dsp:nvSpPr>
      <dsp:spPr>
        <a:xfrm>
          <a:off x="7644199" y="2127300"/>
          <a:ext cx="1235737" cy="3769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/>
            <a:t>2019</a:t>
          </a:r>
        </a:p>
      </dsp:txBody>
      <dsp:txXfrm>
        <a:off x="7644199" y="2127300"/>
        <a:ext cx="1235737" cy="376900"/>
      </dsp:txXfrm>
    </dsp:sp>
    <dsp:sp modelId="{A04C87AF-A783-44A6-AF57-F7B0360939F4}">
      <dsp:nvSpPr>
        <dsp:cNvPr id="0" name=""/>
        <dsp:cNvSpPr/>
      </dsp:nvSpPr>
      <dsp:spPr>
        <a:xfrm>
          <a:off x="7644199" y="2658667"/>
          <a:ext cx="1235737" cy="3769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/>
            <a:t>2020</a:t>
          </a:r>
        </a:p>
      </dsp:txBody>
      <dsp:txXfrm>
        <a:off x="7644199" y="2658667"/>
        <a:ext cx="1235737" cy="376900"/>
      </dsp:txXfrm>
    </dsp:sp>
    <dsp:sp modelId="{43C8823D-5F21-4269-8FF9-279E2D22E1D6}">
      <dsp:nvSpPr>
        <dsp:cNvPr id="0" name=""/>
        <dsp:cNvSpPr/>
      </dsp:nvSpPr>
      <dsp:spPr>
        <a:xfrm>
          <a:off x="7644199" y="3190034"/>
          <a:ext cx="1235737" cy="3769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/>
            <a:t>2021</a:t>
          </a:r>
        </a:p>
      </dsp:txBody>
      <dsp:txXfrm>
        <a:off x="7644199" y="3190034"/>
        <a:ext cx="1235737" cy="376900"/>
      </dsp:txXfrm>
    </dsp:sp>
    <dsp:sp modelId="{B23E9642-459D-4649-BA00-15BE1E4E31B9}">
      <dsp:nvSpPr>
        <dsp:cNvPr id="0" name=""/>
        <dsp:cNvSpPr/>
      </dsp:nvSpPr>
      <dsp:spPr>
        <a:xfrm>
          <a:off x="7644199" y="3721402"/>
          <a:ext cx="1235737" cy="3769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/>
            <a:t>2022</a:t>
          </a:r>
        </a:p>
      </dsp:txBody>
      <dsp:txXfrm>
        <a:off x="7644199" y="3721402"/>
        <a:ext cx="1235737" cy="376900"/>
      </dsp:txXfrm>
    </dsp:sp>
    <dsp:sp modelId="{A5E3EFBA-2E9B-4B0A-A5D4-B5400FD00FED}">
      <dsp:nvSpPr>
        <dsp:cNvPr id="0" name=""/>
        <dsp:cNvSpPr/>
      </dsp:nvSpPr>
      <dsp:spPr>
        <a:xfrm>
          <a:off x="7644199" y="4252769"/>
          <a:ext cx="1235737" cy="3769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/>
            <a:t>2023</a:t>
          </a:r>
        </a:p>
      </dsp:txBody>
      <dsp:txXfrm>
        <a:off x="7644199" y="4252769"/>
        <a:ext cx="1235737" cy="376900"/>
      </dsp:txXfrm>
    </dsp:sp>
    <dsp:sp modelId="{90CDADED-FB18-4C0F-9715-B4744A72888C}">
      <dsp:nvSpPr>
        <dsp:cNvPr id="0" name=""/>
        <dsp:cNvSpPr/>
      </dsp:nvSpPr>
      <dsp:spPr>
        <a:xfrm>
          <a:off x="7644199" y="4784136"/>
          <a:ext cx="1235737" cy="3769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/>
            <a:t>2024</a:t>
          </a:r>
        </a:p>
      </dsp:txBody>
      <dsp:txXfrm>
        <a:off x="7644199" y="4784136"/>
        <a:ext cx="1235737" cy="376900"/>
      </dsp:txXfrm>
    </dsp:sp>
    <dsp:sp modelId="{A684463D-79DA-447B-A1FD-EB5CB6A8013F}">
      <dsp:nvSpPr>
        <dsp:cNvPr id="0" name=""/>
        <dsp:cNvSpPr/>
      </dsp:nvSpPr>
      <dsp:spPr>
        <a:xfrm>
          <a:off x="6161314" y="2924351"/>
          <a:ext cx="1235737" cy="3769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/>
            <a:t>5Hz</a:t>
          </a:r>
        </a:p>
      </dsp:txBody>
      <dsp:txXfrm>
        <a:off x="6161314" y="2924351"/>
        <a:ext cx="1235737" cy="376900"/>
      </dsp:txXfrm>
    </dsp:sp>
    <dsp:sp modelId="{35615DEF-92FD-4322-82D0-6CE26D2C4C8B}">
      <dsp:nvSpPr>
        <dsp:cNvPr id="0" name=""/>
        <dsp:cNvSpPr/>
      </dsp:nvSpPr>
      <dsp:spPr>
        <a:xfrm>
          <a:off x="1712657" y="2658667"/>
          <a:ext cx="1235737" cy="3769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/>
            <a:t>sensor_sop3</a:t>
          </a:r>
        </a:p>
      </dsp:txBody>
      <dsp:txXfrm>
        <a:off x="1712657" y="2658667"/>
        <a:ext cx="1235737" cy="376900"/>
      </dsp:txXfrm>
    </dsp:sp>
    <dsp:sp modelId="{AA91E642-9A7D-4348-A56A-017427E8B0D2}">
      <dsp:nvSpPr>
        <dsp:cNvPr id="0" name=""/>
        <dsp:cNvSpPr/>
      </dsp:nvSpPr>
      <dsp:spPr>
        <a:xfrm>
          <a:off x="1712657" y="3190034"/>
          <a:ext cx="1235737" cy="3769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/>
            <a:t>sensor_sop4</a:t>
          </a:r>
        </a:p>
      </dsp:txBody>
      <dsp:txXfrm>
        <a:off x="1712657" y="3190034"/>
        <a:ext cx="1235737" cy="376900"/>
      </dsp:txXfrm>
    </dsp:sp>
    <dsp:sp modelId="{FB7E5E08-EE1A-4377-B425-E45A15462359}">
      <dsp:nvSpPr>
        <dsp:cNvPr id="0" name=""/>
        <dsp:cNvSpPr/>
      </dsp:nvSpPr>
      <dsp:spPr>
        <a:xfrm>
          <a:off x="1712657" y="3721402"/>
          <a:ext cx="1235737" cy="3769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/>
            <a:t>sensor_sop5</a:t>
          </a:r>
        </a:p>
      </dsp:txBody>
      <dsp:txXfrm>
        <a:off x="1712657" y="3721402"/>
        <a:ext cx="1235737" cy="376900"/>
      </dsp:txXfrm>
    </dsp:sp>
    <dsp:sp modelId="{6212205B-C0BE-45C7-8954-4F8FFA1094B2}">
      <dsp:nvSpPr>
        <dsp:cNvPr id="0" name=""/>
        <dsp:cNvSpPr/>
      </dsp:nvSpPr>
      <dsp:spPr>
        <a:xfrm>
          <a:off x="1712657" y="4252769"/>
          <a:ext cx="1235737" cy="3769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/>
            <a:t>sensor_sop6</a:t>
          </a:r>
        </a:p>
      </dsp:txBody>
      <dsp:txXfrm>
        <a:off x="1712657" y="4252769"/>
        <a:ext cx="1235737" cy="376900"/>
      </dsp:txXfrm>
    </dsp:sp>
    <dsp:sp modelId="{7AD5A3F8-955D-41F3-BC61-E8538381D1CA}">
      <dsp:nvSpPr>
        <dsp:cNvPr id="0" name=""/>
        <dsp:cNvSpPr/>
      </dsp:nvSpPr>
      <dsp:spPr>
        <a:xfrm>
          <a:off x="1712657" y="4784136"/>
          <a:ext cx="1235737" cy="3769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/>
            <a:t>sensor_sop7</a:t>
          </a:r>
        </a:p>
      </dsp:txBody>
      <dsp:txXfrm>
        <a:off x="1712657" y="4784136"/>
        <a:ext cx="1235737" cy="376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8B76F-046A-42F9-9AB7-8E6BC190E951}" type="datetimeFigureOut">
              <a:rPr lang="hu-HU" smtClean="0"/>
              <a:pPr/>
              <a:t>2025. 01. 29.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C57E4-73C2-4ACB-B0D4-C529208100B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9354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C57E4-73C2-4ACB-B0D4-C529208100BF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6172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C57E4-73C2-4ACB-B0D4-C529208100BF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0608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C57E4-73C2-4ACB-B0D4-C529208100BF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6052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C57E4-73C2-4ACB-B0D4-C529208100BF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7560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135-E308-4487-9CC8-A70E1F2D8D3A}" type="datetimeFigureOut">
              <a:rPr lang="hu-HU" smtClean="0"/>
              <a:pPr/>
              <a:t>2025. 01. 29.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B6B1-3AD6-47EB-B262-4E4FCAA6AF0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670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135-E308-4487-9CC8-A70E1F2D8D3A}" type="datetimeFigureOut">
              <a:rPr lang="hu-HU" smtClean="0"/>
              <a:pPr/>
              <a:t>2025. 01. 29.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B6B1-3AD6-47EB-B262-4E4FCAA6AF0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7700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135-E308-4487-9CC8-A70E1F2D8D3A}" type="datetimeFigureOut">
              <a:rPr lang="hu-HU" smtClean="0"/>
              <a:pPr/>
              <a:t>2025. 01. 29.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B6B1-3AD6-47EB-B262-4E4FCAA6AF0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5601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135-E308-4487-9CC8-A70E1F2D8D3A}" type="datetimeFigureOut">
              <a:rPr lang="hu-HU" smtClean="0"/>
              <a:pPr/>
              <a:t>2025. 01. 29.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B6B1-3AD6-47EB-B262-4E4FCAA6AF0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4826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135-E308-4487-9CC8-A70E1F2D8D3A}" type="datetimeFigureOut">
              <a:rPr lang="hu-HU" smtClean="0"/>
              <a:pPr/>
              <a:t>2025. 01. 29.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B6B1-3AD6-47EB-B262-4E4FCAA6AF0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9687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135-E308-4487-9CC8-A70E1F2D8D3A}" type="datetimeFigureOut">
              <a:rPr lang="hu-HU" smtClean="0"/>
              <a:pPr/>
              <a:t>2025. 01. 29.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B6B1-3AD6-47EB-B262-4E4FCAA6AF0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1989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135-E308-4487-9CC8-A70E1F2D8D3A}" type="datetimeFigureOut">
              <a:rPr lang="hu-HU" smtClean="0"/>
              <a:pPr/>
              <a:t>2025. 01. 29.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B6B1-3AD6-47EB-B262-4E4FCAA6AF0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3991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135-E308-4487-9CC8-A70E1F2D8D3A}" type="datetimeFigureOut">
              <a:rPr lang="hu-HU" smtClean="0"/>
              <a:pPr/>
              <a:t>2025. 01. 29.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B6B1-3AD6-47EB-B262-4E4FCAA6AF0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2191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135-E308-4487-9CC8-A70E1F2D8D3A}" type="datetimeFigureOut">
              <a:rPr lang="hu-HU" smtClean="0"/>
              <a:pPr/>
              <a:t>2025. 01. 29.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B6B1-3AD6-47EB-B262-4E4FCAA6AF0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846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135-E308-4487-9CC8-A70E1F2D8D3A}" type="datetimeFigureOut">
              <a:rPr lang="hu-HU" smtClean="0"/>
              <a:pPr/>
              <a:t>2025. 01. 29.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B6B1-3AD6-47EB-B262-4E4FCAA6AF0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0727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135-E308-4487-9CC8-A70E1F2D8D3A}" type="datetimeFigureOut">
              <a:rPr lang="hu-HU" smtClean="0"/>
              <a:pPr/>
              <a:t>2025. 01. 29.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B6B1-3AD6-47EB-B262-4E4FCAA6AF0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6416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C1135-E308-4487-9CC8-A70E1F2D8D3A}" type="datetimeFigureOut">
              <a:rPr lang="hu-HU" smtClean="0"/>
              <a:pPr/>
              <a:t>2025. 01. 29.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4B6B1-3AD6-47EB-B262-4E4FCAA6AF0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798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kepujsag.ggki.h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38174" y="1866899"/>
            <a:ext cx="10925175" cy="1643063"/>
          </a:xfrm>
        </p:spPr>
        <p:txBody>
          <a:bodyPr>
            <a:normAutofit/>
          </a:bodyPr>
          <a:lstStyle/>
          <a:p>
            <a:r>
              <a:rPr lang="hu-HU" sz="3600" dirty="0" smtClean="0"/>
              <a:t>Kőzetdőlés adatok folyamatos gyűjtése és elemzése globális </a:t>
            </a:r>
            <a:r>
              <a:rPr lang="hu-HU" sz="3600" dirty="0" err="1" smtClean="0"/>
              <a:t>geodinamikai</a:t>
            </a: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 smtClean="0"/>
              <a:t>és lokális </a:t>
            </a:r>
            <a:r>
              <a:rPr lang="hu-HU" sz="3600" dirty="0" err="1" smtClean="0"/>
              <a:t>szeizmo</a:t>
            </a:r>
            <a:r>
              <a:rPr lang="hu-HU" sz="3600" dirty="0" smtClean="0"/>
              <a:t>-tektonikus folyamatok modellezéséhez</a:t>
            </a:r>
            <a:endParaRPr lang="hu-HU" sz="36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455612"/>
          </a:xfrm>
        </p:spPr>
        <p:txBody>
          <a:bodyPr/>
          <a:lstStyle/>
          <a:p>
            <a:r>
              <a:rPr lang="hu-HU" dirty="0" smtClean="0"/>
              <a:t>Barbély Enikő, Benedek Judit, Papp Gábor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564" y="487639"/>
            <a:ext cx="2635785" cy="94744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183921" y="4977441"/>
            <a:ext cx="7824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Adatgyűjtés minikonferencia</a:t>
            </a:r>
          </a:p>
          <a:p>
            <a:pPr algn="ctr"/>
            <a:r>
              <a:rPr lang="hu-HU" sz="2400" dirty="0" smtClean="0"/>
              <a:t>Budapest BME, 2025.01.29.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2220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epujsag.ggki.hu/resize.php?src=http%3A%2F%2Fwww.a.ggki.hu%2Farapaly%2Fcobs_sop2_%2BXE_%2BYS_ltsxtilt.bmp&amp;width=793&amp;height=4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57" y="670086"/>
            <a:ext cx="5704643" cy="311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kepujsag.ggki.hu/resize.php?src=http%3A%2F%2Fwww.a.ggki.hu%2Farapaly%2Fcobs_sop2_%2BXE_%2BYS_ltsytilt.bmp&amp;width=793&amp;height=4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562" y="670086"/>
            <a:ext cx="5649157" cy="308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kepujsag.ggki.hu/resize.php?src=http%3A%2F%2Fwww.a.ggki.hu%2Farapaly%2Fcobs_sop2_%2BXE_%2BYS_ltstemp.bmp&amp;width=793&amp;height=4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763" y="3932623"/>
            <a:ext cx="4714412" cy="257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748901" y="843240"/>
            <a:ext cx="1305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K-NY-i dőlés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7249653" y="843240"/>
            <a:ext cx="1188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É-D-i </a:t>
            </a:r>
            <a:r>
              <a:rPr lang="hu-HU" dirty="0">
                <a:solidFill>
                  <a:schemeClr val="bg1"/>
                </a:solidFill>
              </a:rPr>
              <a:t>dőlés</a:t>
            </a:r>
          </a:p>
        </p:txBody>
      </p:sp>
      <p:sp>
        <p:nvSpPr>
          <p:cNvPr id="6" name="Téglalap 5"/>
          <p:cNvSpPr/>
          <p:nvPr/>
        </p:nvSpPr>
        <p:spPr>
          <a:xfrm>
            <a:off x="4372672" y="4094774"/>
            <a:ext cx="1357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hőmérséklet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5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 rögzített adatok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9012" y="1438183"/>
            <a:ext cx="6693975" cy="530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4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Napi adatfájlok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838200" y="1461641"/>
            <a:ext cx="10515600" cy="179646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hu-HU" dirty="0" smtClean="0"/>
              <a:t>Szekvenciális ASCII fájlok</a:t>
            </a:r>
          </a:p>
          <a:p>
            <a:pPr algn="just"/>
            <a:r>
              <a:rPr lang="hu-HU" dirty="0" smtClean="0"/>
              <a:t>Elnevezés: állomás, szenzor név, dőlés (tengely neve és pozitív dőlés iránya), dátum, kiterjesztés </a:t>
            </a:r>
          </a:p>
          <a:p>
            <a:pPr marL="0" indent="0" algn="just">
              <a:buNone/>
            </a:pPr>
            <a:r>
              <a:rPr lang="hu-HU" dirty="0" smtClean="0"/>
              <a:t>	Pl.: </a:t>
            </a:r>
            <a:r>
              <a:rPr lang="en-US" dirty="0"/>
              <a:t>soppal_sop4_+XN_+</a:t>
            </a:r>
            <a:r>
              <a:rPr lang="en-US" dirty="0" smtClean="0"/>
              <a:t>YE_20240919.tlt</a:t>
            </a:r>
            <a:endParaRPr lang="hu-HU" dirty="0" smtClean="0"/>
          </a:p>
          <a:p>
            <a:pPr algn="just"/>
            <a:r>
              <a:rPr lang="hu-HU" dirty="0" smtClean="0"/>
              <a:t>Tömörített fájlok, grafikonok </a:t>
            </a:r>
            <a:r>
              <a:rPr lang="hu-HU" dirty="0"/>
              <a:t>→</a:t>
            </a:r>
            <a:r>
              <a:rPr lang="hu-HU" dirty="0" smtClean="0"/>
              <a:t> HP RX2800 szerver, ZAMG/</a:t>
            </a:r>
            <a:r>
              <a:rPr lang="hu-HU" dirty="0" err="1" smtClean="0"/>
              <a:t>GeoSphere</a:t>
            </a:r>
            <a:r>
              <a:rPr lang="hu-HU" dirty="0" smtClean="0"/>
              <a:t> szerver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9414" y="3258105"/>
            <a:ext cx="5096586" cy="320084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print"/>
          <a:srcRect b="11689"/>
          <a:stretch/>
        </p:blipFill>
        <p:spPr>
          <a:xfrm>
            <a:off x="6342951" y="3258105"/>
            <a:ext cx="5010849" cy="321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3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Adattárolás struktúrája</a:t>
            </a:r>
            <a:endParaRPr lang="hu-HU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68532174"/>
              </p:ext>
            </p:extLst>
          </p:nvPr>
        </p:nvGraphicFramePr>
        <p:xfrm>
          <a:off x="1310640" y="1466851"/>
          <a:ext cx="9109710" cy="5162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877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Adatfeldolgozás</a:t>
            </a:r>
            <a:endParaRPr lang="hu-HU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Tsoft</a:t>
            </a:r>
            <a:r>
              <a:rPr lang="hu-HU" baseline="30000" dirty="0"/>
              <a:t>*</a:t>
            </a:r>
            <a:r>
              <a:rPr lang="hu-HU" dirty="0" smtClean="0"/>
              <a:t> szoftver (PC/Windows):</a:t>
            </a:r>
            <a:br>
              <a:rPr lang="hu-HU" dirty="0" smtClean="0"/>
            </a:br>
            <a:r>
              <a:rPr lang="hu-HU" sz="2400" dirty="0" smtClean="0"/>
              <a:t>- adatmegjelenítés: maximum 1.1*10</a:t>
            </a:r>
            <a:r>
              <a:rPr lang="hu-HU" sz="2400" baseline="30000" dirty="0" smtClean="0"/>
              <a:t>7</a:t>
            </a:r>
            <a:r>
              <a:rPr lang="hu-HU" sz="2400" dirty="0" smtClean="0"/>
              <a:t> rekord (25 nap @5Hz 5 csatorna)</a:t>
            </a:r>
          </a:p>
          <a:p>
            <a:pPr marL="266700" indent="0">
              <a:spcBef>
                <a:spcPts val="0"/>
              </a:spcBef>
              <a:buNone/>
            </a:pPr>
            <a:r>
              <a:rPr lang="hu-HU" sz="2400" dirty="0"/>
              <a:t>- </a:t>
            </a:r>
            <a:r>
              <a:rPr lang="hu-HU" sz="2400" dirty="0" smtClean="0"/>
              <a:t>szűrések</a:t>
            </a:r>
            <a:r>
              <a:rPr lang="hu-HU" sz="2400" dirty="0"/>
              <a:t>, trend számítás, </a:t>
            </a:r>
            <a:r>
              <a:rPr lang="hu-HU" sz="2400" dirty="0" err="1"/>
              <a:t>gap</a:t>
            </a:r>
            <a:r>
              <a:rPr lang="hu-HU" sz="2400" dirty="0"/>
              <a:t>- , </a:t>
            </a:r>
            <a:r>
              <a:rPr lang="hu-HU" sz="2400" dirty="0" err="1"/>
              <a:t>step</a:t>
            </a:r>
            <a:r>
              <a:rPr lang="hu-HU" sz="2400" dirty="0"/>
              <a:t>-, </a:t>
            </a:r>
            <a:r>
              <a:rPr lang="hu-HU" sz="2400" dirty="0" err="1"/>
              <a:t>spike</a:t>
            </a:r>
            <a:r>
              <a:rPr lang="hu-HU" sz="2400" dirty="0"/>
              <a:t> korrekciók, spektrumok, </a:t>
            </a:r>
            <a:r>
              <a:rPr lang="hu-HU" sz="2400" dirty="0" smtClean="0"/>
              <a:t>korrelációk számítása, stb.</a:t>
            </a:r>
            <a:endParaRPr lang="hu-HU" sz="2400" dirty="0"/>
          </a:p>
          <a:p>
            <a:r>
              <a:rPr lang="hu-HU" dirty="0"/>
              <a:t>EPSS programok (HP </a:t>
            </a:r>
            <a:r>
              <a:rPr lang="hu-HU" dirty="0" smtClean="0"/>
              <a:t>Unix</a:t>
            </a:r>
            <a:r>
              <a:rPr lang="hu-HU" dirty="0"/>
              <a:t>): </a:t>
            </a:r>
          </a:p>
          <a:p>
            <a:pPr marL="266700" indent="0">
              <a:spcBef>
                <a:spcPts val="0"/>
              </a:spcBef>
              <a:buNone/>
            </a:pPr>
            <a:r>
              <a:rPr lang="hu-HU" sz="2400" dirty="0" smtClean="0"/>
              <a:t>- konverzió </a:t>
            </a:r>
            <a:r>
              <a:rPr lang="hu-HU" sz="2400" dirty="0"/>
              <a:t>(.</a:t>
            </a:r>
            <a:r>
              <a:rPr lang="hu-HU" sz="2400" dirty="0" err="1"/>
              <a:t>tlt</a:t>
            </a:r>
            <a:r>
              <a:rPr lang="hu-HU" sz="2400" dirty="0"/>
              <a:t> → .</a:t>
            </a:r>
            <a:r>
              <a:rPr lang="hu-HU" sz="2400" dirty="0" err="1"/>
              <a:t>tsf</a:t>
            </a:r>
            <a:r>
              <a:rPr lang="hu-HU" sz="2400" dirty="0"/>
              <a:t>): </a:t>
            </a:r>
            <a:r>
              <a:rPr lang="hu-HU" sz="2400" dirty="0" smtClean="0"/>
              <a:t>rövid </a:t>
            </a:r>
            <a:r>
              <a:rPr lang="hu-HU" sz="2400" dirty="0" err="1" smtClean="0"/>
              <a:t>gap-ek</a:t>
            </a:r>
            <a:r>
              <a:rPr lang="hu-HU" sz="2400" dirty="0" smtClean="0"/>
              <a:t> </a:t>
            </a:r>
            <a:r>
              <a:rPr lang="hu-HU" sz="2400" dirty="0"/>
              <a:t>kitöltése, statisztikák számítása, </a:t>
            </a:r>
            <a:r>
              <a:rPr lang="hu-HU" sz="2400" dirty="0" smtClean="0"/>
              <a:t>zajszint változás detektálás, P hullám beérkezési idő becslése</a:t>
            </a:r>
          </a:p>
          <a:p>
            <a:pPr marL="266700" indent="0">
              <a:spcBef>
                <a:spcPts val="0"/>
              </a:spcBef>
              <a:buNone/>
            </a:pPr>
            <a:r>
              <a:rPr lang="hu-HU" sz="2400" dirty="0" smtClean="0"/>
              <a:t>- adatmegjelenítés: </a:t>
            </a:r>
            <a:r>
              <a:rPr lang="hu-HU" sz="2400" dirty="0"/>
              <a:t>maximum 4.5*10</a:t>
            </a:r>
            <a:r>
              <a:rPr lang="hu-HU" sz="2400" baseline="30000" dirty="0"/>
              <a:t>8 </a:t>
            </a:r>
            <a:r>
              <a:rPr lang="hu-HU" sz="2400" dirty="0"/>
              <a:t> (~ 3 év @5Hz 5 csatorna)</a:t>
            </a:r>
            <a:br>
              <a:rPr lang="hu-HU" sz="2400" dirty="0"/>
            </a:br>
            <a:r>
              <a:rPr lang="hu-HU" sz="2400" dirty="0" smtClean="0"/>
              <a:t>- spektrumok számítása, adatok szűrése, </a:t>
            </a:r>
            <a:r>
              <a:rPr lang="hu-HU" sz="2400" dirty="0" err="1" smtClean="0"/>
              <a:t>step</a:t>
            </a:r>
            <a:r>
              <a:rPr lang="hu-HU" sz="2400" dirty="0" smtClean="0"/>
              <a:t> korrekció</a:t>
            </a:r>
          </a:p>
          <a:p>
            <a:pPr marL="0" indent="0">
              <a:buNone/>
            </a:pPr>
            <a:r>
              <a:rPr lang="hu-HU" sz="1700" baseline="30000" dirty="0" smtClean="0"/>
              <a:t>*</a:t>
            </a:r>
            <a:r>
              <a:rPr lang="en-US" sz="1700" dirty="0"/>
              <a:t> Van Camp M, </a:t>
            </a:r>
            <a:r>
              <a:rPr lang="en-US" sz="1700" dirty="0" err="1"/>
              <a:t>Vauterin</a:t>
            </a:r>
            <a:r>
              <a:rPr lang="en-US" sz="1700" dirty="0"/>
              <a:t> P (2005): </a:t>
            </a:r>
            <a:r>
              <a:rPr lang="en-US" sz="1700" dirty="0" err="1"/>
              <a:t>Tsoft</a:t>
            </a:r>
            <a:r>
              <a:rPr lang="en-US" sz="1700" dirty="0"/>
              <a:t>: graphical and interactive software for the analysis of time series and Earth tides. COMPUT. GEOSCI. 31, 631–640</a:t>
            </a:r>
            <a:endParaRPr lang="hu-HU" sz="1700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8189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5532007" y="379966"/>
            <a:ext cx="5924550" cy="1325563"/>
          </a:xfrm>
        </p:spPr>
        <p:txBody>
          <a:bodyPr/>
          <a:lstStyle/>
          <a:p>
            <a:pPr algn="ctr"/>
            <a:r>
              <a:rPr lang="hu-HU" dirty="0" smtClean="0"/>
              <a:t>Adathiány vizsgálata</a:t>
            </a:r>
            <a:endParaRPr lang="hu-HU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5527149"/>
              </p:ext>
            </p:extLst>
          </p:nvPr>
        </p:nvGraphicFramePr>
        <p:xfrm>
          <a:off x="4961516" y="1705528"/>
          <a:ext cx="7065531" cy="30173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0714">
                  <a:extLst>
                    <a:ext uri="{9D8B030D-6E8A-4147-A177-3AD203B41FA5}">
                      <a16:colId xmlns:a16="http://schemas.microsoft.com/office/drawing/2014/main" val="3390814893"/>
                    </a:ext>
                  </a:extLst>
                </a:gridCol>
                <a:gridCol w="2012165">
                  <a:extLst>
                    <a:ext uri="{9D8B030D-6E8A-4147-A177-3AD203B41FA5}">
                      <a16:colId xmlns:a16="http://schemas.microsoft.com/office/drawing/2014/main" val="1944444804"/>
                    </a:ext>
                  </a:extLst>
                </a:gridCol>
                <a:gridCol w="845198">
                  <a:extLst>
                    <a:ext uri="{9D8B030D-6E8A-4147-A177-3AD203B41FA5}">
                      <a16:colId xmlns:a16="http://schemas.microsoft.com/office/drawing/2014/main" val="1938541412"/>
                    </a:ext>
                  </a:extLst>
                </a:gridCol>
                <a:gridCol w="821474">
                  <a:extLst>
                    <a:ext uri="{9D8B030D-6E8A-4147-A177-3AD203B41FA5}">
                      <a16:colId xmlns:a16="http://schemas.microsoft.com/office/drawing/2014/main" val="1882833383"/>
                    </a:ext>
                  </a:extLst>
                </a:gridCol>
                <a:gridCol w="824157">
                  <a:extLst>
                    <a:ext uri="{9D8B030D-6E8A-4147-A177-3AD203B41FA5}">
                      <a16:colId xmlns:a16="http://schemas.microsoft.com/office/drawing/2014/main" val="3682798878"/>
                    </a:ext>
                  </a:extLst>
                </a:gridCol>
                <a:gridCol w="831863">
                  <a:extLst>
                    <a:ext uri="{9D8B030D-6E8A-4147-A177-3AD203B41FA5}">
                      <a16:colId xmlns:a16="http://schemas.microsoft.com/office/drawing/2014/main" val="4127381057"/>
                    </a:ext>
                  </a:extLst>
                </a:gridCol>
                <a:gridCol w="929960">
                  <a:extLst>
                    <a:ext uri="{9D8B030D-6E8A-4147-A177-3AD203B41FA5}">
                      <a16:colId xmlns:a16="http://schemas.microsoft.com/office/drawing/2014/main" val="1237455356"/>
                    </a:ext>
                  </a:extLst>
                </a:gridCol>
              </a:tblGrid>
              <a:tr h="1508696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Állomás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chemeClr val="tx1"/>
                          </a:solidFill>
                          <a:effectLst/>
                        </a:rPr>
                        <a:t>Vizsgált</a:t>
                      </a:r>
                      <a:r>
                        <a:rPr lang="hu-HU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időintervallum</a:t>
                      </a:r>
                      <a:r>
                        <a:rPr lang="hu-HU" sz="1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chemeClr val="tx1"/>
                          </a:solidFill>
                          <a:effectLst/>
                        </a:rPr>
                        <a:t>Vizsgált</a:t>
                      </a:r>
                      <a:r>
                        <a:rPr lang="hu-HU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időszak hossza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chemeClr val="tx1"/>
                          </a:solidFill>
                          <a:effectLst/>
                        </a:rPr>
                        <a:t>[napok]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Teljes</a:t>
                      </a:r>
                      <a:r>
                        <a:rPr lang="hu-HU" sz="14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hiányzó napok száma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chemeClr val="tx1"/>
                          </a:solidFill>
                          <a:effectLst/>
                        </a:rPr>
                        <a:t>Hiányzó</a:t>
                      </a:r>
                      <a:r>
                        <a:rPr lang="hu-HU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adatok</a:t>
                      </a:r>
                      <a:br>
                        <a:rPr lang="hu-HU" sz="1400" baseline="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u-HU" sz="1400" dirty="0" smtClean="0">
                          <a:solidFill>
                            <a:schemeClr val="tx1"/>
                          </a:solidFill>
                          <a:effectLst/>
                        </a:rPr>
                        <a:t>[%]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Napi</a:t>
                      </a:r>
                      <a:r>
                        <a:rPr lang="hu-HU" sz="14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átlagos hiányzó rekordszám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chemeClr val="tx1"/>
                          </a:solidFill>
                          <a:effectLst/>
                        </a:rPr>
                        <a:t>Kitöltött</a:t>
                      </a:r>
                      <a:r>
                        <a:rPr lang="hu-HU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u-HU" sz="14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gap-ek</a:t>
                      </a:r>
                      <a:r>
                        <a:rPr lang="hu-HU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átlagos hossza </a:t>
                      </a:r>
                      <a:r>
                        <a:rPr lang="hu-HU" sz="1400" dirty="0" smtClean="0">
                          <a:solidFill>
                            <a:schemeClr val="tx1"/>
                          </a:solidFill>
                          <a:effectLst/>
                        </a:rPr>
                        <a:t>[sec/nap]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2996357"/>
                  </a:ext>
                </a:extLst>
              </a:tr>
              <a:tr h="301739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COBS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2022-07-29 - 2024-07-01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3484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47.54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6912878"/>
                  </a:ext>
                </a:extLst>
              </a:tr>
              <a:tr h="301739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SOPGO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2021-03-13 - 2024-11-05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1877333"/>
                  </a:ext>
                </a:extLst>
              </a:tr>
              <a:tr h="301739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SOPPAL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2022-04-30 - 2024-09-18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4453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5.08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2480680"/>
                  </a:ext>
                </a:extLst>
              </a:tr>
              <a:tr h="301739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BREBA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2023-06-16 - 2024-10-12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33.33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5999476"/>
                  </a:ext>
                </a:extLst>
              </a:tr>
              <a:tr h="301739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PTNA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2023-01-14 - 2024-07-29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4538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37.76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374460"/>
                  </a:ext>
                </a:extLst>
              </a:tr>
            </a:tbl>
          </a:graphicData>
        </a:graphic>
      </p:graphicFrame>
      <p:pic>
        <p:nvPicPr>
          <p:cNvPr id="5" name="Kép 4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4" b="7045"/>
          <a:stretch/>
        </p:blipFill>
        <p:spPr bwMode="auto">
          <a:xfrm>
            <a:off x="464815" y="0"/>
            <a:ext cx="4162462" cy="687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artalom helye 8"/>
          <p:cNvSpPr txBox="1">
            <a:spLocks/>
          </p:cNvSpPr>
          <p:nvPr/>
        </p:nvSpPr>
        <p:spPr>
          <a:xfrm>
            <a:off x="3359942" y="852124"/>
            <a:ext cx="1031084" cy="568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600" dirty="0" smtClean="0"/>
              <a:t>COBS</a:t>
            </a:r>
          </a:p>
          <a:p>
            <a:pPr marL="0" indent="0">
              <a:buNone/>
            </a:pPr>
            <a:endParaRPr lang="hu-HU" sz="1600" dirty="0"/>
          </a:p>
          <a:p>
            <a:pPr marL="0" indent="0">
              <a:buNone/>
            </a:pPr>
            <a:r>
              <a:rPr lang="hu-HU" sz="1600" dirty="0" smtClean="0"/>
              <a:t> </a:t>
            </a:r>
          </a:p>
          <a:p>
            <a:pPr marL="0" indent="0">
              <a:buNone/>
            </a:pPr>
            <a:r>
              <a:rPr lang="hu-HU" sz="1600" dirty="0"/>
              <a:t>SOPGO </a:t>
            </a:r>
            <a:endParaRPr lang="hu-HU" sz="1600" dirty="0" smtClean="0"/>
          </a:p>
          <a:p>
            <a:pPr marL="0" indent="0">
              <a:buNone/>
            </a:pPr>
            <a:endParaRPr lang="hu-HU" sz="1600" dirty="0" smtClean="0"/>
          </a:p>
          <a:p>
            <a:pPr marL="0" indent="0">
              <a:buNone/>
            </a:pPr>
            <a:endParaRPr lang="hu-HU" sz="1600" dirty="0"/>
          </a:p>
          <a:p>
            <a:pPr marL="0" indent="0">
              <a:buNone/>
            </a:pPr>
            <a:endParaRPr lang="hu-HU" sz="1600" dirty="0" smtClean="0"/>
          </a:p>
          <a:p>
            <a:pPr marL="0" indent="0">
              <a:buNone/>
            </a:pPr>
            <a:r>
              <a:rPr lang="hu-HU" sz="1600" dirty="0" smtClean="0"/>
              <a:t>SOPPAL</a:t>
            </a:r>
          </a:p>
          <a:p>
            <a:pPr marL="0" indent="0">
              <a:buNone/>
            </a:pPr>
            <a:endParaRPr lang="hu-HU" sz="1600" dirty="0"/>
          </a:p>
          <a:p>
            <a:pPr marL="0" indent="0">
              <a:buNone/>
            </a:pPr>
            <a:endParaRPr lang="hu-HU" sz="1600" dirty="0" smtClean="0"/>
          </a:p>
          <a:p>
            <a:pPr marL="0" indent="0">
              <a:buNone/>
            </a:pPr>
            <a:endParaRPr lang="hu-HU" sz="1600" dirty="0"/>
          </a:p>
          <a:p>
            <a:pPr marL="0" indent="0">
              <a:buNone/>
            </a:pPr>
            <a:r>
              <a:rPr lang="hu-HU" sz="1600" dirty="0" smtClean="0"/>
              <a:t>BREBA </a:t>
            </a:r>
          </a:p>
          <a:p>
            <a:pPr marL="0" indent="0">
              <a:buNone/>
            </a:pPr>
            <a:endParaRPr lang="hu-HU" sz="1600" dirty="0" smtClean="0"/>
          </a:p>
          <a:p>
            <a:pPr marL="0" indent="0">
              <a:buNone/>
            </a:pPr>
            <a:endParaRPr lang="hu-HU" sz="1600" dirty="0"/>
          </a:p>
          <a:p>
            <a:pPr marL="0" indent="0">
              <a:buNone/>
            </a:pPr>
            <a:r>
              <a:rPr lang="hu-HU" sz="1600" dirty="0" smtClean="0"/>
              <a:t>PTNA</a:t>
            </a:r>
          </a:p>
        </p:txBody>
      </p:sp>
    </p:spTree>
    <p:extLst>
      <p:ext uri="{BB962C8B-B14F-4D97-AF65-F5344CB8AC3E}">
        <p14:creationId xmlns:p14="http://schemas.microsoft.com/office/powerpoint/2010/main" val="174127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Csoportba foglalás 18"/>
          <p:cNvGrpSpPr/>
          <p:nvPr/>
        </p:nvGrpSpPr>
        <p:grpSpPr>
          <a:xfrm>
            <a:off x="134135" y="223459"/>
            <a:ext cx="5762625" cy="6499860"/>
            <a:chOff x="134135" y="223459"/>
            <a:chExt cx="5762625" cy="6499860"/>
          </a:xfrm>
        </p:grpSpPr>
        <p:grpSp>
          <p:nvGrpSpPr>
            <p:cNvPr id="18" name="Csoportba foglalás 17"/>
            <p:cNvGrpSpPr/>
            <p:nvPr/>
          </p:nvGrpSpPr>
          <p:grpSpPr>
            <a:xfrm>
              <a:off x="134135" y="223459"/>
              <a:ext cx="5762625" cy="6499860"/>
              <a:chOff x="134135" y="223459"/>
              <a:chExt cx="5762625" cy="6499860"/>
            </a:xfrm>
          </p:grpSpPr>
          <p:grpSp>
            <p:nvGrpSpPr>
              <p:cNvPr id="17" name="Csoportba foglalás 16"/>
              <p:cNvGrpSpPr/>
              <p:nvPr/>
            </p:nvGrpSpPr>
            <p:grpSpPr>
              <a:xfrm>
                <a:off x="134135" y="223459"/>
                <a:ext cx="5762625" cy="6499860"/>
                <a:chOff x="134135" y="223459"/>
                <a:chExt cx="5762625" cy="6499860"/>
              </a:xfrm>
            </p:grpSpPr>
            <p:grpSp>
              <p:nvGrpSpPr>
                <p:cNvPr id="16" name="Csoportba foglalás 15"/>
                <p:cNvGrpSpPr/>
                <p:nvPr/>
              </p:nvGrpSpPr>
              <p:grpSpPr>
                <a:xfrm>
                  <a:off x="134135" y="223459"/>
                  <a:ext cx="5762625" cy="6499860"/>
                  <a:chOff x="134135" y="223459"/>
                  <a:chExt cx="5762625" cy="6499860"/>
                </a:xfrm>
              </p:grpSpPr>
              <p:pic>
                <p:nvPicPr>
                  <p:cNvPr id="5" name="Kép 4" descr="GOR_fig_3"/>
                  <p:cNvPicPr/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686" b="10103"/>
                  <a:stretch>
                    <a:fillRect/>
                  </a:stretch>
                </p:blipFill>
                <p:spPr bwMode="auto">
                  <a:xfrm>
                    <a:off x="134135" y="223459"/>
                    <a:ext cx="5762625" cy="649986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cxnSp>
                <p:nvCxnSpPr>
                  <p:cNvPr id="11" name="Egyenes összekötő 10"/>
                  <p:cNvCxnSpPr/>
                  <p:nvPr/>
                </p:nvCxnSpPr>
                <p:spPr>
                  <a:xfrm flipV="1">
                    <a:off x="2355975" y="365125"/>
                    <a:ext cx="1055" cy="576533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Egyenes összekötő 12"/>
                  <p:cNvCxnSpPr/>
                  <p:nvPr/>
                </p:nvCxnSpPr>
                <p:spPr>
                  <a:xfrm flipV="1">
                    <a:off x="2528657" y="365125"/>
                    <a:ext cx="1055" cy="576533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Egyenes összekötő 13"/>
                  <p:cNvCxnSpPr/>
                  <p:nvPr/>
                </p:nvCxnSpPr>
                <p:spPr>
                  <a:xfrm flipV="1">
                    <a:off x="4387170" y="365125"/>
                    <a:ext cx="1055" cy="576533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Egyenes összekötő 14"/>
                  <p:cNvCxnSpPr/>
                  <p:nvPr/>
                </p:nvCxnSpPr>
                <p:spPr>
                  <a:xfrm flipV="1">
                    <a:off x="4559852" y="365125"/>
                    <a:ext cx="1055" cy="576533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" name="Téglalap 1"/>
                <p:cNvSpPr/>
                <p:nvPr/>
              </p:nvSpPr>
              <p:spPr>
                <a:xfrm>
                  <a:off x="1717412" y="658574"/>
                  <a:ext cx="82362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hu-HU" b="1" dirty="0">
                      <a:solidFill>
                        <a:srgbClr val="FF0000"/>
                      </a:solidFill>
                    </a:rPr>
                    <a:t>BREBA</a:t>
                  </a:r>
                </a:p>
              </p:txBody>
            </p:sp>
          </p:grpSp>
          <p:sp>
            <p:nvSpPr>
              <p:cNvPr id="3" name="Téglalap 2"/>
              <p:cNvSpPr/>
              <p:nvPr/>
            </p:nvSpPr>
            <p:spPr>
              <a:xfrm>
                <a:off x="3860177" y="658574"/>
                <a:ext cx="7129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u-HU" b="1" dirty="0">
                    <a:solidFill>
                      <a:srgbClr val="CCCC00"/>
                    </a:solidFill>
                  </a:rPr>
                  <a:t>PTNA</a:t>
                </a:r>
              </a:p>
            </p:txBody>
          </p:sp>
        </p:grpSp>
        <p:sp>
          <p:nvSpPr>
            <p:cNvPr id="4" name="Téglalap 3"/>
            <p:cNvSpPr/>
            <p:nvPr/>
          </p:nvSpPr>
          <p:spPr>
            <a:xfrm>
              <a:off x="1675011" y="3506280"/>
              <a:ext cx="8755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b="1" dirty="0">
                  <a:solidFill>
                    <a:srgbClr val="00FF00"/>
                  </a:solidFill>
                </a:rPr>
                <a:t>SOPGO</a:t>
              </a:r>
            </a:p>
          </p:txBody>
        </p:sp>
        <p:sp>
          <p:nvSpPr>
            <p:cNvPr id="6" name="Téglalap 5"/>
            <p:cNvSpPr/>
            <p:nvPr/>
          </p:nvSpPr>
          <p:spPr>
            <a:xfrm>
              <a:off x="3860177" y="3506280"/>
              <a:ext cx="9176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b="1" dirty="0">
                  <a:solidFill>
                    <a:srgbClr val="0000FF"/>
                  </a:solidFill>
                </a:rPr>
                <a:t>SOPPAL</a:t>
              </a:r>
            </a:p>
          </p:txBody>
        </p:sp>
      </p:grpSp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6234360" y="584200"/>
            <a:ext cx="5734974" cy="662781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600" dirty="0" smtClean="0"/>
              <a:t>Környezeti hatások és korrekcióik</a:t>
            </a:r>
            <a:r>
              <a:rPr lang="hu-HU" sz="2800" dirty="0" smtClean="0"/>
              <a:t/>
            </a:r>
            <a:br>
              <a:rPr lang="hu-HU" sz="2800" dirty="0" smtClean="0"/>
            </a:br>
            <a:endParaRPr lang="hu-HU" sz="2800" dirty="0"/>
          </a:p>
        </p:txBody>
      </p:sp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2520196" y="3127267"/>
            <a:ext cx="640254" cy="272880"/>
          </a:xfrm>
          <a:solidFill>
            <a:schemeClr val="tx1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hu-HU" sz="1600" b="1" dirty="0" smtClean="0">
                <a:solidFill>
                  <a:schemeClr val="bg1">
                    <a:lumMod val="85000"/>
                  </a:schemeClr>
                </a:solidFill>
              </a:rPr>
              <a:t>COBS 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6754687" y="1822937"/>
            <a:ext cx="446576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É-D irányú kőzetdőlés idősorok </a:t>
            </a:r>
            <a:r>
              <a:rPr lang="hu-HU" sz="2000" dirty="0" smtClean="0"/>
              <a:t>PSD-je </a:t>
            </a:r>
            <a:br>
              <a:rPr lang="hu-HU" sz="2000" dirty="0" smtClean="0"/>
            </a:br>
            <a:r>
              <a:rPr lang="hu-HU" sz="2000" dirty="0" smtClean="0"/>
              <a:t>2023</a:t>
            </a:r>
            <a:r>
              <a:rPr lang="hu-HU" sz="2000" dirty="0"/>
              <a:t>. </a:t>
            </a:r>
            <a:r>
              <a:rPr lang="hu-HU" sz="2000" dirty="0" smtClean="0"/>
              <a:t>június-július</a:t>
            </a:r>
          </a:p>
          <a:p>
            <a:pPr marL="342900" indent="-342900">
              <a:buFontTx/>
              <a:buChar char="-"/>
            </a:pPr>
            <a:r>
              <a:rPr lang="hu-HU" dirty="0" smtClean="0"/>
              <a:t>Helyi deformációk dinamikus hatásai (észlelési környezet geológiai stabilitása)</a:t>
            </a:r>
          </a:p>
          <a:p>
            <a:pPr marL="342900" indent="-342900">
              <a:buFontTx/>
              <a:buChar char="-"/>
            </a:pPr>
            <a:r>
              <a:rPr lang="hu-HU" dirty="0" smtClean="0"/>
              <a:t>Hőmérsékleti stabilitás</a:t>
            </a:r>
          </a:p>
          <a:p>
            <a:pPr marL="342900" indent="-342900">
              <a:buFontTx/>
              <a:buChar char="-"/>
            </a:pPr>
            <a:r>
              <a:rPr lang="hu-HU" dirty="0" smtClean="0"/>
              <a:t>Üreghatás</a:t>
            </a:r>
          </a:p>
          <a:p>
            <a:pPr marL="342900" indent="-342900">
              <a:buFontTx/>
              <a:buChar char="-"/>
            </a:pPr>
            <a:r>
              <a:rPr lang="hu-HU" dirty="0" err="1" smtClean="0"/>
              <a:t>Mikroszeizmikus</a:t>
            </a:r>
            <a:r>
              <a:rPr lang="hu-HU" dirty="0" smtClean="0"/>
              <a:t> zajszint  </a:t>
            </a:r>
          </a:p>
          <a:p>
            <a:pPr marL="342900" indent="-342900">
              <a:buFontTx/>
              <a:buChar char="-"/>
            </a:pPr>
            <a:r>
              <a:rPr lang="hu-HU" dirty="0" smtClean="0"/>
              <a:t>Antropogén hatások (városi zaj)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3153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2" t="658" r="7298" b="7528"/>
          <a:stretch/>
        </p:blipFill>
        <p:spPr>
          <a:xfrm>
            <a:off x="0" y="1305933"/>
            <a:ext cx="9788122" cy="507600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208135" y="266700"/>
            <a:ext cx="5869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A mérési környezet hőmérsékleti stabilitása</a:t>
            </a: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008883"/>
              </p:ext>
            </p:extLst>
          </p:nvPr>
        </p:nvGraphicFramePr>
        <p:xfrm>
          <a:off x="9898322" y="1305933"/>
          <a:ext cx="2217478" cy="50816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8739">
                  <a:extLst>
                    <a:ext uri="{9D8B030D-6E8A-4147-A177-3AD203B41FA5}">
                      <a16:colId xmlns:a16="http://schemas.microsoft.com/office/drawing/2014/main" val="2163708795"/>
                    </a:ext>
                  </a:extLst>
                </a:gridCol>
                <a:gridCol w="1108739">
                  <a:extLst>
                    <a:ext uri="{9D8B030D-6E8A-4147-A177-3AD203B41FA5}">
                      <a16:colId xmlns:a16="http://schemas.microsoft.com/office/drawing/2014/main" val="2737819039"/>
                    </a:ext>
                  </a:extLst>
                </a:gridCol>
              </a:tblGrid>
              <a:tr h="1034863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Mean temperature</a:t>
                      </a:r>
                      <a:endParaRPr lang="hu-HU" sz="1400" kern="1200" dirty="0" smtClean="0">
                        <a:effectLst/>
                      </a:endParaRPr>
                    </a:p>
                    <a:p>
                      <a:pPr marL="0" indent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[</a:t>
                      </a:r>
                      <a:r>
                        <a:rPr lang="en-US" sz="1400" kern="1200" dirty="0" smtClean="0"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US" sz="1400" kern="1200" dirty="0" smtClean="0">
                          <a:effectLst/>
                        </a:rPr>
                        <a:t>C]</a:t>
                      </a:r>
                      <a:endParaRPr lang="hu-HU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12.368</a:t>
                      </a:r>
                      <a:endParaRPr lang="hu-H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9871765"/>
                  </a:ext>
                </a:extLst>
              </a:tr>
              <a:tr h="9576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Coefficient of linear trend [</a:t>
                      </a:r>
                      <a:r>
                        <a:rPr lang="en-US" sz="1400" kern="1200" dirty="0" smtClean="0"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US" sz="1400" kern="1200" dirty="0" smtClean="0">
                          <a:effectLst/>
                        </a:rPr>
                        <a:t>C/year]</a:t>
                      </a:r>
                      <a:endParaRPr lang="hu-HU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0.021</a:t>
                      </a:r>
                      <a:endParaRPr lang="hu-H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0037639"/>
                  </a:ext>
                </a:extLst>
              </a:tr>
              <a:tr h="957635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effectLst/>
                        </a:rPr>
                        <a:t>Amplitude of annual variation [</a:t>
                      </a:r>
                      <a:r>
                        <a:rPr lang="en-US" sz="1400" kern="1200" dirty="0" smtClean="0"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US" sz="1400" kern="1200" dirty="0" smtClean="0">
                          <a:effectLst/>
                        </a:rPr>
                        <a:t>C</a:t>
                      </a:r>
                      <a:r>
                        <a:rPr lang="hu-HU" sz="1400" kern="1200" dirty="0" smtClean="0">
                          <a:effectLst/>
                        </a:rPr>
                        <a:t>]</a:t>
                      </a:r>
                      <a:endParaRPr lang="hu-H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3.4</a:t>
                      </a:r>
                      <a:r>
                        <a:rPr lang="en-US" sz="1400" kern="1200" dirty="0" smtClean="0">
                          <a:effectLst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en-US" sz="1400" kern="1200" dirty="0" smtClean="0">
                          <a:effectLst/>
                        </a:rPr>
                        <a:t>10</a:t>
                      </a:r>
                      <a:r>
                        <a:rPr lang="en-US" sz="1400" kern="1200" baseline="30000" dirty="0" smtClean="0">
                          <a:effectLst/>
                        </a:rPr>
                        <a:t>-3</a:t>
                      </a:r>
                      <a:endParaRPr lang="hu-HU" sz="1400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340231"/>
                  </a:ext>
                </a:extLst>
              </a:tr>
              <a:tr h="9576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Amplitude of diurnal variation [</a:t>
                      </a:r>
                      <a:r>
                        <a:rPr lang="en-US" sz="1400" kern="1200" dirty="0" smtClean="0"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US" sz="1400" kern="1200" dirty="0" smtClean="0">
                          <a:effectLst/>
                        </a:rPr>
                        <a:t>C]</a:t>
                      </a:r>
                      <a:endParaRPr lang="hu-HU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1.6</a:t>
                      </a:r>
                      <a:r>
                        <a:rPr lang="en-US" sz="1400" kern="1200" dirty="0" smtClean="0">
                          <a:effectLst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en-US" sz="1400" kern="1200" dirty="0" smtClean="0">
                          <a:effectLst/>
                        </a:rPr>
                        <a:t>10</a:t>
                      </a:r>
                      <a:r>
                        <a:rPr lang="en-US" sz="1400" kern="1200" baseline="30000" dirty="0" smtClean="0">
                          <a:effectLst/>
                        </a:rPr>
                        <a:t>-4</a:t>
                      </a:r>
                      <a:endParaRPr lang="hu-HU" sz="1400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6187485"/>
                  </a:ext>
                </a:extLst>
              </a:tr>
              <a:tr h="1173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Amplitude of semidiurnal variation [</a:t>
                      </a:r>
                      <a:r>
                        <a:rPr lang="en-US" sz="1400" kern="1200" dirty="0" smtClean="0"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US" sz="1400" kern="1200" dirty="0" smtClean="0">
                          <a:effectLst/>
                        </a:rPr>
                        <a:t>C]</a:t>
                      </a:r>
                      <a:endParaRPr lang="hu-H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2</a:t>
                      </a:r>
                      <a:r>
                        <a:rPr lang="en-US" sz="1400" kern="1200" dirty="0" smtClean="0">
                          <a:effectLst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en-US" sz="1400" kern="1200" dirty="0" smtClean="0">
                          <a:effectLst/>
                        </a:rPr>
                        <a:t>10</a:t>
                      </a:r>
                      <a:r>
                        <a:rPr lang="en-US" sz="1400" kern="1200" baseline="30000" dirty="0" smtClean="0">
                          <a:effectLst/>
                        </a:rPr>
                        <a:t>-4</a:t>
                      </a:r>
                      <a:endParaRPr lang="hu-HU" sz="1400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0804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48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208135" y="266700"/>
            <a:ext cx="5869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A mérési környezet hőmérsékleti stabilitása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4475" y="137160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doboz 7"/>
          <p:cNvSpPr txBox="1"/>
          <p:nvPr/>
        </p:nvSpPr>
        <p:spPr>
          <a:xfrm>
            <a:off x="2363394" y="904875"/>
            <a:ext cx="7459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Az RS232-opto </a:t>
            </a:r>
            <a:r>
              <a:rPr lang="hu-HU" smtClean="0"/>
              <a:t>konverter  </a:t>
            </a:r>
            <a:r>
              <a:rPr lang="hu-HU" dirty="0" smtClean="0"/>
              <a:t>elhelyezéséből adódó extra „</a:t>
            </a:r>
            <a:r>
              <a:rPr lang="hu-HU" dirty="0" err="1" smtClean="0"/>
              <a:t>hőbetáplálás</a:t>
            </a:r>
            <a:r>
              <a:rPr lang="hu-HU" dirty="0" smtClean="0"/>
              <a:t>” hatása</a:t>
            </a:r>
            <a:endParaRPr lang="hu-HU" dirty="0"/>
          </a:p>
        </p:txBody>
      </p:sp>
      <p:cxnSp>
        <p:nvCxnSpPr>
          <p:cNvPr id="10" name="Egyenes összekötő 9"/>
          <p:cNvCxnSpPr/>
          <p:nvPr/>
        </p:nvCxnSpPr>
        <p:spPr>
          <a:xfrm>
            <a:off x="4660900" y="5391150"/>
            <a:ext cx="14224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>
            <a:off x="5899150" y="4806950"/>
            <a:ext cx="0" cy="571500"/>
          </a:xfrm>
          <a:prstGeom prst="straightConnector1">
            <a:avLst/>
          </a:prstGeom>
          <a:ln w="158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5988050" y="4984750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  <a:sym typeface="Symbol"/>
              </a:rPr>
              <a:t>t  +0.2 C</a:t>
            </a:r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13"/>
          <p:cNvCxnSpPr/>
          <p:nvPr/>
        </p:nvCxnSpPr>
        <p:spPr>
          <a:xfrm>
            <a:off x="4578350" y="3543300"/>
            <a:ext cx="14224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4749800" y="4470400"/>
            <a:ext cx="14224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>
            <a:off x="5759450" y="3530600"/>
            <a:ext cx="0" cy="927100"/>
          </a:xfrm>
          <a:prstGeom prst="straightConnector1">
            <a:avLst/>
          </a:prstGeom>
          <a:ln w="158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5861050" y="3727450"/>
            <a:ext cx="15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  <a:sym typeface="Symbol"/>
              </a:rPr>
              <a:t></a:t>
            </a:r>
            <a:r>
              <a:rPr lang="el-GR" dirty="0" smtClean="0">
                <a:solidFill>
                  <a:schemeClr val="bg1"/>
                </a:solidFill>
                <a:sym typeface="Symbol"/>
              </a:rPr>
              <a:t>τ</a:t>
            </a:r>
            <a:r>
              <a:rPr lang="hu-HU" baseline="-25000" dirty="0" smtClean="0">
                <a:solidFill>
                  <a:schemeClr val="bg1"/>
                </a:solidFill>
                <a:sym typeface="Symbol"/>
              </a:rPr>
              <a:t>E-W</a:t>
            </a:r>
            <a:r>
              <a:rPr lang="hu-HU" dirty="0" smtClean="0">
                <a:solidFill>
                  <a:schemeClr val="bg1"/>
                </a:solidFill>
                <a:sym typeface="Symbol"/>
              </a:rPr>
              <a:t>  -0.3 </a:t>
            </a:r>
            <a:r>
              <a:rPr lang="hu-HU" dirty="0" err="1" smtClean="0">
                <a:solidFill>
                  <a:schemeClr val="bg1"/>
                </a:solidFill>
                <a:sym typeface="Symbol"/>
              </a:rPr>
              <a:t>as</a:t>
            </a:r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18"/>
          <p:cNvCxnSpPr/>
          <p:nvPr/>
        </p:nvCxnSpPr>
        <p:spPr>
          <a:xfrm>
            <a:off x="4502150" y="2876550"/>
            <a:ext cx="14224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>
            <a:off x="4648200" y="2451100"/>
            <a:ext cx="14224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 flipH="1">
            <a:off x="5568950" y="2438400"/>
            <a:ext cx="6350" cy="438150"/>
          </a:xfrm>
          <a:prstGeom prst="straightConnector1">
            <a:avLst/>
          </a:prstGeom>
          <a:ln w="158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zövegdoboz 22"/>
          <p:cNvSpPr txBox="1"/>
          <p:nvPr/>
        </p:nvSpPr>
        <p:spPr>
          <a:xfrm>
            <a:off x="5924550" y="2508250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  <a:sym typeface="Symbol"/>
              </a:rPr>
              <a:t></a:t>
            </a:r>
            <a:r>
              <a:rPr lang="el-GR" dirty="0" smtClean="0">
                <a:solidFill>
                  <a:schemeClr val="bg1"/>
                </a:solidFill>
                <a:sym typeface="Symbol"/>
              </a:rPr>
              <a:t>τ</a:t>
            </a:r>
            <a:r>
              <a:rPr lang="hu-HU" baseline="-25000" dirty="0" smtClean="0">
                <a:solidFill>
                  <a:schemeClr val="bg1"/>
                </a:solidFill>
                <a:sym typeface="Symbol"/>
              </a:rPr>
              <a:t>N-S</a:t>
            </a:r>
            <a:r>
              <a:rPr lang="hu-HU" dirty="0" smtClean="0">
                <a:solidFill>
                  <a:schemeClr val="bg1"/>
                </a:solidFill>
                <a:sym typeface="Symbol"/>
              </a:rPr>
              <a:t>  +0.05 </a:t>
            </a:r>
            <a:r>
              <a:rPr lang="hu-HU" dirty="0" err="1" smtClean="0">
                <a:solidFill>
                  <a:schemeClr val="bg1"/>
                </a:solidFill>
                <a:sym typeface="Symbol"/>
              </a:rPr>
              <a:t>as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48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 t="-1097" r="5454" b="1097"/>
          <a:stretch/>
        </p:blipFill>
        <p:spPr>
          <a:xfrm>
            <a:off x="978394" y="837406"/>
            <a:ext cx="10290571" cy="576946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922259" y="247650"/>
            <a:ext cx="9155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A mérési technológia (akkumulátor csere) okozta hőmérsékleti hatások</a:t>
            </a:r>
          </a:p>
        </p:txBody>
      </p:sp>
    </p:spTree>
    <p:extLst>
      <p:ext uri="{BB962C8B-B14F-4D97-AF65-F5344CB8AC3E}">
        <p14:creationId xmlns:p14="http://schemas.microsoft.com/office/powerpoint/2010/main" val="386236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Állomások</a:t>
            </a:r>
          </a:p>
          <a:p>
            <a:r>
              <a:rPr lang="hu-HU" dirty="0" smtClean="0"/>
              <a:t>Az alkalmazott adatgyűjtő rendszer</a:t>
            </a:r>
          </a:p>
          <a:p>
            <a:r>
              <a:rPr lang="hu-HU" dirty="0" smtClean="0"/>
              <a:t> A rögzített adatok</a:t>
            </a:r>
          </a:p>
          <a:p>
            <a:r>
              <a:rPr lang="hu-HU" dirty="0" smtClean="0"/>
              <a:t>Napi adatfájlok</a:t>
            </a:r>
          </a:p>
          <a:p>
            <a:r>
              <a:rPr lang="hu-HU" dirty="0" smtClean="0"/>
              <a:t>Adattárolás struktúrája</a:t>
            </a:r>
          </a:p>
          <a:p>
            <a:r>
              <a:rPr lang="hu-HU" dirty="0" smtClean="0"/>
              <a:t>Adatfeldolgozás</a:t>
            </a:r>
          </a:p>
          <a:p>
            <a:r>
              <a:rPr lang="hu-HU" dirty="0" smtClean="0"/>
              <a:t>Környezeti hatások és korrekcióik</a:t>
            </a:r>
          </a:p>
          <a:p>
            <a:r>
              <a:rPr lang="hu-HU" dirty="0" smtClean="0"/>
              <a:t>Példa a mérési eredmények </a:t>
            </a:r>
            <a:r>
              <a:rPr lang="hu-HU" dirty="0" err="1" smtClean="0"/>
              <a:t>szeizmo</a:t>
            </a:r>
            <a:r>
              <a:rPr lang="hu-HU" dirty="0" smtClean="0"/>
              <a:t>-tektonikus alkalmazására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564" y="487639"/>
            <a:ext cx="2635785" cy="94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2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1" r="7380"/>
          <a:stretch/>
        </p:blipFill>
        <p:spPr>
          <a:xfrm>
            <a:off x="452100" y="252805"/>
            <a:ext cx="11287800" cy="648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60" y="2825823"/>
            <a:ext cx="5375176" cy="37545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Lefelé nyíl 5"/>
          <p:cNvSpPr/>
          <p:nvPr/>
        </p:nvSpPr>
        <p:spPr>
          <a:xfrm rot="2700000" flipH="1">
            <a:off x="5226079" y="1300768"/>
            <a:ext cx="684295" cy="16818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zövegdoboz 6"/>
          <p:cNvSpPr txBox="1"/>
          <p:nvPr/>
        </p:nvSpPr>
        <p:spPr>
          <a:xfrm>
            <a:off x="1495425" y="1381125"/>
            <a:ext cx="1937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1"/>
                </a:solidFill>
              </a:rPr>
              <a:t>akkumulátor csere</a:t>
            </a:r>
            <a:endParaRPr lang="hu-HU" dirty="0">
              <a:solidFill>
                <a:schemeClr val="accent1"/>
              </a:solidFill>
            </a:endParaRPr>
          </a:p>
        </p:txBody>
      </p:sp>
      <p:cxnSp>
        <p:nvCxnSpPr>
          <p:cNvPr id="8" name="Egyenes összekötő nyíllal 7"/>
          <p:cNvCxnSpPr/>
          <p:nvPr/>
        </p:nvCxnSpPr>
        <p:spPr>
          <a:xfrm flipH="1" flipV="1">
            <a:off x="6772275" y="1343025"/>
            <a:ext cx="514350" cy="161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7353300" y="1352550"/>
            <a:ext cx="4206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1"/>
                </a:solidFill>
              </a:rPr>
              <a:t>ellenőrzött feszültség változtatás teszt</a:t>
            </a:r>
          </a:p>
          <a:p>
            <a:r>
              <a:rPr lang="hu-HU" dirty="0" err="1" smtClean="0">
                <a:solidFill>
                  <a:schemeClr val="accent1"/>
                </a:solidFill>
              </a:rPr>
              <a:t>U</a:t>
            </a:r>
            <a:r>
              <a:rPr lang="hu-HU" baseline="-25000" dirty="0" err="1" smtClean="0">
                <a:solidFill>
                  <a:schemeClr val="accent1"/>
                </a:solidFill>
              </a:rPr>
              <a:t>input</a:t>
            </a:r>
            <a:r>
              <a:rPr lang="hu-HU" dirty="0" smtClean="0">
                <a:solidFill>
                  <a:schemeClr val="accent1"/>
                </a:solidFill>
              </a:rPr>
              <a:t> = (12.3, 12.2, ..., 11.5, ...,12.2, 12.3) V</a:t>
            </a:r>
            <a:endParaRPr lang="hu-H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5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Step</a:t>
            </a:r>
            <a:r>
              <a:rPr lang="hu-HU" dirty="0" smtClean="0"/>
              <a:t> korrekció</a:t>
            </a:r>
            <a:endParaRPr lang="hu-HU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Kép 4" descr="wigner_fent_ste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5470" y="1825625"/>
            <a:ext cx="6801060" cy="482400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908732" y="1304925"/>
            <a:ext cx="4366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Félautomatikus</a:t>
            </a:r>
            <a:r>
              <a:rPr lang="hu-HU" dirty="0" smtClean="0"/>
              <a:t>  program HP Unix platformra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858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Csoportba foglalás 7"/>
          <p:cNvGrpSpPr/>
          <p:nvPr/>
        </p:nvGrpSpPr>
        <p:grpSpPr>
          <a:xfrm>
            <a:off x="231880" y="1179016"/>
            <a:ext cx="4873521" cy="5463620"/>
            <a:chOff x="231880" y="1179016"/>
            <a:chExt cx="4873521" cy="5463620"/>
          </a:xfrm>
        </p:grpSpPr>
        <p:pic>
          <p:nvPicPr>
            <p:cNvPr id="2" name="Kép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880" y="1179016"/>
              <a:ext cx="4873521" cy="5463620"/>
            </a:xfrm>
            <a:prstGeom prst="rect">
              <a:avLst/>
            </a:prstGeom>
          </p:spPr>
        </p:pic>
        <p:sp>
          <p:nvSpPr>
            <p:cNvPr id="5" name="Szövegdoboz 4"/>
            <p:cNvSpPr txBox="1"/>
            <p:nvPr/>
          </p:nvSpPr>
          <p:spPr>
            <a:xfrm>
              <a:off x="2024278" y="5114925"/>
              <a:ext cx="28889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dirty="0" err="1"/>
                <a:t>Schottwien</a:t>
              </a:r>
              <a:r>
                <a:rPr lang="hu-HU" dirty="0"/>
                <a:t>, 2024.02.01  M4.5 </a:t>
              </a:r>
              <a:r>
                <a:rPr lang="hu-HU" dirty="0" smtClean="0"/>
                <a:t>rengés</a:t>
              </a:r>
              <a:endParaRPr lang="hu-HU" dirty="0"/>
            </a:p>
          </p:txBody>
        </p:sp>
      </p:grpSp>
      <p:sp>
        <p:nvSpPr>
          <p:cNvPr id="3" name="Téglalap 2"/>
          <p:cNvSpPr/>
          <p:nvPr/>
        </p:nvSpPr>
        <p:spPr>
          <a:xfrm>
            <a:off x="2114949" y="314325"/>
            <a:ext cx="78942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400" dirty="0"/>
              <a:t>Példa a mérési eredmények </a:t>
            </a:r>
            <a:r>
              <a:rPr lang="hu-HU" sz="2400" dirty="0" err="1"/>
              <a:t>szeizmo</a:t>
            </a:r>
            <a:r>
              <a:rPr lang="hu-HU" sz="2400" dirty="0"/>
              <a:t>-tektonikus </a:t>
            </a:r>
            <a:r>
              <a:rPr lang="hu-HU" sz="2400" dirty="0" smtClean="0"/>
              <a:t>alkalmazására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2000" dirty="0"/>
              <a:t>Epicentrum meghatározás dőlés adatokból</a:t>
            </a:r>
          </a:p>
        </p:txBody>
      </p:sp>
      <p:pic>
        <p:nvPicPr>
          <p:cNvPr id="7" name="Kép 6" descr="fig_1.jpg"/>
          <p:cNvPicPr/>
          <p:nvPr/>
        </p:nvPicPr>
        <p:blipFill>
          <a:blip r:embed="rId3" cstate="print"/>
          <a:srcRect l="3306" t="47604" b="3770"/>
          <a:stretch>
            <a:fillRect/>
          </a:stretch>
        </p:blipFill>
        <p:spPr>
          <a:xfrm>
            <a:off x="5314951" y="1975386"/>
            <a:ext cx="6705600" cy="4667250"/>
          </a:xfrm>
          <a:prstGeom prst="rect">
            <a:avLst/>
          </a:prstGeom>
        </p:spPr>
      </p:pic>
      <p:sp>
        <p:nvSpPr>
          <p:cNvPr id="9" name="Ellipszis 8"/>
          <p:cNvSpPr/>
          <p:nvPr/>
        </p:nvSpPr>
        <p:spPr>
          <a:xfrm>
            <a:off x="6995160" y="4305300"/>
            <a:ext cx="175260" cy="1676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" name="Egyenes összekötő nyíllal 9"/>
          <p:cNvCxnSpPr/>
          <p:nvPr/>
        </p:nvCxnSpPr>
        <p:spPr>
          <a:xfrm flipV="1">
            <a:off x="4886325" y="4438650"/>
            <a:ext cx="2028825" cy="8572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6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Csoportba foglalás 7"/>
          <p:cNvGrpSpPr/>
          <p:nvPr/>
        </p:nvGrpSpPr>
        <p:grpSpPr>
          <a:xfrm>
            <a:off x="231880" y="1179016"/>
            <a:ext cx="4873521" cy="5463620"/>
            <a:chOff x="231880" y="1179016"/>
            <a:chExt cx="4873521" cy="5463620"/>
          </a:xfrm>
        </p:grpSpPr>
        <p:pic>
          <p:nvPicPr>
            <p:cNvPr id="2" name="Kép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880" y="1179016"/>
              <a:ext cx="4873521" cy="5463620"/>
            </a:xfrm>
            <a:prstGeom prst="rect">
              <a:avLst/>
            </a:prstGeom>
          </p:spPr>
        </p:pic>
        <p:sp>
          <p:nvSpPr>
            <p:cNvPr id="5" name="Szövegdoboz 4"/>
            <p:cNvSpPr txBox="1"/>
            <p:nvPr/>
          </p:nvSpPr>
          <p:spPr>
            <a:xfrm>
              <a:off x="2024278" y="5114925"/>
              <a:ext cx="28889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dirty="0" err="1"/>
                <a:t>Schottwien</a:t>
              </a:r>
              <a:r>
                <a:rPr lang="hu-HU" dirty="0"/>
                <a:t>, 2024.02.01  M4.5 </a:t>
              </a:r>
              <a:r>
                <a:rPr lang="hu-HU" dirty="0" smtClean="0"/>
                <a:t>rengés</a:t>
              </a:r>
              <a:endParaRPr lang="hu-HU" dirty="0"/>
            </a:p>
          </p:txBody>
        </p:sp>
      </p:grpSp>
      <p:sp>
        <p:nvSpPr>
          <p:cNvPr id="3" name="Téglalap 2"/>
          <p:cNvSpPr/>
          <p:nvPr/>
        </p:nvSpPr>
        <p:spPr>
          <a:xfrm>
            <a:off x="2114949" y="314325"/>
            <a:ext cx="78942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400" dirty="0"/>
              <a:t>Példa a mérési eredmények </a:t>
            </a:r>
            <a:r>
              <a:rPr lang="hu-HU" sz="2400" dirty="0" err="1"/>
              <a:t>szeizmo</a:t>
            </a:r>
            <a:r>
              <a:rPr lang="hu-HU" sz="2400" dirty="0"/>
              <a:t>-tektonikus </a:t>
            </a:r>
            <a:r>
              <a:rPr lang="hu-HU" sz="2400" dirty="0" smtClean="0"/>
              <a:t>alkalmazására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2000" dirty="0"/>
              <a:t>Epicentrum meghatározás dőlés adatokból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áblázat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1027129"/>
                  </p:ext>
                </p:extLst>
              </p:nvPr>
            </p:nvGraphicFramePr>
            <p:xfrm>
              <a:off x="5595620" y="2623076"/>
              <a:ext cx="5805804" cy="40195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511896">
                      <a:extLst>
                        <a:ext uri="{9D8B030D-6E8A-4147-A177-3AD203B41FA5}">
                          <a16:colId xmlns:a16="http://schemas.microsoft.com/office/drawing/2014/main" val="3373015598"/>
                        </a:ext>
                      </a:extLst>
                    </a:gridCol>
                    <a:gridCol w="1268367">
                      <a:extLst>
                        <a:ext uri="{9D8B030D-6E8A-4147-A177-3AD203B41FA5}">
                          <a16:colId xmlns:a16="http://schemas.microsoft.com/office/drawing/2014/main" val="1221468829"/>
                        </a:ext>
                      </a:extLst>
                    </a:gridCol>
                    <a:gridCol w="1057640">
                      <a:extLst>
                        <a:ext uri="{9D8B030D-6E8A-4147-A177-3AD203B41FA5}">
                          <a16:colId xmlns:a16="http://schemas.microsoft.com/office/drawing/2014/main" val="1272671730"/>
                        </a:ext>
                      </a:extLst>
                    </a:gridCol>
                    <a:gridCol w="967901">
                      <a:extLst>
                        <a:ext uri="{9D8B030D-6E8A-4147-A177-3AD203B41FA5}">
                          <a16:colId xmlns:a16="http://schemas.microsoft.com/office/drawing/2014/main" val="541934914"/>
                        </a:ext>
                      </a:extLst>
                    </a:gridCol>
                  </a:tblGrid>
                  <a:tr h="353188">
                    <a:tc>
                      <a:txBody>
                        <a:bodyPr/>
                        <a:lstStyle/>
                        <a:p>
                          <a:pPr marL="0" indent="0" algn="ctr">
                            <a:spcAft>
                              <a:spcPts val="0"/>
                            </a:spcAft>
                          </a:pPr>
                          <a:r>
                            <a:rPr lang="hu-HU" sz="1600" dirty="0" err="1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event</a:t>
                          </a:r>
                          <a:endParaRPr lang="hu-H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hu-HU" sz="16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16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hu-HU" sz="16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𝐺𝑀</m:t>
                                  </m:r>
                                </m:sub>
                              </m:sSub>
                            </m:oMath>
                          </a14:m>
                          <a:r>
                            <a:rPr lang="hu-HU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 [m]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hu-HU" sz="16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16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hu-HU" sz="16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𝐼𝑀</m:t>
                                  </m:r>
                                  <m:r>
                                    <a:rPr lang="hu-HU" sz="16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hu-HU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 [m]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GB" sz="1600" kern="120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hu-HU" sz="16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16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hu-HU" sz="16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𝐼𝑀</m:t>
                                  </m:r>
                                  <m:r>
                                    <a:rPr lang="hu-HU" sz="16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hu-HU" sz="1600" kern="120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 [m]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80129164"/>
                      </a:ext>
                    </a:extLst>
                  </a:tr>
                  <a:tr h="353188"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GB" sz="1600" kern="1200" dirty="0" err="1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Weikersdorf</a:t>
                          </a:r>
                          <a:r>
                            <a:rPr lang="hu-HU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, 14.04.2024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20193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9558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154305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kern="120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7092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10922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kern="120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4147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59034903"/>
                      </a:ext>
                    </a:extLst>
                  </a:tr>
                  <a:tr h="353188"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Schottwien</a:t>
                          </a:r>
                          <a:r>
                            <a:rPr lang="hu-HU" sz="1600" b="1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, 01.02.2024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20193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b="1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3952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154305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b="1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5251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10922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b="1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1706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6921483"/>
                      </a:ext>
                    </a:extLst>
                  </a:tr>
                  <a:tr h="353188"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kern="1200" dirty="0" err="1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Gloggnitz</a:t>
                          </a:r>
                          <a:r>
                            <a:rPr lang="hu-HU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, 11.10.2023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20193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14300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154305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11366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10922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kern="120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2314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68790624"/>
                      </a:ext>
                    </a:extLst>
                  </a:tr>
                  <a:tr h="353188"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kern="1200" dirty="0" err="1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Gloggnitz</a:t>
                          </a:r>
                          <a:r>
                            <a:rPr lang="hu-HU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, 24.08.2023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20193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5749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154305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3660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10922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kern="120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2078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50104670"/>
                      </a:ext>
                    </a:extLst>
                  </a:tr>
                  <a:tr h="353188"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kern="1200" dirty="0" err="1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Enzenreith</a:t>
                          </a:r>
                          <a:r>
                            <a:rPr lang="hu-HU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, 30.06.2023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20193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10025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154305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7200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10922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12420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09881607"/>
                      </a:ext>
                    </a:extLst>
                  </a:tr>
                  <a:tr h="353188"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GB" sz="1600" kern="1200" dirty="0" err="1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Gloggnitz</a:t>
                          </a:r>
                          <a:r>
                            <a:rPr lang="en-GB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, 30.06.2023</a:t>
                          </a:r>
                          <a:endParaRPr lang="hu-HU" sz="1600" kern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20193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GB" sz="1600" kern="120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15516</a:t>
                          </a:r>
                          <a:endParaRPr lang="hu-HU" sz="1600" kern="1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154305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GB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12423</a:t>
                          </a:r>
                          <a:endParaRPr lang="hu-HU" sz="1600" kern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10922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GB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4635</a:t>
                          </a:r>
                          <a:endParaRPr lang="hu-HU" sz="1600" kern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72272148"/>
                      </a:ext>
                    </a:extLst>
                  </a:tr>
                  <a:tr h="353188"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GB" sz="1600" kern="1200" dirty="0" err="1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Gloggnitz</a:t>
                          </a:r>
                          <a:r>
                            <a:rPr lang="en-GB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, 29.05.2023 16:46</a:t>
                          </a:r>
                          <a:endParaRPr lang="hu-HU" sz="1600" kern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20193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kern="120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12834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154305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9724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10922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95463779"/>
                      </a:ext>
                    </a:extLst>
                  </a:tr>
                  <a:tr h="353188"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GB" sz="1600" kern="1200" dirty="0" err="1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Gloggnitz</a:t>
                          </a:r>
                          <a:r>
                            <a:rPr lang="en-GB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, 29.05.2023 00:23</a:t>
                          </a:r>
                          <a:endParaRPr lang="hu-HU" sz="1600" kern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20193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kern="120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13332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154305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10264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10922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90756897"/>
                      </a:ext>
                    </a:extLst>
                  </a:tr>
                  <a:tr h="353188"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kern="1200" dirty="0" err="1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Gloggnitz</a:t>
                          </a:r>
                          <a:r>
                            <a:rPr lang="hu-HU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, 30.03.2023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20193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kern="120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8612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154305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5545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10922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7434244"/>
                      </a:ext>
                    </a:extLst>
                  </a:tr>
                  <a:tr h="469731"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GB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Mean value</a:t>
                          </a:r>
                          <a:endParaRPr lang="hu-HU" sz="1600" kern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20193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kern="120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10431</a:t>
                          </a:r>
                        </a:p>
                        <a:p>
                          <a:pPr marL="0" marR="20193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kern="120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hu-HU" sz="16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hu-HU" sz="1600" kern="120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3924)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154305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8058</a:t>
                          </a:r>
                        </a:p>
                        <a:p>
                          <a:pPr marL="0" marR="154305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hu-HU" sz="16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hu-HU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3018)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10922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4550</a:t>
                          </a:r>
                        </a:p>
                        <a:p>
                          <a:pPr marL="0" marR="10922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hu-HU" sz="16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hu-HU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4033)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32707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áblázat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val="1801027129"/>
                  </p:ext>
                </p:extLst>
              </p:nvPr>
            </p:nvGraphicFramePr>
            <p:xfrm>
              <a:off x="5595620" y="2623076"/>
              <a:ext cx="5805804" cy="40195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511896">
                      <a:extLst>
                        <a:ext uri="{9D8B030D-6E8A-4147-A177-3AD203B41FA5}">
                          <a16:colId xmlns:a16="http://schemas.microsoft.com/office/drawing/2014/main" xmlns="" val="3373015598"/>
                        </a:ext>
                      </a:extLst>
                    </a:gridCol>
                    <a:gridCol w="1268367">
                      <a:extLst>
                        <a:ext uri="{9D8B030D-6E8A-4147-A177-3AD203B41FA5}">
                          <a16:colId xmlns:a16="http://schemas.microsoft.com/office/drawing/2014/main" xmlns="" val="1221468829"/>
                        </a:ext>
                      </a:extLst>
                    </a:gridCol>
                    <a:gridCol w="1057640">
                      <a:extLst>
                        <a:ext uri="{9D8B030D-6E8A-4147-A177-3AD203B41FA5}">
                          <a16:colId xmlns:a16="http://schemas.microsoft.com/office/drawing/2014/main" xmlns="" val="1272671730"/>
                        </a:ext>
                      </a:extLst>
                    </a:gridCol>
                    <a:gridCol w="967901">
                      <a:extLst>
                        <a:ext uri="{9D8B030D-6E8A-4147-A177-3AD203B41FA5}">
                          <a16:colId xmlns:a16="http://schemas.microsoft.com/office/drawing/2014/main" xmlns="" val="541934914"/>
                        </a:ext>
                      </a:extLst>
                    </a:gridCol>
                  </a:tblGrid>
                  <a:tr h="353188">
                    <a:tc>
                      <a:txBody>
                        <a:bodyPr/>
                        <a:lstStyle/>
                        <a:p>
                          <a:pPr marL="0" indent="0" algn="ctr">
                            <a:spcAft>
                              <a:spcPts val="0"/>
                            </a:spcAft>
                          </a:pPr>
                          <a:r>
                            <a:rPr lang="hu-HU" sz="1600" dirty="0" err="1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event</a:t>
                          </a:r>
                          <a:endParaRPr lang="hu-H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038" t="-1724" r="-161058" b="-10724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7471" t="-1724" r="-92529" b="-10724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0629" t="-1724" r="-1258" b="-10724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680129164"/>
                      </a:ext>
                    </a:extLst>
                  </a:tr>
                  <a:tr h="353188"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GB" sz="1600" kern="1200" dirty="0" err="1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Weikersdorf</a:t>
                          </a:r>
                          <a:r>
                            <a:rPr lang="hu-HU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, 14.04.2024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20193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9558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154305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kern="120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7092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10922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kern="120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4147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159034903"/>
                      </a:ext>
                    </a:extLst>
                  </a:tr>
                  <a:tr h="353188"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Schottwien</a:t>
                          </a:r>
                          <a:r>
                            <a:rPr lang="hu-HU" sz="1600" b="1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, 01.02.2024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20193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b="1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3952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154305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b="1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5251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10922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b="1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1706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916921483"/>
                      </a:ext>
                    </a:extLst>
                  </a:tr>
                  <a:tr h="353188"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kern="1200" dirty="0" err="1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Gloggnitz</a:t>
                          </a:r>
                          <a:r>
                            <a:rPr lang="hu-HU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, 11.10.2023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20193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14300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154305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11366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10922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kern="120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2314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268790624"/>
                      </a:ext>
                    </a:extLst>
                  </a:tr>
                  <a:tr h="353188"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kern="1200" dirty="0" err="1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Gloggnitz</a:t>
                          </a:r>
                          <a:r>
                            <a:rPr lang="hu-HU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, 24.08.2023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20193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5749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154305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3660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10922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kern="120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2078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50104670"/>
                      </a:ext>
                    </a:extLst>
                  </a:tr>
                  <a:tr h="353188"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kern="1200" dirty="0" err="1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Enzenreith</a:t>
                          </a:r>
                          <a:r>
                            <a:rPr lang="hu-HU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, 30.06.2023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20193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10025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154305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7200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10922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12420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09881607"/>
                      </a:ext>
                    </a:extLst>
                  </a:tr>
                  <a:tr h="353188"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GB" sz="1600" kern="1200" dirty="0" err="1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Gloggnitz</a:t>
                          </a:r>
                          <a:r>
                            <a:rPr lang="en-GB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, 30.06.2023</a:t>
                          </a:r>
                          <a:endParaRPr lang="hu-HU" sz="1600" kern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20193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GB" sz="1600" kern="120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15516</a:t>
                          </a:r>
                          <a:endParaRPr lang="hu-HU" sz="1600" kern="12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154305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GB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12423</a:t>
                          </a:r>
                          <a:endParaRPr lang="hu-HU" sz="1600" kern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10922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GB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4635</a:t>
                          </a:r>
                          <a:endParaRPr lang="hu-HU" sz="1600" kern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172272148"/>
                      </a:ext>
                    </a:extLst>
                  </a:tr>
                  <a:tr h="353188"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GB" sz="1600" kern="1200" dirty="0" err="1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Gloggnitz</a:t>
                          </a:r>
                          <a:r>
                            <a:rPr lang="en-GB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, 29.05.2023 16:46</a:t>
                          </a:r>
                          <a:endParaRPr lang="hu-HU" sz="1600" kern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20193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kern="120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12834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154305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9724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10922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95463779"/>
                      </a:ext>
                    </a:extLst>
                  </a:tr>
                  <a:tr h="353188"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GB" sz="1600" kern="1200" dirty="0" err="1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Gloggnitz</a:t>
                          </a:r>
                          <a:r>
                            <a:rPr lang="en-GB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, 29.05.2023 00:23</a:t>
                          </a:r>
                          <a:endParaRPr lang="hu-HU" sz="1600" kern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20193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kern="120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13332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154305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10264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10922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890756897"/>
                      </a:ext>
                    </a:extLst>
                  </a:tr>
                  <a:tr h="353188"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kern="1200" dirty="0" err="1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Gloggnitz</a:t>
                          </a:r>
                          <a:r>
                            <a:rPr lang="hu-HU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, 30.03.2023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20193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kern="120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8612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154305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5545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10922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hu-HU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17434244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en-GB" sz="1600" kern="120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Mean value</a:t>
                          </a:r>
                          <a:endParaRPr lang="hu-HU" sz="1600" kern="12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038" t="-726250" r="-161058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7471" t="-726250" r="-92529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0629" t="-726250" r="-1258" b="-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327075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6062087" y="1190639"/>
            <a:ext cx="5419725" cy="662782"/>
          </a:xfrm>
        </p:spPr>
        <p:txBody>
          <a:bodyPr>
            <a:normAutofit/>
          </a:bodyPr>
          <a:lstStyle/>
          <a:p>
            <a:pPr algn="ctr"/>
            <a:r>
              <a:rPr lang="hu-HU" sz="1800" dirty="0" smtClean="0"/>
              <a:t>A különböző módszerekkel meghatározott epicentrumok összehasonlítása a szeizmológiai eredményekkel</a:t>
            </a:r>
            <a:endParaRPr lang="hu-HU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églalap 3"/>
              <p:cNvSpPr/>
              <p:nvPr/>
            </p:nvSpPr>
            <p:spPr>
              <a:xfrm>
                <a:off x="6257639" y="1884063"/>
                <a:ext cx="5028620" cy="656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𝑚𝑒𝑡h𝑜𝑑</m:t>
                          </m:r>
                        </m:sub>
                      </m:sSub>
                      <m:r>
                        <a:rPr lang="hu-HU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  <m:t>𝑚𝑒𝑡h𝑜𝑑</m:t>
                                      </m:r>
                                    </m:sub>
                                  </m:sSub>
                                  <m:r>
                                    <a:rPr lang="hu-HU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  <m:t>𝜍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  <m:t>𝑚𝑒𝑡h𝑜𝑑</m:t>
                                      </m:r>
                                    </m:sub>
                                  </m:sSub>
                                  <m:r>
                                    <a:rPr lang="hu-HU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  <m:t>𝜍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4" name="Téglalap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639" y="1884063"/>
                <a:ext cx="5028620" cy="656013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églalap 5"/>
              <p:cNvSpPr/>
              <p:nvPr/>
            </p:nvSpPr>
            <p:spPr>
              <a:xfrm>
                <a:off x="3299259" y="3713816"/>
                <a:ext cx="780278" cy="394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𝜍</m:t>
                        </m:r>
                      </m:sub>
                    </m:sSub>
                  </m:oMath>
                </a14:m>
                <a:r>
                  <a:rPr lang="hu-HU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𝜍</m:t>
                        </m:r>
                      </m:sub>
                    </m:sSub>
                  </m:oMath>
                </a14:m>
                <a:r>
                  <a:rPr lang="hu-HU" dirty="0" smtClean="0"/>
                  <a:t> </a:t>
                </a:r>
                <a:endParaRPr lang="hu-HU" dirty="0"/>
              </a:p>
            </p:txBody>
          </p:sp>
        </mc:Choice>
        <mc:Fallback xmlns="">
          <p:sp>
            <p:nvSpPr>
              <p:cNvPr id="6" name="Téglalap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9259" y="3713816"/>
                <a:ext cx="780278" cy="394019"/>
              </a:xfrm>
              <a:prstGeom prst="rect">
                <a:avLst/>
              </a:prstGeom>
              <a:blipFill>
                <a:blip r:embed="rId5" cstate="print"/>
                <a:stretch>
                  <a:fillRect t="-6154" b="-1846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Egyenes összekötő nyíllal 12"/>
          <p:cNvCxnSpPr/>
          <p:nvPr/>
        </p:nvCxnSpPr>
        <p:spPr>
          <a:xfrm>
            <a:off x="3038475" y="3457575"/>
            <a:ext cx="365125" cy="314325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42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Köszönjük a figyelmet!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6" t="14695" r="14494" b="58490"/>
          <a:stretch/>
        </p:blipFill>
        <p:spPr>
          <a:xfrm>
            <a:off x="701642" y="1816474"/>
            <a:ext cx="10788716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8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Állomások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257176" y="1760856"/>
            <a:ext cx="4591050" cy="4351338"/>
          </a:xfrm>
        </p:spPr>
        <p:txBody>
          <a:bodyPr>
            <a:normAutofit/>
          </a:bodyPr>
          <a:lstStyle/>
          <a:p>
            <a:r>
              <a:rPr lang="hu-HU" sz="2200" dirty="0" smtClean="0"/>
              <a:t>COBS - </a:t>
            </a:r>
            <a:r>
              <a:rPr lang="hu-HU" sz="2200" dirty="0" err="1" smtClean="0"/>
              <a:t>Conrad</a:t>
            </a:r>
            <a:r>
              <a:rPr lang="hu-HU" sz="2200" dirty="0" smtClean="0"/>
              <a:t> Obszervatórium </a:t>
            </a:r>
            <a:r>
              <a:rPr lang="hu-HU" sz="2200" dirty="0"/>
              <a:t/>
            </a:r>
            <a:br>
              <a:rPr lang="hu-HU" sz="2200" dirty="0"/>
            </a:br>
            <a:r>
              <a:rPr lang="hu-HU" sz="2200" dirty="0" smtClean="0"/>
              <a:t>(</a:t>
            </a:r>
            <a:r>
              <a:rPr lang="hu-HU" sz="2200" dirty="0" err="1" smtClean="0"/>
              <a:t>Geosphere</a:t>
            </a:r>
            <a:r>
              <a:rPr lang="hu-HU" sz="2200" dirty="0" smtClean="0"/>
              <a:t>, Ausztria)</a:t>
            </a:r>
          </a:p>
          <a:p>
            <a:r>
              <a:rPr lang="hu-HU" sz="2200" dirty="0" smtClean="0"/>
              <a:t>SOPGO - Sopronbánfalva </a:t>
            </a:r>
            <a:br>
              <a:rPr lang="hu-HU" sz="2200" dirty="0" smtClean="0"/>
            </a:br>
            <a:r>
              <a:rPr lang="hu-HU" sz="2200" dirty="0" err="1" smtClean="0"/>
              <a:t>Geodinamikai</a:t>
            </a:r>
            <a:r>
              <a:rPr lang="hu-HU" sz="2200" dirty="0" smtClean="0"/>
              <a:t> Obszervatórium</a:t>
            </a:r>
          </a:p>
          <a:p>
            <a:r>
              <a:rPr lang="hu-HU" sz="2200" dirty="0" smtClean="0"/>
              <a:t>SOPPAL – Sopronbánfalva</a:t>
            </a:r>
            <a:br>
              <a:rPr lang="hu-HU" sz="2200" dirty="0" smtClean="0"/>
            </a:br>
            <a:r>
              <a:rPr lang="hu-HU" sz="2200" dirty="0" err="1" smtClean="0"/>
              <a:t>Kármelita</a:t>
            </a:r>
            <a:r>
              <a:rPr lang="hu-HU" sz="2200" dirty="0" smtClean="0"/>
              <a:t> kolostor pincéje</a:t>
            </a:r>
          </a:p>
          <a:p>
            <a:r>
              <a:rPr lang="hu-HU" sz="2200" dirty="0" smtClean="0"/>
              <a:t>BREBA – Brennbergbánya</a:t>
            </a:r>
            <a:br>
              <a:rPr lang="hu-HU" sz="2200" dirty="0" smtClean="0"/>
            </a:br>
            <a:r>
              <a:rPr lang="hu-HU" sz="2200" dirty="0" smtClean="0"/>
              <a:t>Szálasi bunker</a:t>
            </a:r>
          </a:p>
          <a:p>
            <a:r>
              <a:rPr lang="hu-HU" sz="2200" dirty="0" smtClean="0"/>
              <a:t>PTNA – </a:t>
            </a:r>
            <a:r>
              <a:rPr lang="hu-HU" sz="2200" dirty="0" err="1" smtClean="0"/>
              <a:t>Pitten</a:t>
            </a:r>
            <a:r>
              <a:rPr lang="hu-HU" sz="2200" dirty="0" smtClean="0"/>
              <a:t/>
            </a:r>
            <a:br>
              <a:rPr lang="hu-HU" sz="2200" dirty="0" smtClean="0"/>
            </a:br>
            <a:r>
              <a:rPr lang="hu-HU" sz="2200" dirty="0" smtClean="0"/>
              <a:t> </a:t>
            </a:r>
            <a:r>
              <a:rPr lang="hu-HU" sz="2200" dirty="0" err="1" smtClean="0"/>
              <a:t>Georgistollen</a:t>
            </a:r>
            <a:r>
              <a:rPr lang="hu-HU" sz="2200" dirty="0" smtClean="0"/>
              <a:t> (</a:t>
            </a:r>
            <a:r>
              <a:rPr lang="hu-HU" sz="2200" dirty="0" err="1" smtClean="0"/>
              <a:t>Geosphere</a:t>
            </a:r>
            <a:r>
              <a:rPr lang="hu-HU" sz="2200" dirty="0" smtClean="0"/>
              <a:t>, Ausztria)</a:t>
            </a:r>
          </a:p>
          <a:p>
            <a:r>
              <a:rPr lang="hu-HU" sz="1800" dirty="0" smtClean="0"/>
              <a:t>Támogatás: OTKA K141969, ELKH-INFRA</a:t>
            </a:r>
          </a:p>
          <a:p>
            <a:endParaRPr lang="hu-HU" dirty="0"/>
          </a:p>
        </p:txBody>
      </p:sp>
      <p:pic>
        <p:nvPicPr>
          <p:cNvPr id="6" name="Kép 5" descr="fig_1.jpg"/>
          <p:cNvPicPr/>
          <p:nvPr/>
        </p:nvPicPr>
        <p:blipFill>
          <a:blip r:embed="rId2" cstate="print"/>
          <a:srcRect l="3306" t="47604" b="3770"/>
          <a:stretch>
            <a:fillRect/>
          </a:stretch>
        </p:blipFill>
        <p:spPr>
          <a:xfrm>
            <a:off x="4848226" y="1514475"/>
            <a:ext cx="670560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725743721"/>
              </p:ext>
            </p:extLst>
          </p:nvPr>
        </p:nvGraphicFramePr>
        <p:xfrm>
          <a:off x="1977619" y="142874"/>
          <a:ext cx="8236762" cy="5971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348">
                  <a:extLst>
                    <a:ext uri="{9D8B030D-6E8A-4147-A177-3AD203B41FA5}">
                      <a16:colId xmlns:a16="http://schemas.microsoft.com/office/drawing/2014/main" val="4205016021"/>
                    </a:ext>
                  </a:extLst>
                </a:gridCol>
                <a:gridCol w="1150930">
                  <a:extLst>
                    <a:ext uri="{9D8B030D-6E8A-4147-A177-3AD203B41FA5}">
                      <a16:colId xmlns:a16="http://schemas.microsoft.com/office/drawing/2014/main" val="3912602785"/>
                    </a:ext>
                  </a:extLst>
                </a:gridCol>
                <a:gridCol w="1382051">
                  <a:extLst>
                    <a:ext uri="{9D8B030D-6E8A-4147-A177-3AD203B41FA5}">
                      <a16:colId xmlns:a16="http://schemas.microsoft.com/office/drawing/2014/main" val="3739583258"/>
                    </a:ext>
                  </a:extLst>
                </a:gridCol>
                <a:gridCol w="2007219">
                  <a:extLst>
                    <a:ext uri="{9D8B030D-6E8A-4147-A177-3AD203B41FA5}">
                      <a16:colId xmlns:a16="http://schemas.microsoft.com/office/drawing/2014/main" val="2841353257"/>
                    </a:ext>
                  </a:extLst>
                </a:gridCol>
                <a:gridCol w="2049214">
                  <a:extLst>
                    <a:ext uri="{9D8B030D-6E8A-4147-A177-3AD203B41FA5}">
                      <a16:colId xmlns:a16="http://schemas.microsoft.com/office/drawing/2014/main" val="3232735524"/>
                    </a:ext>
                  </a:extLst>
                </a:gridCol>
              </a:tblGrid>
              <a:tr h="689774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állomás</a:t>
                      </a:r>
                      <a:endParaRPr lang="hu-HU" sz="1800" dirty="0"/>
                    </a:p>
                  </a:txBody>
                  <a:tcPr marL="77682" marR="77682" marT="38844" marB="38844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WGS84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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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h)</a:t>
                      </a:r>
                      <a:endParaRPr lang="hu-HU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682" marR="77682" marT="38844" marB="3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műszer</a:t>
                      </a:r>
                      <a:endParaRPr lang="hu-HU" sz="1800" dirty="0"/>
                    </a:p>
                  </a:txBody>
                  <a:tcPr marL="77682" marR="77682" marT="38844" marB="3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működés</a:t>
                      </a:r>
                      <a:endParaRPr lang="hu-HU" sz="1800" dirty="0"/>
                    </a:p>
                  </a:txBody>
                  <a:tcPr marL="77682" marR="77682" marT="38844" marB="3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mintavételezés</a:t>
                      </a:r>
                      <a:endParaRPr lang="hu-HU" sz="1800" dirty="0"/>
                    </a:p>
                  </a:txBody>
                  <a:tcPr marL="77682" marR="77682" marT="38844" marB="38844" anchor="ctr"/>
                </a:tc>
                <a:extLst>
                  <a:ext uri="{0D108BD9-81ED-4DB2-BD59-A6C34878D82A}">
                    <a16:rowId xmlns:a16="http://schemas.microsoft.com/office/drawing/2014/main" val="3464265034"/>
                  </a:ext>
                </a:extLst>
              </a:tr>
              <a:tr h="1856951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COBS</a:t>
                      </a:r>
                      <a:endParaRPr lang="hu-HU" sz="1400" dirty="0"/>
                    </a:p>
                  </a:txBody>
                  <a:tcPr marL="77682" marR="77682" marT="38844" marB="38844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15.8613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hu-H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47.9282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1045 m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 smtClean="0"/>
                        <a:t>LTS SOP2</a:t>
                      </a:r>
                    </a:p>
                    <a:p>
                      <a:pPr algn="ctr"/>
                      <a:endParaRPr lang="hu-HU" sz="1400" dirty="0" smtClean="0"/>
                    </a:p>
                    <a:p>
                      <a:pPr algn="ctr"/>
                      <a:r>
                        <a:rPr lang="hu-HU" sz="1400" dirty="0" smtClean="0"/>
                        <a:t>GWR</a:t>
                      </a:r>
                      <a:r>
                        <a:rPr lang="hu-HU" sz="1400" baseline="0" dirty="0" smtClean="0"/>
                        <a:t> SG C025 (Ausztria)</a:t>
                      </a:r>
                    </a:p>
                    <a:p>
                      <a:pPr algn="ctr"/>
                      <a:r>
                        <a:rPr lang="hu-HU" sz="1400" baseline="0" dirty="0" smtClean="0"/>
                        <a:t>LCR G949</a:t>
                      </a:r>
                    </a:p>
                    <a:p>
                      <a:pPr algn="ctr"/>
                      <a:r>
                        <a:rPr lang="hu-HU" sz="1400" baseline="0" dirty="0" err="1" smtClean="0"/>
                        <a:t>iWT</a:t>
                      </a:r>
                      <a:endParaRPr lang="hu-HU" sz="1400" baseline="0" dirty="0" smtClean="0"/>
                    </a:p>
                    <a:p>
                      <a:pPr algn="ctr"/>
                      <a:r>
                        <a:rPr lang="hu-HU" sz="1400" baseline="0" dirty="0" smtClean="0"/>
                        <a:t>STS2.5 (Ausztria)</a:t>
                      </a:r>
                      <a:endParaRPr lang="hu-HU" sz="1400" dirty="0"/>
                    </a:p>
                  </a:txBody>
                  <a:tcPr marL="77682" marR="77682" marT="38844" marB="38844"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400" dirty="0" smtClean="0"/>
                    </a:p>
                    <a:p>
                      <a:pPr algn="ctr"/>
                      <a:r>
                        <a:rPr lang="hu-HU" sz="1400" b="1" dirty="0" smtClean="0"/>
                        <a:t>2015.07. –</a:t>
                      </a:r>
                    </a:p>
                    <a:p>
                      <a:pPr algn="ctr"/>
                      <a:r>
                        <a:rPr lang="hu-HU" sz="1400" b="1" dirty="0" smtClean="0"/>
                        <a:t>2022.02. –</a:t>
                      </a:r>
                    </a:p>
                    <a:p>
                      <a:pPr algn="ctr"/>
                      <a:endParaRPr lang="hu-H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2007 - 2018.11.17</a:t>
                      </a:r>
                      <a:endParaRPr lang="hu-H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2017.11.23 - 2021.01.25</a:t>
                      </a:r>
                      <a:endParaRPr lang="hu-H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2014.08.14 </a:t>
                      </a:r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2020.02.09</a:t>
                      </a:r>
                      <a:endParaRPr lang="hu-H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2002</a:t>
                      </a:r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pPr algn="ctr"/>
                      <a:endParaRPr lang="hu-HU" sz="1400" dirty="0"/>
                    </a:p>
                  </a:txBody>
                  <a:tcPr marL="77682" marR="77682" marT="38844" marB="3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 smtClean="0"/>
                        <a:t>1 Hz</a:t>
                      </a:r>
                    </a:p>
                    <a:p>
                      <a:pPr algn="ctr"/>
                      <a:r>
                        <a:rPr lang="hu-HU" sz="1400" b="1" dirty="0" smtClean="0"/>
                        <a:t>5 Hz</a:t>
                      </a:r>
                    </a:p>
                    <a:p>
                      <a:pPr algn="ctr"/>
                      <a:endParaRPr lang="hu-HU" sz="1400" dirty="0" smtClean="0"/>
                    </a:p>
                    <a:p>
                      <a:pPr algn="ctr"/>
                      <a:r>
                        <a:rPr lang="hu-HU" sz="1400" dirty="0" smtClean="0"/>
                        <a:t>1 Hz</a:t>
                      </a:r>
                    </a:p>
                    <a:p>
                      <a:pPr algn="ctr"/>
                      <a:r>
                        <a:rPr lang="hu-HU" sz="1400" dirty="0" smtClean="0"/>
                        <a:t>1 Hz</a:t>
                      </a:r>
                    </a:p>
                    <a:p>
                      <a:pPr algn="ctr"/>
                      <a:r>
                        <a:rPr lang="hu-HU" sz="1400" dirty="0" smtClean="0"/>
                        <a:t>15 Hz</a:t>
                      </a:r>
                    </a:p>
                    <a:p>
                      <a:pPr algn="ctr"/>
                      <a:r>
                        <a:rPr lang="hu-HU" sz="1400" dirty="0" smtClean="0"/>
                        <a:t>100 Hz</a:t>
                      </a:r>
                      <a:endParaRPr lang="hu-HU" sz="1400" dirty="0"/>
                    </a:p>
                  </a:txBody>
                  <a:tcPr marL="77682" marR="77682" marT="38844" marB="38844" anchor="ctr"/>
                </a:tc>
                <a:extLst>
                  <a:ext uri="{0D108BD9-81ED-4DB2-BD59-A6C34878D82A}">
                    <a16:rowId xmlns:a16="http://schemas.microsoft.com/office/drawing/2014/main" val="3708531549"/>
                  </a:ext>
                </a:extLst>
              </a:tr>
              <a:tr h="876522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SOPGO</a:t>
                      </a:r>
                      <a:endParaRPr lang="hu-HU" sz="1400" dirty="0"/>
                    </a:p>
                  </a:txBody>
                  <a:tcPr marL="77682" marR="77682" marT="38844" marB="38844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16.5526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47.6771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endParaRPr lang="hu-HU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298 m</a:t>
                      </a:r>
                      <a:endParaRPr lang="hu-HU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 smtClean="0"/>
                        <a:t>LTS SOP3</a:t>
                      </a:r>
                    </a:p>
                    <a:p>
                      <a:pPr algn="ctr"/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LCR G949 </a:t>
                      </a:r>
                      <a:endParaRPr lang="hu-H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xten</a:t>
                      </a:r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om</a:t>
                      </a:r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</a:t>
                      </a:r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</a:t>
                      </a:r>
                      <a:endParaRPr lang="hu-H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STS2</a:t>
                      </a:r>
                      <a:endParaRPr lang="hu-H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hu-HU" sz="1400" dirty="0"/>
                    </a:p>
                  </a:txBody>
                  <a:tcPr marL="77682" marR="77682" marT="38844" marB="3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 smtClean="0"/>
                        <a:t>2022.01.26-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2021.06.16 –</a:t>
                      </a:r>
                      <a:endParaRPr lang="hu-H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1990 –</a:t>
                      </a:r>
                      <a:endParaRPr lang="hu-H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1994</a:t>
                      </a:r>
                      <a:endParaRPr lang="hu-H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2011– </a:t>
                      </a:r>
                      <a:endParaRPr lang="hu-HU" sz="1400" dirty="0"/>
                    </a:p>
                  </a:txBody>
                  <a:tcPr marL="77682" marR="77682" marT="38844" marB="3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 smtClean="0"/>
                        <a:t>5 Hz</a:t>
                      </a:r>
                    </a:p>
                    <a:p>
                      <a:pPr algn="ctr"/>
                      <a:r>
                        <a:rPr lang="hu-HU" sz="1400" dirty="0" smtClean="0"/>
                        <a:t>1 Hz</a:t>
                      </a:r>
                    </a:p>
                    <a:p>
                      <a:pPr algn="ctr"/>
                      <a:r>
                        <a:rPr lang="hu-HU" sz="1400" dirty="0" smtClean="0"/>
                        <a:t>1 min</a:t>
                      </a:r>
                    </a:p>
                    <a:p>
                      <a:pPr algn="ctr"/>
                      <a:r>
                        <a:rPr lang="hu-HU" sz="1400" dirty="0" smtClean="0"/>
                        <a:t>analóg</a:t>
                      </a:r>
                    </a:p>
                    <a:p>
                      <a:pPr algn="ctr"/>
                      <a:r>
                        <a:rPr lang="hu-HU" sz="1400" dirty="0" smtClean="0"/>
                        <a:t>100 Hz</a:t>
                      </a:r>
                      <a:endParaRPr lang="hu-HU" sz="1400" dirty="0"/>
                    </a:p>
                  </a:txBody>
                  <a:tcPr marL="77682" marR="77682" marT="38844" marB="38844" anchor="ctr"/>
                </a:tc>
                <a:extLst>
                  <a:ext uri="{0D108BD9-81ED-4DB2-BD59-A6C34878D82A}">
                    <a16:rowId xmlns:a16="http://schemas.microsoft.com/office/drawing/2014/main" val="2619797840"/>
                  </a:ext>
                </a:extLst>
              </a:tr>
              <a:tr h="713118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SOPPAL</a:t>
                      </a:r>
                      <a:endParaRPr lang="hu-HU" sz="1400" dirty="0"/>
                    </a:p>
                  </a:txBody>
                  <a:tcPr marL="77682" marR="77682" marT="38844" marB="38844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16.5526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47.6771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endParaRPr lang="hu-HU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263 m</a:t>
                      </a:r>
                      <a:endParaRPr lang="hu-HU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 smtClean="0"/>
                        <a:t>LTS SOP4</a:t>
                      </a:r>
                      <a:endParaRPr lang="hu-HU" sz="1400" b="1" dirty="0"/>
                    </a:p>
                  </a:txBody>
                  <a:tcPr marL="77682" marR="77682" marT="38844" marB="3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 smtClean="0"/>
                        <a:t>2022.04.28-</a:t>
                      </a:r>
                      <a:endParaRPr lang="hu-HU" sz="1400" b="1" dirty="0"/>
                    </a:p>
                  </a:txBody>
                  <a:tcPr marL="77682" marR="77682" marT="38844" marB="3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 smtClean="0"/>
                        <a:t>5 Hz</a:t>
                      </a:r>
                      <a:endParaRPr lang="hu-HU" sz="1400" b="1" dirty="0"/>
                    </a:p>
                  </a:txBody>
                  <a:tcPr marL="77682" marR="77682" marT="38844" marB="38844" anchor="ctr"/>
                </a:tc>
                <a:extLst>
                  <a:ext uri="{0D108BD9-81ED-4DB2-BD59-A6C34878D82A}">
                    <a16:rowId xmlns:a16="http://schemas.microsoft.com/office/drawing/2014/main" val="616780696"/>
                  </a:ext>
                </a:extLst>
              </a:tr>
              <a:tr h="713118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BREBA</a:t>
                      </a:r>
                      <a:endParaRPr lang="hu-HU" sz="1400" dirty="0"/>
                    </a:p>
                  </a:txBody>
                  <a:tcPr marL="77682" marR="77682" marT="38844" marB="38844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16.4893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47.6518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endParaRPr lang="hu-HU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415 m</a:t>
                      </a:r>
                      <a:endParaRPr lang="hu-HU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 smtClean="0"/>
                        <a:t>LTS SOP5</a:t>
                      </a:r>
                    </a:p>
                    <a:p>
                      <a:pPr algn="ctr"/>
                      <a:r>
                        <a:rPr lang="hu-HU" sz="1400" b="1" dirty="0" smtClean="0"/>
                        <a:t>LTS SOP6</a:t>
                      </a:r>
                      <a:endParaRPr lang="hu-HU" sz="1400" b="1" dirty="0"/>
                    </a:p>
                  </a:txBody>
                  <a:tcPr marL="77682" marR="77682" marT="38844" marB="3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 smtClean="0"/>
                        <a:t>2023.06.15-</a:t>
                      </a:r>
                    </a:p>
                    <a:p>
                      <a:pPr algn="ctr"/>
                      <a:r>
                        <a:rPr lang="hu-HU" sz="1400" b="1" dirty="0" smtClean="0"/>
                        <a:t>2024.08.-</a:t>
                      </a:r>
                      <a:endParaRPr lang="hu-HU" sz="1400" b="1" dirty="0"/>
                    </a:p>
                  </a:txBody>
                  <a:tcPr marL="77682" marR="77682" marT="38844" marB="3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 smtClean="0"/>
                        <a:t>5 Hz</a:t>
                      </a:r>
                      <a:endParaRPr lang="hu-HU" sz="1400" b="1" dirty="0"/>
                    </a:p>
                  </a:txBody>
                  <a:tcPr marL="77682" marR="77682" marT="38844" marB="38844" anchor="ctr"/>
                </a:tc>
                <a:extLst>
                  <a:ext uri="{0D108BD9-81ED-4DB2-BD59-A6C34878D82A}">
                    <a16:rowId xmlns:a16="http://schemas.microsoft.com/office/drawing/2014/main" val="3708591958"/>
                  </a:ext>
                </a:extLst>
              </a:tr>
              <a:tr h="713118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PTNA</a:t>
                      </a:r>
                      <a:endParaRPr lang="hu-HU" sz="1400" dirty="0"/>
                    </a:p>
                  </a:txBody>
                  <a:tcPr marL="77682" marR="77682" marT="38844" marB="38844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16.1920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47.7171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endParaRPr lang="hu-HU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370 m</a:t>
                      </a:r>
                      <a:endParaRPr lang="hu-HU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 smtClean="0"/>
                        <a:t>LTS SOP7</a:t>
                      </a:r>
                    </a:p>
                    <a:p>
                      <a:pPr algn="ctr"/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STS2.5 </a:t>
                      </a:r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(Ausztria)</a:t>
                      </a:r>
                      <a:endParaRPr lang="hu-HU" sz="1400" dirty="0"/>
                    </a:p>
                  </a:txBody>
                  <a:tcPr marL="77682" marR="77682" marT="38844" marB="3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 smtClean="0"/>
                        <a:t>2023.01.13-</a:t>
                      </a:r>
                    </a:p>
                    <a:p>
                      <a:pPr algn="ctr"/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2023.01.13 -</a:t>
                      </a:r>
                      <a:endParaRPr lang="hu-HU" sz="1400" dirty="0"/>
                    </a:p>
                  </a:txBody>
                  <a:tcPr marL="77682" marR="77682" marT="38844" marB="3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 smtClean="0"/>
                        <a:t>5 Hz</a:t>
                      </a:r>
                    </a:p>
                    <a:p>
                      <a:pPr algn="ctr"/>
                      <a:r>
                        <a:rPr lang="hu-HU" sz="1400" dirty="0" smtClean="0"/>
                        <a:t>100 Hz</a:t>
                      </a:r>
                      <a:endParaRPr lang="hu-HU" sz="1400" dirty="0"/>
                    </a:p>
                  </a:txBody>
                  <a:tcPr marL="77682" marR="77682" marT="38844" marB="38844" anchor="ctr"/>
                </a:tc>
                <a:extLst>
                  <a:ext uri="{0D108BD9-81ED-4DB2-BD59-A6C34878D82A}">
                    <a16:rowId xmlns:a16="http://schemas.microsoft.com/office/drawing/2014/main" val="4160918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24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0" t="8540" r="6163" b="30068"/>
          <a:stretch/>
        </p:blipFill>
        <p:spPr>
          <a:xfrm>
            <a:off x="6960066" y="959802"/>
            <a:ext cx="4015047" cy="4163408"/>
          </a:xfrm>
          <a:prstGeom prst="rect">
            <a:avLst/>
          </a:prstGeom>
        </p:spPr>
      </p:pic>
      <p:pic>
        <p:nvPicPr>
          <p:cNvPr id="7" name="Kép 6" descr="PICT0021.JPG"/>
          <p:cNvPicPr>
            <a:picLocks noChangeAspect="1"/>
          </p:cNvPicPr>
          <p:nvPr/>
        </p:nvPicPr>
        <p:blipFill>
          <a:blip r:embed="rId4" cstate="print"/>
          <a:srcRect r="28813" b="26836"/>
          <a:stretch>
            <a:fillRect/>
          </a:stretch>
        </p:blipFill>
        <p:spPr>
          <a:xfrm>
            <a:off x="798447" y="1109210"/>
            <a:ext cx="5203693" cy="401400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2144499" y="5202391"/>
            <a:ext cx="2511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COBS: LTS SOP2 szenzor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8037560" y="5202391"/>
            <a:ext cx="186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SOPGO: szigetelés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9958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0" t="8540" r="6163" b="30068"/>
          <a:stretch/>
        </p:blipFill>
        <p:spPr>
          <a:xfrm>
            <a:off x="6960066" y="959802"/>
            <a:ext cx="4015047" cy="4163408"/>
          </a:xfrm>
          <a:prstGeom prst="rect">
            <a:avLst/>
          </a:prstGeom>
        </p:spPr>
      </p:pic>
      <p:pic>
        <p:nvPicPr>
          <p:cNvPr id="7" name="Kép 6" descr="PICT0021.JPG"/>
          <p:cNvPicPr>
            <a:picLocks noChangeAspect="1"/>
          </p:cNvPicPr>
          <p:nvPr/>
        </p:nvPicPr>
        <p:blipFill>
          <a:blip r:embed="rId4" cstate="print"/>
          <a:srcRect r="28813" b="26836"/>
          <a:stretch>
            <a:fillRect/>
          </a:stretch>
        </p:blipFill>
        <p:spPr>
          <a:xfrm>
            <a:off x="798447" y="1109210"/>
            <a:ext cx="5203693" cy="401400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2144499" y="5202391"/>
            <a:ext cx="2511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COBS: LTS SOP2 szenzor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8037560" y="5202391"/>
            <a:ext cx="186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SOPGO: szigetelés</a:t>
            </a:r>
            <a:endParaRPr lang="hu-HU" dirty="0"/>
          </a:p>
        </p:txBody>
      </p:sp>
      <p:sp>
        <p:nvSpPr>
          <p:cNvPr id="2" name="Szorzás 1"/>
          <p:cNvSpPr/>
          <p:nvPr/>
        </p:nvSpPr>
        <p:spPr>
          <a:xfrm>
            <a:off x="3701988" y="2038329"/>
            <a:ext cx="1908699" cy="200635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03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398449" y="266330"/>
            <a:ext cx="7395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PTNA: </a:t>
            </a:r>
            <a:r>
              <a:rPr lang="hu-HU" sz="2800" dirty="0" err="1" smtClean="0">
                <a:solidFill>
                  <a:schemeClr val="bg1"/>
                </a:solidFill>
              </a:rPr>
              <a:t>kollokált</a:t>
            </a:r>
            <a:r>
              <a:rPr lang="hu-HU" sz="2800" dirty="0" smtClean="0">
                <a:solidFill>
                  <a:schemeClr val="bg1"/>
                </a:solidFill>
              </a:rPr>
              <a:t> mérés az STS2.5 </a:t>
            </a:r>
            <a:r>
              <a:rPr lang="hu-HU" sz="2800" dirty="0" err="1" smtClean="0">
                <a:solidFill>
                  <a:schemeClr val="bg1"/>
                </a:solidFill>
              </a:rPr>
              <a:t>szeizmométerrel</a:t>
            </a:r>
            <a:endParaRPr lang="hu-H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78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Az alkalmazott adatgyűjtő rendszer</a:t>
            </a:r>
            <a:endParaRPr lang="hu-HU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hu-HU" dirty="0" err="1" smtClean="0"/>
              <a:t>Rasberry</a:t>
            </a:r>
            <a:r>
              <a:rPr lang="hu-HU" dirty="0" smtClean="0"/>
              <a:t> Pi platformok (</a:t>
            </a:r>
            <a:r>
              <a:rPr lang="hu-HU" dirty="0" err="1" smtClean="0"/>
              <a:t>RPiZero</a:t>
            </a:r>
            <a:r>
              <a:rPr lang="hu-HU" dirty="0" smtClean="0"/>
              <a:t>, RPi4): COBS, SOPPAL, BREBA, PTNA</a:t>
            </a:r>
          </a:p>
          <a:p>
            <a:r>
              <a:rPr lang="hu-HU" dirty="0" smtClean="0"/>
              <a:t>Mini PC: SOPGO</a:t>
            </a:r>
          </a:p>
          <a:p>
            <a:pPr algn="just"/>
            <a:r>
              <a:rPr lang="hu-HU" dirty="0"/>
              <a:t>FreeBasic nyelven kódolt </a:t>
            </a:r>
            <a:r>
              <a:rPr lang="hu-HU" dirty="0" smtClean="0"/>
              <a:t>adatgyűjtés és </a:t>
            </a:r>
            <a:r>
              <a:rPr lang="hu-HU" dirty="0"/>
              <a:t>FTP </a:t>
            </a:r>
            <a:r>
              <a:rPr lang="hu-HU" dirty="0" smtClean="0"/>
              <a:t>adatátvitel </a:t>
            </a:r>
            <a:r>
              <a:rPr lang="hu-HU" dirty="0"/>
              <a:t>(Windows/Linux) </a:t>
            </a:r>
          </a:p>
          <a:p>
            <a:r>
              <a:rPr lang="hu-HU" dirty="0"/>
              <a:t>1 rögzített mérési eredmény 32 minta (160 Hz – belső mintavételezés) átlaga alapján az időbélyeg előtti és utáni 16-16 mintából számolva</a:t>
            </a:r>
          </a:p>
          <a:p>
            <a:r>
              <a:rPr lang="hu-HU" dirty="0" smtClean="0"/>
              <a:t>A távoli elérés mindenhol biztosított</a:t>
            </a:r>
          </a:p>
          <a:p>
            <a:pPr marL="228600" lvl="1">
              <a:spcBef>
                <a:spcPts val="1000"/>
              </a:spcBef>
            </a:pPr>
            <a:r>
              <a:rPr lang="hu-HU" sz="2800" dirty="0"/>
              <a:t>Adatátvitel ütemezett FTP-</a:t>
            </a:r>
            <a:r>
              <a:rPr lang="hu-HU" sz="2800" dirty="0" err="1"/>
              <a:t>vel</a:t>
            </a:r>
            <a:r>
              <a:rPr lang="hu-HU" sz="2800" dirty="0"/>
              <a:t> </a:t>
            </a:r>
          </a:p>
          <a:p>
            <a:pPr lvl="1"/>
            <a:r>
              <a:rPr lang="hu-HU" dirty="0" smtClean="0"/>
              <a:t>Napi (tömörített) TLT fájlok </a:t>
            </a:r>
          </a:p>
          <a:p>
            <a:pPr lvl="1"/>
            <a:r>
              <a:rPr lang="hu-HU" dirty="0" smtClean="0"/>
              <a:t>Óránként készített státuszdiagramok a mérési eredményekről </a:t>
            </a:r>
            <a:br>
              <a:rPr lang="hu-HU" dirty="0" smtClean="0"/>
            </a:br>
            <a:r>
              <a:rPr lang="hu-HU" dirty="0" smtClean="0"/>
              <a:t>(lásd </a:t>
            </a:r>
            <a:r>
              <a:rPr lang="hu-HU" dirty="0">
                <a:hlinkClick r:id="rId2"/>
              </a:rPr>
              <a:t>http://kepujsag.ggki.hu/</a:t>
            </a:r>
            <a:r>
              <a:rPr lang="hu-HU" dirty="0"/>
              <a:t> </a:t>
            </a:r>
            <a:r>
              <a:rPr lang="hu-HU" dirty="0" smtClean="0"/>
              <a:t>)</a:t>
            </a:r>
          </a:p>
          <a:p>
            <a:pPr lvl="1">
              <a:buFontTx/>
              <a:buChar char="-"/>
            </a:pPr>
            <a:endParaRPr lang="hu-HU" dirty="0"/>
          </a:p>
          <a:p>
            <a:pPr marL="457200" lvl="1" indent="0">
              <a:buNone/>
            </a:pPr>
            <a:endParaRPr lang="hu-HU" dirty="0" smtClean="0"/>
          </a:p>
          <a:p>
            <a:pPr marL="0" lvl="1" indent="0" algn="just">
              <a:buNone/>
            </a:pPr>
            <a:r>
              <a:rPr lang="hu-HU" sz="2000" dirty="0" smtClean="0"/>
              <a:t>Megjegyzés: A BREBA állomáson az alacsony sávszélességű GSM internet kapcsolat miatt napi egyszeri fájlátvitel</a:t>
            </a:r>
            <a:r>
              <a:rPr lang="hu-HU" sz="2000" dirty="0"/>
              <a:t> </a:t>
            </a:r>
            <a:r>
              <a:rPr lang="hu-HU" sz="2000" dirty="0" smtClean="0"/>
              <a:t>lehetséges. Az autonóm adatgyűjtő 110Ah akkumulátora 1.5 hónap folyamatos működést biztosít.</a:t>
            </a:r>
          </a:p>
          <a:p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497" y="1404398"/>
            <a:ext cx="6925056" cy="519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6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" name="Tartalom helye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350179" cy="6858000"/>
          </a:xfrm>
        </p:spPr>
      </p:pic>
    </p:spTree>
    <p:extLst>
      <p:ext uri="{BB962C8B-B14F-4D97-AF65-F5344CB8AC3E}">
        <p14:creationId xmlns:p14="http://schemas.microsoft.com/office/powerpoint/2010/main" val="353827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Aspektus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</TotalTime>
  <Words>693</Words>
  <Application>Microsoft Office PowerPoint</Application>
  <PresentationFormat>Szélesvásznú</PresentationFormat>
  <Paragraphs>302</Paragraphs>
  <Slides>24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Symbol</vt:lpstr>
      <vt:lpstr>Times New Roman</vt:lpstr>
      <vt:lpstr>Office-téma</vt:lpstr>
      <vt:lpstr>Kőzetdőlés adatok folyamatos gyűjtése és elemzése globális geodinamikai és lokális szeizmo-tektonikus folyamatok modellezéséhez</vt:lpstr>
      <vt:lpstr>Tartalom</vt:lpstr>
      <vt:lpstr>Állomások</vt:lpstr>
      <vt:lpstr>PowerPoint-bemutató</vt:lpstr>
      <vt:lpstr>PowerPoint-bemutató</vt:lpstr>
      <vt:lpstr>PowerPoint-bemutató</vt:lpstr>
      <vt:lpstr>PowerPoint-bemutató</vt:lpstr>
      <vt:lpstr>Az alkalmazott adatgyűjtő rendszer</vt:lpstr>
      <vt:lpstr>PowerPoint-bemutató</vt:lpstr>
      <vt:lpstr>PowerPoint-bemutató</vt:lpstr>
      <vt:lpstr>A rögzített adatok</vt:lpstr>
      <vt:lpstr>Napi adatfájlok</vt:lpstr>
      <vt:lpstr>Adattárolás struktúrája</vt:lpstr>
      <vt:lpstr>Adatfeldolgozás</vt:lpstr>
      <vt:lpstr>Adathiány vizsgálata</vt:lpstr>
      <vt:lpstr>Környezeti hatások és korrekcióik </vt:lpstr>
      <vt:lpstr>PowerPoint-bemutató</vt:lpstr>
      <vt:lpstr>PowerPoint-bemutató</vt:lpstr>
      <vt:lpstr>PowerPoint-bemutató</vt:lpstr>
      <vt:lpstr>PowerPoint-bemutató</vt:lpstr>
      <vt:lpstr>Step korrekció</vt:lpstr>
      <vt:lpstr>PowerPoint-bemutató</vt:lpstr>
      <vt:lpstr>A különböző módszerekkel meghatározott epicentrumok összehasonlítása a szeizmológiai eredményekkel</vt:lpstr>
      <vt:lpstr>Köszönjük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Kőzetdőlés adatok folyamatos gyűjtése és elemzése globális geodinamikai és lokális szeizmo-tektonikus folyamatok modellezéséhez</dc:title>
  <dc:creator>Barbély Enikő</dc:creator>
  <cp:lastModifiedBy>Enikő Barbély</cp:lastModifiedBy>
  <cp:revision>87</cp:revision>
  <dcterms:created xsi:type="dcterms:W3CDTF">2025-01-14T15:09:00Z</dcterms:created>
  <dcterms:modified xsi:type="dcterms:W3CDTF">2025-01-29T10:36:17Z</dcterms:modified>
</cp:coreProperties>
</file>