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theme/theme2.xml" ContentType="application/vnd.openxmlformats-officedocument.theme+xml"/>
  <Override PartName="/ppt/media/image12.jpeg" ContentType="image/jpeg"/>
  <Override PartName="/ppt/media/image13.jpeg" ContentType="image/jpeg"/>
  <Override PartName="/ppt/media/image14.jpeg" ContentType="image/jpeg"/>
  <Override PartName="/ppt/media/image15.jpeg" ContentType="image/jpeg"/>
  <Override PartName="/ppt/notesSlides/notesSlide1.xml" ContentType="application/vnd.openxmlformats-officedocument.presentationml.notesSlide+xml"/>
  <Override PartName="/ppt/media/image16.jpeg" ContentType="image/jpeg"/>
  <Override PartName="/ppt/media/image17.jpeg" ContentType="image/jpeg"/>
  <Override PartName="/ppt/media/image18.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wholeTbl>
    <a:band2H>
      <a:tcTxStyle b="def" i="def"/>
      <a:tcStyle>
        <a:tcBdr/>
        <a:fill>
          <a:solidFill>
            <a:srgbClr val="FFFFFF"/>
          </a:solidFill>
        </a:fill>
      </a:tcStyle>
    </a:band2H>
    <a:firstCo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Col>
    <a:lastRow>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E8CA"/>
          </a:solidFill>
        </a:fill>
      </a:tcStyle>
    </a:wholeTbl>
    <a:band2H>
      <a:tcTxStyle b="def" i="def"/>
      <a:tcStyle>
        <a:tcBdr/>
        <a:fill>
          <a:solidFill>
            <a:srgbClr val="FFF4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D0E5"/>
          </a:solidFill>
        </a:fill>
      </a:tcStyle>
    </a:wholeTbl>
    <a:band2H>
      <a:tcTxStyle b="def" i="def"/>
      <a:tcStyle>
        <a:tcBdr/>
        <a:fill>
          <a:solidFill>
            <a:srgbClr val="E7E9F2"/>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485" name="Shape 485"/>
          <p:cNvSpPr/>
          <p:nvPr>
            <p:ph type="sldImg"/>
          </p:nvPr>
        </p:nvSpPr>
        <p:spPr>
          <a:xfrm>
            <a:off x="1143000" y="685800"/>
            <a:ext cx="4572000" cy="3429000"/>
          </a:xfrm>
          <a:prstGeom prst="rect">
            <a:avLst/>
          </a:prstGeom>
        </p:spPr>
        <p:txBody>
          <a:bodyPr/>
          <a:lstStyle/>
          <a:p>
            <a:pPr/>
          </a:p>
        </p:txBody>
      </p:sp>
      <p:sp>
        <p:nvSpPr>
          <p:cNvPr id="486" name="Shape 48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1" name="Shape 531"/>
          <p:cNvSpPr/>
          <p:nvPr>
            <p:ph type="sldImg"/>
          </p:nvPr>
        </p:nvSpPr>
        <p:spPr>
          <a:prstGeom prst="rect">
            <a:avLst/>
          </a:prstGeom>
        </p:spPr>
        <p:txBody>
          <a:bodyPr/>
          <a:lstStyle/>
          <a:p>
            <a:pPr/>
          </a:p>
        </p:txBody>
      </p:sp>
      <p:sp>
        <p:nvSpPr>
          <p:cNvPr id="532" name="Shape 532"/>
          <p:cNvSpPr/>
          <p:nvPr>
            <p:ph type="body" sz="quarter" idx="1"/>
          </p:nvPr>
        </p:nvSpPr>
        <p:spPr>
          <a:prstGeom prst="rect">
            <a:avLst/>
          </a:prstGeom>
        </p:spPr>
        <p:txBody>
          <a:bodyPr/>
          <a:lstStyle/>
          <a:p>
            <a:pPr>
              <a:defRPr b="1" sz="1200">
                <a:latin typeface="Calibri"/>
                <a:ea typeface="Calibri"/>
                <a:cs typeface="Calibri"/>
                <a:sym typeface="Calibri"/>
              </a:defRPr>
            </a:pPr>
            <a:r>
              <a:t>Mission</a:t>
            </a:r>
          </a:p>
          <a:p>
            <a:pPr marL="158900" indent="-158900">
              <a:buSzPct val="100000"/>
              <a:buFont typeface="Arial"/>
              <a:buChar char="•"/>
              <a:defRPr sz="1200">
                <a:latin typeface="Calibri"/>
                <a:ea typeface="Calibri"/>
                <a:cs typeface="Calibri"/>
                <a:sym typeface="Calibri"/>
              </a:defRPr>
            </a:pPr>
            <a:r>
              <a:t>Bring together advanced solutions in High-Performance Computing (</a:t>
            </a:r>
            <a:r>
              <a:rPr b="1"/>
              <a:t>HPC</a:t>
            </a:r>
            <a:r>
              <a:t>), High-Performance Data Analytics (</a:t>
            </a:r>
            <a:r>
              <a:rPr b="1"/>
              <a:t>HPDA</a:t>
            </a:r>
            <a:r>
              <a:t>), and Artificial Intelligence (</a:t>
            </a:r>
            <a:r>
              <a:rPr b="1"/>
              <a:t>AI</a:t>
            </a:r>
            <a:r>
              <a:t>)</a:t>
            </a:r>
          </a:p>
          <a:p>
            <a:pPr marL="158900" indent="-158900">
              <a:buSzPct val="100000"/>
              <a:buFont typeface="Arial"/>
              <a:buChar char="•"/>
              <a:defRPr sz="1200">
                <a:latin typeface="Calibri"/>
                <a:ea typeface="Calibri"/>
                <a:cs typeface="Calibri"/>
                <a:sym typeface="Calibri"/>
              </a:defRPr>
            </a:pPr>
            <a:r>
              <a:t>Provide stakeholders with powerful </a:t>
            </a:r>
            <a:r>
              <a:rPr b="1"/>
              <a:t>tools to tackle </a:t>
            </a:r>
            <a:r>
              <a:t>the pressing issues of </a:t>
            </a:r>
            <a:r>
              <a:rPr b="1"/>
              <a:t>climate change and urbanisation </a:t>
            </a:r>
            <a:r>
              <a:t>on a global scale</a:t>
            </a:r>
          </a:p>
          <a:p>
            <a:pPr>
              <a:defRPr b="1" sz="1200">
                <a:latin typeface="Calibri"/>
                <a:ea typeface="Calibri"/>
                <a:cs typeface="Calibri"/>
                <a:sym typeface="Calibri"/>
              </a:defRPr>
            </a:pPr>
          </a:p>
          <a:p>
            <a:pPr>
              <a:defRPr b="1" sz="1200">
                <a:latin typeface="Calibri"/>
                <a:ea typeface="Calibri"/>
                <a:cs typeface="Calibri"/>
                <a:sym typeface="Calibri"/>
              </a:defRPr>
            </a:pPr>
            <a:r>
              <a:t>Vision</a:t>
            </a:r>
          </a:p>
          <a:p>
            <a:pPr marL="158900" indent="-158900">
              <a:buSzPct val="100000"/>
              <a:buFont typeface="Arial"/>
              <a:buChar char="•"/>
              <a:defRPr b="1" sz="1200">
                <a:latin typeface="Calibri"/>
                <a:ea typeface="Calibri"/>
                <a:cs typeface="Calibri"/>
                <a:sym typeface="Calibri"/>
              </a:defRPr>
            </a:pPr>
            <a:r>
              <a:t>Exploring</a:t>
            </a:r>
            <a:r>
              <a:rPr b="0"/>
              <a:t> </a:t>
            </a:r>
            <a:r>
              <a:t>synergies</a:t>
            </a:r>
            <a:r>
              <a:rPr b="0"/>
              <a:t> between modelling, data acquisition, simulation, data analysis, and visualisation while achieving </a:t>
            </a:r>
            <a:r>
              <a:t>better scalability</a:t>
            </a:r>
            <a:r>
              <a:rPr b="0"/>
              <a:t> on current and future HPC and AI infrastructures</a:t>
            </a:r>
            <a:endParaRPr b="0"/>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1.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1.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10.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1.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 Id="rId3" Type="http://schemas.openxmlformats.org/officeDocument/2006/relationships/image" Target="../media/image1.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1.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 Id="rId3" Type="http://schemas.openxmlformats.org/officeDocument/2006/relationships/image" Target="../media/image11.jpeg"/><Relationship Id="rId4" Type="http://schemas.openxmlformats.org/officeDocument/2006/relationships/image" Target="../media/image10.png"/><Relationship Id="rId5" Type="http://schemas.openxmlformats.org/officeDocument/2006/relationships/image" Target="../media/image1.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 Id="rId3" Type="http://schemas.openxmlformats.org/officeDocument/2006/relationships/image" Target="../media/image1.pn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5.pn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5.pn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5.pn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5.png"/></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7.png"/></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5.png"/></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21.png"/></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6.png"/><Relationship Id="rId4" Type="http://schemas.openxmlformats.org/officeDocument/2006/relationships/image" Target="../media/image23.png"/><Relationship Id="rId5" Type="http://schemas.openxmlformats.org/officeDocument/2006/relationships/image" Target="../media/image21.png"/><Relationship Id="rId6" Type="http://schemas.openxmlformats.org/officeDocument/2006/relationships/image" Target="../media/image24.png"/></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6.png"/><Relationship Id="rId4" Type="http://schemas.openxmlformats.org/officeDocument/2006/relationships/image" Target="../media/image23.png"/></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6.png"/><Relationship Id="rId4" Type="http://schemas.openxmlformats.org/officeDocument/2006/relationships/image" Target="../media/image24.png"/></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6.png"/><Relationship Id="rId4" Type="http://schemas.openxmlformats.org/officeDocument/2006/relationships/image" Target="../media/image24.png"/></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6.png"/><Relationship Id="rId4" Type="http://schemas.openxmlformats.org/officeDocument/2006/relationships/image" Target="../media/image24.png"/><Relationship Id="rId5" Type="http://schemas.openxmlformats.org/officeDocument/2006/relationships/image" Target="../media/image25.png"/></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6.png"/><Relationship Id="rId4" Type="http://schemas.openxmlformats.org/officeDocument/2006/relationships/image" Target="../media/image23.png"/></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6.png"/><Relationship Id="rId4" Type="http://schemas.openxmlformats.org/officeDocument/2006/relationships/image" Target="../media/image24.png"/></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26.png"/><Relationship Id="rId4" Type="http://schemas.openxmlformats.org/officeDocument/2006/relationships/image" Target="../media/image3.png"/><Relationship Id="rId5" Type="http://schemas.openxmlformats.org/officeDocument/2006/relationships/image" Target="../media/image27.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5.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lajd startowy">
    <p:spTree>
      <p:nvGrpSpPr>
        <p:cNvPr id="1" name=""/>
        <p:cNvGrpSpPr/>
        <p:nvPr/>
      </p:nvGrpSpPr>
      <p:grpSpPr>
        <a:xfrm>
          <a:off x="0" y="0"/>
          <a:ext cx="0" cy="0"/>
          <a:chOff x="0" y="0"/>
          <a:chExt cx="0" cy="0"/>
        </a:xfrm>
      </p:grpSpPr>
      <p:pic>
        <p:nvPicPr>
          <p:cNvPr id="13" name="Google Shape;11;p2" descr="Google Shape;11;p2"/>
          <p:cNvPicPr>
            <a:picLocks noChangeAspect="1"/>
          </p:cNvPicPr>
          <p:nvPr/>
        </p:nvPicPr>
        <p:blipFill>
          <a:blip r:embed="rId2">
            <a:extLst/>
          </a:blip>
          <a:srcRect l="0" t="8662" r="0" b="8660"/>
          <a:stretch>
            <a:fillRect/>
          </a:stretch>
        </p:blipFill>
        <p:spPr>
          <a:xfrm>
            <a:off x="-613956" y="-49696"/>
            <a:ext cx="13464307" cy="6957393"/>
          </a:xfrm>
          <a:prstGeom prst="rect">
            <a:avLst/>
          </a:prstGeom>
          <a:ln w="12700">
            <a:miter lim="400000"/>
          </a:ln>
        </p:spPr>
      </p:pic>
      <p:sp>
        <p:nvSpPr>
          <p:cNvPr id="14" name="Title Text"/>
          <p:cNvSpPr txBox="1"/>
          <p:nvPr>
            <p:ph type="title"/>
          </p:nvPr>
        </p:nvSpPr>
        <p:spPr>
          <a:xfrm>
            <a:off x="1277999" y="3032430"/>
            <a:ext cx="4168802" cy="789483"/>
          </a:xfrm>
          <a:prstGeom prst="rect">
            <a:avLst/>
          </a:prstGeom>
        </p:spPr>
        <p:txBody>
          <a:bodyPr lIns="45699" tIns="45699" rIns="45699" bIns="45699">
            <a:normAutofit fontScale="100000" lnSpcReduction="0"/>
          </a:bodyPr>
          <a:lstStyle>
            <a:lvl1pPr>
              <a:lnSpc>
                <a:spcPct val="95714"/>
              </a:lnSpc>
              <a:defRPr b="1" sz="4200">
                <a:solidFill>
                  <a:srgbClr val="FFFFFF"/>
                </a:solidFill>
              </a:defRPr>
            </a:lvl1pPr>
          </a:lstStyle>
          <a:p>
            <a:pPr/>
            <a:r>
              <a:t>Title Text</a:t>
            </a:r>
          </a:p>
        </p:txBody>
      </p:sp>
      <p:sp>
        <p:nvSpPr>
          <p:cNvPr id="15" name="Body Level One…"/>
          <p:cNvSpPr txBox="1"/>
          <p:nvPr>
            <p:ph type="body" sz="quarter" idx="1"/>
          </p:nvPr>
        </p:nvSpPr>
        <p:spPr>
          <a:xfrm>
            <a:off x="1277999" y="4710036"/>
            <a:ext cx="4168802" cy="284401"/>
          </a:xfrm>
          <a:prstGeom prst="rect">
            <a:avLst/>
          </a:prstGeom>
        </p:spPr>
        <p:txBody>
          <a:bodyPr lIns="45699" tIns="45699" rIns="45699" bIns="45699" anchor="ctr">
            <a:normAutofit fontScale="100000" lnSpcReduction="0"/>
          </a:bodyPr>
          <a:lstStyle>
            <a:lvl1pPr marL="228600">
              <a:lnSpc>
                <a:spcPct val="90000"/>
              </a:lnSpc>
              <a:spcBef>
                <a:spcPts val="1000"/>
              </a:spcBef>
              <a:defRPr>
                <a:solidFill>
                  <a:srgbClr val="FFFFFF"/>
                </a:solidFill>
              </a:defRPr>
            </a:lvl1pPr>
            <a:lvl2pPr marL="838200" indent="-266700">
              <a:lnSpc>
                <a:spcPct val="90000"/>
              </a:lnSpc>
              <a:spcBef>
                <a:spcPts val="1000"/>
              </a:spcBef>
              <a:buSzPts val="1400"/>
              <a:buChar char="•"/>
              <a:defRPr>
                <a:solidFill>
                  <a:srgbClr val="FFFFFF"/>
                </a:solidFill>
              </a:defRPr>
            </a:lvl2pPr>
            <a:lvl3pPr marL="1295400" indent="-266700">
              <a:lnSpc>
                <a:spcPct val="90000"/>
              </a:lnSpc>
              <a:spcBef>
                <a:spcPts val="1000"/>
              </a:spcBef>
              <a:buSzPts val="1400"/>
              <a:buChar char="•"/>
              <a:defRPr>
                <a:solidFill>
                  <a:srgbClr val="FFFFFF"/>
                </a:solidFill>
              </a:defRPr>
            </a:lvl3pPr>
            <a:lvl4pPr marL="1752600" indent="-266700">
              <a:lnSpc>
                <a:spcPct val="90000"/>
              </a:lnSpc>
              <a:spcBef>
                <a:spcPts val="1000"/>
              </a:spcBef>
              <a:buSzPts val="1400"/>
              <a:buChar char="•"/>
              <a:defRPr>
                <a:solidFill>
                  <a:srgbClr val="FFFFFF"/>
                </a:solidFill>
              </a:defRPr>
            </a:lvl4pPr>
            <a:lvl5pPr marL="2209800" indent="-266700">
              <a:lnSpc>
                <a:spcPct val="90000"/>
              </a:lnSpc>
              <a:spcBef>
                <a:spcPts val="1000"/>
              </a:spcBef>
              <a:buSzPts val="1400"/>
              <a:buChar char="•"/>
              <a:defRPr>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6" name="Google Shape;14;p2"/>
          <p:cNvSpPr txBox="1"/>
          <p:nvPr>
            <p:ph type="body" sz="quarter" idx="21"/>
          </p:nvPr>
        </p:nvSpPr>
        <p:spPr>
          <a:xfrm>
            <a:off x="1277999" y="4994437"/>
            <a:ext cx="4168802" cy="284401"/>
          </a:xfrm>
          <a:prstGeom prst="rect">
            <a:avLst/>
          </a:prstGeom>
        </p:spPr>
        <p:txBody>
          <a:bodyPr lIns="45699" tIns="45699" rIns="45699" bIns="45699" anchor="ctr">
            <a:normAutofit fontScale="100000" lnSpcReduction="0"/>
          </a:bodyPr>
          <a:lstStyle/>
          <a:p>
            <a:pPr marL="228600">
              <a:lnSpc>
                <a:spcPct val="90000"/>
              </a:lnSpc>
              <a:spcBef>
                <a:spcPts val="1000"/>
              </a:spcBef>
              <a:defRPr>
                <a:solidFill>
                  <a:srgbClr val="FFFFFF"/>
                </a:solidFill>
              </a:defRPr>
            </a:pPr>
          </a:p>
        </p:txBody>
      </p:sp>
      <p:pic>
        <p:nvPicPr>
          <p:cNvPr id="17" name="Google Shape;15;p2" descr="Google Shape;15;p2"/>
          <p:cNvPicPr>
            <a:picLocks noChangeAspect="1"/>
          </p:cNvPicPr>
          <p:nvPr/>
        </p:nvPicPr>
        <p:blipFill>
          <a:blip r:embed="rId3">
            <a:extLst/>
          </a:blip>
          <a:stretch>
            <a:fillRect/>
          </a:stretch>
        </p:blipFill>
        <p:spPr>
          <a:xfrm>
            <a:off x="664276" y="921036"/>
            <a:ext cx="4783652" cy="1195913"/>
          </a:xfrm>
          <a:prstGeom prst="rect">
            <a:avLst/>
          </a:prstGeom>
          <a:ln w="12700">
            <a:miter lim="400000"/>
          </a:ln>
        </p:spPr>
      </p:pic>
      <p:pic>
        <p:nvPicPr>
          <p:cNvPr id="18" name="Google Shape;16;p2" descr="Google Shape;16;p2"/>
          <p:cNvPicPr>
            <a:picLocks noChangeAspect="1"/>
          </p:cNvPicPr>
          <p:nvPr/>
        </p:nvPicPr>
        <p:blipFill>
          <a:blip r:embed="rId4">
            <a:extLst/>
          </a:blip>
          <a:stretch>
            <a:fillRect/>
          </a:stretch>
        </p:blipFill>
        <p:spPr>
          <a:xfrm>
            <a:off x="1343471" y="5866160"/>
            <a:ext cx="1550503" cy="404316"/>
          </a:xfrm>
          <a:prstGeom prst="rect">
            <a:avLst/>
          </a:prstGeom>
          <a:ln w="12700">
            <a:miter lim="400000"/>
          </a:ln>
        </p:spPr>
      </p:pic>
      <p:sp>
        <p:nvSpPr>
          <p:cNvPr id="19" name="Google Shape;17;p2"/>
          <p:cNvSpPr txBox="1"/>
          <p:nvPr>
            <p:ph type="body" sz="quarter" idx="22"/>
          </p:nvPr>
        </p:nvSpPr>
        <p:spPr>
          <a:xfrm>
            <a:off x="1277999" y="4274175"/>
            <a:ext cx="4168802" cy="284401"/>
          </a:xfrm>
          <a:prstGeom prst="rect">
            <a:avLst/>
          </a:prstGeom>
        </p:spPr>
        <p:txBody>
          <a:bodyPr lIns="45699" tIns="45699" rIns="45699" bIns="45699" anchor="ctr">
            <a:normAutofit fontScale="100000" lnSpcReduction="0"/>
          </a:bodyPr>
          <a:lstStyle/>
          <a:p>
            <a:pPr marL="228600">
              <a:lnSpc>
                <a:spcPct val="90000"/>
              </a:lnSpc>
              <a:spcBef>
                <a:spcPts val="1000"/>
              </a:spcBef>
              <a:defRPr>
                <a:solidFill>
                  <a:srgbClr val="FFFFFF"/>
                </a:solidFill>
              </a:defRPr>
            </a:pPr>
          </a:p>
        </p:txBody>
      </p:sp>
      <p:pic>
        <p:nvPicPr>
          <p:cNvPr id="20" name="Google Shape;18;p2" descr="Google Shape;18;p2"/>
          <p:cNvPicPr>
            <a:picLocks noChangeAspect="1"/>
          </p:cNvPicPr>
          <p:nvPr/>
        </p:nvPicPr>
        <p:blipFill>
          <a:blip r:embed="rId5">
            <a:extLst/>
          </a:blip>
          <a:stretch>
            <a:fillRect/>
          </a:stretch>
        </p:blipFill>
        <p:spPr>
          <a:xfrm>
            <a:off x="3503712" y="5996187"/>
            <a:ext cx="1943089" cy="126849"/>
          </a:xfrm>
          <a:prstGeom prst="rect">
            <a:avLst/>
          </a:prstGeom>
          <a:ln w="12700">
            <a:miter lim="400000"/>
          </a:ln>
        </p:spPr>
      </p:pic>
      <p:sp>
        <p:nvSpPr>
          <p:cNvPr id="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lide with bulleted text - two fields">
    <p:spTree>
      <p:nvGrpSpPr>
        <p:cNvPr id="1" name=""/>
        <p:cNvGrpSpPr/>
        <p:nvPr/>
      </p:nvGrpSpPr>
      <p:grpSpPr>
        <a:xfrm>
          <a:off x="0" y="0"/>
          <a:ext cx="0" cy="0"/>
          <a:chOff x="0" y="0"/>
          <a:chExt cx="0" cy="0"/>
        </a:xfrm>
      </p:grpSpPr>
      <p:sp>
        <p:nvSpPr>
          <p:cNvPr id="158" name="Google Shape;109;p11"/>
          <p:cNvSpPr/>
          <p:nvPr/>
        </p:nvSpPr>
        <p:spPr>
          <a:xfrm>
            <a:off x="356461" y="6230318"/>
            <a:ext cx="11251770" cy="1"/>
          </a:xfrm>
          <a:prstGeom prst="line">
            <a:avLst/>
          </a:prstGeom>
          <a:ln w="19050">
            <a:solidFill>
              <a:srgbClr val="E7E6E6"/>
            </a:solidFill>
            <a:miter/>
          </a:ln>
        </p:spPr>
        <p:txBody>
          <a:bodyPr lIns="0" tIns="0" rIns="0" bIns="0"/>
          <a:lstStyle/>
          <a:p>
            <a:pPr/>
          </a:p>
        </p:txBody>
      </p:sp>
      <p:sp>
        <p:nvSpPr>
          <p:cNvPr id="159" name="Google Shape;110;p11"/>
          <p:cNvSpPr/>
          <p:nvPr/>
        </p:nvSpPr>
        <p:spPr>
          <a:xfrm flipV="1">
            <a:off x="2928918" y="162731"/>
            <a:ext cx="1" cy="696727"/>
          </a:xfrm>
          <a:prstGeom prst="line">
            <a:avLst/>
          </a:prstGeom>
          <a:ln w="19050">
            <a:solidFill>
              <a:srgbClr val="D0CECE"/>
            </a:solidFill>
            <a:miter/>
          </a:ln>
        </p:spPr>
        <p:txBody>
          <a:bodyPr lIns="0" tIns="0" rIns="0" bIns="0"/>
          <a:lstStyle/>
          <a:p>
            <a:pPr/>
          </a:p>
        </p:txBody>
      </p:sp>
      <p:sp>
        <p:nvSpPr>
          <p:cNvPr id="160" name="Title Text"/>
          <p:cNvSpPr txBox="1"/>
          <p:nvPr>
            <p:ph type="title"/>
          </p:nvPr>
        </p:nvSpPr>
        <p:spPr>
          <a:xfrm>
            <a:off x="3431706" y="172481"/>
            <a:ext cx="8176525" cy="696727"/>
          </a:xfrm>
          <a:prstGeom prst="rect">
            <a:avLst/>
          </a:prstGeom>
        </p:spPr>
        <p:txBody>
          <a:bodyPr lIns="45699" tIns="45699" rIns="45699" bIns="45699" anchor="b">
            <a:normAutofit fontScale="100000" lnSpcReduction="0"/>
          </a:bodyPr>
          <a:lstStyle>
            <a:lvl1pPr>
              <a:lnSpc>
                <a:spcPct val="90000"/>
              </a:lnSpc>
              <a:defRPr b="1" sz="2400">
                <a:solidFill>
                  <a:srgbClr val="3459B6"/>
                </a:solidFill>
              </a:defRPr>
            </a:lvl1pPr>
          </a:lstStyle>
          <a:p>
            <a:pPr/>
            <a:r>
              <a:t>Title Text</a:t>
            </a:r>
          </a:p>
        </p:txBody>
      </p:sp>
      <p:sp>
        <p:nvSpPr>
          <p:cNvPr id="161" name="Body Level One…"/>
          <p:cNvSpPr txBox="1"/>
          <p:nvPr>
            <p:ph type="body" sz="half" idx="1"/>
          </p:nvPr>
        </p:nvSpPr>
        <p:spPr>
          <a:xfrm>
            <a:off x="356460" y="1431924"/>
            <a:ext cx="4924633" cy="4626203"/>
          </a:xfrm>
          <a:prstGeom prst="rect">
            <a:avLst/>
          </a:prstGeom>
        </p:spPr>
        <p:txBody>
          <a:bodyPr lIns="45699" tIns="45699" rIns="45699" bIns="45699">
            <a:normAutofit fontScale="100000" lnSpcReduction="0"/>
          </a:bodyPr>
          <a:lstStyle>
            <a:lvl1pPr marL="457200" indent="-355600">
              <a:lnSpc>
                <a:spcPct val="150000"/>
              </a:lnSpc>
              <a:spcBef>
                <a:spcPts val="1000"/>
              </a:spcBef>
              <a:buClr>
                <a:srgbClr val="FFC100"/>
              </a:buClr>
              <a:buSzPts val="2000"/>
              <a:buFont typeface="Arial"/>
              <a:buChar char="•"/>
              <a:defRPr sz="2000">
                <a:solidFill>
                  <a:srgbClr val="313A59"/>
                </a:solidFill>
              </a:defRPr>
            </a:lvl1pPr>
            <a:lvl2pPr marL="952500" indent="-381000">
              <a:lnSpc>
                <a:spcPct val="150000"/>
              </a:lnSpc>
              <a:spcBef>
                <a:spcPts val="1000"/>
              </a:spcBef>
              <a:buClr>
                <a:srgbClr val="FFC100"/>
              </a:buClr>
              <a:buSzPts val="2000"/>
              <a:buFont typeface="Arial"/>
              <a:buChar char="•"/>
              <a:defRPr sz="2000">
                <a:solidFill>
                  <a:srgbClr val="313A59"/>
                </a:solidFill>
              </a:defRPr>
            </a:lvl2pPr>
            <a:lvl3pPr marL="1409700" indent="-381000">
              <a:lnSpc>
                <a:spcPct val="150000"/>
              </a:lnSpc>
              <a:spcBef>
                <a:spcPts val="1000"/>
              </a:spcBef>
              <a:buClr>
                <a:srgbClr val="FFC100"/>
              </a:buClr>
              <a:buSzPts val="2000"/>
              <a:buFont typeface="Arial"/>
              <a:buChar char="•"/>
              <a:defRPr sz="2000">
                <a:solidFill>
                  <a:srgbClr val="313A59"/>
                </a:solidFill>
              </a:defRPr>
            </a:lvl3pPr>
            <a:lvl4pPr marL="1866900" indent="-381000">
              <a:lnSpc>
                <a:spcPct val="150000"/>
              </a:lnSpc>
              <a:spcBef>
                <a:spcPts val="1000"/>
              </a:spcBef>
              <a:buClr>
                <a:srgbClr val="FFC100"/>
              </a:buClr>
              <a:buSzPts val="2000"/>
              <a:buFont typeface="Arial"/>
              <a:buChar char="•"/>
              <a:defRPr sz="2000">
                <a:solidFill>
                  <a:srgbClr val="313A59"/>
                </a:solidFill>
              </a:defRPr>
            </a:lvl4pPr>
            <a:lvl5pPr marL="2324100" indent="-381000">
              <a:lnSpc>
                <a:spcPct val="150000"/>
              </a:lnSpc>
              <a:spcBef>
                <a:spcPts val="1000"/>
              </a:spcBef>
              <a:buClr>
                <a:srgbClr val="FFC100"/>
              </a:buClr>
              <a:buSzPts val="2000"/>
              <a:buFont typeface="Arial"/>
              <a:buChar char="•"/>
              <a:defRPr sz="2000">
                <a:solidFill>
                  <a:srgbClr val="313A59"/>
                </a:solidFill>
              </a:defRPr>
            </a:lvl5pPr>
          </a:lstStyle>
          <a:p>
            <a:pPr/>
            <a:r>
              <a:t>Body Level One</a:t>
            </a:r>
          </a:p>
          <a:p>
            <a:pPr lvl="1"/>
            <a:r>
              <a:t>Body Level Two</a:t>
            </a:r>
          </a:p>
          <a:p>
            <a:pPr lvl="2"/>
            <a:r>
              <a:t>Body Level Three</a:t>
            </a:r>
          </a:p>
          <a:p>
            <a:pPr lvl="3"/>
            <a:r>
              <a:t>Body Level Four</a:t>
            </a:r>
          </a:p>
          <a:p>
            <a:pPr lvl="4"/>
            <a:r>
              <a:t>Body Level Five</a:t>
            </a:r>
          </a:p>
        </p:txBody>
      </p:sp>
      <p:sp>
        <p:nvSpPr>
          <p:cNvPr id="162" name="Google Shape;113;p11"/>
          <p:cNvSpPr txBox="1"/>
          <p:nvPr>
            <p:ph type="body" sz="half" idx="21"/>
          </p:nvPr>
        </p:nvSpPr>
        <p:spPr>
          <a:xfrm>
            <a:off x="6623498" y="1426652"/>
            <a:ext cx="4924632" cy="4626203"/>
          </a:xfrm>
          <a:prstGeom prst="rect">
            <a:avLst/>
          </a:prstGeom>
        </p:spPr>
        <p:txBody>
          <a:bodyPr lIns="45699" tIns="45699" rIns="45699" bIns="45699">
            <a:normAutofit fontScale="100000" lnSpcReduction="0"/>
          </a:bodyPr>
          <a:lstStyle/>
          <a:p>
            <a:pPr marL="457200" indent="-355600">
              <a:lnSpc>
                <a:spcPct val="150000"/>
              </a:lnSpc>
              <a:spcBef>
                <a:spcPts val="1000"/>
              </a:spcBef>
              <a:buClr>
                <a:srgbClr val="FFC100"/>
              </a:buClr>
              <a:buSzPts val="2000"/>
              <a:buFont typeface="Arial"/>
              <a:buChar char="•"/>
              <a:defRPr sz="2000">
                <a:solidFill>
                  <a:srgbClr val="313A59"/>
                </a:solidFill>
              </a:defRPr>
            </a:pPr>
          </a:p>
        </p:txBody>
      </p:sp>
      <p:pic>
        <p:nvPicPr>
          <p:cNvPr id="163" name="Google Shape;114;p11" descr="Google Shape;114;p11"/>
          <p:cNvPicPr>
            <a:picLocks noChangeAspect="1"/>
          </p:cNvPicPr>
          <p:nvPr/>
        </p:nvPicPr>
        <p:blipFill>
          <a:blip r:embed="rId2">
            <a:extLst/>
          </a:blip>
          <a:stretch>
            <a:fillRect/>
          </a:stretch>
        </p:blipFill>
        <p:spPr>
          <a:xfrm>
            <a:off x="197218" y="256142"/>
            <a:ext cx="2322277" cy="580571"/>
          </a:xfrm>
          <a:prstGeom prst="rect">
            <a:avLst/>
          </a:prstGeom>
          <a:ln w="12700">
            <a:miter lim="400000"/>
          </a:ln>
        </p:spPr>
      </p:pic>
      <p:sp>
        <p:nvSpPr>
          <p:cNvPr id="164" name="Slide Number"/>
          <p:cNvSpPr txBox="1"/>
          <p:nvPr>
            <p:ph type="sldNum" sz="quarter" idx="2"/>
          </p:nvPr>
        </p:nvSpPr>
        <p:spPr>
          <a:xfrm>
            <a:off x="11249857" y="6305890"/>
            <a:ext cx="358374" cy="350623"/>
          </a:xfrm>
          <a:prstGeom prst="rect">
            <a:avLst/>
          </a:prstGeom>
        </p:spPr>
        <p:txBody>
          <a:bodyPr lIns="45699" tIns="45699" rIns="45699" bIns="45699" anchor="b"/>
          <a:lstStyle>
            <a:lvl1pPr>
              <a:defRPr sz="1800">
                <a:solidFill>
                  <a:srgbClr val="A5A5A5"/>
                </a:solidFill>
              </a:defRPr>
            </a:lvl1pPr>
          </a:lstStyle>
          <a:p>
            <a:pPr/>
            <a:fld id="{86CB4B4D-7CA3-9044-876B-883B54F8677D}" type="slidenum"/>
          </a:p>
        </p:txBody>
      </p:sp>
      <p:pic>
        <p:nvPicPr>
          <p:cNvPr id="165" name="Google Shape;116;p11" descr="Google Shape;116;p11"/>
          <p:cNvPicPr>
            <a:picLocks noChangeAspect="1"/>
          </p:cNvPicPr>
          <p:nvPr/>
        </p:nvPicPr>
        <p:blipFill>
          <a:blip r:embed="rId3">
            <a:extLst/>
          </a:blip>
          <a:srcRect l="13542" t="29341" r="12583" b="20157"/>
          <a:stretch>
            <a:fillRect/>
          </a:stretch>
        </p:blipFill>
        <p:spPr>
          <a:xfrm>
            <a:off x="350196" y="6309319"/>
            <a:ext cx="1425276" cy="407223"/>
          </a:xfrm>
          <a:prstGeom prst="rect">
            <a:avLst/>
          </a:prstGeom>
          <a:ln w="12700">
            <a:miter lim="400000"/>
          </a:ln>
        </p:spPr>
      </p:pic>
      <p:pic>
        <p:nvPicPr>
          <p:cNvPr id="166" name="Google Shape;117;p11" descr="Google Shape;117;p11"/>
          <p:cNvPicPr>
            <a:picLocks noChangeAspect="1"/>
          </p:cNvPicPr>
          <p:nvPr/>
        </p:nvPicPr>
        <p:blipFill>
          <a:blip r:embed="rId4">
            <a:extLst/>
          </a:blip>
          <a:stretch>
            <a:fillRect/>
          </a:stretch>
        </p:blipFill>
        <p:spPr>
          <a:xfrm>
            <a:off x="5383362" y="6480969"/>
            <a:ext cx="1425277" cy="165845"/>
          </a:xfrm>
          <a:prstGeom prst="rect">
            <a:avLst/>
          </a:prstGeom>
          <a:ln w="12700">
            <a:miter lim="400000"/>
          </a:ln>
        </p:spPr>
      </p:pic>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01 Slide - photo">
    <p:spTree>
      <p:nvGrpSpPr>
        <p:cNvPr id="1" name=""/>
        <p:cNvGrpSpPr/>
        <p:nvPr/>
      </p:nvGrpSpPr>
      <p:grpSpPr>
        <a:xfrm>
          <a:off x="0" y="0"/>
          <a:ext cx="0" cy="0"/>
          <a:chOff x="0" y="0"/>
          <a:chExt cx="0" cy="0"/>
        </a:xfrm>
      </p:grpSpPr>
      <p:sp>
        <p:nvSpPr>
          <p:cNvPr id="17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02 Slide - photo">
    <p:spTree>
      <p:nvGrpSpPr>
        <p:cNvPr id="1" name=""/>
        <p:cNvGrpSpPr/>
        <p:nvPr/>
      </p:nvGrpSpPr>
      <p:grpSpPr>
        <a:xfrm>
          <a:off x="0" y="0"/>
          <a:ext cx="0" cy="0"/>
          <a:chOff x="0" y="0"/>
          <a:chExt cx="0" cy="0"/>
        </a:xfrm>
      </p:grpSpPr>
      <p:pic>
        <p:nvPicPr>
          <p:cNvPr id="180" name="Google Shape;122;p13" descr="Google Shape;122;p13"/>
          <p:cNvPicPr>
            <a:picLocks noChangeAspect="1"/>
          </p:cNvPicPr>
          <p:nvPr/>
        </p:nvPicPr>
        <p:blipFill>
          <a:blip r:embed="rId2">
            <a:extLst/>
          </a:blip>
          <a:srcRect l="0" t="0" r="0" b="15625"/>
          <a:stretch>
            <a:fillRect/>
          </a:stretch>
        </p:blipFill>
        <p:spPr>
          <a:xfrm>
            <a:off x="0" y="0"/>
            <a:ext cx="12192000" cy="6858001"/>
          </a:xfrm>
          <a:prstGeom prst="rect">
            <a:avLst/>
          </a:prstGeom>
          <a:ln w="12700">
            <a:miter lim="400000"/>
          </a:ln>
        </p:spPr>
      </p:pic>
      <p:pic>
        <p:nvPicPr>
          <p:cNvPr id="181" name="Google Shape;123;p13" descr="Google Shape;123;p13"/>
          <p:cNvPicPr>
            <a:picLocks noChangeAspect="1"/>
          </p:cNvPicPr>
          <p:nvPr/>
        </p:nvPicPr>
        <p:blipFill>
          <a:blip r:embed="rId3">
            <a:extLst/>
          </a:blip>
          <a:stretch>
            <a:fillRect/>
          </a:stretch>
        </p:blipFill>
        <p:spPr>
          <a:xfrm>
            <a:off x="750017" y="4393326"/>
            <a:ext cx="4783653" cy="1195913"/>
          </a:xfrm>
          <a:prstGeom prst="rect">
            <a:avLst/>
          </a:prstGeom>
          <a:ln w="12700">
            <a:miter lim="400000"/>
          </a:ln>
        </p:spPr>
      </p:pic>
      <p:sp>
        <p:nvSpPr>
          <p:cNvPr id="18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03 Slide - photo">
    <p:spTree>
      <p:nvGrpSpPr>
        <p:cNvPr id="1" name=""/>
        <p:cNvGrpSpPr/>
        <p:nvPr/>
      </p:nvGrpSpPr>
      <p:grpSpPr>
        <a:xfrm>
          <a:off x="0" y="0"/>
          <a:ext cx="0" cy="0"/>
          <a:chOff x="0" y="0"/>
          <a:chExt cx="0" cy="0"/>
        </a:xfrm>
      </p:grpSpPr>
      <p:pic>
        <p:nvPicPr>
          <p:cNvPr id="189" name="Google Shape;125;p14" descr="Google Shape;125;p14"/>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190" name="Title Text"/>
          <p:cNvSpPr txBox="1"/>
          <p:nvPr>
            <p:ph type="title"/>
          </p:nvPr>
        </p:nvSpPr>
        <p:spPr>
          <a:xfrm>
            <a:off x="750017" y="4797152"/>
            <a:ext cx="4168802" cy="789483"/>
          </a:xfrm>
          <a:prstGeom prst="rect">
            <a:avLst/>
          </a:prstGeom>
        </p:spPr>
        <p:txBody>
          <a:bodyPr lIns="45699" tIns="45699" rIns="45699" bIns="45699">
            <a:normAutofit fontScale="100000" lnSpcReduction="0"/>
          </a:bodyPr>
          <a:lstStyle>
            <a:lvl1pPr>
              <a:lnSpc>
                <a:spcPct val="67000"/>
              </a:lnSpc>
              <a:defRPr b="1" sz="4000">
                <a:solidFill>
                  <a:srgbClr val="FFFFFF"/>
                </a:solidFill>
              </a:defRPr>
            </a:lvl1pPr>
          </a:lstStyle>
          <a:p>
            <a:pPr/>
            <a:r>
              <a:t>Title Text</a:t>
            </a:r>
          </a:p>
        </p:txBody>
      </p:sp>
      <p:pic>
        <p:nvPicPr>
          <p:cNvPr id="191" name="Google Shape;128;p14" descr="Google Shape;128;p14"/>
          <p:cNvPicPr>
            <a:picLocks noChangeAspect="1"/>
          </p:cNvPicPr>
          <p:nvPr/>
        </p:nvPicPr>
        <p:blipFill>
          <a:blip r:embed="rId3">
            <a:extLst/>
          </a:blip>
          <a:stretch>
            <a:fillRect/>
          </a:stretch>
        </p:blipFill>
        <p:spPr>
          <a:xfrm>
            <a:off x="750017" y="3429000"/>
            <a:ext cx="3018128" cy="754532"/>
          </a:xfrm>
          <a:prstGeom prst="rect">
            <a:avLst/>
          </a:prstGeom>
          <a:ln w="12700">
            <a:miter lim="400000"/>
          </a:ln>
        </p:spPr>
      </p:pic>
      <p:sp>
        <p:nvSpPr>
          <p:cNvPr id="19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03 Slide - photo">
    <p:spTree>
      <p:nvGrpSpPr>
        <p:cNvPr id="1" name=""/>
        <p:cNvGrpSpPr/>
        <p:nvPr/>
      </p:nvGrpSpPr>
      <p:grpSpPr>
        <a:xfrm>
          <a:off x="0" y="0"/>
          <a:ext cx="0" cy="0"/>
          <a:chOff x="0" y="0"/>
          <a:chExt cx="0" cy="0"/>
        </a:xfrm>
      </p:grpSpPr>
      <p:pic>
        <p:nvPicPr>
          <p:cNvPr id="199" name="Google Shape;130;p15" descr="Google Shape;130;p15"/>
          <p:cNvPicPr>
            <a:picLocks noChangeAspect="1"/>
          </p:cNvPicPr>
          <p:nvPr/>
        </p:nvPicPr>
        <p:blipFill>
          <a:blip r:embed="rId2">
            <a:extLst/>
          </a:blip>
          <a:srcRect l="0" t="6002" r="0" b="4404"/>
          <a:stretch>
            <a:fillRect/>
          </a:stretch>
        </p:blipFill>
        <p:spPr>
          <a:xfrm>
            <a:off x="-10280" y="0"/>
            <a:ext cx="12247576" cy="6858001"/>
          </a:xfrm>
          <a:prstGeom prst="rect">
            <a:avLst/>
          </a:prstGeom>
          <a:ln w="12700">
            <a:miter lim="400000"/>
          </a:ln>
        </p:spPr>
      </p:pic>
      <p:sp>
        <p:nvSpPr>
          <p:cNvPr id="200" name="Title Text"/>
          <p:cNvSpPr txBox="1"/>
          <p:nvPr>
            <p:ph type="title"/>
          </p:nvPr>
        </p:nvSpPr>
        <p:spPr>
          <a:xfrm>
            <a:off x="750017" y="4797152"/>
            <a:ext cx="4168802" cy="789483"/>
          </a:xfrm>
          <a:prstGeom prst="rect">
            <a:avLst/>
          </a:prstGeom>
        </p:spPr>
        <p:txBody>
          <a:bodyPr lIns="45699" tIns="45699" rIns="45699" bIns="45699">
            <a:normAutofit fontScale="100000" lnSpcReduction="0"/>
          </a:bodyPr>
          <a:lstStyle>
            <a:lvl1pPr>
              <a:lnSpc>
                <a:spcPct val="67000"/>
              </a:lnSpc>
              <a:defRPr b="1" sz="4000">
                <a:solidFill>
                  <a:srgbClr val="FFFFFF"/>
                </a:solidFill>
              </a:defRPr>
            </a:lvl1pPr>
          </a:lstStyle>
          <a:p>
            <a:pPr/>
            <a:r>
              <a:t>Title Text</a:t>
            </a:r>
          </a:p>
        </p:txBody>
      </p:sp>
      <p:pic>
        <p:nvPicPr>
          <p:cNvPr id="201" name="Google Shape;133;p15" descr="Google Shape;133;p15"/>
          <p:cNvPicPr>
            <a:picLocks noChangeAspect="1"/>
          </p:cNvPicPr>
          <p:nvPr/>
        </p:nvPicPr>
        <p:blipFill>
          <a:blip r:embed="rId3">
            <a:extLst/>
          </a:blip>
          <a:stretch>
            <a:fillRect/>
          </a:stretch>
        </p:blipFill>
        <p:spPr>
          <a:xfrm>
            <a:off x="750017" y="3429000"/>
            <a:ext cx="3018128" cy="754532"/>
          </a:xfrm>
          <a:prstGeom prst="rect">
            <a:avLst/>
          </a:prstGeom>
          <a:ln w="12700">
            <a:miter lim="400000"/>
          </a:ln>
        </p:spPr>
      </p:pic>
      <p:sp>
        <p:nvSpPr>
          <p:cNvPr id="20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04 Slide - photo">
    <p:spTree>
      <p:nvGrpSpPr>
        <p:cNvPr id="1" name=""/>
        <p:cNvGrpSpPr/>
        <p:nvPr/>
      </p:nvGrpSpPr>
      <p:grpSpPr>
        <a:xfrm>
          <a:off x="0" y="0"/>
          <a:ext cx="0" cy="0"/>
          <a:chOff x="0" y="0"/>
          <a:chExt cx="0" cy="0"/>
        </a:xfrm>
      </p:grpSpPr>
      <p:pic>
        <p:nvPicPr>
          <p:cNvPr id="209" name="Google Shape;135;p16" descr="Google Shape;135;p16"/>
          <p:cNvPicPr>
            <a:picLocks noChangeAspect="1"/>
          </p:cNvPicPr>
          <p:nvPr/>
        </p:nvPicPr>
        <p:blipFill>
          <a:blip r:embed="rId2">
            <a:extLst/>
          </a:blip>
          <a:srcRect l="0" t="1591" r="0" b="12338"/>
          <a:stretch>
            <a:fillRect/>
          </a:stretch>
        </p:blipFill>
        <p:spPr>
          <a:xfrm>
            <a:off x="-27131" y="0"/>
            <a:ext cx="12186751" cy="6858000"/>
          </a:xfrm>
          <a:prstGeom prst="rect">
            <a:avLst/>
          </a:prstGeom>
          <a:ln w="12700">
            <a:miter lim="400000"/>
          </a:ln>
        </p:spPr>
      </p:pic>
      <p:sp>
        <p:nvSpPr>
          <p:cNvPr id="210" name="Title Text"/>
          <p:cNvSpPr txBox="1"/>
          <p:nvPr>
            <p:ph type="title"/>
          </p:nvPr>
        </p:nvSpPr>
        <p:spPr>
          <a:xfrm>
            <a:off x="750017" y="4797152"/>
            <a:ext cx="4168802" cy="789483"/>
          </a:xfrm>
          <a:prstGeom prst="rect">
            <a:avLst/>
          </a:prstGeom>
        </p:spPr>
        <p:txBody>
          <a:bodyPr lIns="45699" tIns="45699" rIns="45699" bIns="45699">
            <a:normAutofit fontScale="100000" lnSpcReduction="0"/>
          </a:bodyPr>
          <a:lstStyle>
            <a:lvl1pPr>
              <a:lnSpc>
                <a:spcPct val="67000"/>
              </a:lnSpc>
              <a:defRPr b="1" sz="4000">
                <a:solidFill>
                  <a:srgbClr val="FFFFFF"/>
                </a:solidFill>
              </a:defRPr>
            </a:lvl1pPr>
          </a:lstStyle>
          <a:p>
            <a:pPr/>
            <a:r>
              <a:t>Title Text</a:t>
            </a:r>
          </a:p>
        </p:txBody>
      </p:sp>
      <p:pic>
        <p:nvPicPr>
          <p:cNvPr id="211" name="Google Shape;137;p16" descr="Google Shape;137;p16"/>
          <p:cNvPicPr>
            <a:picLocks noChangeAspect="1"/>
          </p:cNvPicPr>
          <p:nvPr/>
        </p:nvPicPr>
        <p:blipFill>
          <a:blip r:embed="rId3">
            <a:extLst/>
          </a:blip>
          <a:stretch>
            <a:fillRect/>
          </a:stretch>
        </p:blipFill>
        <p:spPr>
          <a:xfrm>
            <a:off x="750017" y="3429000"/>
            <a:ext cx="3018128" cy="754532"/>
          </a:xfrm>
          <a:prstGeom prst="rect">
            <a:avLst/>
          </a:prstGeom>
          <a:ln w="12700">
            <a:miter lim="400000"/>
          </a:ln>
        </p:spPr>
      </p:pic>
      <p:sp>
        <p:nvSpPr>
          <p:cNvPr id="21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05 Slide - photo">
    <p:spTree>
      <p:nvGrpSpPr>
        <p:cNvPr id="1" name=""/>
        <p:cNvGrpSpPr/>
        <p:nvPr/>
      </p:nvGrpSpPr>
      <p:grpSpPr>
        <a:xfrm>
          <a:off x="0" y="0"/>
          <a:ext cx="0" cy="0"/>
          <a:chOff x="0" y="0"/>
          <a:chExt cx="0" cy="0"/>
        </a:xfrm>
      </p:grpSpPr>
      <p:pic>
        <p:nvPicPr>
          <p:cNvPr id="219" name="Google Shape;139;p17" descr="Google Shape;139;p17"/>
          <p:cNvPicPr>
            <a:picLocks noChangeAspect="1"/>
          </p:cNvPicPr>
          <p:nvPr/>
        </p:nvPicPr>
        <p:blipFill>
          <a:blip r:embed="rId2">
            <a:extLst/>
          </a:blip>
          <a:srcRect l="0" t="31242" r="214" b="31242"/>
          <a:stretch>
            <a:fillRect/>
          </a:stretch>
        </p:blipFill>
        <p:spPr>
          <a:xfrm>
            <a:off x="1707" y="1"/>
            <a:ext cx="12190294" cy="6858001"/>
          </a:xfrm>
          <a:prstGeom prst="rect">
            <a:avLst/>
          </a:prstGeom>
          <a:ln w="12700">
            <a:miter lim="400000"/>
          </a:ln>
        </p:spPr>
      </p:pic>
      <p:sp>
        <p:nvSpPr>
          <p:cNvPr id="22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06 Slide - photo">
    <p:spTree>
      <p:nvGrpSpPr>
        <p:cNvPr id="1" name=""/>
        <p:cNvGrpSpPr/>
        <p:nvPr/>
      </p:nvGrpSpPr>
      <p:grpSpPr>
        <a:xfrm>
          <a:off x="0" y="0"/>
          <a:ext cx="0" cy="0"/>
          <a:chOff x="0" y="0"/>
          <a:chExt cx="0" cy="0"/>
        </a:xfrm>
      </p:grpSpPr>
      <p:pic>
        <p:nvPicPr>
          <p:cNvPr id="227" name="Google Shape;141;p18" descr="Google Shape;141;p18"/>
          <p:cNvPicPr>
            <a:picLocks noChangeAspect="1"/>
          </p:cNvPicPr>
          <p:nvPr/>
        </p:nvPicPr>
        <p:blipFill>
          <a:blip r:embed="rId2">
            <a:extLst/>
          </a:blip>
          <a:stretch>
            <a:fillRect/>
          </a:stretch>
        </p:blipFill>
        <p:spPr>
          <a:xfrm>
            <a:off x="0" y="0"/>
            <a:ext cx="12192000" cy="6858000"/>
          </a:xfrm>
          <a:prstGeom prst="rect">
            <a:avLst/>
          </a:prstGeom>
          <a:ln w="12700">
            <a:miter lim="400000"/>
          </a:ln>
        </p:spPr>
      </p:pic>
      <p:pic>
        <p:nvPicPr>
          <p:cNvPr id="228" name="Google Shape;142;p18" descr="Google Shape;142;p18"/>
          <p:cNvPicPr>
            <a:picLocks noChangeAspect="1"/>
          </p:cNvPicPr>
          <p:nvPr/>
        </p:nvPicPr>
        <p:blipFill>
          <a:blip r:embed="rId3">
            <a:extLst/>
          </a:blip>
          <a:stretch>
            <a:fillRect/>
          </a:stretch>
        </p:blipFill>
        <p:spPr>
          <a:xfrm>
            <a:off x="407368" y="1825750"/>
            <a:ext cx="1220208" cy="1220208"/>
          </a:xfrm>
          <a:prstGeom prst="rect">
            <a:avLst/>
          </a:prstGeom>
          <a:ln w="12700">
            <a:miter lim="400000"/>
          </a:ln>
        </p:spPr>
      </p:pic>
      <p:sp>
        <p:nvSpPr>
          <p:cNvPr id="229" name="Title Text"/>
          <p:cNvSpPr txBox="1"/>
          <p:nvPr>
            <p:ph type="title"/>
          </p:nvPr>
        </p:nvSpPr>
        <p:spPr>
          <a:xfrm>
            <a:off x="1346752" y="3034258"/>
            <a:ext cx="4168802" cy="789483"/>
          </a:xfrm>
          <a:prstGeom prst="rect">
            <a:avLst/>
          </a:prstGeom>
        </p:spPr>
        <p:txBody>
          <a:bodyPr lIns="45699" tIns="45699" rIns="45699" bIns="45699">
            <a:normAutofit fontScale="100000" lnSpcReduction="0"/>
          </a:bodyPr>
          <a:lstStyle>
            <a:lvl1pPr>
              <a:lnSpc>
                <a:spcPct val="67000"/>
              </a:lnSpc>
              <a:defRPr b="1" sz="4000">
                <a:solidFill>
                  <a:srgbClr val="FFFFFF"/>
                </a:solidFill>
              </a:defRPr>
            </a:lvl1pPr>
          </a:lstStyle>
          <a:p>
            <a:pPr/>
            <a:r>
              <a:t>Title Text</a:t>
            </a:r>
          </a:p>
        </p:txBody>
      </p:sp>
      <p:sp>
        <p:nvSpPr>
          <p:cNvPr id="2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07 Slide - photo">
    <p:spTree>
      <p:nvGrpSpPr>
        <p:cNvPr id="1" name=""/>
        <p:cNvGrpSpPr/>
        <p:nvPr/>
      </p:nvGrpSpPr>
      <p:grpSpPr>
        <a:xfrm>
          <a:off x="0" y="0"/>
          <a:ext cx="0" cy="0"/>
          <a:chOff x="0" y="0"/>
          <a:chExt cx="0" cy="0"/>
        </a:xfrm>
      </p:grpSpPr>
      <p:pic>
        <p:nvPicPr>
          <p:cNvPr id="237" name="Google Shape;145;p19" descr="Google Shape;145;p19"/>
          <p:cNvPicPr>
            <a:picLocks noChangeAspect="1"/>
          </p:cNvPicPr>
          <p:nvPr/>
        </p:nvPicPr>
        <p:blipFill>
          <a:blip r:embed="rId2">
            <a:extLst/>
          </a:blip>
          <a:srcRect l="0" t="0" r="653" b="16176"/>
          <a:stretch>
            <a:fillRect/>
          </a:stretch>
        </p:blipFill>
        <p:spPr>
          <a:xfrm>
            <a:off x="0" y="0"/>
            <a:ext cx="12192001" cy="6858001"/>
          </a:xfrm>
          <a:prstGeom prst="rect">
            <a:avLst/>
          </a:prstGeom>
          <a:ln w="12700">
            <a:miter lim="400000"/>
          </a:ln>
        </p:spPr>
      </p:pic>
      <p:pic>
        <p:nvPicPr>
          <p:cNvPr id="238" name="Google Shape;146;p19" descr="Google Shape;146;p19"/>
          <p:cNvPicPr>
            <a:picLocks noChangeAspect="1"/>
          </p:cNvPicPr>
          <p:nvPr/>
        </p:nvPicPr>
        <p:blipFill>
          <a:blip r:embed="rId3">
            <a:extLst/>
          </a:blip>
          <a:stretch>
            <a:fillRect/>
          </a:stretch>
        </p:blipFill>
        <p:spPr>
          <a:xfrm>
            <a:off x="8202934" y="1412775"/>
            <a:ext cx="3018128" cy="754533"/>
          </a:xfrm>
          <a:prstGeom prst="rect">
            <a:avLst/>
          </a:prstGeom>
          <a:ln w="12700">
            <a:miter lim="400000"/>
          </a:ln>
        </p:spPr>
      </p:pic>
      <p:sp>
        <p:nvSpPr>
          <p:cNvPr id="23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08 Slide - photo">
    <p:spTree>
      <p:nvGrpSpPr>
        <p:cNvPr id="1" name=""/>
        <p:cNvGrpSpPr/>
        <p:nvPr/>
      </p:nvGrpSpPr>
      <p:grpSpPr>
        <a:xfrm>
          <a:off x="0" y="0"/>
          <a:ext cx="0" cy="0"/>
          <a:chOff x="0" y="0"/>
          <a:chExt cx="0" cy="0"/>
        </a:xfrm>
      </p:grpSpPr>
      <p:pic>
        <p:nvPicPr>
          <p:cNvPr id="246" name="Google Shape;148;p20" descr="Google Shape;148;p20"/>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247" name="Title Text"/>
          <p:cNvSpPr txBox="1"/>
          <p:nvPr>
            <p:ph type="title"/>
          </p:nvPr>
        </p:nvSpPr>
        <p:spPr>
          <a:xfrm>
            <a:off x="750017" y="4797152"/>
            <a:ext cx="4168802" cy="789483"/>
          </a:xfrm>
          <a:prstGeom prst="rect">
            <a:avLst/>
          </a:prstGeom>
        </p:spPr>
        <p:txBody>
          <a:bodyPr lIns="45699" tIns="45699" rIns="45699" bIns="45699">
            <a:normAutofit fontScale="100000" lnSpcReduction="0"/>
          </a:bodyPr>
          <a:lstStyle>
            <a:lvl1pPr>
              <a:lnSpc>
                <a:spcPct val="67000"/>
              </a:lnSpc>
              <a:defRPr b="1" sz="4000">
                <a:solidFill>
                  <a:srgbClr val="FFFFFF"/>
                </a:solidFill>
              </a:defRPr>
            </a:lvl1pPr>
          </a:lstStyle>
          <a:p>
            <a:pPr/>
            <a:r>
              <a:t>Title Text</a:t>
            </a:r>
          </a:p>
        </p:txBody>
      </p:sp>
      <p:pic>
        <p:nvPicPr>
          <p:cNvPr id="248" name="Google Shape;150;p20" descr="Google Shape;150;p20"/>
          <p:cNvPicPr>
            <a:picLocks noChangeAspect="1"/>
          </p:cNvPicPr>
          <p:nvPr/>
        </p:nvPicPr>
        <p:blipFill>
          <a:blip r:embed="rId3">
            <a:extLst/>
          </a:blip>
          <a:stretch>
            <a:fillRect/>
          </a:stretch>
        </p:blipFill>
        <p:spPr>
          <a:xfrm>
            <a:off x="750017" y="3429000"/>
            <a:ext cx="3018128" cy="754532"/>
          </a:xfrm>
          <a:prstGeom prst="rect">
            <a:avLst/>
          </a:prstGeom>
          <a:ln w="12700">
            <a:miter lim="400000"/>
          </a:ln>
        </p:spPr>
      </p:pic>
      <p:sp>
        <p:nvSpPr>
          <p:cNvPr id="2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lide with bulleted text">
    <p:spTree>
      <p:nvGrpSpPr>
        <p:cNvPr id="1" name=""/>
        <p:cNvGrpSpPr/>
        <p:nvPr/>
      </p:nvGrpSpPr>
      <p:grpSpPr>
        <a:xfrm>
          <a:off x="0" y="0"/>
          <a:ext cx="0" cy="0"/>
          <a:chOff x="0" y="0"/>
          <a:chExt cx="0" cy="0"/>
        </a:xfrm>
      </p:grpSpPr>
      <p:sp>
        <p:nvSpPr>
          <p:cNvPr id="28" name="Google Shape;20;p3"/>
          <p:cNvSpPr/>
          <p:nvPr/>
        </p:nvSpPr>
        <p:spPr>
          <a:xfrm>
            <a:off x="356461" y="6230318"/>
            <a:ext cx="11251770" cy="1"/>
          </a:xfrm>
          <a:prstGeom prst="line">
            <a:avLst/>
          </a:prstGeom>
          <a:ln w="19050">
            <a:solidFill>
              <a:srgbClr val="E7E6E6"/>
            </a:solidFill>
            <a:miter/>
          </a:ln>
        </p:spPr>
        <p:txBody>
          <a:bodyPr lIns="0" tIns="0" rIns="0" bIns="0"/>
          <a:lstStyle/>
          <a:p>
            <a:pPr/>
          </a:p>
        </p:txBody>
      </p:sp>
      <p:sp>
        <p:nvSpPr>
          <p:cNvPr id="29" name="Google Shape;21;p3"/>
          <p:cNvSpPr/>
          <p:nvPr/>
        </p:nvSpPr>
        <p:spPr>
          <a:xfrm flipV="1">
            <a:off x="2928918" y="162731"/>
            <a:ext cx="1" cy="696727"/>
          </a:xfrm>
          <a:prstGeom prst="line">
            <a:avLst/>
          </a:prstGeom>
          <a:ln w="19050">
            <a:solidFill>
              <a:srgbClr val="D0CECE"/>
            </a:solidFill>
            <a:miter/>
          </a:ln>
        </p:spPr>
        <p:txBody>
          <a:bodyPr lIns="0" tIns="0" rIns="0" bIns="0"/>
          <a:lstStyle/>
          <a:p>
            <a:pPr/>
          </a:p>
        </p:txBody>
      </p:sp>
      <p:sp>
        <p:nvSpPr>
          <p:cNvPr id="30" name="Title Text"/>
          <p:cNvSpPr txBox="1"/>
          <p:nvPr>
            <p:ph type="title"/>
          </p:nvPr>
        </p:nvSpPr>
        <p:spPr>
          <a:xfrm>
            <a:off x="3431706" y="172481"/>
            <a:ext cx="8176525" cy="696727"/>
          </a:xfrm>
          <a:prstGeom prst="rect">
            <a:avLst/>
          </a:prstGeom>
        </p:spPr>
        <p:txBody>
          <a:bodyPr lIns="45699" tIns="45699" rIns="45699" bIns="45699" anchor="b">
            <a:normAutofit fontScale="100000" lnSpcReduction="0"/>
          </a:bodyPr>
          <a:lstStyle>
            <a:lvl1pPr>
              <a:lnSpc>
                <a:spcPct val="90000"/>
              </a:lnSpc>
              <a:defRPr b="1" sz="2400">
                <a:solidFill>
                  <a:srgbClr val="3459B6"/>
                </a:solidFill>
              </a:defRPr>
            </a:lvl1pPr>
          </a:lstStyle>
          <a:p>
            <a:pPr/>
            <a:r>
              <a:t>Title Text</a:t>
            </a:r>
          </a:p>
        </p:txBody>
      </p:sp>
      <p:sp>
        <p:nvSpPr>
          <p:cNvPr id="31" name="Body Level One…"/>
          <p:cNvSpPr txBox="1"/>
          <p:nvPr>
            <p:ph type="body" idx="1"/>
          </p:nvPr>
        </p:nvSpPr>
        <p:spPr>
          <a:xfrm>
            <a:off x="356460" y="1431925"/>
            <a:ext cx="11251771" cy="4560888"/>
          </a:xfrm>
          <a:prstGeom prst="rect">
            <a:avLst/>
          </a:prstGeom>
        </p:spPr>
        <p:txBody>
          <a:bodyPr lIns="45699" tIns="45699" rIns="45699" bIns="45699">
            <a:normAutofit fontScale="100000" lnSpcReduction="0"/>
          </a:bodyPr>
          <a:lstStyle>
            <a:lvl1pPr marL="457200" indent="-355600">
              <a:lnSpc>
                <a:spcPct val="150000"/>
              </a:lnSpc>
              <a:spcBef>
                <a:spcPts val="1000"/>
              </a:spcBef>
              <a:buClr>
                <a:srgbClr val="FFC100"/>
              </a:buClr>
              <a:buSzPts val="2000"/>
              <a:buFont typeface="Arial"/>
              <a:buChar char="•"/>
              <a:defRPr sz="2000">
                <a:solidFill>
                  <a:srgbClr val="313A59"/>
                </a:solidFill>
              </a:defRPr>
            </a:lvl1pPr>
            <a:lvl2pPr marL="952500" indent="-381000">
              <a:lnSpc>
                <a:spcPct val="150000"/>
              </a:lnSpc>
              <a:spcBef>
                <a:spcPts val="1000"/>
              </a:spcBef>
              <a:buClr>
                <a:srgbClr val="FFC100"/>
              </a:buClr>
              <a:buSzPts val="2000"/>
              <a:buFont typeface="Arial"/>
              <a:buChar char="•"/>
              <a:defRPr sz="2000">
                <a:solidFill>
                  <a:srgbClr val="313A59"/>
                </a:solidFill>
              </a:defRPr>
            </a:lvl2pPr>
            <a:lvl3pPr marL="1409700" indent="-381000">
              <a:lnSpc>
                <a:spcPct val="150000"/>
              </a:lnSpc>
              <a:spcBef>
                <a:spcPts val="1000"/>
              </a:spcBef>
              <a:buClr>
                <a:srgbClr val="FFC100"/>
              </a:buClr>
              <a:buSzPts val="2000"/>
              <a:buFont typeface="Arial"/>
              <a:buChar char="•"/>
              <a:defRPr sz="2000">
                <a:solidFill>
                  <a:srgbClr val="313A59"/>
                </a:solidFill>
              </a:defRPr>
            </a:lvl3pPr>
            <a:lvl4pPr marL="1866900" indent="-381000">
              <a:lnSpc>
                <a:spcPct val="150000"/>
              </a:lnSpc>
              <a:spcBef>
                <a:spcPts val="1000"/>
              </a:spcBef>
              <a:buClr>
                <a:srgbClr val="FFC100"/>
              </a:buClr>
              <a:buSzPts val="2000"/>
              <a:buFont typeface="Arial"/>
              <a:buChar char="•"/>
              <a:defRPr sz="2000">
                <a:solidFill>
                  <a:srgbClr val="313A59"/>
                </a:solidFill>
              </a:defRPr>
            </a:lvl4pPr>
            <a:lvl5pPr marL="2324100" indent="-381000">
              <a:lnSpc>
                <a:spcPct val="150000"/>
              </a:lnSpc>
              <a:spcBef>
                <a:spcPts val="1000"/>
              </a:spcBef>
              <a:buClr>
                <a:srgbClr val="FFC100"/>
              </a:buClr>
              <a:buSzPts val="2000"/>
              <a:buFont typeface="Arial"/>
              <a:buChar char="•"/>
              <a:defRPr sz="2000">
                <a:solidFill>
                  <a:srgbClr val="313A59"/>
                </a:solidFill>
              </a:defRPr>
            </a:lvl5pPr>
          </a:lstStyle>
          <a:p>
            <a:pPr/>
            <a:r>
              <a:t>Body Level One</a:t>
            </a:r>
          </a:p>
          <a:p>
            <a:pPr lvl="1"/>
            <a:r>
              <a:t>Body Level Two</a:t>
            </a:r>
          </a:p>
          <a:p>
            <a:pPr lvl="2"/>
            <a:r>
              <a:t>Body Level Three</a:t>
            </a:r>
          </a:p>
          <a:p>
            <a:pPr lvl="3"/>
            <a:r>
              <a:t>Body Level Four</a:t>
            </a:r>
          </a:p>
          <a:p>
            <a:pPr lvl="4"/>
            <a:r>
              <a:t>Body Level Five</a:t>
            </a:r>
          </a:p>
        </p:txBody>
      </p:sp>
      <p:pic>
        <p:nvPicPr>
          <p:cNvPr id="32" name="Google Shape;24;p3" descr="Google Shape;24;p3"/>
          <p:cNvPicPr>
            <a:picLocks noChangeAspect="1"/>
          </p:cNvPicPr>
          <p:nvPr/>
        </p:nvPicPr>
        <p:blipFill>
          <a:blip r:embed="rId2">
            <a:extLst/>
          </a:blip>
          <a:stretch>
            <a:fillRect/>
          </a:stretch>
        </p:blipFill>
        <p:spPr>
          <a:xfrm>
            <a:off x="197218" y="256142"/>
            <a:ext cx="2322277" cy="580571"/>
          </a:xfrm>
          <a:prstGeom prst="rect">
            <a:avLst/>
          </a:prstGeom>
          <a:ln w="12700">
            <a:miter lim="400000"/>
          </a:ln>
        </p:spPr>
      </p:pic>
      <p:sp>
        <p:nvSpPr>
          <p:cNvPr id="33" name="Slide Number"/>
          <p:cNvSpPr txBox="1"/>
          <p:nvPr>
            <p:ph type="sldNum" sz="quarter" idx="2"/>
          </p:nvPr>
        </p:nvSpPr>
        <p:spPr>
          <a:xfrm>
            <a:off x="11249857" y="6305890"/>
            <a:ext cx="358374" cy="350623"/>
          </a:xfrm>
          <a:prstGeom prst="rect">
            <a:avLst/>
          </a:prstGeom>
        </p:spPr>
        <p:txBody>
          <a:bodyPr lIns="45699" tIns="45699" rIns="45699" bIns="45699" anchor="b"/>
          <a:lstStyle>
            <a:lvl1pPr>
              <a:defRPr sz="1800">
                <a:solidFill>
                  <a:srgbClr val="A5A5A5"/>
                </a:solidFill>
              </a:defRPr>
            </a:lvl1pPr>
          </a:lstStyle>
          <a:p>
            <a:pPr/>
            <a:fld id="{86CB4B4D-7CA3-9044-876B-883B54F8677D}" type="slidenum"/>
          </a:p>
        </p:txBody>
      </p:sp>
      <p:pic>
        <p:nvPicPr>
          <p:cNvPr id="34" name="Google Shape;26;p3" descr="Google Shape;26;p3"/>
          <p:cNvPicPr>
            <a:picLocks noChangeAspect="1"/>
          </p:cNvPicPr>
          <p:nvPr/>
        </p:nvPicPr>
        <p:blipFill>
          <a:blip r:embed="rId3">
            <a:extLst/>
          </a:blip>
          <a:srcRect l="13542" t="29341" r="12583" b="20157"/>
          <a:stretch>
            <a:fillRect/>
          </a:stretch>
        </p:blipFill>
        <p:spPr>
          <a:xfrm>
            <a:off x="350196" y="6309319"/>
            <a:ext cx="1425276" cy="407223"/>
          </a:xfrm>
          <a:prstGeom prst="rect">
            <a:avLst/>
          </a:prstGeom>
          <a:ln w="12700">
            <a:miter lim="400000"/>
          </a:ln>
        </p:spPr>
      </p:pic>
      <p:pic>
        <p:nvPicPr>
          <p:cNvPr id="35" name="Google Shape;27;p3" descr="Google Shape;27;p3"/>
          <p:cNvPicPr>
            <a:picLocks noChangeAspect="1"/>
          </p:cNvPicPr>
          <p:nvPr/>
        </p:nvPicPr>
        <p:blipFill>
          <a:blip r:embed="rId4">
            <a:extLst/>
          </a:blip>
          <a:stretch>
            <a:fillRect/>
          </a:stretch>
        </p:blipFill>
        <p:spPr>
          <a:xfrm>
            <a:off x="5383362" y="6480969"/>
            <a:ext cx="1425277" cy="165845"/>
          </a:xfrm>
          <a:prstGeom prst="rect">
            <a:avLst/>
          </a:prstGeom>
          <a:ln w="12700">
            <a:miter lim="400000"/>
          </a:ln>
        </p:spPr>
      </p:pic>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09 Slide - photo">
    <p:spTree>
      <p:nvGrpSpPr>
        <p:cNvPr id="1" name=""/>
        <p:cNvGrpSpPr/>
        <p:nvPr/>
      </p:nvGrpSpPr>
      <p:grpSpPr>
        <a:xfrm>
          <a:off x="0" y="0"/>
          <a:ext cx="0" cy="0"/>
          <a:chOff x="0" y="0"/>
          <a:chExt cx="0" cy="0"/>
        </a:xfrm>
      </p:grpSpPr>
      <p:pic>
        <p:nvPicPr>
          <p:cNvPr id="256" name="Google Shape;152;p21" descr="Google Shape;152;p21"/>
          <p:cNvPicPr>
            <a:picLocks noChangeAspect="1"/>
          </p:cNvPicPr>
          <p:nvPr/>
        </p:nvPicPr>
        <p:blipFill>
          <a:blip r:embed="rId2">
            <a:extLst/>
          </a:blip>
          <a:srcRect l="0" t="2109" r="0" b="13515"/>
          <a:stretch>
            <a:fillRect/>
          </a:stretch>
        </p:blipFill>
        <p:spPr>
          <a:xfrm>
            <a:off x="0" y="-1"/>
            <a:ext cx="12192000" cy="6858001"/>
          </a:xfrm>
          <a:prstGeom prst="rect">
            <a:avLst/>
          </a:prstGeom>
          <a:ln w="12700">
            <a:miter lim="400000"/>
          </a:ln>
        </p:spPr>
      </p:pic>
      <p:pic>
        <p:nvPicPr>
          <p:cNvPr id="257" name="Google Shape;153;p21" descr="Google Shape;153;p21"/>
          <p:cNvPicPr>
            <a:picLocks noChangeAspect="1"/>
          </p:cNvPicPr>
          <p:nvPr/>
        </p:nvPicPr>
        <p:blipFill>
          <a:blip r:embed="rId3">
            <a:extLst/>
          </a:blip>
          <a:stretch>
            <a:fillRect/>
          </a:stretch>
        </p:blipFill>
        <p:spPr>
          <a:xfrm>
            <a:off x="8328248" y="2333795"/>
            <a:ext cx="2190408" cy="2190408"/>
          </a:xfrm>
          <a:prstGeom prst="rect">
            <a:avLst/>
          </a:prstGeom>
          <a:ln w="12700">
            <a:miter lim="400000"/>
          </a:ln>
        </p:spPr>
      </p:pic>
      <p:pic>
        <p:nvPicPr>
          <p:cNvPr id="258" name="Google Shape;154;p21" descr="Google Shape;154;p21"/>
          <p:cNvPicPr>
            <a:picLocks noChangeAspect="1"/>
          </p:cNvPicPr>
          <p:nvPr/>
        </p:nvPicPr>
        <p:blipFill>
          <a:blip r:embed="rId4">
            <a:extLst/>
          </a:blip>
          <a:stretch>
            <a:fillRect/>
          </a:stretch>
        </p:blipFill>
        <p:spPr>
          <a:xfrm>
            <a:off x="9472672" y="2996950"/>
            <a:ext cx="864097" cy="864097"/>
          </a:xfrm>
          <a:prstGeom prst="rect">
            <a:avLst/>
          </a:prstGeom>
          <a:ln w="12700">
            <a:miter lim="400000"/>
          </a:ln>
        </p:spPr>
      </p:pic>
      <p:pic>
        <p:nvPicPr>
          <p:cNvPr id="259" name="Google Shape;155;p21" descr="Google Shape;155;p21"/>
          <p:cNvPicPr>
            <a:picLocks noChangeAspect="1"/>
          </p:cNvPicPr>
          <p:nvPr/>
        </p:nvPicPr>
        <p:blipFill>
          <a:blip r:embed="rId5">
            <a:extLst/>
          </a:blip>
          <a:stretch>
            <a:fillRect/>
          </a:stretch>
        </p:blipFill>
        <p:spPr>
          <a:xfrm>
            <a:off x="750017" y="764704"/>
            <a:ext cx="3018128" cy="754532"/>
          </a:xfrm>
          <a:prstGeom prst="rect">
            <a:avLst/>
          </a:prstGeom>
          <a:ln w="12700">
            <a:miter lim="400000"/>
          </a:ln>
        </p:spPr>
      </p:pic>
      <p:sp>
        <p:nvSpPr>
          <p:cNvPr id="26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0 Slide - photo">
    <p:spTree>
      <p:nvGrpSpPr>
        <p:cNvPr id="1" name=""/>
        <p:cNvGrpSpPr/>
        <p:nvPr/>
      </p:nvGrpSpPr>
      <p:grpSpPr>
        <a:xfrm>
          <a:off x="0" y="0"/>
          <a:ext cx="0" cy="0"/>
          <a:chOff x="0" y="0"/>
          <a:chExt cx="0" cy="0"/>
        </a:xfrm>
      </p:grpSpPr>
      <p:pic>
        <p:nvPicPr>
          <p:cNvPr id="267" name="Google Shape;157;p22" descr="Google Shape;157;p22"/>
          <p:cNvPicPr>
            <a:picLocks noChangeAspect="1"/>
          </p:cNvPicPr>
          <p:nvPr/>
        </p:nvPicPr>
        <p:blipFill>
          <a:blip r:embed="rId2">
            <a:extLst/>
          </a:blip>
          <a:srcRect l="0" t="25000" r="0" b="0"/>
          <a:stretch>
            <a:fillRect/>
          </a:stretch>
        </p:blipFill>
        <p:spPr>
          <a:xfrm>
            <a:off x="0" y="0"/>
            <a:ext cx="12192000" cy="6858000"/>
          </a:xfrm>
          <a:prstGeom prst="rect">
            <a:avLst/>
          </a:prstGeom>
          <a:ln w="12700">
            <a:miter lim="400000"/>
          </a:ln>
        </p:spPr>
      </p:pic>
      <p:pic>
        <p:nvPicPr>
          <p:cNvPr id="268" name="Google Shape;158;p22" descr="Google Shape;158;p22"/>
          <p:cNvPicPr>
            <a:picLocks noChangeAspect="1"/>
          </p:cNvPicPr>
          <p:nvPr/>
        </p:nvPicPr>
        <p:blipFill>
          <a:blip r:embed="rId3">
            <a:extLst/>
          </a:blip>
          <a:srcRect l="9923" t="24639" r="34704" b="19989"/>
          <a:stretch>
            <a:fillRect/>
          </a:stretch>
        </p:blipFill>
        <p:spPr>
          <a:xfrm>
            <a:off x="0" y="-1"/>
            <a:ext cx="12192000" cy="6858001"/>
          </a:xfrm>
          <a:prstGeom prst="rect">
            <a:avLst/>
          </a:prstGeom>
          <a:ln w="12700">
            <a:miter lim="400000"/>
          </a:ln>
        </p:spPr>
      </p:pic>
      <p:pic>
        <p:nvPicPr>
          <p:cNvPr id="269" name="Google Shape;159;p22" descr="Google Shape;159;p22"/>
          <p:cNvPicPr>
            <a:picLocks noChangeAspect="1"/>
          </p:cNvPicPr>
          <p:nvPr/>
        </p:nvPicPr>
        <p:blipFill>
          <a:blip r:embed="rId4">
            <a:extLst/>
          </a:blip>
          <a:stretch>
            <a:fillRect/>
          </a:stretch>
        </p:blipFill>
        <p:spPr>
          <a:xfrm>
            <a:off x="1055440" y="4326040"/>
            <a:ext cx="864097" cy="864097"/>
          </a:xfrm>
          <a:prstGeom prst="rect">
            <a:avLst/>
          </a:prstGeom>
          <a:ln w="12700">
            <a:miter lim="400000"/>
          </a:ln>
        </p:spPr>
      </p:pic>
      <p:pic>
        <p:nvPicPr>
          <p:cNvPr id="270" name="Google Shape;160;p22" descr="Google Shape;160;p22"/>
          <p:cNvPicPr>
            <a:picLocks noChangeAspect="1"/>
          </p:cNvPicPr>
          <p:nvPr/>
        </p:nvPicPr>
        <p:blipFill>
          <a:blip r:embed="rId5">
            <a:extLst/>
          </a:blip>
          <a:stretch>
            <a:fillRect/>
          </a:stretch>
        </p:blipFill>
        <p:spPr>
          <a:xfrm>
            <a:off x="750017" y="1777426"/>
            <a:ext cx="3018128" cy="754533"/>
          </a:xfrm>
          <a:prstGeom prst="rect">
            <a:avLst/>
          </a:prstGeom>
          <a:ln w="12700">
            <a:miter lim="400000"/>
          </a:ln>
        </p:spPr>
      </p:pic>
      <p:sp>
        <p:nvSpPr>
          <p:cNvPr id="27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1 Slide - photo">
    <p:spTree>
      <p:nvGrpSpPr>
        <p:cNvPr id="1" name=""/>
        <p:cNvGrpSpPr/>
        <p:nvPr/>
      </p:nvGrpSpPr>
      <p:grpSpPr>
        <a:xfrm>
          <a:off x="0" y="0"/>
          <a:ext cx="0" cy="0"/>
          <a:chOff x="0" y="0"/>
          <a:chExt cx="0" cy="0"/>
        </a:xfrm>
      </p:grpSpPr>
      <p:pic>
        <p:nvPicPr>
          <p:cNvPr id="278" name="Google Shape;162;p23" descr="Google Shape;162;p23"/>
          <p:cNvPicPr>
            <a:picLocks noChangeAspect="1"/>
          </p:cNvPicPr>
          <p:nvPr/>
        </p:nvPicPr>
        <p:blipFill>
          <a:blip r:embed="rId2">
            <a:extLst/>
          </a:blip>
          <a:srcRect l="0" t="25000" r="0" b="0"/>
          <a:stretch>
            <a:fillRect/>
          </a:stretch>
        </p:blipFill>
        <p:spPr>
          <a:xfrm>
            <a:off x="0" y="0"/>
            <a:ext cx="12192000" cy="6858000"/>
          </a:xfrm>
          <a:prstGeom prst="rect">
            <a:avLst/>
          </a:prstGeom>
          <a:ln w="12700">
            <a:miter lim="400000"/>
          </a:ln>
        </p:spPr>
      </p:pic>
      <p:pic>
        <p:nvPicPr>
          <p:cNvPr id="279" name="Google Shape;163;p23" descr="Google Shape;163;p23"/>
          <p:cNvPicPr>
            <a:picLocks noChangeAspect="1"/>
          </p:cNvPicPr>
          <p:nvPr/>
        </p:nvPicPr>
        <p:blipFill>
          <a:blip r:embed="rId3">
            <a:extLst/>
          </a:blip>
          <a:stretch>
            <a:fillRect/>
          </a:stretch>
        </p:blipFill>
        <p:spPr>
          <a:xfrm>
            <a:off x="750017" y="4581128"/>
            <a:ext cx="3018128" cy="754533"/>
          </a:xfrm>
          <a:prstGeom prst="rect">
            <a:avLst/>
          </a:prstGeom>
          <a:ln w="12700">
            <a:miter lim="400000"/>
          </a:ln>
        </p:spPr>
      </p:pic>
      <p:sp>
        <p:nvSpPr>
          <p:cNvPr id="28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2 Slide - photo">
    <p:spTree>
      <p:nvGrpSpPr>
        <p:cNvPr id="1" name=""/>
        <p:cNvGrpSpPr/>
        <p:nvPr/>
      </p:nvGrpSpPr>
      <p:grpSpPr>
        <a:xfrm>
          <a:off x="0" y="0"/>
          <a:ext cx="0" cy="0"/>
          <a:chOff x="0" y="0"/>
          <a:chExt cx="0" cy="0"/>
        </a:xfrm>
      </p:grpSpPr>
      <p:pic>
        <p:nvPicPr>
          <p:cNvPr id="287" name="Google Shape;165;p24" descr="Google Shape;165;p24"/>
          <p:cNvPicPr>
            <a:picLocks noChangeAspect="1"/>
          </p:cNvPicPr>
          <p:nvPr/>
        </p:nvPicPr>
        <p:blipFill>
          <a:blip r:embed="rId2">
            <a:extLst/>
          </a:blip>
          <a:stretch>
            <a:fillRect/>
          </a:stretch>
        </p:blipFill>
        <p:spPr>
          <a:xfrm>
            <a:off x="3965245" y="980728"/>
            <a:ext cx="7598900" cy="5877272"/>
          </a:xfrm>
          <a:prstGeom prst="rect">
            <a:avLst/>
          </a:prstGeom>
          <a:ln w="12700">
            <a:miter lim="400000"/>
          </a:ln>
        </p:spPr>
      </p:pic>
      <p:pic>
        <p:nvPicPr>
          <p:cNvPr id="288" name="Google Shape;166;p24" descr="Google Shape;166;p24"/>
          <p:cNvPicPr>
            <a:picLocks noChangeAspect="1"/>
          </p:cNvPicPr>
          <p:nvPr/>
        </p:nvPicPr>
        <p:blipFill>
          <a:blip r:embed="rId3">
            <a:extLst/>
          </a:blip>
          <a:stretch>
            <a:fillRect/>
          </a:stretch>
        </p:blipFill>
        <p:spPr>
          <a:xfrm>
            <a:off x="551383" y="2708919"/>
            <a:ext cx="3744417" cy="936105"/>
          </a:xfrm>
          <a:prstGeom prst="rect">
            <a:avLst/>
          </a:prstGeom>
          <a:ln w="12700">
            <a:miter lim="400000"/>
          </a:ln>
        </p:spPr>
      </p:pic>
      <p:sp>
        <p:nvSpPr>
          <p:cNvPr id="28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3 Slide - photo">
    <p:spTree>
      <p:nvGrpSpPr>
        <p:cNvPr id="1" name=""/>
        <p:cNvGrpSpPr/>
        <p:nvPr/>
      </p:nvGrpSpPr>
      <p:grpSpPr>
        <a:xfrm>
          <a:off x="0" y="0"/>
          <a:ext cx="0" cy="0"/>
          <a:chOff x="0" y="0"/>
          <a:chExt cx="0" cy="0"/>
        </a:xfrm>
      </p:grpSpPr>
      <p:pic>
        <p:nvPicPr>
          <p:cNvPr id="296" name="Google Shape;168;p25" descr="Google Shape;168;p25"/>
          <p:cNvPicPr>
            <a:picLocks noChangeAspect="1"/>
          </p:cNvPicPr>
          <p:nvPr/>
        </p:nvPicPr>
        <p:blipFill>
          <a:blip r:embed="rId2">
            <a:extLst/>
          </a:blip>
          <a:stretch>
            <a:fillRect/>
          </a:stretch>
        </p:blipFill>
        <p:spPr>
          <a:xfrm>
            <a:off x="911424" y="2276049"/>
            <a:ext cx="5951073" cy="2305901"/>
          </a:xfrm>
          <a:prstGeom prst="rect">
            <a:avLst/>
          </a:prstGeom>
          <a:ln w="12700">
            <a:miter lim="400000"/>
          </a:ln>
        </p:spPr>
      </p:pic>
      <p:pic>
        <p:nvPicPr>
          <p:cNvPr id="297" name="Google Shape;169;p25" descr="Google Shape;169;p25"/>
          <p:cNvPicPr>
            <a:picLocks noChangeAspect="1"/>
          </p:cNvPicPr>
          <p:nvPr/>
        </p:nvPicPr>
        <p:blipFill>
          <a:blip r:embed="rId3">
            <a:extLst/>
          </a:blip>
          <a:stretch>
            <a:fillRect/>
          </a:stretch>
        </p:blipFill>
        <p:spPr>
          <a:xfrm>
            <a:off x="7464152" y="2852935"/>
            <a:ext cx="3744417" cy="936105"/>
          </a:xfrm>
          <a:prstGeom prst="rect">
            <a:avLst/>
          </a:prstGeom>
          <a:ln w="12700">
            <a:miter lim="400000"/>
          </a:ln>
        </p:spPr>
      </p:pic>
      <p:sp>
        <p:nvSpPr>
          <p:cNvPr id="29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13 Slide - photo">
    <p:spTree>
      <p:nvGrpSpPr>
        <p:cNvPr id="1" name=""/>
        <p:cNvGrpSpPr/>
        <p:nvPr/>
      </p:nvGrpSpPr>
      <p:grpSpPr>
        <a:xfrm>
          <a:off x="0" y="0"/>
          <a:ext cx="0" cy="0"/>
          <a:chOff x="0" y="0"/>
          <a:chExt cx="0" cy="0"/>
        </a:xfrm>
      </p:grpSpPr>
      <p:pic>
        <p:nvPicPr>
          <p:cNvPr id="305" name="Google Shape;171;p26" descr="Google Shape;171;p26"/>
          <p:cNvPicPr>
            <a:picLocks noChangeAspect="1"/>
          </p:cNvPicPr>
          <p:nvPr/>
        </p:nvPicPr>
        <p:blipFill>
          <a:blip r:embed="rId2">
            <a:extLst/>
          </a:blip>
          <a:stretch>
            <a:fillRect/>
          </a:stretch>
        </p:blipFill>
        <p:spPr>
          <a:xfrm>
            <a:off x="5159895" y="2708919"/>
            <a:ext cx="5951073" cy="2305902"/>
          </a:xfrm>
          <a:prstGeom prst="rect">
            <a:avLst/>
          </a:prstGeom>
          <a:ln w="12700">
            <a:miter lim="400000"/>
          </a:ln>
        </p:spPr>
      </p:pic>
      <p:pic>
        <p:nvPicPr>
          <p:cNvPr id="306" name="Google Shape;172;p26" descr="Google Shape;172;p26"/>
          <p:cNvPicPr>
            <a:picLocks noChangeAspect="1"/>
          </p:cNvPicPr>
          <p:nvPr/>
        </p:nvPicPr>
        <p:blipFill>
          <a:blip r:embed="rId3">
            <a:extLst/>
          </a:blip>
          <a:stretch>
            <a:fillRect/>
          </a:stretch>
        </p:blipFill>
        <p:spPr>
          <a:xfrm>
            <a:off x="623391" y="908720"/>
            <a:ext cx="1440161" cy="360041"/>
          </a:xfrm>
          <a:prstGeom prst="rect">
            <a:avLst/>
          </a:prstGeom>
          <a:ln w="12700">
            <a:miter lim="400000"/>
          </a:ln>
        </p:spPr>
      </p:pic>
      <p:sp>
        <p:nvSpPr>
          <p:cNvPr id="307" name="Body Level One…"/>
          <p:cNvSpPr txBox="1"/>
          <p:nvPr>
            <p:ph type="body" sz="quarter" idx="1"/>
          </p:nvPr>
        </p:nvSpPr>
        <p:spPr>
          <a:xfrm>
            <a:off x="767668" y="3573452"/>
            <a:ext cx="3816351" cy="576834"/>
          </a:xfrm>
          <a:prstGeom prst="rect">
            <a:avLst/>
          </a:prstGeom>
        </p:spPr>
        <p:txBody>
          <a:bodyPr lIns="45699" tIns="45699" rIns="45699" bIns="45699" anchor="ctr">
            <a:normAutofit fontScale="100000" lnSpcReduction="0"/>
          </a:bodyPr>
          <a:lstStyle>
            <a:lvl1pPr marL="228600">
              <a:lnSpc>
                <a:spcPct val="90000"/>
              </a:lnSpc>
              <a:spcBef>
                <a:spcPts val="1000"/>
              </a:spcBef>
              <a:defRPr b="1" sz="4000">
                <a:solidFill>
                  <a:schemeClr val="accent3"/>
                </a:solidFill>
              </a:defRPr>
            </a:lvl1pPr>
            <a:lvl2pPr marL="1333500" indent="-762000">
              <a:lnSpc>
                <a:spcPct val="90000"/>
              </a:lnSpc>
              <a:spcBef>
                <a:spcPts val="1000"/>
              </a:spcBef>
              <a:buSzPts val="4000"/>
              <a:buChar char="•"/>
              <a:defRPr b="1" sz="4000">
                <a:solidFill>
                  <a:schemeClr val="accent3"/>
                </a:solidFill>
              </a:defRPr>
            </a:lvl2pPr>
            <a:lvl3pPr marL="1790700" indent="-762000">
              <a:lnSpc>
                <a:spcPct val="90000"/>
              </a:lnSpc>
              <a:spcBef>
                <a:spcPts val="1000"/>
              </a:spcBef>
              <a:buSzPts val="4000"/>
              <a:buChar char="•"/>
              <a:defRPr b="1" sz="4000">
                <a:solidFill>
                  <a:schemeClr val="accent3"/>
                </a:solidFill>
              </a:defRPr>
            </a:lvl3pPr>
            <a:lvl4pPr marL="2247900" indent="-762000">
              <a:lnSpc>
                <a:spcPct val="90000"/>
              </a:lnSpc>
              <a:spcBef>
                <a:spcPts val="1000"/>
              </a:spcBef>
              <a:buSzPts val="4000"/>
              <a:buChar char="•"/>
              <a:defRPr b="1" sz="4000">
                <a:solidFill>
                  <a:schemeClr val="accent3"/>
                </a:solidFill>
              </a:defRPr>
            </a:lvl4pPr>
            <a:lvl5pPr marL="2705100" indent="-762000">
              <a:lnSpc>
                <a:spcPct val="90000"/>
              </a:lnSpc>
              <a:spcBef>
                <a:spcPts val="1000"/>
              </a:spcBef>
              <a:buSzPts val="4000"/>
              <a:buChar char="•"/>
              <a:defRPr b="1" sz="4000">
                <a:solidFill>
                  <a:schemeClr val="accent3"/>
                </a:solidFill>
              </a:defRPr>
            </a:lvl5pPr>
          </a:lstStyle>
          <a:p>
            <a:pPr/>
            <a:r>
              <a:t>Body Level One</a:t>
            </a:r>
          </a:p>
          <a:p>
            <a:pPr lvl="1"/>
            <a:r>
              <a:t>Body Level Two</a:t>
            </a:r>
          </a:p>
          <a:p>
            <a:pPr lvl="2"/>
            <a:r>
              <a:t>Body Level Three</a:t>
            </a:r>
          </a:p>
          <a:p>
            <a:pPr lvl="3"/>
            <a:r>
              <a:t>Body Level Four</a:t>
            </a:r>
          </a:p>
          <a:p>
            <a:pPr lvl="4"/>
            <a:r>
              <a:t>Body Level Five</a:t>
            </a:r>
          </a:p>
        </p:txBody>
      </p:sp>
      <p:sp>
        <p:nvSpPr>
          <p:cNvPr id="3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4 Slide - photo">
    <p:spTree>
      <p:nvGrpSpPr>
        <p:cNvPr id="1" name=""/>
        <p:cNvGrpSpPr/>
        <p:nvPr/>
      </p:nvGrpSpPr>
      <p:grpSpPr>
        <a:xfrm>
          <a:off x="0" y="0"/>
          <a:ext cx="0" cy="0"/>
          <a:chOff x="0" y="0"/>
          <a:chExt cx="0" cy="0"/>
        </a:xfrm>
      </p:grpSpPr>
      <p:pic>
        <p:nvPicPr>
          <p:cNvPr id="315" name="Google Shape;175;p27" descr="Google Shape;175;p27"/>
          <p:cNvPicPr>
            <a:picLocks noChangeAspect="1"/>
          </p:cNvPicPr>
          <p:nvPr/>
        </p:nvPicPr>
        <p:blipFill>
          <a:blip r:embed="rId2">
            <a:extLst/>
          </a:blip>
          <a:stretch>
            <a:fillRect/>
          </a:stretch>
        </p:blipFill>
        <p:spPr>
          <a:xfrm>
            <a:off x="4007768" y="851835"/>
            <a:ext cx="7772401" cy="6011466"/>
          </a:xfrm>
          <a:prstGeom prst="rect">
            <a:avLst/>
          </a:prstGeom>
          <a:ln w="12700">
            <a:miter lim="400000"/>
          </a:ln>
        </p:spPr>
      </p:pic>
      <p:pic>
        <p:nvPicPr>
          <p:cNvPr id="316" name="Google Shape;176;p27" descr="Google Shape;176;p27"/>
          <p:cNvPicPr>
            <a:picLocks noChangeAspect="1"/>
          </p:cNvPicPr>
          <p:nvPr/>
        </p:nvPicPr>
        <p:blipFill>
          <a:blip r:embed="rId3">
            <a:extLst/>
          </a:blip>
          <a:stretch>
            <a:fillRect/>
          </a:stretch>
        </p:blipFill>
        <p:spPr>
          <a:xfrm>
            <a:off x="839416" y="1196750"/>
            <a:ext cx="2161740" cy="540436"/>
          </a:xfrm>
          <a:prstGeom prst="rect">
            <a:avLst/>
          </a:prstGeom>
          <a:ln w="12700">
            <a:miter lim="400000"/>
          </a:ln>
        </p:spPr>
      </p:pic>
      <p:sp>
        <p:nvSpPr>
          <p:cNvPr id="3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5 Slide - photo">
    <p:spTree>
      <p:nvGrpSpPr>
        <p:cNvPr id="1" name=""/>
        <p:cNvGrpSpPr/>
        <p:nvPr/>
      </p:nvGrpSpPr>
      <p:grpSpPr>
        <a:xfrm>
          <a:off x="0" y="0"/>
          <a:ext cx="0" cy="0"/>
          <a:chOff x="0" y="0"/>
          <a:chExt cx="0" cy="0"/>
        </a:xfrm>
      </p:grpSpPr>
      <p:pic>
        <p:nvPicPr>
          <p:cNvPr id="324" name="Google Shape;178;p28" descr="Google Shape;178;p28"/>
          <p:cNvPicPr>
            <a:picLocks noChangeAspect="1"/>
          </p:cNvPicPr>
          <p:nvPr/>
        </p:nvPicPr>
        <p:blipFill>
          <a:blip r:embed="rId2">
            <a:extLst/>
          </a:blip>
          <a:srcRect l="0" t="5349" r="0" b="5347"/>
          <a:stretch>
            <a:fillRect/>
          </a:stretch>
        </p:blipFill>
        <p:spPr>
          <a:xfrm>
            <a:off x="-21293" y="0"/>
            <a:ext cx="12255512" cy="6858001"/>
          </a:xfrm>
          <a:prstGeom prst="rect">
            <a:avLst/>
          </a:prstGeom>
          <a:ln w="12700">
            <a:miter lim="400000"/>
          </a:ln>
        </p:spPr>
      </p:pic>
      <p:pic>
        <p:nvPicPr>
          <p:cNvPr id="325" name="Google Shape;179;p28" descr="Google Shape;179;p28"/>
          <p:cNvPicPr>
            <a:picLocks noChangeAspect="1"/>
          </p:cNvPicPr>
          <p:nvPr/>
        </p:nvPicPr>
        <p:blipFill>
          <a:blip r:embed="rId3">
            <a:extLst/>
          </a:blip>
          <a:srcRect l="39281" t="11363" r="0" b="0"/>
          <a:stretch>
            <a:fillRect/>
          </a:stretch>
        </p:blipFill>
        <p:spPr>
          <a:xfrm rot="10800000">
            <a:off x="570531" y="550663"/>
            <a:ext cx="7128794" cy="5774452"/>
          </a:xfrm>
          <a:prstGeom prst="rect">
            <a:avLst/>
          </a:prstGeom>
          <a:ln w="12700">
            <a:miter lim="400000"/>
          </a:ln>
        </p:spPr>
      </p:pic>
      <p:pic>
        <p:nvPicPr>
          <p:cNvPr id="326" name="Google Shape;180;p28" descr="Google Shape;180;p28"/>
          <p:cNvPicPr>
            <a:picLocks noChangeAspect="1"/>
          </p:cNvPicPr>
          <p:nvPr/>
        </p:nvPicPr>
        <p:blipFill>
          <a:blip r:embed="rId4">
            <a:extLst/>
          </a:blip>
          <a:stretch>
            <a:fillRect/>
          </a:stretch>
        </p:blipFill>
        <p:spPr>
          <a:xfrm>
            <a:off x="8112224" y="3212975"/>
            <a:ext cx="3018128" cy="792089"/>
          </a:xfrm>
          <a:prstGeom prst="rect">
            <a:avLst/>
          </a:prstGeom>
          <a:ln w="12700">
            <a:miter lim="400000"/>
          </a:ln>
        </p:spPr>
      </p:pic>
      <p:sp>
        <p:nvSpPr>
          <p:cNvPr id="3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6 Slide - photo">
    <p:spTree>
      <p:nvGrpSpPr>
        <p:cNvPr id="1" name=""/>
        <p:cNvGrpSpPr/>
        <p:nvPr/>
      </p:nvGrpSpPr>
      <p:grpSpPr>
        <a:xfrm>
          <a:off x="0" y="0"/>
          <a:ext cx="0" cy="0"/>
          <a:chOff x="0" y="0"/>
          <a:chExt cx="0" cy="0"/>
        </a:xfrm>
      </p:grpSpPr>
      <p:pic>
        <p:nvPicPr>
          <p:cNvPr id="334" name="Google Shape;182;p29" descr="Google Shape;182;p29"/>
          <p:cNvPicPr>
            <a:picLocks noChangeAspect="1"/>
          </p:cNvPicPr>
          <p:nvPr/>
        </p:nvPicPr>
        <p:blipFill>
          <a:blip r:embed="rId2">
            <a:extLst/>
          </a:blip>
          <a:stretch>
            <a:fillRect/>
          </a:stretch>
        </p:blipFill>
        <p:spPr>
          <a:xfrm>
            <a:off x="386188" y="188639"/>
            <a:ext cx="11419624" cy="6336705"/>
          </a:xfrm>
          <a:prstGeom prst="rect">
            <a:avLst/>
          </a:prstGeom>
          <a:ln w="12700">
            <a:miter lim="400000"/>
          </a:ln>
        </p:spPr>
      </p:pic>
      <p:pic>
        <p:nvPicPr>
          <p:cNvPr id="335" name="Google Shape;183;p29" descr="Google Shape;183;p29"/>
          <p:cNvPicPr>
            <a:picLocks noChangeAspect="1"/>
          </p:cNvPicPr>
          <p:nvPr/>
        </p:nvPicPr>
        <p:blipFill>
          <a:blip r:embed="rId3">
            <a:extLst/>
          </a:blip>
          <a:stretch>
            <a:fillRect/>
          </a:stretch>
        </p:blipFill>
        <p:spPr>
          <a:xfrm>
            <a:off x="839416" y="1340767"/>
            <a:ext cx="2880320" cy="720081"/>
          </a:xfrm>
          <a:prstGeom prst="rect">
            <a:avLst/>
          </a:prstGeom>
          <a:ln w="12700">
            <a:miter lim="400000"/>
          </a:ln>
        </p:spPr>
      </p:pic>
      <p:sp>
        <p:nvSpPr>
          <p:cNvPr id="33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ullet list">
    <p:spTree>
      <p:nvGrpSpPr>
        <p:cNvPr id="1" name=""/>
        <p:cNvGrpSpPr/>
        <p:nvPr/>
      </p:nvGrpSpPr>
      <p:grpSpPr>
        <a:xfrm>
          <a:off x="0" y="0"/>
          <a:ext cx="0" cy="0"/>
          <a:chOff x="0" y="0"/>
          <a:chExt cx="0" cy="0"/>
        </a:xfrm>
      </p:grpSpPr>
      <p:sp>
        <p:nvSpPr>
          <p:cNvPr id="343" name="Body Level One…"/>
          <p:cNvSpPr txBox="1"/>
          <p:nvPr>
            <p:ph type="body" sz="quarter" idx="1"/>
          </p:nvPr>
        </p:nvSpPr>
        <p:spPr>
          <a:xfrm>
            <a:off x="1546765" y="945931"/>
            <a:ext cx="9417810" cy="849587"/>
          </a:xfrm>
          <a:prstGeom prst="rect">
            <a:avLst/>
          </a:prstGeom>
        </p:spPr>
        <p:txBody>
          <a:bodyPr>
            <a:normAutofit fontScale="100000" lnSpcReduction="0"/>
          </a:bodyPr>
          <a:lstStyle>
            <a:lvl1pPr>
              <a:lnSpc>
                <a:spcPct val="90000"/>
              </a:lnSpc>
              <a:spcBef>
                <a:spcPts val="1000"/>
              </a:spcBef>
              <a:defRPr b="1" sz="3800">
                <a:solidFill>
                  <a:schemeClr val="accent2"/>
                </a:solidFill>
                <a:latin typeface="Arimo"/>
                <a:ea typeface="Arimo"/>
                <a:cs typeface="Arimo"/>
                <a:sym typeface="Arimo"/>
              </a:defRPr>
            </a:lvl1pPr>
            <a:lvl2pPr marL="939800" indent="-482600">
              <a:lnSpc>
                <a:spcPct val="90000"/>
              </a:lnSpc>
              <a:spcBef>
                <a:spcPts val="1000"/>
              </a:spcBef>
              <a:buSzPct val="100000"/>
              <a:buChar char="•"/>
              <a:defRPr b="1" sz="3800">
                <a:solidFill>
                  <a:schemeClr val="accent2"/>
                </a:solidFill>
                <a:latin typeface="Arimo"/>
                <a:ea typeface="Arimo"/>
                <a:cs typeface="Arimo"/>
                <a:sym typeface="Arimo"/>
              </a:defRPr>
            </a:lvl2pPr>
            <a:lvl3pPr marL="1397000" indent="-482600">
              <a:lnSpc>
                <a:spcPct val="90000"/>
              </a:lnSpc>
              <a:spcBef>
                <a:spcPts val="1000"/>
              </a:spcBef>
              <a:buSzPct val="100000"/>
              <a:buChar char="•"/>
              <a:defRPr b="1" sz="3800">
                <a:solidFill>
                  <a:schemeClr val="accent2"/>
                </a:solidFill>
                <a:latin typeface="Arimo"/>
                <a:ea typeface="Arimo"/>
                <a:cs typeface="Arimo"/>
                <a:sym typeface="Arimo"/>
              </a:defRPr>
            </a:lvl3pPr>
            <a:lvl4pPr marL="1854200" indent="-482600">
              <a:lnSpc>
                <a:spcPct val="90000"/>
              </a:lnSpc>
              <a:spcBef>
                <a:spcPts val="1000"/>
              </a:spcBef>
              <a:buSzPct val="100000"/>
              <a:buChar char="•"/>
              <a:defRPr b="1" sz="3800">
                <a:solidFill>
                  <a:schemeClr val="accent2"/>
                </a:solidFill>
                <a:latin typeface="Arimo"/>
                <a:ea typeface="Arimo"/>
                <a:cs typeface="Arimo"/>
                <a:sym typeface="Arimo"/>
              </a:defRPr>
            </a:lvl4pPr>
            <a:lvl5pPr marL="2311400" indent="-482600">
              <a:lnSpc>
                <a:spcPct val="90000"/>
              </a:lnSpc>
              <a:spcBef>
                <a:spcPts val="1000"/>
              </a:spcBef>
              <a:buSzPct val="100000"/>
              <a:buChar char="•"/>
              <a:defRPr b="1" sz="3800">
                <a:solidFill>
                  <a:schemeClr val="accent2"/>
                </a:solidFill>
                <a:latin typeface="Arimo"/>
                <a:ea typeface="Arimo"/>
                <a:cs typeface="Arimo"/>
                <a:sym typeface="Arimo"/>
              </a:defRPr>
            </a:lvl5pPr>
          </a:lstStyle>
          <a:p>
            <a:pPr/>
            <a:r>
              <a:t>Body Level One</a:t>
            </a:r>
          </a:p>
          <a:p>
            <a:pPr lvl="1"/>
            <a:r>
              <a:t>Body Level Two</a:t>
            </a:r>
          </a:p>
          <a:p>
            <a:pPr lvl="2"/>
            <a:r>
              <a:t>Body Level Three</a:t>
            </a:r>
          </a:p>
          <a:p>
            <a:pPr lvl="3"/>
            <a:r>
              <a:t>Body Level Four</a:t>
            </a:r>
          </a:p>
          <a:p>
            <a:pPr lvl="4"/>
            <a:r>
              <a:t>Body Level Five</a:t>
            </a:r>
          </a:p>
        </p:txBody>
      </p:sp>
      <p:sp>
        <p:nvSpPr>
          <p:cNvPr id="344" name="Text Placeholder 6"/>
          <p:cNvSpPr/>
          <p:nvPr>
            <p:ph type="body" idx="21"/>
          </p:nvPr>
        </p:nvSpPr>
        <p:spPr>
          <a:xfrm>
            <a:off x="1546764" y="1676748"/>
            <a:ext cx="9417809" cy="4438430"/>
          </a:xfrm>
          <a:prstGeom prst="rect">
            <a:avLst/>
          </a:prstGeom>
        </p:spPr>
        <p:txBody>
          <a:bodyPr>
            <a:normAutofit fontScale="100000" lnSpcReduction="0"/>
          </a:bodyPr>
          <a:lstStyle/>
          <a:p>
            <a:pPr marL="342900" indent="-342900">
              <a:lnSpc>
                <a:spcPct val="90000"/>
              </a:lnSpc>
              <a:spcBef>
                <a:spcPts val="1000"/>
              </a:spcBef>
              <a:buClr>
                <a:schemeClr val="accent2"/>
              </a:buClr>
              <a:buSzPct val="100000"/>
              <a:buFont typeface="Arial"/>
              <a:buChar char="•"/>
              <a:defRPr sz="3400">
                <a:solidFill>
                  <a:schemeClr val="accent2"/>
                </a:solidFill>
                <a:latin typeface="Arimo"/>
                <a:ea typeface="Arimo"/>
                <a:cs typeface="Arimo"/>
                <a:sym typeface="Arimo"/>
              </a:defRPr>
            </a:pPr>
          </a:p>
        </p:txBody>
      </p:sp>
      <p:pic>
        <p:nvPicPr>
          <p:cNvPr id="345" name="Kép 11" descr="Kép 11"/>
          <p:cNvPicPr>
            <a:picLocks noChangeAspect="1"/>
          </p:cNvPicPr>
          <p:nvPr/>
        </p:nvPicPr>
        <p:blipFill>
          <a:blip r:embed="rId2">
            <a:extLst/>
          </a:blip>
          <a:stretch>
            <a:fillRect/>
          </a:stretch>
        </p:blipFill>
        <p:spPr>
          <a:xfrm>
            <a:off x="36847" y="7285"/>
            <a:ext cx="653016" cy="701992"/>
          </a:xfrm>
          <a:prstGeom prst="rect">
            <a:avLst/>
          </a:prstGeom>
          <a:ln w="12700">
            <a:miter lim="400000"/>
          </a:ln>
        </p:spPr>
      </p:pic>
      <p:sp>
        <p:nvSpPr>
          <p:cNvPr id="346" name="Slide Number"/>
          <p:cNvSpPr txBox="1"/>
          <p:nvPr>
            <p:ph type="sldNum" sz="quarter" idx="2"/>
          </p:nvPr>
        </p:nvSpPr>
        <p:spPr>
          <a:xfrm>
            <a:off x="10792929" y="6394086"/>
            <a:ext cx="273656" cy="264256"/>
          </a:xfrm>
          <a:prstGeom prst="rect">
            <a:avLst/>
          </a:prstGeom>
        </p:spPr>
        <p:txBody>
          <a:bodyPr/>
          <a:lstStyle>
            <a:lvl1pPr>
              <a:defRPr>
                <a:solidFill>
                  <a:srgbClr val="898989"/>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lide with text">
    <p:spTree>
      <p:nvGrpSpPr>
        <p:cNvPr id="1" name=""/>
        <p:cNvGrpSpPr/>
        <p:nvPr/>
      </p:nvGrpSpPr>
      <p:grpSpPr>
        <a:xfrm>
          <a:off x="0" y="0"/>
          <a:ext cx="0" cy="0"/>
          <a:chOff x="0" y="0"/>
          <a:chExt cx="0" cy="0"/>
        </a:xfrm>
      </p:grpSpPr>
      <p:sp>
        <p:nvSpPr>
          <p:cNvPr id="42" name="Google Shape;29;p4"/>
          <p:cNvSpPr/>
          <p:nvPr/>
        </p:nvSpPr>
        <p:spPr>
          <a:xfrm>
            <a:off x="356461" y="6230318"/>
            <a:ext cx="11251770" cy="1"/>
          </a:xfrm>
          <a:prstGeom prst="line">
            <a:avLst/>
          </a:prstGeom>
          <a:ln w="19050">
            <a:solidFill>
              <a:srgbClr val="E7E6E6"/>
            </a:solidFill>
            <a:miter/>
          </a:ln>
        </p:spPr>
        <p:txBody>
          <a:bodyPr lIns="0" tIns="0" rIns="0" bIns="0"/>
          <a:lstStyle/>
          <a:p>
            <a:pPr/>
          </a:p>
        </p:txBody>
      </p:sp>
      <p:sp>
        <p:nvSpPr>
          <p:cNvPr id="43" name="Body Level One…"/>
          <p:cNvSpPr txBox="1"/>
          <p:nvPr>
            <p:ph type="body" idx="1"/>
          </p:nvPr>
        </p:nvSpPr>
        <p:spPr>
          <a:xfrm>
            <a:off x="356460" y="1431925"/>
            <a:ext cx="11251771" cy="4560888"/>
          </a:xfrm>
          <a:prstGeom prst="rect">
            <a:avLst/>
          </a:prstGeom>
        </p:spPr>
        <p:txBody>
          <a:bodyPr lIns="45699" tIns="45699" rIns="45699" bIns="45699">
            <a:normAutofit fontScale="100000" lnSpcReduction="0"/>
          </a:bodyPr>
          <a:lstStyle>
            <a:lvl1pPr marL="228600">
              <a:lnSpc>
                <a:spcPct val="120000"/>
              </a:lnSpc>
              <a:spcBef>
                <a:spcPts val="1000"/>
              </a:spcBef>
              <a:defRPr sz="1800">
                <a:solidFill>
                  <a:srgbClr val="313A59"/>
                </a:solidFill>
              </a:defRPr>
            </a:lvl1pPr>
            <a:lvl2pPr marL="847436" indent="-301336">
              <a:lnSpc>
                <a:spcPct val="120000"/>
              </a:lnSpc>
              <a:spcBef>
                <a:spcPts val="1000"/>
              </a:spcBef>
              <a:buSzPts val="1800"/>
              <a:buChar char="•"/>
              <a:defRPr sz="1800">
                <a:solidFill>
                  <a:srgbClr val="313A59"/>
                </a:solidFill>
              </a:defRPr>
            </a:lvl2pPr>
            <a:lvl3pPr marL="1336039" indent="-320039">
              <a:lnSpc>
                <a:spcPct val="120000"/>
              </a:lnSpc>
              <a:spcBef>
                <a:spcPts val="1000"/>
              </a:spcBef>
              <a:buSzPts val="1800"/>
              <a:buChar char="•"/>
              <a:defRPr sz="1800">
                <a:solidFill>
                  <a:srgbClr val="313A59"/>
                </a:solidFill>
              </a:defRPr>
            </a:lvl3pPr>
            <a:lvl4pPr marL="1828800" indent="-342900">
              <a:lnSpc>
                <a:spcPct val="120000"/>
              </a:lnSpc>
              <a:spcBef>
                <a:spcPts val="1000"/>
              </a:spcBef>
              <a:buSzPts val="1800"/>
              <a:buChar char="•"/>
              <a:defRPr sz="1800">
                <a:solidFill>
                  <a:srgbClr val="313A59"/>
                </a:solidFill>
              </a:defRPr>
            </a:lvl4pPr>
            <a:lvl5pPr marL="2327275" indent="-371475">
              <a:lnSpc>
                <a:spcPct val="120000"/>
              </a:lnSpc>
              <a:spcBef>
                <a:spcPts val="1000"/>
              </a:spcBef>
              <a:buSzPts val="1800"/>
              <a:buChar char="•"/>
              <a:defRPr sz="1800">
                <a:solidFill>
                  <a:srgbClr val="313A59"/>
                </a:solidFill>
              </a:defRPr>
            </a:lvl5pPr>
          </a:lstStyle>
          <a:p>
            <a:pPr/>
            <a:r>
              <a:t>Body Level One</a:t>
            </a:r>
          </a:p>
          <a:p>
            <a:pPr lvl="1"/>
            <a:r>
              <a:t>Body Level Two</a:t>
            </a:r>
          </a:p>
          <a:p>
            <a:pPr lvl="2"/>
            <a:r>
              <a:t>Body Level Three</a:t>
            </a:r>
          </a:p>
          <a:p>
            <a:pPr lvl="3"/>
            <a:r>
              <a:t>Body Level Four</a:t>
            </a:r>
          </a:p>
          <a:p>
            <a:pPr lvl="4"/>
            <a:r>
              <a:t>Body Level Five</a:t>
            </a:r>
          </a:p>
        </p:txBody>
      </p:sp>
      <p:sp>
        <p:nvSpPr>
          <p:cNvPr id="44" name="Google Shape;31;p4"/>
          <p:cNvSpPr/>
          <p:nvPr/>
        </p:nvSpPr>
        <p:spPr>
          <a:xfrm flipV="1">
            <a:off x="2928918" y="162731"/>
            <a:ext cx="1" cy="696727"/>
          </a:xfrm>
          <a:prstGeom prst="line">
            <a:avLst/>
          </a:prstGeom>
          <a:ln w="19050">
            <a:solidFill>
              <a:srgbClr val="D0CECE"/>
            </a:solidFill>
            <a:miter/>
          </a:ln>
        </p:spPr>
        <p:txBody>
          <a:bodyPr lIns="0" tIns="0" rIns="0" bIns="0"/>
          <a:lstStyle/>
          <a:p>
            <a:pPr/>
          </a:p>
        </p:txBody>
      </p:sp>
      <p:sp>
        <p:nvSpPr>
          <p:cNvPr id="45" name="Title Text"/>
          <p:cNvSpPr txBox="1"/>
          <p:nvPr>
            <p:ph type="title"/>
          </p:nvPr>
        </p:nvSpPr>
        <p:spPr>
          <a:xfrm>
            <a:off x="3431706" y="172481"/>
            <a:ext cx="8176525" cy="696727"/>
          </a:xfrm>
          <a:prstGeom prst="rect">
            <a:avLst/>
          </a:prstGeom>
        </p:spPr>
        <p:txBody>
          <a:bodyPr lIns="45699" tIns="45699" rIns="45699" bIns="45699" anchor="b">
            <a:normAutofit fontScale="100000" lnSpcReduction="0"/>
          </a:bodyPr>
          <a:lstStyle>
            <a:lvl1pPr>
              <a:lnSpc>
                <a:spcPct val="90000"/>
              </a:lnSpc>
              <a:defRPr b="1" sz="2400">
                <a:solidFill>
                  <a:srgbClr val="3459B6"/>
                </a:solidFill>
              </a:defRPr>
            </a:lvl1pPr>
          </a:lstStyle>
          <a:p>
            <a:pPr/>
            <a:r>
              <a:t>Title Text</a:t>
            </a:r>
          </a:p>
        </p:txBody>
      </p:sp>
      <p:pic>
        <p:nvPicPr>
          <p:cNvPr id="46" name="Google Shape;33;p4" descr="Google Shape;33;p4"/>
          <p:cNvPicPr>
            <a:picLocks noChangeAspect="1"/>
          </p:cNvPicPr>
          <p:nvPr/>
        </p:nvPicPr>
        <p:blipFill>
          <a:blip r:embed="rId2">
            <a:extLst/>
          </a:blip>
          <a:stretch>
            <a:fillRect/>
          </a:stretch>
        </p:blipFill>
        <p:spPr>
          <a:xfrm>
            <a:off x="197218" y="256142"/>
            <a:ext cx="2322277" cy="580571"/>
          </a:xfrm>
          <a:prstGeom prst="rect">
            <a:avLst/>
          </a:prstGeom>
          <a:ln w="12700">
            <a:miter lim="400000"/>
          </a:ln>
        </p:spPr>
      </p:pic>
      <p:sp>
        <p:nvSpPr>
          <p:cNvPr id="47" name="Slide Number"/>
          <p:cNvSpPr txBox="1"/>
          <p:nvPr>
            <p:ph type="sldNum" sz="quarter" idx="2"/>
          </p:nvPr>
        </p:nvSpPr>
        <p:spPr>
          <a:xfrm>
            <a:off x="11249857" y="6305890"/>
            <a:ext cx="358374" cy="350623"/>
          </a:xfrm>
          <a:prstGeom prst="rect">
            <a:avLst/>
          </a:prstGeom>
        </p:spPr>
        <p:txBody>
          <a:bodyPr lIns="45699" tIns="45699" rIns="45699" bIns="45699" anchor="b"/>
          <a:lstStyle>
            <a:lvl1pPr>
              <a:defRPr sz="1800">
                <a:solidFill>
                  <a:srgbClr val="A5A5A5"/>
                </a:solidFill>
              </a:defRPr>
            </a:lvl1pPr>
          </a:lstStyle>
          <a:p>
            <a:pPr/>
            <a:fld id="{86CB4B4D-7CA3-9044-876B-883B54F8677D}" type="slidenum"/>
          </a:p>
        </p:txBody>
      </p:sp>
      <p:pic>
        <p:nvPicPr>
          <p:cNvPr id="48" name="Google Shape;35;p4" descr="Google Shape;35;p4"/>
          <p:cNvPicPr>
            <a:picLocks noChangeAspect="1"/>
          </p:cNvPicPr>
          <p:nvPr/>
        </p:nvPicPr>
        <p:blipFill>
          <a:blip r:embed="rId3">
            <a:extLst/>
          </a:blip>
          <a:srcRect l="13542" t="29341" r="12583" b="20157"/>
          <a:stretch>
            <a:fillRect/>
          </a:stretch>
        </p:blipFill>
        <p:spPr>
          <a:xfrm>
            <a:off x="350196" y="6309319"/>
            <a:ext cx="1425276" cy="407223"/>
          </a:xfrm>
          <a:prstGeom prst="rect">
            <a:avLst/>
          </a:prstGeom>
          <a:ln w="12700">
            <a:miter lim="400000"/>
          </a:ln>
        </p:spPr>
      </p:pic>
      <p:pic>
        <p:nvPicPr>
          <p:cNvPr id="49" name="Google Shape;36;p4" descr="Google Shape;36;p4"/>
          <p:cNvPicPr>
            <a:picLocks noChangeAspect="1"/>
          </p:cNvPicPr>
          <p:nvPr/>
        </p:nvPicPr>
        <p:blipFill>
          <a:blip r:embed="rId4">
            <a:extLst/>
          </a:blip>
          <a:stretch>
            <a:fillRect/>
          </a:stretch>
        </p:blipFill>
        <p:spPr>
          <a:xfrm>
            <a:off x="5383362" y="6480969"/>
            <a:ext cx="1425277" cy="165845"/>
          </a:xfrm>
          <a:prstGeom prst="rect">
            <a:avLst/>
          </a:prstGeom>
          <a:ln w="12700">
            <a:miter lim="400000"/>
          </a:ln>
        </p:spPr>
      </p:pic>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lide - contact">
    <p:spTree>
      <p:nvGrpSpPr>
        <p:cNvPr id="1" name=""/>
        <p:cNvGrpSpPr/>
        <p:nvPr/>
      </p:nvGrpSpPr>
      <p:grpSpPr>
        <a:xfrm>
          <a:off x="0" y="0"/>
          <a:ext cx="0" cy="0"/>
          <a:chOff x="0" y="0"/>
          <a:chExt cx="0" cy="0"/>
        </a:xfrm>
      </p:grpSpPr>
      <p:pic>
        <p:nvPicPr>
          <p:cNvPr id="353" name="Obraz 1" descr="Obraz 1"/>
          <p:cNvPicPr>
            <a:picLocks noChangeAspect="1"/>
          </p:cNvPicPr>
          <p:nvPr/>
        </p:nvPicPr>
        <p:blipFill>
          <a:blip r:embed="rId2">
            <a:alphaModFix amt="56000"/>
            <a:extLst/>
          </a:blip>
          <a:stretch>
            <a:fillRect/>
          </a:stretch>
        </p:blipFill>
        <p:spPr>
          <a:xfrm rot="10800000">
            <a:off x="6459642" y="546870"/>
            <a:ext cx="1873956" cy="1873956"/>
          </a:xfrm>
          <a:prstGeom prst="rect">
            <a:avLst/>
          </a:prstGeom>
          <a:ln w="12700">
            <a:miter lim="400000"/>
          </a:ln>
        </p:spPr>
      </p:pic>
      <p:sp>
        <p:nvSpPr>
          <p:cNvPr id="354" name="Body Level One…"/>
          <p:cNvSpPr txBox="1"/>
          <p:nvPr>
            <p:ph type="body" sz="quarter" idx="1" hasCustomPrompt="1"/>
          </p:nvPr>
        </p:nvSpPr>
        <p:spPr>
          <a:xfrm>
            <a:off x="1200150" y="3068638"/>
            <a:ext cx="4319588" cy="936426"/>
          </a:xfrm>
          <a:prstGeom prst="rect">
            <a:avLst/>
          </a:prstGeom>
        </p:spPr>
        <p:txBody>
          <a:bodyPr>
            <a:normAutofit fontScale="100000" lnSpcReduction="0"/>
          </a:bodyPr>
          <a:lstStyle>
            <a:lvl1pPr>
              <a:lnSpc>
                <a:spcPct val="90000"/>
              </a:lnSpc>
              <a:spcBef>
                <a:spcPts val="1000"/>
              </a:spcBef>
              <a:defRPr b="1" sz="2800">
                <a:solidFill>
                  <a:srgbClr val="3459B6"/>
                </a:solidFill>
              </a:defRPr>
            </a:lvl1pPr>
            <a:lvl2pPr indent="457200">
              <a:lnSpc>
                <a:spcPct val="90000"/>
              </a:lnSpc>
              <a:spcBef>
                <a:spcPts val="1000"/>
              </a:spcBef>
              <a:defRPr b="1" sz="2800">
                <a:solidFill>
                  <a:srgbClr val="3459B6"/>
                </a:solidFill>
              </a:defRPr>
            </a:lvl2pPr>
            <a:lvl3pPr indent="914400">
              <a:lnSpc>
                <a:spcPct val="90000"/>
              </a:lnSpc>
              <a:spcBef>
                <a:spcPts val="1000"/>
              </a:spcBef>
              <a:defRPr b="1" sz="2800">
                <a:solidFill>
                  <a:srgbClr val="3459B6"/>
                </a:solidFill>
              </a:defRPr>
            </a:lvl3pPr>
            <a:lvl4pPr indent="1371600">
              <a:lnSpc>
                <a:spcPct val="90000"/>
              </a:lnSpc>
              <a:spcBef>
                <a:spcPts val="1000"/>
              </a:spcBef>
              <a:defRPr b="1" sz="2800">
                <a:solidFill>
                  <a:srgbClr val="3459B6"/>
                </a:solidFill>
              </a:defRPr>
            </a:lvl4pPr>
            <a:lvl5pPr indent="1828800">
              <a:lnSpc>
                <a:spcPct val="90000"/>
              </a:lnSpc>
              <a:spcBef>
                <a:spcPts val="1000"/>
              </a:spcBef>
              <a:defRPr b="1" sz="2800">
                <a:solidFill>
                  <a:srgbClr val="3459B6"/>
                </a:solidFill>
              </a:defRPr>
            </a:lvl5pPr>
          </a:lstStyle>
          <a:p>
            <a:pPr/>
            <a:r>
              <a:t>Thank you for your attention</a:t>
            </a:r>
          </a:p>
          <a:p>
            <a:pPr lvl="1"/>
            <a:r>
              <a:t/>
            </a:r>
          </a:p>
          <a:p>
            <a:pPr lvl="2"/>
            <a:r>
              <a:t/>
            </a:r>
          </a:p>
          <a:p>
            <a:pPr lvl="3"/>
            <a:r>
              <a:t/>
            </a:r>
          </a:p>
          <a:p>
            <a:pPr lvl="4"/>
            <a:r>
              <a:t/>
            </a:r>
          </a:p>
        </p:txBody>
      </p:sp>
      <p:sp>
        <p:nvSpPr>
          <p:cNvPr id="355" name="Symbol zastępczy tekstu 16"/>
          <p:cNvSpPr/>
          <p:nvPr>
            <p:ph type="body" sz="quarter" idx="21" hasCustomPrompt="1"/>
          </p:nvPr>
        </p:nvSpPr>
        <p:spPr>
          <a:xfrm>
            <a:off x="6459537" y="3681150"/>
            <a:ext cx="4749801" cy="647825"/>
          </a:xfrm>
          <a:prstGeom prst="rect">
            <a:avLst/>
          </a:prstGeom>
        </p:spPr>
        <p:txBody>
          <a:bodyPr>
            <a:normAutofit fontScale="100000" lnSpcReduction="0"/>
          </a:bodyPr>
          <a:lstStyle>
            <a:lvl1pPr>
              <a:lnSpc>
                <a:spcPct val="90000"/>
              </a:lnSpc>
              <a:spcBef>
                <a:spcPts val="1000"/>
              </a:spcBef>
              <a:defRPr b="1" sz="1800">
                <a:solidFill>
                  <a:srgbClr val="313A59"/>
                </a:solidFill>
              </a:defRPr>
            </a:lvl1pPr>
          </a:lstStyle>
          <a:p>
            <a:pPr/>
            <a:r>
              <a:t>Institution name</a:t>
            </a:r>
          </a:p>
        </p:txBody>
      </p:sp>
      <p:sp>
        <p:nvSpPr>
          <p:cNvPr id="356" name="Symbol zastępczy tekstu 3"/>
          <p:cNvSpPr/>
          <p:nvPr>
            <p:ph type="body" sz="quarter" idx="22" hasCustomPrompt="1"/>
          </p:nvPr>
        </p:nvSpPr>
        <p:spPr>
          <a:xfrm>
            <a:off x="1200150" y="4157462"/>
            <a:ext cx="4319588" cy="1871862"/>
          </a:xfrm>
          <a:prstGeom prst="rect">
            <a:avLst/>
          </a:prstGeom>
        </p:spPr>
        <p:txBody>
          <a:bodyPr>
            <a:normAutofit fontScale="100000" lnSpcReduction="0"/>
          </a:bodyPr>
          <a:lstStyle>
            <a:lvl1pPr>
              <a:lnSpc>
                <a:spcPct val="90000"/>
              </a:lnSpc>
              <a:spcBef>
                <a:spcPts val="1000"/>
              </a:spcBef>
              <a:defRPr b="1" sz="1600"/>
            </a:lvl1pPr>
          </a:lstStyle>
          <a:p>
            <a:pPr/>
            <a:r>
              <a:t>www.hidalgo2.eu
e-mail: office@hidalgo2.eu</a:t>
            </a:r>
          </a:p>
        </p:txBody>
      </p:sp>
      <p:pic>
        <p:nvPicPr>
          <p:cNvPr id="357" name="Obraz 4" descr="Obraz 4"/>
          <p:cNvPicPr>
            <a:picLocks noChangeAspect="1"/>
          </p:cNvPicPr>
          <p:nvPr/>
        </p:nvPicPr>
        <p:blipFill>
          <a:blip r:embed="rId3">
            <a:extLst/>
          </a:blip>
          <a:stretch>
            <a:fillRect/>
          </a:stretch>
        </p:blipFill>
        <p:spPr>
          <a:xfrm>
            <a:off x="983432" y="1691683"/>
            <a:ext cx="2916568" cy="729143"/>
          </a:xfrm>
          <a:prstGeom prst="rect">
            <a:avLst/>
          </a:prstGeom>
          <a:ln w="12700">
            <a:miter lim="400000"/>
          </a:ln>
        </p:spPr>
      </p:pic>
      <p:sp>
        <p:nvSpPr>
          <p:cNvPr id="358" name="Symbol zastępczy tekstu 3"/>
          <p:cNvSpPr/>
          <p:nvPr>
            <p:ph type="body" sz="quarter" idx="23" hasCustomPrompt="1"/>
          </p:nvPr>
        </p:nvSpPr>
        <p:spPr>
          <a:xfrm>
            <a:off x="6459537" y="4509120"/>
            <a:ext cx="4749801" cy="1520205"/>
          </a:xfrm>
          <a:prstGeom prst="rect">
            <a:avLst/>
          </a:prstGeom>
        </p:spPr>
        <p:txBody>
          <a:bodyPr>
            <a:normAutofit fontScale="100000" lnSpcReduction="0"/>
          </a:bodyPr>
          <a:lstStyle>
            <a:lvl1pPr>
              <a:lnSpc>
                <a:spcPct val="90000"/>
              </a:lnSpc>
              <a:spcBef>
                <a:spcPts val="1000"/>
              </a:spcBef>
              <a:defRPr sz="1600">
                <a:solidFill>
                  <a:srgbClr val="313A59"/>
                </a:solidFill>
              </a:defRPr>
            </a:lvl1pPr>
          </a:lstStyle>
          <a:p>
            <a:pPr/>
            <a:r>
              <a:t>Street and number Zip-code City, Country 
phone: (+88 88) 888-88-88 e-mail: email@domainname.com</a:t>
            </a:r>
          </a:p>
        </p:txBody>
      </p:sp>
      <p:sp>
        <p:nvSpPr>
          <p:cNvPr id="359" name="Symbol zastępczy tekstu 3"/>
          <p:cNvSpPr/>
          <p:nvPr>
            <p:ph type="body" sz="quarter" idx="24" hasCustomPrompt="1"/>
          </p:nvPr>
        </p:nvSpPr>
        <p:spPr>
          <a:xfrm>
            <a:off x="6459537" y="3043585"/>
            <a:ext cx="4749801" cy="457421"/>
          </a:xfrm>
          <a:prstGeom prst="rect">
            <a:avLst/>
          </a:prstGeom>
        </p:spPr>
        <p:txBody>
          <a:bodyPr>
            <a:normAutofit fontScale="100000" lnSpcReduction="0"/>
          </a:bodyPr>
          <a:lstStyle>
            <a:lvl1pPr>
              <a:lnSpc>
                <a:spcPct val="90000"/>
              </a:lnSpc>
              <a:spcBef>
                <a:spcPts val="1000"/>
              </a:spcBef>
              <a:defRPr sz="1600">
                <a:latin typeface="Roboto"/>
                <a:ea typeface="Roboto"/>
                <a:cs typeface="Roboto"/>
                <a:sym typeface="Roboto"/>
              </a:defRPr>
            </a:lvl1pPr>
          </a:lstStyle>
          <a:p>
            <a:pPr/>
            <a:r>
              <a:t>Name Surname</a:t>
            </a:r>
          </a:p>
        </p:txBody>
      </p:sp>
      <p:sp>
        <p:nvSpPr>
          <p:cNvPr id="36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lide with text">
    <p:spTree>
      <p:nvGrpSpPr>
        <p:cNvPr id="1" name=""/>
        <p:cNvGrpSpPr/>
        <p:nvPr/>
      </p:nvGrpSpPr>
      <p:grpSpPr>
        <a:xfrm>
          <a:off x="0" y="0"/>
          <a:ext cx="0" cy="0"/>
          <a:chOff x="0" y="0"/>
          <a:chExt cx="0" cy="0"/>
        </a:xfrm>
      </p:grpSpPr>
      <p:sp>
        <p:nvSpPr>
          <p:cNvPr id="367" name="Google Shape;24;p33"/>
          <p:cNvSpPr/>
          <p:nvPr/>
        </p:nvSpPr>
        <p:spPr>
          <a:xfrm>
            <a:off x="356399" y="6230160"/>
            <a:ext cx="11251442" cy="360"/>
          </a:xfrm>
          <a:prstGeom prst="line">
            <a:avLst/>
          </a:prstGeom>
          <a:ln w="19050">
            <a:solidFill>
              <a:srgbClr val="E7E6E6"/>
            </a:solidFill>
            <a:miter/>
          </a:ln>
        </p:spPr>
        <p:txBody>
          <a:bodyPr lIns="45719" rIns="45719"/>
          <a:lstStyle/>
          <a:p>
            <a:pPr>
              <a:defRPr sz="1800"/>
            </a:pPr>
          </a:p>
        </p:txBody>
      </p:sp>
      <p:sp>
        <p:nvSpPr>
          <p:cNvPr id="368" name="Google Shape;25;p33"/>
          <p:cNvSpPr/>
          <p:nvPr/>
        </p:nvSpPr>
        <p:spPr>
          <a:xfrm flipH="1" flipV="1">
            <a:off x="2927160" y="163079"/>
            <a:ext cx="361" cy="696242"/>
          </a:xfrm>
          <a:prstGeom prst="line">
            <a:avLst/>
          </a:prstGeom>
          <a:ln w="19050">
            <a:solidFill>
              <a:srgbClr val="D0CECE"/>
            </a:solidFill>
            <a:miter/>
          </a:ln>
        </p:spPr>
        <p:txBody>
          <a:bodyPr lIns="45719" rIns="45719"/>
          <a:lstStyle/>
          <a:p>
            <a:pPr>
              <a:defRPr sz="1800"/>
            </a:pPr>
          </a:p>
        </p:txBody>
      </p:sp>
      <p:pic>
        <p:nvPicPr>
          <p:cNvPr id="369" name="Google Shape;28;p33" descr="Google Shape;28;p33"/>
          <p:cNvPicPr>
            <a:picLocks noChangeAspect="1"/>
          </p:cNvPicPr>
          <p:nvPr/>
        </p:nvPicPr>
        <p:blipFill>
          <a:blip r:embed="rId2">
            <a:extLst/>
          </a:blip>
          <a:stretch>
            <a:fillRect/>
          </a:stretch>
        </p:blipFill>
        <p:spPr>
          <a:xfrm>
            <a:off x="197280" y="256319"/>
            <a:ext cx="2322000" cy="580321"/>
          </a:xfrm>
          <a:prstGeom prst="rect">
            <a:avLst/>
          </a:prstGeom>
          <a:ln w="12700">
            <a:miter lim="400000"/>
          </a:ln>
        </p:spPr>
      </p:pic>
      <p:sp>
        <p:nvSpPr>
          <p:cNvPr id="370" name="Slide Number"/>
          <p:cNvSpPr txBox="1"/>
          <p:nvPr>
            <p:ph type="sldNum" sz="quarter" idx="2"/>
          </p:nvPr>
        </p:nvSpPr>
        <p:spPr>
          <a:xfrm>
            <a:off x="11249680" y="6305378"/>
            <a:ext cx="358160" cy="350663"/>
          </a:xfrm>
          <a:prstGeom prst="rect">
            <a:avLst/>
          </a:prstGeom>
        </p:spPr>
        <p:txBody>
          <a:bodyPr anchor="b">
            <a:normAutofit fontScale="100000" lnSpcReduction="0"/>
          </a:bodyPr>
          <a:lstStyle>
            <a:lvl1pPr>
              <a:defRPr spc="-1" sz="1800">
                <a:solidFill>
                  <a:srgbClr val="A5A5A5"/>
                </a:solidFill>
              </a:defRPr>
            </a:lvl1pPr>
          </a:lstStyle>
          <a:p>
            <a:pPr/>
            <a:fld id="{86CB4B4D-7CA3-9044-876B-883B54F8677D}" type="slidenum"/>
          </a:p>
        </p:txBody>
      </p:sp>
      <p:pic>
        <p:nvPicPr>
          <p:cNvPr id="371" name="Google Shape;30;p33" descr="Google Shape;30;p33"/>
          <p:cNvPicPr>
            <a:picLocks noChangeAspect="1"/>
          </p:cNvPicPr>
          <p:nvPr/>
        </p:nvPicPr>
        <p:blipFill>
          <a:blip r:embed="rId3">
            <a:extLst/>
          </a:blip>
          <a:srcRect l="13534" t="29319" r="12580" b="20168"/>
          <a:stretch>
            <a:fillRect/>
          </a:stretch>
        </p:blipFill>
        <p:spPr>
          <a:xfrm>
            <a:off x="350279" y="6309359"/>
            <a:ext cx="1424882" cy="406801"/>
          </a:xfrm>
          <a:prstGeom prst="rect">
            <a:avLst/>
          </a:prstGeom>
          <a:ln w="12700">
            <a:miter lim="400000"/>
          </a:ln>
        </p:spPr>
      </p:pic>
      <p:pic>
        <p:nvPicPr>
          <p:cNvPr id="372" name="Google Shape;31;p33" descr="Google Shape;31;p33"/>
          <p:cNvPicPr>
            <a:picLocks noChangeAspect="1"/>
          </p:cNvPicPr>
          <p:nvPr/>
        </p:nvPicPr>
        <p:blipFill>
          <a:blip r:embed="rId4">
            <a:extLst/>
          </a:blip>
          <a:stretch>
            <a:fillRect/>
          </a:stretch>
        </p:blipFill>
        <p:spPr>
          <a:xfrm>
            <a:off x="5383440" y="6481079"/>
            <a:ext cx="1424880" cy="165601"/>
          </a:xfrm>
          <a:prstGeom prst="rect">
            <a:avLst/>
          </a:prstGeom>
          <a:ln w="12700">
            <a:miter lim="400000"/>
          </a:ln>
        </p:spPr>
      </p:pic>
      <p:sp>
        <p:nvSpPr>
          <p:cNvPr id="373" name="Łącznik prosty 13"/>
          <p:cNvSpPr/>
          <p:nvPr/>
        </p:nvSpPr>
        <p:spPr>
          <a:xfrm>
            <a:off x="356461" y="6230318"/>
            <a:ext cx="11251770" cy="1"/>
          </a:xfrm>
          <a:prstGeom prst="line">
            <a:avLst/>
          </a:prstGeom>
          <a:ln w="19050">
            <a:solidFill>
              <a:srgbClr val="E7E6E6"/>
            </a:solidFill>
            <a:miter/>
          </a:ln>
        </p:spPr>
        <p:txBody>
          <a:bodyPr lIns="45719" rIns="45719"/>
          <a:lstStyle/>
          <a:p>
            <a:pPr>
              <a:defRPr sz="1800"/>
            </a:pPr>
          </a:p>
        </p:txBody>
      </p:sp>
      <p:sp>
        <p:nvSpPr>
          <p:cNvPr id="374" name="Body Level One…"/>
          <p:cNvSpPr txBox="1"/>
          <p:nvPr>
            <p:ph type="body" idx="1" hasCustomPrompt="1"/>
          </p:nvPr>
        </p:nvSpPr>
        <p:spPr>
          <a:xfrm>
            <a:off x="356460" y="1431925"/>
            <a:ext cx="11251771" cy="4560888"/>
          </a:xfrm>
          <a:prstGeom prst="rect">
            <a:avLst/>
          </a:prstGeom>
        </p:spPr>
        <p:txBody>
          <a:bodyPr>
            <a:normAutofit fontScale="100000" lnSpcReduction="0"/>
          </a:bodyPr>
          <a:lstStyle>
            <a:lvl1pPr>
              <a:lnSpc>
                <a:spcPct val="120000"/>
              </a:lnSpc>
              <a:spcBef>
                <a:spcPts val="1000"/>
              </a:spcBef>
              <a:defRPr sz="1800">
                <a:latin typeface="Roboto"/>
                <a:ea typeface="Roboto"/>
                <a:cs typeface="Roboto"/>
                <a:sym typeface="Roboto"/>
              </a:defRPr>
            </a:lvl1pPr>
            <a:lvl2pPr marL="737754" indent="-280554">
              <a:lnSpc>
                <a:spcPct val="120000"/>
              </a:lnSpc>
              <a:spcBef>
                <a:spcPts val="1000"/>
              </a:spcBef>
              <a:buSzPct val="100000"/>
              <a:buChar char="•"/>
              <a:defRPr sz="1800">
                <a:latin typeface="Roboto"/>
                <a:ea typeface="Roboto"/>
                <a:cs typeface="Roboto"/>
                <a:sym typeface="Roboto"/>
              </a:defRPr>
            </a:lvl2pPr>
            <a:lvl3pPr marL="1274444" indent="-360044">
              <a:lnSpc>
                <a:spcPct val="120000"/>
              </a:lnSpc>
              <a:spcBef>
                <a:spcPts val="1000"/>
              </a:spcBef>
              <a:buSzPct val="100000"/>
              <a:buChar char="•"/>
              <a:defRPr sz="1800">
                <a:latin typeface="Roboto"/>
                <a:ea typeface="Roboto"/>
                <a:cs typeface="Roboto"/>
                <a:sym typeface="Roboto"/>
              </a:defRPr>
            </a:lvl3pPr>
            <a:lvl4pPr marL="1600200" indent="-228600">
              <a:lnSpc>
                <a:spcPct val="120000"/>
              </a:lnSpc>
              <a:spcBef>
                <a:spcPts val="1000"/>
              </a:spcBef>
              <a:buSzPct val="100000"/>
              <a:buChar char="•"/>
              <a:defRPr sz="1800">
                <a:latin typeface="Roboto"/>
                <a:ea typeface="Roboto"/>
                <a:cs typeface="Roboto"/>
                <a:sym typeface="Roboto"/>
              </a:defRPr>
            </a:lvl4pPr>
            <a:lvl5pPr marL="2085975" indent="-257175">
              <a:lnSpc>
                <a:spcPct val="120000"/>
              </a:lnSpc>
              <a:spcBef>
                <a:spcPts val="1000"/>
              </a:spcBef>
              <a:buSzPct val="100000"/>
              <a:buChar char="•"/>
              <a:defRPr sz="1800">
                <a:latin typeface="Roboto"/>
                <a:ea typeface="Roboto"/>
                <a:cs typeface="Roboto"/>
                <a:sym typeface="Roboto"/>
              </a:defRPr>
            </a:lvl5pPr>
          </a:lstStyle>
          <a:p>
            <a:pPr/>
            <a:r>
              <a:t>Click to edit text</a:t>
            </a:r>
          </a:p>
          <a:p>
            <a:pPr lvl="1"/>
            <a:r>
              <a:t/>
            </a:r>
          </a:p>
          <a:p>
            <a:pPr lvl="2"/>
            <a:r>
              <a:t/>
            </a:r>
          </a:p>
          <a:p>
            <a:pPr lvl="3"/>
            <a:r>
              <a:t/>
            </a:r>
          </a:p>
          <a:p>
            <a:pPr lvl="4"/>
            <a:r>
              <a:t/>
            </a:r>
          </a:p>
        </p:txBody>
      </p:sp>
      <p:sp>
        <p:nvSpPr>
          <p:cNvPr id="375" name="Łącznik prosty 12"/>
          <p:cNvSpPr/>
          <p:nvPr/>
        </p:nvSpPr>
        <p:spPr>
          <a:xfrm flipV="1">
            <a:off x="2927648" y="162731"/>
            <a:ext cx="1" cy="696727"/>
          </a:xfrm>
          <a:prstGeom prst="line">
            <a:avLst/>
          </a:prstGeom>
          <a:ln w="19050">
            <a:solidFill>
              <a:srgbClr val="D0CECE"/>
            </a:solidFill>
            <a:miter/>
          </a:ln>
        </p:spPr>
        <p:txBody>
          <a:bodyPr lIns="45719" rIns="45719"/>
          <a:lstStyle/>
          <a:p>
            <a:pPr>
              <a:defRPr sz="1800"/>
            </a:pPr>
          </a:p>
        </p:txBody>
      </p:sp>
      <p:sp>
        <p:nvSpPr>
          <p:cNvPr id="376" name="Title"/>
          <p:cNvSpPr txBox="1"/>
          <p:nvPr>
            <p:ph type="title" hasCustomPrompt="1"/>
          </p:nvPr>
        </p:nvSpPr>
        <p:spPr>
          <a:xfrm>
            <a:off x="3431706" y="172481"/>
            <a:ext cx="8176525" cy="696727"/>
          </a:xfrm>
          <a:prstGeom prst="rect">
            <a:avLst/>
          </a:prstGeom>
        </p:spPr>
        <p:txBody>
          <a:bodyPr anchor="b">
            <a:normAutofit fontScale="100000" lnSpcReduction="0"/>
          </a:bodyPr>
          <a:lstStyle>
            <a:lvl1pPr>
              <a:lnSpc>
                <a:spcPct val="90000"/>
              </a:lnSpc>
              <a:defRPr b="1" sz="2400">
                <a:solidFill>
                  <a:srgbClr val="3459B6"/>
                </a:solidFill>
              </a:defRPr>
            </a:lvl1pPr>
          </a:lstStyle>
          <a:p>
            <a:pPr/>
            <a:r>
              <a:t>Title</a:t>
            </a:r>
          </a:p>
        </p:txBody>
      </p:sp>
      <p:pic>
        <p:nvPicPr>
          <p:cNvPr id="377" name="Obraz 2" descr="Obraz 2"/>
          <p:cNvPicPr>
            <a:picLocks noChangeAspect="1"/>
          </p:cNvPicPr>
          <p:nvPr/>
        </p:nvPicPr>
        <p:blipFill>
          <a:blip r:embed="rId5">
            <a:extLst/>
          </a:blip>
          <a:stretch>
            <a:fillRect/>
          </a:stretch>
        </p:blipFill>
        <p:spPr>
          <a:xfrm>
            <a:off x="197218" y="256142"/>
            <a:ext cx="2322277" cy="580571"/>
          </a:xfrm>
          <a:prstGeom prst="rect">
            <a:avLst/>
          </a:prstGeom>
          <a:ln w="12700">
            <a:miter lim="400000"/>
          </a:ln>
        </p:spPr>
      </p:pic>
      <p:sp>
        <p:nvSpPr>
          <p:cNvPr id="378" name="pole tekstowe 12"/>
          <p:cNvSpPr txBox="1"/>
          <p:nvPr/>
        </p:nvSpPr>
        <p:spPr>
          <a:xfrm>
            <a:off x="11022059" y="6230318"/>
            <a:ext cx="540452" cy="426195"/>
          </a:xfrm>
          <a:prstGeom prst="rect">
            <a:avLst/>
          </a:prstGeom>
          <a:ln w="12700">
            <a:miter lim="400000"/>
          </a:ln>
        </p:spPr>
        <p:txBody>
          <a:bodyPr lIns="45719" rIns="45719" anchor="b">
            <a:normAutofit fontScale="100000" lnSpcReduction="0"/>
          </a:bodyPr>
          <a:lstStyle/>
          <a:p>
            <a:pPr algn="r">
              <a:defRPr sz="1800">
                <a:solidFill>
                  <a:srgbClr val="A6A6A6"/>
                </a:solidFill>
              </a:defRPr>
            </a:pPr>
          </a:p>
        </p:txBody>
      </p:sp>
      <p:pic>
        <p:nvPicPr>
          <p:cNvPr id="379" name="Obraz 5" descr="Obraz 5"/>
          <p:cNvPicPr>
            <a:picLocks noChangeAspect="1"/>
          </p:cNvPicPr>
          <p:nvPr/>
        </p:nvPicPr>
        <p:blipFill>
          <a:blip r:embed="rId3">
            <a:extLst/>
          </a:blip>
          <a:srcRect l="13544" t="29341" r="12583" b="20158"/>
          <a:stretch>
            <a:fillRect/>
          </a:stretch>
        </p:blipFill>
        <p:spPr>
          <a:xfrm>
            <a:off x="350196" y="6309320"/>
            <a:ext cx="1425277" cy="407223"/>
          </a:xfrm>
          <a:prstGeom prst="rect">
            <a:avLst/>
          </a:prstGeom>
          <a:ln w="12700">
            <a:miter lim="400000"/>
          </a:ln>
        </p:spPr>
      </p:pic>
      <p:pic>
        <p:nvPicPr>
          <p:cNvPr id="380" name="Obraz 7" descr="Obraz 7"/>
          <p:cNvPicPr>
            <a:picLocks noChangeAspect="1"/>
          </p:cNvPicPr>
          <p:nvPr/>
        </p:nvPicPr>
        <p:blipFill>
          <a:blip r:embed="rId6">
            <a:extLst/>
          </a:blip>
          <a:stretch>
            <a:fillRect/>
          </a:stretch>
        </p:blipFill>
        <p:spPr>
          <a:xfrm>
            <a:off x="5383362" y="6480969"/>
            <a:ext cx="1425277" cy="165845"/>
          </a:xfrm>
          <a:prstGeom prst="rect">
            <a:avLst/>
          </a:prstGeom>
          <a:ln w="12700">
            <a:miter lim="400000"/>
          </a:ln>
        </p:spPr>
      </p:pic>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2 Content and Content">
    <p:spTree>
      <p:nvGrpSpPr>
        <p:cNvPr id="1" name=""/>
        <p:cNvGrpSpPr/>
        <p:nvPr/>
      </p:nvGrpSpPr>
      <p:grpSpPr>
        <a:xfrm>
          <a:off x="0" y="0"/>
          <a:ext cx="0" cy="0"/>
          <a:chOff x="0" y="0"/>
          <a:chExt cx="0" cy="0"/>
        </a:xfrm>
      </p:grpSpPr>
      <p:sp>
        <p:nvSpPr>
          <p:cNvPr id="387" name="Google Shape;24;p33"/>
          <p:cNvSpPr/>
          <p:nvPr/>
        </p:nvSpPr>
        <p:spPr>
          <a:xfrm>
            <a:off x="356399" y="6230160"/>
            <a:ext cx="11251442" cy="360"/>
          </a:xfrm>
          <a:prstGeom prst="line">
            <a:avLst/>
          </a:prstGeom>
          <a:ln w="19050">
            <a:solidFill>
              <a:srgbClr val="E7E6E6"/>
            </a:solidFill>
            <a:miter/>
          </a:ln>
        </p:spPr>
        <p:txBody>
          <a:bodyPr lIns="45719" rIns="45719"/>
          <a:lstStyle/>
          <a:p>
            <a:pPr>
              <a:defRPr sz="1800"/>
            </a:pPr>
          </a:p>
        </p:txBody>
      </p:sp>
      <p:sp>
        <p:nvSpPr>
          <p:cNvPr id="388" name="Google Shape;25;p33"/>
          <p:cNvSpPr/>
          <p:nvPr/>
        </p:nvSpPr>
        <p:spPr>
          <a:xfrm flipH="1" flipV="1">
            <a:off x="2927160" y="163079"/>
            <a:ext cx="361" cy="696242"/>
          </a:xfrm>
          <a:prstGeom prst="line">
            <a:avLst/>
          </a:prstGeom>
          <a:ln w="19050">
            <a:solidFill>
              <a:srgbClr val="D0CECE"/>
            </a:solidFill>
            <a:miter/>
          </a:ln>
        </p:spPr>
        <p:txBody>
          <a:bodyPr lIns="45719" rIns="45719"/>
          <a:lstStyle/>
          <a:p>
            <a:pPr>
              <a:defRPr sz="1800"/>
            </a:pPr>
          </a:p>
        </p:txBody>
      </p:sp>
      <p:pic>
        <p:nvPicPr>
          <p:cNvPr id="389" name="Google Shape;28;p33" descr="Google Shape;28;p33"/>
          <p:cNvPicPr>
            <a:picLocks noChangeAspect="1"/>
          </p:cNvPicPr>
          <p:nvPr/>
        </p:nvPicPr>
        <p:blipFill>
          <a:blip r:embed="rId2">
            <a:extLst/>
          </a:blip>
          <a:stretch>
            <a:fillRect/>
          </a:stretch>
        </p:blipFill>
        <p:spPr>
          <a:xfrm>
            <a:off x="197280" y="256319"/>
            <a:ext cx="2322000" cy="580321"/>
          </a:xfrm>
          <a:prstGeom prst="rect">
            <a:avLst/>
          </a:prstGeom>
          <a:ln w="12700">
            <a:miter lim="400000"/>
          </a:ln>
        </p:spPr>
      </p:pic>
      <p:sp>
        <p:nvSpPr>
          <p:cNvPr id="390" name="Slide Number"/>
          <p:cNvSpPr txBox="1"/>
          <p:nvPr>
            <p:ph type="sldNum" sz="quarter" idx="2"/>
          </p:nvPr>
        </p:nvSpPr>
        <p:spPr>
          <a:xfrm>
            <a:off x="11249680" y="6305378"/>
            <a:ext cx="358160" cy="350663"/>
          </a:xfrm>
          <a:prstGeom prst="rect">
            <a:avLst/>
          </a:prstGeom>
        </p:spPr>
        <p:txBody>
          <a:bodyPr anchor="b">
            <a:normAutofit fontScale="100000" lnSpcReduction="0"/>
          </a:bodyPr>
          <a:lstStyle>
            <a:lvl1pPr>
              <a:defRPr spc="-1" sz="1800">
                <a:solidFill>
                  <a:srgbClr val="A5A5A5"/>
                </a:solidFill>
              </a:defRPr>
            </a:lvl1pPr>
          </a:lstStyle>
          <a:p>
            <a:pPr/>
            <a:fld id="{86CB4B4D-7CA3-9044-876B-883B54F8677D}" type="slidenum"/>
          </a:p>
        </p:txBody>
      </p:sp>
      <p:pic>
        <p:nvPicPr>
          <p:cNvPr id="391" name="Google Shape;30;p33" descr="Google Shape;30;p33"/>
          <p:cNvPicPr>
            <a:picLocks noChangeAspect="1"/>
          </p:cNvPicPr>
          <p:nvPr/>
        </p:nvPicPr>
        <p:blipFill>
          <a:blip r:embed="rId3">
            <a:extLst/>
          </a:blip>
          <a:srcRect l="13534" t="29319" r="12580" b="20168"/>
          <a:stretch>
            <a:fillRect/>
          </a:stretch>
        </p:blipFill>
        <p:spPr>
          <a:xfrm>
            <a:off x="350279" y="6309359"/>
            <a:ext cx="1424882" cy="406801"/>
          </a:xfrm>
          <a:prstGeom prst="rect">
            <a:avLst/>
          </a:prstGeom>
          <a:ln w="12700">
            <a:miter lim="400000"/>
          </a:ln>
        </p:spPr>
      </p:pic>
      <p:pic>
        <p:nvPicPr>
          <p:cNvPr id="392" name="Google Shape;31;p33" descr="Google Shape;31;p33"/>
          <p:cNvPicPr>
            <a:picLocks noChangeAspect="1"/>
          </p:cNvPicPr>
          <p:nvPr/>
        </p:nvPicPr>
        <p:blipFill>
          <a:blip r:embed="rId4">
            <a:extLst/>
          </a:blip>
          <a:stretch>
            <a:fillRect/>
          </a:stretch>
        </p:blipFill>
        <p:spPr>
          <a:xfrm>
            <a:off x="5383440" y="6481079"/>
            <a:ext cx="1424880" cy="165601"/>
          </a:xfrm>
          <a:prstGeom prst="rect">
            <a:avLst/>
          </a:prstGeom>
          <a:ln w="12700">
            <a:miter lim="400000"/>
          </a:ln>
        </p:spPr>
      </p:pic>
      <p:sp>
        <p:nvSpPr>
          <p:cNvPr id="393" name="Title Text"/>
          <p:cNvSpPr txBox="1"/>
          <p:nvPr>
            <p:ph type="title"/>
          </p:nvPr>
        </p:nvSpPr>
        <p:spPr>
          <a:xfrm>
            <a:off x="3431880" y="172439"/>
            <a:ext cx="8176321" cy="696242"/>
          </a:xfrm>
          <a:prstGeom prst="rect">
            <a:avLst/>
          </a:prstGeom>
        </p:spPr>
        <p:txBody>
          <a:bodyPr lIns="0" tIns="0" rIns="0" bIns="0">
            <a:normAutofit fontScale="100000" lnSpcReduction="0"/>
          </a:bodyPr>
          <a:lstStyle>
            <a:lvl1pPr>
              <a:lnSpc>
                <a:spcPct val="90000"/>
              </a:lnSpc>
              <a:defRPr sz="4400"/>
            </a:lvl1pPr>
          </a:lstStyle>
          <a:p>
            <a:pPr/>
            <a:r>
              <a:t>Title Text</a:t>
            </a:r>
          </a:p>
        </p:txBody>
      </p:sp>
      <p:sp>
        <p:nvSpPr>
          <p:cNvPr id="394" name="Body Level One…"/>
          <p:cNvSpPr txBox="1"/>
          <p:nvPr>
            <p:ph type="body" sz="quarter" idx="1"/>
          </p:nvPr>
        </p:nvSpPr>
        <p:spPr>
          <a:xfrm>
            <a:off x="356399" y="1432080"/>
            <a:ext cx="5490361" cy="2175120"/>
          </a:xfrm>
          <a:prstGeom prst="rect">
            <a:avLst/>
          </a:prstGeom>
        </p:spPr>
        <p:txBody>
          <a:bodyPr lIns="0" tIns="0" rIns="0" bIns="0">
            <a:normAutofit fontScale="100000" lnSpcReduction="0"/>
          </a:bodyPr>
          <a:lstStyle>
            <a:lvl1pPr marL="228600" indent="-228600">
              <a:lnSpc>
                <a:spcPct val="90000"/>
              </a:lnSpc>
              <a:spcBef>
                <a:spcPts val="1000"/>
              </a:spcBef>
              <a:buSzPct val="100000"/>
              <a:buFont typeface="Arial"/>
              <a:buChar char="•"/>
              <a:defRPr sz="2800"/>
            </a:lvl1pPr>
            <a:lvl2pPr marL="723900" indent="-266700">
              <a:lnSpc>
                <a:spcPct val="90000"/>
              </a:lnSpc>
              <a:spcBef>
                <a:spcPts val="1000"/>
              </a:spcBef>
              <a:buSzPct val="100000"/>
              <a:buFont typeface="Arial"/>
              <a:buChar char="•"/>
              <a:defRPr sz="2800"/>
            </a:lvl2pPr>
            <a:lvl3pPr marL="1234439" indent="-320039">
              <a:lnSpc>
                <a:spcPct val="90000"/>
              </a:lnSpc>
              <a:spcBef>
                <a:spcPts val="1000"/>
              </a:spcBef>
              <a:buSzPct val="100000"/>
              <a:buFont typeface="Arial"/>
              <a:buChar char="•"/>
              <a:defRPr sz="2800"/>
            </a:lvl3pPr>
            <a:lvl4pPr marL="1727200" indent="-355600">
              <a:lnSpc>
                <a:spcPct val="90000"/>
              </a:lnSpc>
              <a:spcBef>
                <a:spcPts val="1000"/>
              </a:spcBef>
              <a:buSzPct val="100000"/>
              <a:buFont typeface="Arial"/>
              <a:buChar char="•"/>
              <a:defRPr sz="2800"/>
            </a:lvl4pPr>
            <a:lvl5pPr marL="2184400" indent="-355600">
              <a:lnSpc>
                <a:spcPct val="90000"/>
              </a:lnSpc>
              <a:spcBef>
                <a:spcPts val="1000"/>
              </a:spcBef>
              <a:buSzPct val="100000"/>
              <a:buFont typeface="Arial"/>
              <a:buChar char="•"/>
              <a:defRPr sz="2800"/>
            </a:lvl5pPr>
          </a:lstStyle>
          <a:p>
            <a:pPr/>
            <a:r>
              <a:t>Body Level One</a:t>
            </a:r>
          </a:p>
          <a:p>
            <a:pPr lvl="1"/>
            <a:r>
              <a:t>Body Level Two</a:t>
            </a:r>
          </a:p>
          <a:p>
            <a:pPr lvl="2"/>
            <a:r>
              <a:t>Body Level Three</a:t>
            </a:r>
          </a:p>
          <a:p>
            <a:pPr lvl="3"/>
            <a:r>
              <a:t>Body Level Four</a:t>
            </a:r>
          </a:p>
          <a:p>
            <a:pPr lvl="4"/>
            <a:r>
              <a:t>Body Level Five</a:t>
            </a:r>
          </a:p>
        </p:txBody>
      </p:sp>
    </p:spTree>
  </p:cSld>
  <p:clrMapOvr>
    <a:masterClrMapping/>
  </p:clrMapOvr>
  <p:transition xmlns:p14="http://schemas.microsoft.com/office/powerpoint/2010/mai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lide with text">
    <p:spTree>
      <p:nvGrpSpPr>
        <p:cNvPr id="1" name=""/>
        <p:cNvGrpSpPr/>
        <p:nvPr/>
      </p:nvGrpSpPr>
      <p:grpSpPr>
        <a:xfrm>
          <a:off x="0" y="0"/>
          <a:ext cx="0" cy="0"/>
          <a:chOff x="0" y="0"/>
          <a:chExt cx="0" cy="0"/>
        </a:xfrm>
      </p:grpSpPr>
      <p:sp>
        <p:nvSpPr>
          <p:cNvPr id="401" name="Łącznik prosty 13"/>
          <p:cNvSpPr/>
          <p:nvPr/>
        </p:nvSpPr>
        <p:spPr>
          <a:xfrm>
            <a:off x="356461" y="6230318"/>
            <a:ext cx="11251770" cy="1"/>
          </a:xfrm>
          <a:prstGeom prst="line">
            <a:avLst/>
          </a:prstGeom>
          <a:ln w="19050">
            <a:solidFill>
              <a:srgbClr val="E7E6E6"/>
            </a:solidFill>
            <a:miter/>
          </a:ln>
        </p:spPr>
        <p:txBody>
          <a:bodyPr lIns="45719" rIns="45719"/>
          <a:lstStyle/>
          <a:p>
            <a:pPr>
              <a:defRPr sz="1800"/>
            </a:pPr>
          </a:p>
        </p:txBody>
      </p:sp>
      <p:sp>
        <p:nvSpPr>
          <p:cNvPr id="402" name="Body Level One…"/>
          <p:cNvSpPr txBox="1"/>
          <p:nvPr>
            <p:ph type="body" idx="1" hasCustomPrompt="1"/>
          </p:nvPr>
        </p:nvSpPr>
        <p:spPr>
          <a:xfrm>
            <a:off x="356460" y="1431925"/>
            <a:ext cx="11251771" cy="4560888"/>
          </a:xfrm>
          <a:prstGeom prst="rect">
            <a:avLst/>
          </a:prstGeom>
        </p:spPr>
        <p:txBody>
          <a:bodyPr>
            <a:normAutofit fontScale="100000" lnSpcReduction="0"/>
          </a:bodyPr>
          <a:lstStyle>
            <a:lvl1pPr>
              <a:lnSpc>
                <a:spcPct val="120000"/>
              </a:lnSpc>
              <a:spcBef>
                <a:spcPts val="1000"/>
              </a:spcBef>
              <a:defRPr sz="1800">
                <a:latin typeface="Roboto"/>
                <a:ea typeface="Roboto"/>
                <a:cs typeface="Roboto"/>
                <a:sym typeface="Roboto"/>
              </a:defRPr>
            </a:lvl1pPr>
            <a:lvl2pPr marL="737754" indent="-280554">
              <a:lnSpc>
                <a:spcPct val="120000"/>
              </a:lnSpc>
              <a:spcBef>
                <a:spcPts val="1000"/>
              </a:spcBef>
              <a:buSzPct val="100000"/>
              <a:buChar char="•"/>
              <a:defRPr sz="1800">
                <a:latin typeface="Roboto"/>
                <a:ea typeface="Roboto"/>
                <a:cs typeface="Roboto"/>
                <a:sym typeface="Roboto"/>
              </a:defRPr>
            </a:lvl2pPr>
            <a:lvl3pPr marL="1274444" indent="-360044">
              <a:lnSpc>
                <a:spcPct val="120000"/>
              </a:lnSpc>
              <a:spcBef>
                <a:spcPts val="1000"/>
              </a:spcBef>
              <a:buSzPct val="100000"/>
              <a:buChar char="•"/>
              <a:defRPr sz="1800">
                <a:latin typeface="Roboto"/>
                <a:ea typeface="Roboto"/>
                <a:cs typeface="Roboto"/>
                <a:sym typeface="Roboto"/>
              </a:defRPr>
            </a:lvl3pPr>
            <a:lvl4pPr marL="1600200" indent="-228600">
              <a:lnSpc>
                <a:spcPct val="120000"/>
              </a:lnSpc>
              <a:spcBef>
                <a:spcPts val="1000"/>
              </a:spcBef>
              <a:buSzPct val="100000"/>
              <a:buChar char="•"/>
              <a:defRPr sz="1800">
                <a:latin typeface="Roboto"/>
                <a:ea typeface="Roboto"/>
                <a:cs typeface="Roboto"/>
                <a:sym typeface="Roboto"/>
              </a:defRPr>
            </a:lvl4pPr>
            <a:lvl5pPr marL="2085975" indent="-257175">
              <a:lnSpc>
                <a:spcPct val="120000"/>
              </a:lnSpc>
              <a:spcBef>
                <a:spcPts val="1000"/>
              </a:spcBef>
              <a:buSzPct val="100000"/>
              <a:buChar char="•"/>
              <a:defRPr sz="1800">
                <a:latin typeface="Roboto"/>
                <a:ea typeface="Roboto"/>
                <a:cs typeface="Roboto"/>
                <a:sym typeface="Roboto"/>
              </a:defRPr>
            </a:lvl5pPr>
          </a:lstStyle>
          <a:p>
            <a:pPr/>
            <a:r>
              <a:t>Click to edit text</a:t>
            </a:r>
          </a:p>
          <a:p>
            <a:pPr lvl="1"/>
            <a:r>
              <a:t/>
            </a:r>
          </a:p>
          <a:p>
            <a:pPr lvl="2"/>
            <a:r>
              <a:t/>
            </a:r>
          </a:p>
          <a:p>
            <a:pPr lvl="3"/>
            <a:r>
              <a:t/>
            </a:r>
          </a:p>
          <a:p>
            <a:pPr lvl="4"/>
            <a:r>
              <a:t/>
            </a:r>
          </a:p>
        </p:txBody>
      </p:sp>
      <p:sp>
        <p:nvSpPr>
          <p:cNvPr id="403" name="Łącznik prosty 12"/>
          <p:cNvSpPr/>
          <p:nvPr/>
        </p:nvSpPr>
        <p:spPr>
          <a:xfrm flipV="1">
            <a:off x="2927648" y="162731"/>
            <a:ext cx="1" cy="696727"/>
          </a:xfrm>
          <a:prstGeom prst="line">
            <a:avLst/>
          </a:prstGeom>
          <a:ln w="19050">
            <a:solidFill>
              <a:srgbClr val="D0CECE"/>
            </a:solidFill>
            <a:miter/>
          </a:ln>
        </p:spPr>
        <p:txBody>
          <a:bodyPr lIns="45719" rIns="45719"/>
          <a:lstStyle/>
          <a:p>
            <a:pPr>
              <a:defRPr sz="1800"/>
            </a:pPr>
          </a:p>
        </p:txBody>
      </p:sp>
      <p:sp>
        <p:nvSpPr>
          <p:cNvPr id="404" name="Title"/>
          <p:cNvSpPr txBox="1"/>
          <p:nvPr>
            <p:ph type="title" hasCustomPrompt="1"/>
          </p:nvPr>
        </p:nvSpPr>
        <p:spPr>
          <a:xfrm>
            <a:off x="3431706" y="172481"/>
            <a:ext cx="8176525" cy="696727"/>
          </a:xfrm>
          <a:prstGeom prst="rect">
            <a:avLst/>
          </a:prstGeom>
        </p:spPr>
        <p:txBody>
          <a:bodyPr anchor="b">
            <a:normAutofit fontScale="100000" lnSpcReduction="0"/>
          </a:bodyPr>
          <a:lstStyle>
            <a:lvl1pPr>
              <a:lnSpc>
                <a:spcPct val="90000"/>
              </a:lnSpc>
              <a:defRPr b="1" sz="2400">
                <a:solidFill>
                  <a:srgbClr val="3459B6"/>
                </a:solidFill>
              </a:defRPr>
            </a:lvl1pPr>
          </a:lstStyle>
          <a:p>
            <a:pPr/>
            <a:r>
              <a:t>Title</a:t>
            </a:r>
          </a:p>
        </p:txBody>
      </p:sp>
      <p:pic>
        <p:nvPicPr>
          <p:cNvPr id="405" name="Obraz 2" descr="Obraz 2"/>
          <p:cNvPicPr>
            <a:picLocks noChangeAspect="1"/>
          </p:cNvPicPr>
          <p:nvPr/>
        </p:nvPicPr>
        <p:blipFill>
          <a:blip r:embed="rId2">
            <a:extLst/>
          </a:blip>
          <a:stretch>
            <a:fillRect/>
          </a:stretch>
        </p:blipFill>
        <p:spPr>
          <a:xfrm>
            <a:off x="197218" y="256142"/>
            <a:ext cx="2322277" cy="580571"/>
          </a:xfrm>
          <a:prstGeom prst="rect">
            <a:avLst/>
          </a:prstGeom>
          <a:ln w="12700">
            <a:miter lim="400000"/>
          </a:ln>
        </p:spPr>
      </p:pic>
      <p:sp>
        <p:nvSpPr>
          <p:cNvPr id="406" name="Slide Number"/>
          <p:cNvSpPr txBox="1"/>
          <p:nvPr>
            <p:ph type="sldNum" sz="quarter" idx="2"/>
          </p:nvPr>
        </p:nvSpPr>
        <p:spPr>
          <a:xfrm>
            <a:off x="11249817" y="6305850"/>
            <a:ext cx="358414" cy="350663"/>
          </a:xfrm>
          <a:prstGeom prst="rect">
            <a:avLst/>
          </a:prstGeom>
        </p:spPr>
        <p:txBody>
          <a:bodyPr anchor="b">
            <a:normAutofit fontScale="100000" lnSpcReduction="0"/>
          </a:bodyPr>
          <a:lstStyle>
            <a:lvl1pPr>
              <a:defRPr sz="1800">
                <a:solidFill>
                  <a:srgbClr val="A6A6A6"/>
                </a:solidFill>
              </a:defRPr>
            </a:lvl1pPr>
          </a:lstStyle>
          <a:p>
            <a:pPr/>
            <a:fld id="{86CB4B4D-7CA3-9044-876B-883B54F8677D}" type="slidenum"/>
          </a:p>
        </p:txBody>
      </p:sp>
      <p:pic>
        <p:nvPicPr>
          <p:cNvPr id="407" name="Obraz 5" descr="Obraz 5"/>
          <p:cNvPicPr>
            <a:picLocks noChangeAspect="1"/>
          </p:cNvPicPr>
          <p:nvPr/>
        </p:nvPicPr>
        <p:blipFill>
          <a:blip r:embed="rId3">
            <a:extLst/>
          </a:blip>
          <a:srcRect l="13544" t="29341" r="12583" b="20158"/>
          <a:stretch>
            <a:fillRect/>
          </a:stretch>
        </p:blipFill>
        <p:spPr>
          <a:xfrm>
            <a:off x="350196" y="6309320"/>
            <a:ext cx="1425277" cy="407223"/>
          </a:xfrm>
          <a:prstGeom prst="rect">
            <a:avLst/>
          </a:prstGeom>
          <a:ln w="12700">
            <a:miter lim="400000"/>
          </a:ln>
        </p:spPr>
      </p:pic>
      <p:pic>
        <p:nvPicPr>
          <p:cNvPr id="408" name="Obraz 7" descr="Obraz 7"/>
          <p:cNvPicPr>
            <a:picLocks noChangeAspect="1"/>
          </p:cNvPicPr>
          <p:nvPr/>
        </p:nvPicPr>
        <p:blipFill>
          <a:blip r:embed="rId4">
            <a:extLst/>
          </a:blip>
          <a:stretch>
            <a:fillRect/>
          </a:stretch>
        </p:blipFill>
        <p:spPr>
          <a:xfrm>
            <a:off x="5383362" y="6480969"/>
            <a:ext cx="1425277" cy="165845"/>
          </a:xfrm>
          <a:prstGeom prst="rect">
            <a:avLst/>
          </a:prstGeom>
          <a:ln w="12700">
            <a:miter lim="400000"/>
          </a:ln>
        </p:spPr>
      </p:pic>
    </p:spTree>
  </p:cSld>
  <p:clrMapOvr>
    <a:masterClrMapping/>
  </p:clrMapOvr>
  <p:transition xmlns:p14="http://schemas.microsoft.com/office/powerpoint/2010/mai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Empty slide">
    <p:spTree>
      <p:nvGrpSpPr>
        <p:cNvPr id="1" name=""/>
        <p:cNvGrpSpPr/>
        <p:nvPr/>
      </p:nvGrpSpPr>
      <p:grpSpPr>
        <a:xfrm>
          <a:off x="0" y="0"/>
          <a:ext cx="0" cy="0"/>
          <a:chOff x="0" y="0"/>
          <a:chExt cx="0" cy="0"/>
        </a:xfrm>
      </p:grpSpPr>
      <p:sp>
        <p:nvSpPr>
          <p:cNvPr id="415" name="Łącznik prosty 13"/>
          <p:cNvSpPr/>
          <p:nvPr/>
        </p:nvSpPr>
        <p:spPr>
          <a:xfrm>
            <a:off x="356461" y="6230318"/>
            <a:ext cx="11251770" cy="1"/>
          </a:xfrm>
          <a:prstGeom prst="line">
            <a:avLst/>
          </a:prstGeom>
          <a:ln w="19050">
            <a:solidFill>
              <a:srgbClr val="E7E6E6"/>
            </a:solidFill>
            <a:miter/>
          </a:ln>
        </p:spPr>
        <p:txBody>
          <a:bodyPr lIns="45719" rIns="45719"/>
          <a:lstStyle/>
          <a:p>
            <a:pPr>
              <a:defRPr sz="1800"/>
            </a:pPr>
          </a:p>
        </p:txBody>
      </p:sp>
      <p:sp>
        <p:nvSpPr>
          <p:cNvPr id="416" name="Łącznik prosty 12"/>
          <p:cNvSpPr/>
          <p:nvPr/>
        </p:nvSpPr>
        <p:spPr>
          <a:xfrm flipV="1">
            <a:off x="2927648" y="162731"/>
            <a:ext cx="1" cy="696727"/>
          </a:xfrm>
          <a:prstGeom prst="line">
            <a:avLst/>
          </a:prstGeom>
          <a:ln w="19050">
            <a:solidFill>
              <a:srgbClr val="D0CECE"/>
            </a:solidFill>
            <a:miter/>
          </a:ln>
        </p:spPr>
        <p:txBody>
          <a:bodyPr lIns="45719" rIns="45719"/>
          <a:lstStyle/>
          <a:p>
            <a:pPr>
              <a:defRPr sz="1800"/>
            </a:pPr>
          </a:p>
        </p:txBody>
      </p:sp>
      <p:sp>
        <p:nvSpPr>
          <p:cNvPr id="417" name="Title"/>
          <p:cNvSpPr txBox="1"/>
          <p:nvPr>
            <p:ph type="title" hasCustomPrompt="1"/>
          </p:nvPr>
        </p:nvSpPr>
        <p:spPr>
          <a:xfrm>
            <a:off x="3431706" y="172481"/>
            <a:ext cx="8176525" cy="696727"/>
          </a:xfrm>
          <a:prstGeom prst="rect">
            <a:avLst/>
          </a:prstGeom>
        </p:spPr>
        <p:txBody>
          <a:bodyPr anchor="b">
            <a:normAutofit fontScale="100000" lnSpcReduction="0"/>
          </a:bodyPr>
          <a:lstStyle>
            <a:lvl1pPr>
              <a:lnSpc>
                <a:spcPct val="90000"/>
              </a:lnSpc>
              <a:defRPr b="1" sz="2400">
                <a:solidFill>
                  <a:srgbClr val="3459B6"/>
                </a:solidFill>
              </a:defRPr>
            </a:lvl1pPr>
          </a:lstStyle>
          <a:p>
            <a:pPr/>
            <a:r>
              <a:t>Title</a:t>
            </a:r>
          </a:p>
        </p:txBody>
      </p:sp>
      <p:pic>
        <p:nvPicPr>
          <p:cNvPr id="418" name="Obraz 3" descr="Obraz 3"/>
          <p:cNvPicPr>
            <a:picLocks noChangeAspect="1"/>
          </p:cNvPicPr>
          <p:nvPr/>
        </p:nvPicPr>
        <p:blipFill>
          <a:blip r:embed="rId2">
            <a:extLst/>
          </a:blip>
          <a:stretch>
            <a:fillRect/>
          </a:stretch>
        </p:blipFill>
        <p:spPr>
          <a:xfrm>
            <a:off x="197218" y="256142"/>
            <a:ext cx="2322277" cy="580571"/>
          </a:xfrm>
          <a:prstGeom prst="rect">
            <a:avLst/>
          </a:prstGeom>
          <a:ln w="12700">
            <a:miter lim="400000"/>
          </a:ln>
        </p:spPr>
      </p:pic>
      <p:sp>
        <p:nvSpPr>
          <p:cNvPr id="419" name="Slide Number"/>
          <p:cNvSpPr txBox="1"/>
          <p:nvPr>
            <p:ph type="sldNum" sz="quarter" idx="2"/>
          </p:nvPr>
        </p:nvSpPr>
        <p:spPr>
          <a:xfrm>
            <a:off x="11249817" y="6305850"/>
            <a:ext cx="358414" cy="350663"/>
          </a:xfrm>
          <a:prstGeom prst="rect">
            <a:avLst/>
          </a:prstGeom>
        </p:spPr>
        <p:txBody>
          <a:bodyPr anchor="b">
            <a:normAutofit fontScale="100000" lnSpcReduction="0"/>
          </a:bodyPr>
          <a:lstStyle>
            <a:lvl1pPr>
              <a:defRPr sz="1800">
                <a:solidFill>
                  <a:srgbClr val="A6A6A6"/>
                </a:solidFill>
              </a:defRPr>
            </a:lvl1pPr>
          </a:lstStyle>
          <a:p>
            <a:pPr/>
            <a:fld id="{86CB4B4D-7CA3-9044-876B-883B54F8677D}" type="slidenum"/>
          </a:p>
        </p:txBody>
      </p:sp>
      <p:pic>
        <p:nvPicPr>
          <p:cNvPr id="420" name="Obraz 5" descr="Obraz 5"/>
          <p:cNvPicPr>
            <a:picLocks noChangeAspect="1"/>
          </p:cNvPicPr>
          <p:nvPr/>
        </p:nvPicPr>
        <p:blipFill>
          <a:blip r:embed="rId3">
            <a:extLst/>
          </a:blip>
          <a:srcRect l="13544" t="29341" r="12583" b="20158"/>
          <a:stretch>
            <a:fillRect/>
          </a:stretch>
        </p:blipFill>
        <p:spPr>
          <a:xfrm>
            <a:off x="350196" y="6309320"/>
            <a:ext cx="1425277" cy="407223"/>
          </a:xfrm>
          <a:prstGeom prst="rect">
            <a:avLst/>
          </a:prstGeom>
          <a:ln w="12700">
            <a:miter lim="400000"/>
          </a:ln>
        </p:spPr>
      </p:pic>
      <p:pic>
        <p:nvPicPr>
          <p:cNvPr id="421" name="Obraz 7" descr="Obraz 7"/>
          <p:cNvPicPr>
            <a:picLocks noChangeAspect="1"/>
          </p:cNvPicPr>
          <p:nvPr/>
        </p:nvPicPr>
        <p:blipFill>
          <a:blip r:embed="rId4">
            <a:extLst/>
          </a:blip>
          <a:stretch>
            <a:fillRect/>
          </a:stretch>
        </p:blipFill>
        <p:spPr>
          <a:xfrm>
            <a:off x="5383362" y="6480969"/>
            <a:ext cx="1425277" cy="165845"/>
          </a:xfrm>
          <a:prstGeom prst="rect">
            <a:avLst/>
          </a:prstGeom>
          <a:ln w="12700">
            <a:miter lim="400000"/>
          </a:ln>
        </p:spPr>
      </p:pic>
    </p:spTree>
  </p:cSld>
  <p:clrMapOvr>
    <a:masterClrMapping/>
  </p:clrMapOvr>
  <p:transition xmlns:p14="http://schemas.microsoft.com/office/powerpoint/2010/mai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ntents of presentation">
    <p:spTree>
      <p:nvGrpSpPr>
        <p:cNvPr id="1" name=""/>
        <p:cNvGrpSpPr/>
        <p:nvPr/>
      </p:nvGrpSpPr>
      <p:grpSpPr>
        <a:xfrm>
          <a:off x="0" y="0"/>
          <a:ext cx="0" cy="0"/>
          <a:chOff x="0" y="0"/>
          <a:chExt cx="0" cy="0"/>
        </a:xfrm>
      </p:grpSpPr>
      <p:sp>
        <p:nvSpPr>
          <p:cNvPr id="428" name="Slide Number"/>
          <p:cNvSpPr txBox="1"/>
          <p:nvPr>
            <p:ph type="sldNum" sz="quarter" idx="2"/>
          </p:nvPr>
        </p:nvSpPr>
        <p:spPr>
          <a:xfrm>
            <a:off x="11249817" y="6305850"/>
            <a:ext cx="358414" cy="350663"/>
          </a:xfrm>
          <a:prstGeom prst="rect">
            <a:avLst/>
          </a:prstGeom>
        </p:spPr>
        <p:txBody>
          <a:bodyPr anchor="b">
            <a:normAutofit fontScale="100000" lnSpcReduction="0"/>
          </a:bodyPr>
          <a:lstStyle>
            <a:lvl1pPr>
              <a:defRPr sz="1800">
                <a:solidFill>
                  <a:srgbClr val="A6A6A6"/>
                </a:solidFill>
              </a:defRPr>
            </a:lvl1pPr>
          </a:lstStyle>
          <a:p>
            <a:pPr/>
            <a:fld id="{86CB4B4D-7CA3-9044-876B-883B54F8677D}" type="slidenum"/>
          </a:p>
        </p:txBody>
      </p:sp>
      <p:sp>
        <p:nvSpPr>
          <p:cNvPr id="429" name="Łącznik prosty 10"/>
          <p:cNvSpPr/>
          <p:nvPr/>
        </p:nvSpPr>
        <p:spPr>
          <a:xfrm>
            <a:off x="356461" y="6230318"/>
            <a:ext cx="11251770" cy="1"/>
          </a:xfrm>
          <a:prstGeom prst="line">
            <a:avLst/>
          </a:prstGeom>
          <a:ln w="19050">
            <a:solidFill>
              <a:srgbClr val="E7E6E6"/>
            </a:solidFill>
            <a:miter/>
          </a:ln>
        </p:spPr>
        <p:txBody>
          <a:bodyPr lIns="45719" rIns="45719"/>
          <a:lstStyle/>
          <a:p>
            <a:pPr>
              <a:defRPr sz="1800"/>
            </a:pPr>
          </a:p>
        </p:txBody>
      </p:sp>
      <p:sp>
        <p:nvSpPr>
          <p:cNvPr id="430" name="Łącznik prosty 12"/>
          <p:cNvSpPr/>
          <p:nvPr/>
        </p:nvSpPr>
        <p:spPr>
          <a:xfrm flipV="1">
            <a:off x="2927648" y="162731"/>
            <a:ext cx="1" cy="696727"/>
          </a:xfrm>
          <a:prstGeom prst="line">
            <a:avLst/>
          </a:prstGeom>
          <a:ln w="19050">
            <a:solidFill>
              <a:srgbClr val="D0CECE"/>
            </a:solidFill>
            <a:miter/>
          </a:ln>
        </p:spPr>
        <p:txBody>
          <a:bodyPr lIns="45719" rIns="45719"/>
          <a:lstStyle/>
          <a:p>
            <a:pPr>
              <a:defRPr sz="1800"/>
            </a:pPr>
          </a:p>
        </p:txBody>
      </p:sp>
      <p:sp>
        <p:nvSpPr>
          <p:cNvPr id="431" name="Title"/>
          <p:cNvSpPr txBox="1"/>
          <p:nvPr>
            <p:ph type="title" hasCustomPrompt="1"/>
          </p:nvPr>
        </p:nvSpPr>
        <p:spPr>
          <a:xfrm>
            <a:off x="3431706" y="172481"/>
            <a:ext cx="8176525" cy="696727"/>
          </a:xfrm>
          <a:prstGeom prst="rect">
            <a:avLst/>
          </a:prstGeom>
        </p:spPr>
        <p:txBody>
          <a:bodyPr anchor="b">
            <a:normAutofit fontScale="100000" lnSpcReduction="0"/>
          </a:bodyPr>
          <a:lstStyle>
            <a:lvl1pPr>
              <a:lnSpc>
                <a:spcPct val="90000"/>
              </a:lnSpc>
              <a:defRPr b="1" sz="2400">
                <a:solidFill>
                  <a:srgbClr val="3459B6"/>
                </a:solidFill>
              </a:defRPr>
            </a:lvl1pPr>
          </a:lstStyle>
          <a:p>
            <a:pPr/>
            <a:r>
              <a:t>Title</a:t>
            </a:r>
          </a:p>
        </p:txBody>
      </p:sp>
      <p:pic>
        <p:nvPicPr>
          <p:cNvPr id="432" name="Obraz 13" descr="Obraz 13"/>
          <p:cNvPicPr>
            <a:picLocks noChangeAspect="1"/>
          </p:cNvPicPr>
          <p:nvPr/>
        </p:nvPicPr>
        <p:blipFill>
          <a:blip r:embed="rId2">
            <a:extLst/>
          </a:blip>
          <a:stretch>
            <a:fillRect/>
          </a:stretch>
        </p:blipFill>
        <p:spPr>
          <a:xfrm>
            <a:off x="197218" y="256142"/>
            <a:ext cx="2322277" cy="580571"/>
          </a:xfrm>
          <a:prstGeom prst="rect">
            <a:avLst/>
          </a:prstGeom>
          <a:ln w="12700">
            <a:miter lim="400000"/>
          </a:ln>
        </p:spPr>
      </p:pic>
      <p:sp>
        <p:nvSpPr>
          <p:cNvPr id="433" name="Body Level One…"/>
          <p:cNvSpPr txBox="1"/>
          <p:nvPr>
            <p:ph type="body" idx="1" hasCustomPrompt="1"/>
          </p:nvPr>
        </p:nvSpPr>
        <p:spPr>
          <a:xfrm>
            <a:off x="356460" y="1431925"/>
            <a:ext cx="11251771" cy="4560888"/>
          </a:xfrm>
          <a:prstGeom prst="rect">
            <a:avLst/>
          </a:prstGeom>
        </p:spPr>
        <p:txBody>
          <a:bodyPr>
            <a:normAutofit fontScale="100000" lnSpcReduction="0"/>
          </a:bodyPr>
          <a:lstStyle>
            <a:lvl1pPr marL="342900" indent="-342900">
              <a:lnSpc>
                <a:spcPct val="150000"/>
              </a:lnSpc>
              <a:spcBef>
                <a:spcPts val="1000"/>
              </a:spcBef>
              <a:buClr>
                <a:schemeClr val="accent3"/>
              </a:buClr>
              <a:buSzPct val="100000"/>
              <a:buFont typeface="Arial"/>
              <a:buChar char="•"/>
              <a:defRPr sz="2000">
                <a:solidFill>
                  <a:srgbClr val="313A59"/>
                </a:solidFill>
              </a:defRPr>
            </a:lvl1pPr>
            <a:lvl2pPr marL="838200" indent="-381000">
              <a:lnSpc>
                <a:spcPct val="150000"/>
              </a:lnSpc>
              <a:spcBef>
                <a:spcPts val="1000"/>
              </a:spcBef>
              <a:buClr>
                <a:schemeClr val="accent3"/>
              </a:buClr>
              <a:buSzPct val="100000"/>
              <a:buFont typeface="Arial"/>
              <a:buChar char="•"/>
              <a:defRPr sz="2000">
                <a:solidFill>
                  <a:srgbClr val="313A59"/>
                </a:solidFill>
              </a:defRPr>
            </a:lvl2pPr>
            <a:lvl3pPr marL="1358900" indent="-444500">
              <a:lnSpc>
                <a:spcPct val="150000"/>
              </a:lnSpc>
              <a:spcBef>
                <a:spcPts val="1000"/>
              </a:spcBef>
              <a:buClr>
                <a:schemeClr val="accent3"/>
              </a:buClr>
              <a:buSzPct val="100000"/>
              <a:buFont typeface="Arial"/>
              <a:buChar char="•"/>
              <a:defRPr sz="2000">
                <a:solidFill>
                  <a:srgbClr val="313A59"/>
                </a:solidFill>
              </a:defRPr>
            </a:lvl3pPr>
            <a:lvl4pPr marL="1625600" indent="-254000">
              <a:lnSpc>
                <a:spcPct val="150000"/>
              </a:lnSpc>
              <a:spcBef>
                <a:spcPts val="1000"/>
              </a:spcBef>
              <a:buClr>
                <a:schemeClr val="accent3"/>
              </a:buClr>
              <a:buSzPct val="100000"/>
              <a:buFont typeface="Arial"/>
              <a:buChar char="•"/>
              <a:defRPr sz="2000">
                <a:solidFill>
                  <a:srgbClr val="313A59"/>
                </a:solidFill>
              </a:defRPr>
            </a:lvl4pPr>
            <a:lvl5pPr marL="2082800" indent="-254000">
              <a:lnSpc>
                <a:spcPct val="150000"/>
              </a:lnSpc>
              <a:spcBef>
                <a:spcPts val="1000"/>
              </a:spcBef>
              <a:buClr>
                <a:schemeClr val="accent3"/>
              </a:buClr>
              <a:buSzPct val="100000"/>
              <a:buFont typeface="Arial"/>
              <a:buChar char="•"/>
              <a:defRPr sz="2000">
                <a:solidFill>
                  <a:srgbClr val="313A59"/>
                </a:solidFill>
              </a:defRPr>
            </a:lvl5pPr>
          </a:lstStyle>
          <a:p>
            <a:pPr/>
            <a:r>
              <a:t>Click to edit master text styles</a:t>
            </a:r>
          </a:p>
          <a:p>
            <a:pPr lvl="1"/>
            <a:r>
              <a:t/>
            </a:r>
          </a:p>
          <a:p>
            <a:pPr lvl="2"/>
            <a:r>
              <a:t/>
            </a:r>
          </a:p>
          <a:p>
            <a:pPr lvl="3"/>
            <a:r>
              <a:t/>
            </a:r>
          </a:p>
          <a:p>
            <a:pPr lvl="4"/>
            <a:r>
              <a:t/>
            </a:r>
          </a:p>
        </p:txBody>
      </p:sp>
      <p:pic>
        <p:nvPicPr>
          <p:cNvPr id="434" name="Obraz 3" descr="Obraz 3"/>
          <p:cNvPicPr>
            <a:picLocks noChangeAspect="1"/>
          </p:cNvPicPr>
          <p:nvPr/>
        </p:nvPicPr>
        <p:blipFill>
          <a:blip r:embed="rId3">
            <a:extLst/>
          </a:blip>
          <a:srcRect l="13544" t="29341" r="12583" b="20158"/>
          <a:stretch>
            <a:fillRect/>
          </a:stretch>
        </p:blipFill>
        <p:spPr>
          <a:xfrm>
            <a:off x="350196" y="6309320"/>
            <a:ext cx="1425277" cy="407223"/>
          </a:xfrm>
          <a:prstGeom prst="rect">
            <a:avLst/>
          </a:prstGeom>
          <a:ln w="12700">
            <a:miter lim="400000"/>
          </a:ln>
        </p:spPr>
      </p:pic>
      <p:pic>
        <p:nvPicPr>
          <p:cNvPr id="435" name="Obraz 5" descr="Obraz 5"/>
          <p:cNvPicPr>
            <a:picLocks noChangeAspect="1"/>
          </p:cNvPicPr>
          <p:nvPr/>
        </p:nvPicPr>
        <p:blipFill>
          <a:blip r:embed="rId4">
            <a:extLst/>
          </a:blip>
          <a:stretch>
            <a:fillRect/>
          </a:stretch>
        </p:blipFill>
        <p:spPr>
          <a:xfrm>
            <a:off x="5383362" y="6480969"/>
            <a:ext cx="1425277" cy="165845"/>
          </a:xfrm>
          <a:prstGeom prst="rect">
            <a:avLst/>
          </a:prstGeom>
          <a:ln w="12700">
            <a:miter lim="400000"/>
          </a:ln>
        </p:spPr>
      </p:pic>
      <p:pic>
        <p:nvPicPr>
          <p:cNvPr id="436" name="Kép 9" descr="Kép 9"/>
          <p:cNvPicPr>
            <a:picLocks noChangeAspect="1"/>
          </p:cNvPicPr>
          <p:nvPr/>
        </p:nvPicPr>
        <p:blipFill>
          <a:blip r:embed="rId5">
            <a:extLst/>
          </a:blip>
          <a:stretch>
            <a:fillRect/>
          </a:stretch>
        </p:blipFill>
        <p:spPr>
          <a:xfrm>
            <a:off x="9840415" y="6309319"/>
            <a:ext cx="1228297" cy="407328"/>
          </a:xfrm>
          <a:prstGeom prst="rect">
            <a:avLst/>
          </a:prstGeom>
          <a:ln w="12700">
            <a:miter lim="400000"/>
          </a:ln>
        </p:spPr>
      </p:pic>
    </p:spTree>
  </p:cSld>
  <p:clrMapOvr>
    <a:masterClrMapping/>
  </p:clrMapOvr>
  <p:transition xmlns:p14="http://schemas.microsoft.com/office/powerpoint/2010/mai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Slide with bulleted text">
    <p:spTree>
      <p:nvGrpSpPr>
        <p:cNvPr id="1" name=""/>
        <p:cNvGrpSpPr/>
        <p:nvPr/>
      </p:nvGrpSpPr>
      <p:grpSpPr>
        <a:xfrm>
          <a:off x="0" y="0"/>
          <a:ext cx="0" cy="0"/>
          <a:chOff x="0" y="0"/>
          <a:chExt cx="0" cy="0"/>
        </a:xfrm>
      </p:grpSpPr>
      <p:sp>
        <p:nvSpPr>
          <p:cNvPr id="443" name="Google Shape;20;p17"/>
          <p:cNvSpPr/>
          <p:nvPr/>
        </p:nvSpPr>
        <p:spPr>
          <a:xfrm>
            <a:off x="356461" y="6230318"/>
            <a:ext cx="11251770" cy="1"/>
          </a:xfrm>
          <a:prstGeom prst="line">
            <a:avLst/>
          </a:prstGeom>
          <a:ln w="19050">
            <a:solidFill>
              <a:srgbClr val="E7E6E6"/>
            </a:solidFill>
            <a:miter/>
          </a:ln>
        </p:spPr>
        <p:txBody>
          <a:bodyPr lIns="45719" rIns="45719"/>
          <a:lstStyle/>
          <a:p>
            <a:pPr>
              <a:defRPr sz="1800"/>
            </a:pPr>
          </a:p>
        </p:txBody>
      </p:sp>
      <p:sp>
        <p:nvSpPr>
          <p:cNvPr id="444" name="Google Shape;21;p17"/>
          <p:cNvSpPr/>
          <p:nvPr/>
        </p:nvSpPr>
        <p:spPr>
          <a:xfrm flipV="1">
            <a:off x="2928918" y="162731"/>
            <a:ext cx="1" cy="696727"/>
          </a:xfrm>
          <a:prstGeom prst="line">
            <a:avLst/>
          </a:prstGeom>
          <a:ln w="19050">
            <a:solidFill>
              <a:srgbClr val="D0CECE"/>
            </a:solidFill>
            <a:miter/>
          </a:ln>
        </p:spPr>
        <p:txBody>
          <a:bodyPr lIns="45719" rIns="45719"/>
          <a:lstStyle/>
          <a:p>
            <a:pPr>
              <a:defRPr sz="1800"/>
            </a:pPr>
          </a:p>
        </p:txBody>
      </p:sp>
      <p:sp>
        <p:nvSpPr>
          <p:cNvPr id="445" name="Title Text"/>
          <p:cNvSpPr txBox="1"/>
          <p:nvPr>
            <p:ph type="title"/>
          </p:nvPr>
        </p:nvSpPr>
        <p:spPr>
          <a:xfrm>
            <a:off x="3431706" y="172481"/>
            <a:ext cx="8176525" cy="696727"/>
          </a:xfrm>
          <a:prstGeom prst="rect">
            <a:avLst/>
          </a:prstGeom>
        </p:spPr>
        <p:txBody>
          <a:bodyPr lIns="45699" tIns="45699" rIns="45699" bIns="45699" anchor="b">
            <a:normAutofit fontScale="100000" lnSpcReduction="0"/>
          </a:bodyPr>
          <a:lstStyle>
            <a:lvl1pPr>
              <a:lnSpc>
                <a:spcPct val="90000"/>
              </a:lnSpc>
              <a:defRPr b="1" sz="2400">
                <a:solidFill>
                  <a:srgbClr val="3459B6"/>
                </a:solidFill>
              </a:defRPr>
            </a:lvl1pPr>
          </a:lstStyle>
          <a:p>
            <a:pPr/>
            <a:r>
              <a:t>Title Text</a:t>
            </a:r>
          </a:p>
        </p:txBody>
      </p:sp>
      <p:sp>
        <p:nvSpPr>
          <p:cNvPr id="446" name="Body Level One…"/>
          <p:cNvSpPr txBox="1"/>
          <p:nvPr>
            <p:ph type="body" idx="1"/>
          </p:nvPr>
        </p:nvSpPr>
        <p:spPr>
          <a:xfrm>
            <a:off x="356460" y="1431925"/>
            <a:ext cx="11251771" cy="4560888"/>
          </a:xfrm>
          <a:prstGeom prst="rect">
            <a:avLst/>
          </a:prstGeom>
        </p:spPr>
        <p:txBody>
          <a:bodyPr lIns="45699" tIns="45699" rIns="45699" bIns="45699">
            <a:normAutofit fontScale="100000" lnSpcReduction="0"/>
          </a:bodyPr>
          <a:lstStyle>
            <a:lvl1pPr marL="457200" indent="-355600">
              <a:lnSpc>
                <a:spcPct val="150000"/>
              </a:lnSpc>
              <a:spcBef>
                <a:spcPts val="1000"/>
              </a:spcBef>
              <a:buClr>
                <a:srgbClr val="FFC100"/>
              </a:buClr>
              <a:buSzPts val="2000"/>
              <a:buFont typeface="Arial"/>
              <a:buChar char="•"/>
              <a:defRPr sz="2000">
                <a:solidFill>
                  <a:srgbClr val="313A59"/>
                </a:solidFill>
              </a:defRPr>
            </a:lvl1pPr>
            <a:lvl2pPr marL="952500" indent="-381000">
              <a:lnSpc>
                <a:spcPct val="150000"/>
              </a:lnSpc>
              <a:spcBef>
                <a:spcPts val="1000"/>
              </a:spcBef>
              <a:buClr>
                <a:srgbClr val="FFC100"/>
              </a:buClr>
              <a:buSzPts val="2000"/>
              <a:buFont typeface="Arial"/>
              <a:buChar char="•"/>
              <a:defRPr sz="2000">
                <a:solidFill>
                  <a:srgbClr val="313A59"/>
                </a:solidFill>
              </a:defRPr>
            </a:lvl2pPr>
            <a:lvl3pPr marL="1409700" indent="-381000">
              <a:lnSpc>
                <a:spcPct val="150000"/>
              </a:lnSpc>
              <a:spcBef>
                <a:spcPts val="1000"/>
              </a:spcBef>
              <a:buClr>
                <a:srgbClr val="FFC100"/>
              </a:buClr>
              <a:buSzPts val="2000"/>
              <a:buFont typeface="Arial"/>
              <a:buChar char="•"/>
              <a:defRPr sz="2000">
                <a:solidFill>
                  <a:srgbClr val="313A59"/>
                </a:solidFill>
              </a:defRPr>
            </a:lvl3pPr>
            <a:lvl4pPr marL="1866900" indent="-381000">
              <a:lnSpc>
                <a:spcPct val="150000"/>
              </a:lnSpc>
              <a:spcBef>
                <a:spcPts val="1000"/>
              </a:spcBef>
              <a:buClr>
                <a:srgbClr val="FFC100"/>
              </a:buClr>
              <a:buSzPts val="2000"/>
              <a:buFont typeface="Arial"/>
              <a:buChar char="•"/>
              <a:defRPr sz="2000">
                <a:solidFill>
                  <a:srgbClr val="313A59"/>
                </a:solidFill>
              </a:defRPr>
            </a:lvl4pPr>
            <a:lvl5pPr marL="2324100" indent="-381000">
              <a:lnSpc>
                <a:spcPct val="150000"/>
              </a:lnSpc>
              <a:spcBef>
                <a:spcPts val="1000"/>
              </a:spcBef>
              <a:buClr>
                <a:srgbClr val="FFC100"/>
              </a:buClr>
              <a:buSzPts val="2000"/>
              <a:buFont typeface="Arial"/>
              <a:buChar char="•"/>
              <a:defRPr sz="2000">
                <a:solidFill>
                  <a:srgbClr val="313A59"/>
                </a:solidFill>
              </a:defRPr>
            </a:lvl5pPr>
          </a:lstStyle>
          <a:p>
            <a:pPr/>
            <a:r>
              <a:t>Body Level One</a:t>
            </a:r>
          </a:p>
          <a:p>
            <a:pPr lvl="1"/>
            <a:r>
              <a:t>Body Level Two</a:t>
            </a:r>
          </a:p>
          <a:p>
            <a:pPr lvl="2"/>
            <a:r>
              <a:t>Body Level Three</a:t>
            </a:r>
          </a:p>
          <a:p>
            <a:pPr lvl="3"/>
            <a:r>
              <a:t>Body Level Four</a:t>
            </a:r>
          </a:p>
          <a:p>
            <a:pPr lvl="4"/>
            <a:r>
              <a:t>Body Level Five</a:t>
            </a:r>
          </a:p>
        </p:txBody>
      </p:sp>
      <p:pic>
        <p:nvPicPr>
          <p:cNvPr id="447" name="Google Shape;24;p17" descr="Google Shape;24;p17"/>
          <p:cNvPicPr>
            <a:picLocks noChangeAspect="1"/>
          </p:cNvPicPr>
          <p:nvPr/>
        </p:nvPicPr>
        <p:blipFill>
          <a:blip r:embed="rId2">
            <a:extLst/>
          </a:blip>
          <a:stretch>
            <a:fillRect/>
          </a:stretch>
        </p:blipFill>
        <p:spPr>
          <a:xfrm>
            <a:off x="197218" y="256142"/>
            <a:ext cx="2322277" cy="580571"/>
          </a:xfrm>
          <a:prstGeom prst="rect">
            <a:avLst/>
          </a:prstGeom>
          <a:ln w="12700">
            <a:miter lim="400000"/>
          </a:ln>
        </p:spPr>
      </p:pic>
      <p:sp>
        <p:nvSpPr>
          <p:cNvPr id="448" name="Slide Number"/>
          <p:cNvSpPr txBox="1"/>
          <p:nvPr>
            <p:ph type="sldNum" sz="quarter" idx="2"/>
          </p:nvPr>
        </p:nvSpPr>
        <p:spPr>
          <a:xfrm>
            <a:off x="11249857" y="6305890"/>
            <a:ext cx="358374" cy="350623"/>
          </a:xfrm>
          <a:prstGeom prst="rect">
            <a:avLst/>
          </a:prstGeom>
        </p:spPr>
        <p:txBody>
          <a:bodyPr lIns="45699" tIns="45699" rIns="45699" bIns="45699" anchor="b">
            <a:normAutofit fontScale="100000" lnSpcReduction="0"/>
          </a:bodyPr>
          <a:lstStyle>
            <a:lvl1pPr>
              <a:defRPr sz="1800">
                <a:solidFill>
                  <a:srgbClr val="A5A5A5"/>
                </a:solidFill>
              </a:defRPr>
            </a:lvl1pPr>
          </a:lstStyle>
          <a:p>
            <a:pPr/>
            <a:fld id="{86CB4B4D-7CA3-9044-876B-883B54F8677D}" type="slidenum"/>
          </a:p>
        </p:txBody>
      </p:sp>
      <p:pic>
        <p:nvPicPr>
          <p:cNvPr id="449" name="Google Shape;26;p17" descr="Google Shape;26;p17"/>
          <p:cNvPicPr>
            <a:picLocks noChangeAspect="1"/>
          </p:cNvPicPr>
          <p:nvPr/>
        </p:nvPicPr>
        <p:blipFill>
          <a:blip r:embed="rId3">
            <a:extLst/>
          </a:blip>
          <a:srcRect l="13542" t="29341" r="12583" b="20157"/>
          <a:stretch>
            <a:fillRect/>
          </a:stretch>
        </p:blipFill>
        <p:spPr>
          <a:xfrm>
            <a:off x="350196" y="6309319"/>
            <a:ext cx="1425276" cy="407223"/>
          </a:xfrm>
          <a:prstGeom prst="rect">
            <a:avLst/>
          </a:prstGeom>
          <a:ln w="12700">
            <a:miter lim="400000"/>
          </a:ln>
        </p:spPr>
      </p:pic>
      <p:pic>
        <p:nvPicPr>
          <p:cNvPr id="450" name="Google Shape;27;p17" descr="Google Shape;27;p17"/>
          <p:cNvPicPr>
            <a:picLocks noChangeAspect="1"/>
          </p:cNvPicPr>
          <p:nvPr/>
        </p:nvPicPr>
        <p:blipFill>
          <a:blip r:embed="rId4">
            <a:extLst/>
          </a:blip>
          <a:stretch>
            <a:fillRect/>
          </a:stretch>
        </p:blipFill>
        <p:spPr>
          <a:xfrm>
            <a:off x="5383362" y="6480969"/>
            <a:ext cx="1425277" cy="165845"/>
          </a:xfrm>
          <a:prstGeom prst="rect">
            <a:avLst/>
          </a:prstGeom>
          <a:ln w="12700">
            <a:miter lim="400000"/>
          </a:ln>
        </p:spPr>
      </p:pic>
    </p:spTree>
  </p:cSld>
  <p:clrMapOvr>
    <a:masterClrMapping/>
  </p:clrMapOvr>
  <p:transition xmlns:p14="http://schemas.microsoft.com/office/powerpoint/2010/main" spd="med" advClick="1"/>
</p:sldLayout>
</file>

<file path=ppt/slideLayouts/slideLayout3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lide with bulleted text">
    <p:spTree>
      <p:nvGrpSpPr>
        <p:cNvPr id="1" name=""/>
        <p:cNvGrpSpPr/>
        <p:nvPr/>
      </p:nvGrpSpPr>
      <p:grpSpPr>
        <a:xfrm>
          <a:off x="0" y="0"/>
          <a:ext cx="0" cy="0"/>
          <a:chOff x="0" y="0"/>
          <a:chExt cx="0" cy="0"/>
        </a:xfrm>
      </p:grpSpPr>
      <p:sp>
        <p:nvSpPr>
          <p:cNvPr id="457" name="Łącznik prosty 13"/>
          <p:cNvSpPr/>
          <p:nvPr/>
        </p:nvSpPr>
        <p:spPr>
          <a:xfrm>
            <a:off x="356461" y="6230318"/>
            <a:ext cx="11251770" cy="1"/>
          </a:xfrm>
          <a:prstGeom prst="line">
            <a:avLst/>
          </a:prstGeom>
          <a:ln w="19050">
            <a:solidFill>
              <a:srgbClr val="E7E6E6"/>
            </a:solidFill>
            <a:miter/>
          </a:ln>
        </p:spPr>
        <p:txBody>
          <a:bodyPr lIns="45719" rIns="45719"/>
          <a:lstStyle/>
          <a:p>
            <a:pPr>
              <a:defRPr sz="1800"/>
            </a:pPr>
          </a:p>
        </p:txBody>
      </p:sp>
      <p:sp>
        <p:nvSpPr>
          <p:cNvPr id="458" name="Łącznik prosty 12"/>
          <p:cNvSpPr/>
          <p:nvPr/>
        </p:nvSpPr>
        <p:spPr>
          <a:xfrm flipV="1">
            <a:off x="2927648" y="162731"/>
            <a:ext cx="1" cy="696727"/>
          </a:xfrm>
          <a:prstGeom prst="line">
            <a:avLst/>
          </a:prstGeom>
          <a:ln w="19050">
            <a:solidFill>
              <a:srgbClr val="D0CECE"/>
            </a:solidFill>
            <a:miter/>
          </a:ln>
        </p:spPr>
        <p:txBody>
          <a:bodyPr lIns="45719" rIns="45719"/>
          <a:lstStyle/>
          <a:p>
            <a:pPr>
              <a:defRPr sz="1800"/>
            </a:pPr>
          </a:p>
        </p:txBody>
      </p:sp>
      <p:sp>
        <p:nvSpPr>
          <p:cNvPr id="459" name="Title"/>
          <p:cNvSpPr txBox="1"/>
          <p:nvPr>
            <p:ph type="title" hasCustomPrompt="1"/>
          </p:nvPr>
        </p:nvSpPr>
        <p:spPr>
          <a:xfrm>
            <a:off x="3431706" y="172481"/>
            <a:ext cx="8176525" cy="696727"/>
          </a:xfrm>
          <a:prstGeom prst="rect">
            <a:avLst/>
          </a:prstGeom>
        </p:spPr>
        <p:txBody>
          <a:bodyPr anchor="b">
            <a:normAutofit fontScale="100000" lnSpcReduction="0"/>
          </a:bodyPr>
          <a:lstStyle>
            <a:lvl1pPr>
              <a:lnSpc>
                <a:spcPct val="90000"/>
              </a:lnSpc>
              <a:defRPr b="1" sz="2400">
                <a:solidFill>
                  <a:srgbClr val="3459B6"/>
                </a:solidFill>
              </a:defRPr>
            </a:lvl1pPr>
          </a:lstStyle>
          <a:p>
            <a:pPr/>
            <a:r>
              <a:t>Title</a:t>
            </a:r>
          </a:p>
        </p:txBody>
      </p:sp>
      <p:sp>
        <p:nvSpPr>
          <p:cNvPr id="460" name="Body Level One…"/>
          <p:cNvSpPr txBox="1"/>
          <p:nvPr>
            <p:ph type="body" idx="1" hasCustomPrompt="1"/>
          </p:nvPr>
        </p:nvSpPr>
        <p:spPr>
          <a:xfrm>
            <a:off x="356460" y="1431925"/>
            <a:ext cx="11251771" cy="4560888"/>
          </a:xfrm>
          <a:prstGeom prst="rect">
            <a:avLst/>
          </a:prstGeom>
        </p:spPr>
        <p:txBody>
          <a:bodyPr>
            <a:normAutofit fontScale="100000" lnSpcReduction="0"/>
          </a:bodyPr>
          <a:lstStyle>
            <a:lvl1pPr marL="342900" indent="-342900">
              <a:lnSpc>
                <a:spcPct val="150000"/>
              </a:lnSpc>
              <a:spcBef>
                <a:spcPts val="1000"/>
              </a:spcBef>
              <a:buClr>
                <a:srgbClr val="FFC100"/>
              </a:buClr>
              <a:buSzPct val="100000"/>
              <a:buFont typeface="Arial"/>
              <a:buChar char="•"/>
              <a:defRPr sz="2000">
                <a:solidFill>
                  <a:srgbClr val="313A59"/>
                </a:solidFill>
              </a:defRPr>
            </a:lvl1pPr>
            <a:lvl2pPr marL="838200" indent="-381000">
              <a:lnSpc>
                <a:spcPct val="150000"/>
              </a:lnSpc>
              <a:spcBef>
                <a:spcPts val="1000"/>
              </a:spcBef>
              <a:buClr>
                <a:srgbClr val="FFC100"/>
              </a:buClr>
              <a:buSzPct val="100000"/>
              <a:buFont typeface="Arial"/>
              <a:buChar char="•"/>
              <a:defRPr sz="2000">
                <a:solidFill>
                  <a:srgbClr val="313A59"/>
                </a:solidFill>
              </a:defRPr>
            </a:lvl2pPr>
            <a:lvl3pPr marL="1358900" indent="-444500">
              <a:lnSpc>
                <a:spcPct val="150000"/>
              </a:lnSpc>
              <a:spcBef>
                <a:spcPts val="1000"/>
              </a:spcBef>
              <a:buClr>
                <a:srgbClr val="FFC100"/>
              </a:buClr>
              <a:buSzPct val="100000"/>
              <a:buFont typeface="Arial"/>
              <a:buChar char="•"/>
              <a:defRPr sz="2000">
                <a:solidFill>
                  <a:srgbClr val="313A59"/>
                </a:solidFill>
              </a:defRPr>
            </a:lvl3pPr>
            <a:lvl4pPr marL="1625600" indent="-254000">
              <a:lnSpc>
                <a:spcPct val="150000"/>
              </a:lnSpc>
              <a:spcBef>
                <a:spcPts val="1000"/>
              </a:spcBef>
              <a:buClr>
                <a:srgbClr val="FFC100"/>
              </a:buClr>
              <a:buSzPct val="100000"/>
              <a:buFont typeface="Arial"/>
              <a:buChar char="•"/>
              <a:defRPr sz="2000">
                <a:solidFill>
                  <a:srgbClr val="313A59"/>
                </a:solidFill>
              </a:defRPr>
            </a:lvl4pPr>
            <a:lvl5pPr marL="2082800" indent="-254000">
              <a:lnSpc>
                <a:spcPct val="150000"/>
              </a:lnSpc>
              <a:spcBef>
                <a:spcPts val="1000"/>
              </a:spcBef>
              <a:buClr>
                <a:srgbClr val="FFC100"/>
              </a:buClr>
              <a:buSzPct val="100000"/>
              <a:buFont typeface="Arial"/>
              <a:buChar char="•"/>
              <a:defRPr sz="2000">
                <a:solidFill>
                  <a:srgbClr val="313A59"/>
                </a:solidFill>
              </a:defRPr>
            </a:lvl5pPr>
          </a:lstStyle>
          <a:p>
            <a:pPr/>
            <a:r>
              <a:t>Click to edit master text styles</a:t>
            </a:r>
          </a:p>
          <a:p>
            <a:pPr lvl="1"/>
            <a:r>
              <a:t/>
            </a:r>
          </a:p>
          <a:p>
            <a:pPr lvl="2"/>
            <a:r>
              <a:t/>
            </a:r>
          </a:p>
          <a:p>
            <a:pPr lvl="3"/>
            <a:r>
              <a:t/>
            </a:r>
          </a:p>
          <a:p>
            <a:pPr lvl="4"/>
            <a:r>
              <a:t/>
            </a:r>
          </a:p>
        </p:txBody>
      </p:sp>
      <p:pic>
        <p:nvPicPr>
          <p:cNvPr id="461" name="Obraz 1" descr="Obraz 1"/>
          <p:cNvPicPr>
            <a:picLocks noChangeAspect="1"/>
          </p:cNvPicPr>
          <p:nvPr/>
        </p:nvPicPr>
        <p:blipFill>
          <a:blip r:embed="rId2">
            <a:extLst/>
          </a:blip>
          <a:stretch>
            <a:fillRect/>
          </a:stretch>
        </p:blipFill>
        <p:spPr>
          <a:xfrm>
            <a:off x="197218" y="256142"/>
            <a:ext cx="2322277" cy="580571"/>
          </a:xfrm>
          <a:prstGeom prst="rect">
            <a:avLst/>
          </a:prstGeom>
          <a:ln w="12700">
            <a:miter lim="400000"/>
          </a:ln>
        </p:spPr>
      </p:pic>
      <p:sp>
        <p:nvSpPr>
          <p:cNvPr id="462" name="Slide Number"/>
          <p:cNvSpPr txBox="1"/>
          <p:nvPr>
            <p:ph type="sldNum" sz="quarter" idx="2"/>
          </p:nvPr>
        </p:nvSpPr>
        <p:spPr>
          <a:xfrm>
            <a:off x="11249817" y="6305850"/>
            <a:ext cx="358414" cy="350663"/>
          </a:xfrm>
          <a:prstGeom prst="rect">
            <a:avLst/>
          </a:prstGeom>
        </p:spPr>
        <p:txBody>
          <a:bodyPr anchor="b">
            <a:normAutofit fontScale="100000" lnSpcReduction="0"/>
          </a:bodyPr>
          <a:lstStyle>
            <a:lvl1pPr>
              <a:defRPr sz="1800">
                <a:solidFill>
                  <a:srgbClr val="A6A6A6"/>
                </a:solidFill>
              </a:defRPr>
            </a:lvl1pPr>
          </a:lstStyle>
          <a:p>
            <a:pPr/>
            <a:fld id="{86CB4B4D-7CA3-9044-876B-883B54F8677D}" type="slidenum"/>
          </a:p>
        </p:txBody>
      </p:sp>
      <p:pic>
        <p:nvPicPr>
          <p:cNvPr id="463" name="Obraz 5" descr="Obraz 5"/>
          <p:cNvPicPr>
            <a:picLocks noChangeAspect="1"/>
          </p:cNvPicPr>
          <p:nvPr/>
        </p:nvPicPr>
        <p:blipFill>
          <a:blip r:embed="rId3">
            <a:extLst/>
          </a:blip>
          <a:srcRect l="13544" t="29341" r="12583" b="20158"/>
          <a:stretch>
            <a:fillRect/>
          </a:stretch>
        </p:blipFill>
        <p:spPr>
          <a:xfrm>
            <a:off x="350196" y="6309320"/>
            <a:ext cx="1425277" cy="407223"/>
          </a:xfrm>
          <a:prstGeom prst="rect">
            <a:avLst/>
          </a:prstGeom>
          <a:ln w="12700">
            <a:miter lim="400000"/>
          </a:ln>
        </p:spPr>
      </p:pic>
      <p:pic>
        <p:nvPicPr>
          <p:cNvPr id="464" name="Obraz 7" descr="Obraz 7"/>
          <p:cNvPicPr>
            <a:picLocks noChangeAspect="1"/>
          </p:cNvPicPr>
          <p:nvPr/>
        </p:nvPicPr>
        <p:blipFill>
          <a:blip r:embed="rId4">
            <a:extLst/>
          </a:blip>
          <a:stretch>
            <a:fillRect/>
          </a:stretch>
        </p:blipFill>
        <p:spPr>
          <a:xfrm>
            <a:off x="5383362" y="6480969"/>
            <a:ext cx="1425277" cy="165845"/>
          </a:xfrm>
          <a:prstGeom prst="rect">
            <a:avLst/>
          </a:prstGeom>
          <a:ln w="12700">
            <a:miter lim="400000"/>
          </a:ln>
        </p:spPr>
      </p:pic>
    </p:spTree>
  </p:cSld>
  <p:clrMapOvr>
    <a:masterClrMapping/>
  </p:clrMapOvr>
  <p:transition xmlns:p14="http://schemas.microsoft.com/office/powerpoint/2010/main" spd="med" advClick="1"/>
</p:sldLayout>
</file>

<file path=ppt/slideLayouts/slideLayout3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Slajd startowy">
    <p:spTree>
      <p:nvGrpSpPr>
        <p:cNvPr id="1" name=""/>
        <p:cNvGrpSpPr/>
        <p:nvPr/>
      </p:nvGrpSpPr>
      <p:grpSpPr>
        <a:xfrm>
          <a:off x="0" y="0"/>
          <a:ext cx="0" cy="0"/>
          <a:chOff x="0" y="0"/>
          <a:chExt cx="0" cy="0"/>
        </a:xfrm>
      </p:grpSpPr>
      <p:pic>
        <p:nvPicPr>
          <p:cNvPr id="471" name="Google Shape;11;p16" descr="Google Shape;11;p16"/>
          <p:cNvPicPr>
            <a:picLocks noChangeAspect="1"/>
          </p:cNvPicPr>
          <p:nvPr/>
        </p:nvPicPr>
        <p:blipFill>
          <a:blip r:embed="rId2">
            <a:extLst/>
          </a:blip>
          <a:srcRect l="0" t="8662" r="0" b="8660"/>
          <a:stretch>
            <a:fillRect/>
          </a:stretch>
        </p:blipFill>
        <p:spPr>
          <a:xfrm>
            <a:off x="-613956" y="-49696"/>
            <a:ext cx="13464307" cy="6957393"/>
          </a:xfrm>
          <a:prstGeom prst="rect">
            <a:avLst/>
          </a:prstGeom>
          <a:ln w="12700">
            <a:miter lim="400000"/>
          </a:ln>
        </p:spPr>
      </p:pic>
      <p:sp>
        <p:nvSpPr>
          <p:cNvPr id="472" name="Title Text"/>
          <p:cNvSpPr txBox="1"/>
          <p:nvPr>
            <p:ph type="title"/>
          </p:nvPr>
        </p:nvSpPr>
        <p:spPr>
          <a:xfrm>
            <a:off x="1277999" y="3032430"/>
            <a:ext cx="4168802" cy="789483"/>
          </a:xfrm>
          <a:prstGeom prst="rect">
            <a:avLst/>
          </a:prstGeom>
        </p:spPr>
        <p:txBody>
          <a:bodyPr lIns="45699" tIns="45699" rIns="45699" bIns="45699">
            <a:normAutofit fontScale="100000" lnSpcReduction="0"/>
          </a:bodyPr>
          <a:lstStyle>
            <a:lvl1pPr>
              <a:lnSpc>
                <a:spcPct val="95714"/>
              </a:lnSpc>
              <a:defRPr b="1" sz="2800">
                <a:solidFill>
                  <a:srgbClr val="FFFFFF"/>
                </a:solidFill>
              </a:defRPr>
            </a:lvl1pPr>
          </a:lstStyle>
          <a:p>
            <a:pPr/>
            <a:r>
              <a:t>Title Text</a:t>
            </a:r>
          </a:p>
        </p:txBody>
      </p:sp>
      <p:sp>
        <p:nvSpPr>
          <p:cNvPr id="473" name="Body Level One…"/>
          <p:cNvSpPr txBox="1"/>
          <p:nvPr>
            <p:ph type="body" sz="quarter" idx="1"/>
          </p:nvPr>
        </p:nvSpPr>
        <p:spPr>
          <a:xfrm>
            <a:off x="1277999" y="4710036"/>
            <a:ext cx="4168802" cy="284401"/>
          </a:xfrm>
          <a:prstGeom prst="rect">
            <a:avLst/>
          </a:prstGeom>
        </p:spPr>
        <p:txBody>
          <a:bodyPr lIns="45699" tIns="45699" rIns="45699" bIns="45699" anchor="ctr">
            <a:normAutofit fontScale="100000" lnSpcReduction="0"/>
          </a:bodyPr>
          <a:lstStyle>
            <a:lvl1pPr marL="228600">
              <a:lnSpc>
                <a:spcPct val="90000"/>
              </a:lnSpc>
              <a:spcBef>
                <a:spcPts val="1000"/>
              </a:spcBef>
              <a:defRPr>
                <a:solidFill>
                  <a:srgbClr val="FFFFFF"/>
                </a:solidFill>
              </a:defRPr>
            </a:lvl1pPr>
            <a:lvl2pPr marL="838200" indent="-266700">
              <a:lnSpc>
                <a:spcPct val="90000"/>
              </a:lnSpc>
              <a:spcBef>
                <a:spcPts val="1000"/>
              </a:spcBef>
              <a:buSzPts val="1400"/>
              <a:buChar char="•"/>
              <a:defRPr>
                <a:solidFill>
                  <a:srgbClr val="FFFFFF"/>
                </a:solidFill>
              </a:defRPr>
            </a:lvl2pPr>
            <a:lvl3pPr marL="1295400" indent="-266700">
              <a:lnSpc>
                <a:spcPct val="90000"/>
              </a:lnSpc>
              <a:spcBef>
                <a:spcPts val="1000"/>
              </a:spcBef>
              <a:buSzPts val="1400"/>
              <a:buChar char="•"/>
              <a:defRPr>
                <a:solidFill>
                  <a:srgbClr val="FFFFFF"/>
                </a:solidFill>
              </a:defRPr>
            </a:lvl3pPr>
            <a:lvl4pPr marL="1752600" indent="-266700">
              <a:lnSpc>
                <a:spcPct val="90000"/>
              </a:lnSpc>
              <a:spcBef>
                <a:spcPts val="1000"/>
              </a:spcBef>
              <a:buSzPts val="1400"/>
              <a:buChar char="•"/>
              <a:defRPr>
                <a:solidFill>
                  <a:srgbClr val="FFFFFF"/>
                </a:solidFill>
              </a:defRPr>
            </a:lvl4pPr>
            <a:lvl5pPr marL="2209800" indent="-266700">
              <a:lnSpc>
                <a:spcPct val="90000"/>
              </a:lnSpc>
              <a:spcBef>
                <a:spcPts val="1000"/>
              </a:spcBef>
              <a:buSzPts val="1400"/>
              <a:buChar char="•"/>
              <a:defRPr>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474" name="Google Shape;14;p16"/>
          <p:cNvSpPr txBox="1"/>
          <p:nvPr>
            <p:ph type="body" sz="quarter" idx="21"/>
          </p:nvPr>
        </p:nvSpPr>
        <p:spPr>
          <a:xfrm>
            <a:off x="1277999" y="4994437"/>
            <a:ext cx="4168802" cy="284401"/>
          </a:xfrm>
          <a:prstGeom prst="rect">
            <a:avLst/>
          </a:prstGeom>
        </p:spPr>
        <p:txBody>
          <a:bodyPr lIns="45699" tIns="45699" rIns="45699" bIns="45699" anchor="ctr">
            <a:normAutofit fontScale="100000" lnSpcReduction="0"/>
          </a:bodyPr>
          <a:lstStyle/>
          <a:p>
            <a:pPr marL="228600">
              <a:lnSpc>
                <a:spcPct val="90000"/>
              </a:lnSpc>
              <a:spcBef>
                <a:spcPts val="1000"/>
              </a:spcBef>
              <a:defRPr>
                <a:solidFill>
                  <a:srgbClr val="FFFFFF"/>
                </a:solidFill>
              </a:defRPr>
            </a:pPr>
          </a:p>
        </p:txBody>
      </p:sp>
      <p:pic>
        <p:nvPicPr>
          <p:cNvPr id="475" name="Google Shape;15;p16" descr="Google Shape;15;p16"/>
          <p:cNvPicPr>
            <a:picLocks noChangeAspect="1"/>
          </p:cNvPicPr>
          <p:nvPr/>
        </p:nvPicPr>
        <p:blipFill>
          <a:blip r:embed="rId3">
            <a:extLst/>
          </a:blip>
          <a:stretch>
            <a:fillRect/>
          </a:stretch>
        </p:blipFill>
        <p:spPr>
          <a:xfrm>
            <a:off x="664276" y="921036"/>
            <a:ext cx="4783652" cy="1195913"/>
          </a:xfrm>
          <a:prstGeom prst="rect">
            <a:avLst/>
          </a:prstGeom>
          <a:ln w="12700">
            <a:miter lim="400000"/>
          </a:ln>
        </p:spPr>
      </p:pic>
      <p:pic>
        <p:nvPicPr>
          <p:cNvPr id="476" name="Google Shape;16;p16" descr="Google Shape;16;p16"/>
          <p:cNvPicPr>
            <a:picLocks noChangeAspect="1"/>
          </p:cNvPicPr>
          <p:nvPr/>
        </p:nvPicPr>
        <p:blipFill>
          <a:blip r:embed="rId4">
            <a:extLst/>
          </a:blip>
          <a:stretch>
            <a:fillRect/>
          </a:stretch>
        </p:blipFill>
        <p:spPr>
          <a:xfrm>
            <a:off x="1343471" y="5866160"/>
            <a:ext cx="1550503" cy="404316"/>
          </a:xfrm>
          <a:prstGeom prst="rect">
            <a:avLst/>
          </a:prstGeom>
          <a:ln w="12700">
            <a:miter lim="400000"/>
          </a:ln>
        </p:spPr>
      </p:pic>
      <p:sp>
        <p:nvSpPr>
          <p:cNvPr id="477" name="Google Shape;17;p16"/>
          <p:cNvSpPr txBox="1"/>
          <p:nvPr>
            <p:ph type="body" sz="quarter" idx="22"/>
          </p:nvPr>
        </p:nvSpPr>
        <p:spPr>
          <a:xfrm>
            <a:off x="1277999" y="4274175"/>
            <a:ext cx="4168802" cy="284401"/>
          </a:xfrm>
          <a:prstGeom prst="rect">
            <a:avLst/>
          </a:prstGeom>
        </p:spPr>
        <p:txBody>
          <a:bodyPr lIns="45699" tIns="45699" rIns="45699" bIns="45699" anchor="ctr">
            <a:normAutofit fontScale="100000" lnSpcReduction="0"/>
          </a:bodyPr>
          <a:lstStyle/>
          <a:p>
            <a:pPr marL="228600">
              <a:lnSpc>
                <a:spcPct val="90000"/>
              </a:lnSpc>
              <a:spcBef>
                <a:spcPts val="1000"/>
              </a:spcBef>
              <a:defRPr>
                <a:solidFill>
                  <a:srgbClr val="FFFFFF"/>
                </a:solidFill>
              </a:defRPr>
            </a:pPr>
          </a:p>
        </p:txBody>
      </p:sp>
      <p:pic>
        <p:nvPicPr>
          <p:cNvPr id="478" name="Google Shape;18;p16" descr="Google Shape;18;p16"/>
          <p:cNvPicPr>
            <a:picLocks noChangeAspect="1"/>
          </p:cNvPicPr>
          <p:nvPr/>
        </p:nvPicPr>
        <p:blipFill>
          <a:blip r:embed="rId5">
            <a:extLst/>
          </a:blip>
          <a:stretch>
            <a:fillRect/>
          </a:stretch>
        </p:blipFill>
        <p:spPr>
          <a:xfrm>
            <a:off x="3503712" y="5996187"/>
            <a:ext cx="1943089" cy="126849"/>
          </a:xfrm>
          <a:prstGeom prst="rect">
            <a:avLst/>
          </a:prstGeom>
          <a:ln w="12700">
            <a:miter lim="400000"/>
          </a:ln>
        </p:spPr>
      </p:pic>
      <p:sp>
        <p:nvSpPr>
          <p:cNvPr id="47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lide of project">
    <p:spTree>
      <p:nvGrpSpPr>
        <p:cNvPr id="1" name=""/>
        <p:cNvGrpSpPr/>
        <p:nvPr/>
      </p:nvGrpSpPr>
      <p:grpSpPr>
        <a:xfrm>
          <a:off x="0" y="0"/>
          <a:ext cx="0" cy="0"/>
          <a:chOff x="0" y="0"/>
          <a:chExt cx="0" cy="0"/>
        </a:xfrm>
      </p:grpSpPr>
      <p:sp>
        <p:nvSpPr>
          <p:cNvPr id="56" name="Google Shape;38;p5"/>
          <p:cNvSpPr/>
          <p:nvPr/>
        </p:nvSpPr>
        <p:spPr>
          <a:xfrm>
            <a:off x="356461" y="6230318"/>
            <a:ext cx="11251770" cy="1"/>
          </a:xfrm>
          <a:prstGeom prst="line">
            <a:avLst/>
          </a:prstGeom>
          <a:ln w="19050">
            <a:solidFill>
              <a:srgbClr val="E7E6E6"/>
            </a:solidFill>
            <a:miter/>
          </a:ln>
        </p:spPr>
        <p:txBody>
          <a:bodyPr lIns="0" tIns="0" rIns="0" bIns="0"/>
          <a:lstStyle/>
          <a:p>
            <a:pPr/>
          </a:p>
        </p:txBody>
      </p:sp>
      <p:sp>
        <p:nvSpPr>
          <p:cNvPr id="57" name="Google Shape;39;p5"/>
          <p:cNvSpPr/>
          <p:nvPr/>
        </p:nvSpPr>
        <p:spPr>
          <a:xfrm flipV="1">
            <a:off x="2928918" y="162731"/>
            <a:ext cx="1" cy="696727"/>
          </a:xfrm>
          <a:prstGeom prst="line">
            <a:avLst/>
          </a:prstGeom>
          <a:ln w="19050">
            <a:solidFill>
              <a:srgbClr val="D0CECE"/>
            </a:solidFill>
            <a:miter/>
          </a:ln>
        </p:spPr>
        <p:txBody>
          <a:bodyPr lIns="0" tIns="0" rIns="0" bIns="0"/>
          <a:lstStyle/>
          <a:p>
            <a:pPr/>
          </a:p>
        </p:txBody>
      </p:sp>
      <p:sp>
        <p:nvSpPr>
          <p:cNvPr id="58" name="Title Text"/>
          <p:cNvSpPr txBox="1"/>
          <p:nvPr>
            <p:ph type="title"/>
          </p:nvPr>
        </p:nvSpPr>
        <p:spPr>
          <a:xfrm>
            <a:off x="3431706" y="172481"/>
            <a:ext cx="8176525" cy="696727"/>
          </a:xfrm>
          <a:prstGeom prst="rect">
            <a:avLst/>
          </a:prstGeom>
        </p:spPr>
        <p:txBody>
          <a:bodyPr lIns="45699" tIns="45699" rIns="45699" bIns="45699" anchor="b">
            <a:normAutofit fontScale="100000" lnSpcReduction="0"/>
          </a:bodyPr>
          <a:lstStyle>
            <a:lvl1pPr>
              <a:lnSpc>
                <a:spcPct val="90000"/>
              </a:lnSpc>
              <a:defRPr b="1" sz="2400">
                <a:solidFill>
                  <a:srgbClr val="3459B6"/>
                </a:solidFill>
              </a:defRPr>
            </a:lvl1pPr>
          </a:lstStyle>
          <a:p>
            <a:pPr/>
            <a:r>
              <a:t>Title Text</a:t>
            </a:r>
          </a:p>
        </p:txBody>
      </p:sp>
      <p:pic>
        <p:nvPicPr>
          <p:cNvPr id="59" name="Google Shape;41;p5" descr="Google Shape;41;p5"/>
          <p:cNvPicPr>
            <a:picLocks noChangeAspect="1"/>
          </p:cNvPicPr>
          <p:nvPr/>
        </p:nvPicPr>
        <p:blipFill>
          <a:blip r:embed="rId2">
            <a:extLst/>
          </a:blip>
          <a:stretch>
            <a:fillRect/>
          </a:stretch>
        </p:blipFill>
        <p:spPr>
          <a:xfrm>
            <a:off x="197218" y="256142"/>
            <a:ext cx="2322277" cy="580571"/>
          </a:xfrm>
          <a:prstGeom prst="rect">
            <a:avLst/>
          </a:prstGeom>
          <a:ln w="12700">
            <a:miter lim="400000"/>
          </a:ln>
        </p:spPr>
      </p:pic>
      <p:sp>
        <p:nvSpPr>
          <p:cNvPr id="60" name="Google Shape;42;p5"/>
          <p:cNvSpPr/>
          <p:nvPr>
            <p:ph type="pic" sz="quarter" idx="21"/>
          </p:nvPr>
        </p:nvSpPr>
        <p:spPr>
          <a:xfrm>
            <a:off x="550862" y="1628775"/>
            <a:ext cx="1008634" cy="1007152"/>
          </a:xfrm>
          <a:prstGeom prst="rect">
            <a:avLst/>
          </a:prstGeom>
        </p:spPr>
        <p:txBody>
          <a:bodyPr lIns="91439" rIns="91439"/>
          <a:lstStyle/>
          <a:p>
            <a:pPr/>
          </a:p>
        </p:txBody>
      </p:sp>
      <p:sp>
        <p:nvSpPr>
          <p:cNvPr id="61" name="Body Level One…"/>
          <p:cNvSpPr txBox="1"/>
          <p:nvPr>
            <p:ph type="body" sz="quarter" idx="1"/>
          </p:nvPr>
        </p:nvSpPr>
        <p:spPr>
          <a:xfrm>
            <a:off x="1774825" y="1628775"/>
            <a:ext cx="3600450" cy="427038"/>
          </a:xfrm>
          <a:prstGeom prst="rect">
            <a:avLst/>
          </a:prstGeom>
        </p:spPr>
        <p:txBody>
          <a:bodyPr lIns="45699" tIns="45699" rIns="45699" bIns="45699">
            <a:normAutofit fontScale="100000" lnSpcReduction="0"/>
          </a:bodyPr>
          <a:lstStyle>
            <a:lvl1pPr marL="228600">
              <a:lnSpc>
                <a:spcPct val="90000"/>
              </a:lnSpc>
              <a:spcBef>
                <a:spcPts val="1000"/>
              </a:spcBef>
              <a:defRPr sz="1800">
                <a:solidFill>
                  <a:schemeClr val="accent3"/>
                </a:solidFill>
              </a:defRPr>
            </a:lvl1pPr>
            <a:lvl2pPr marL="228600" indent="457200">
              <a:lnSpc>
                <a:spcPct val="90000"/>
              </a:lnSpc>
              <a:spcBef>
                <a:spcPts val="1000"/>
              </a:spcBef>
              <a:defRPr sz="1800">
                <a:solidFill>
                  <a:schemeClr val="accent3"/>
                </a:solidFill>
              </a:defRPr>
            </a:lvl2pPr>
            <a:lvl3pPr marL="228600" indent="914400">
              <a:lnSpc>
                <a:spcPct val="90000"/>
              </a:lnSpc>
              <a:spcBef>
                <a:spcPts val="1000"/>
              </a:spcBef>
              <a:defRPr sz="1800">
                <a:solidFill>
                  <a:schemeClr val="accent3"/>
                </a:solidFill>
              </a:defRPr>
            </a:lvl3pPr>
            <a:lvl4pPr marL="228600" indent="1371600">
              <a:lnSpc>
                <a:spcPct val="90000"/>
              </a:lnSpc>
              <a:spcBef>
                <a:spcPts val="1000"/>
              </a:spcBef>
              <a:defRPr sz="1800">
                <a:solidFill>
                  <a:schemeClr val="accent3"/>
                </a:solidFill>
              </a:defRPr>
            </a:lvl4pPr>
            <a:lvl5pPr marL="228600" indent="1828800">
              <a:lnSpc>
                <a:spcPct val="90000"/>
              </a:lnSpc>
              <a:spcBef>
                <a:spcPts val="1000"/>
              </a:spcBef>
              <a:defRPr sz="1800">
                <a:solidFill>
                  <a:schemeClr val="accent3"/>
                </a:solidFill>
              </a:defRPr>
            </a:lvl5pPr>
          </a:lstStyle>
          <a:p>
            <a:pPr/>
            <a:r>
              <a:t>Body Level One</a:t>
            </a:r>
          </a:p>
          <a:p>
            <a:pPr lvl="1"/>
            <a:r>
              <a:t>Body Level Two</a:t>
            </a:r>
          </a:p>
          <a:p>
            <a:pPr lvl="2"/>
            <a:r>
              <a:t>Body Level Three</a:t>
            </a:r>
          </a:p>
          <a:p>
            <a:pPr lvl="3"/>
            <a:r>
              <a:t>Body Level Four</a:t>
            </a:r>
          </a:p>
          <a:p>
            <a:pPr lvl="4"/>
            <a:r>
              <a:t>Body Level Five</a:t>
            </a:r>
          </a:p>
        </p:txBody>
      </p:sp>
      <p:sp>
        <p:nvSpPr>
          <p:cNvPr id="62" name="Google Shape;44;p5"/>
          <p:cNvSpPr txBox="1"/>
          <p:nvPr>
            <p:ph type="body" sz="quarter" idx="22"/>
          </p:nvPr>
        </p:nvSpPr>
        <p:spPr>
          <a:xfrm>
            <a:off x="1774825" y="2205258"/>
            <a:ext cx="3600450" cy="427039"/>
          </a:xfrm>
          <a:prstGeom prst="rect">
            <a:avLst/>
          </a:prstGeom>
        </p:spPr>
        <p:txBody>
          <a:bodyPr lIns="45699" tIns="45699" rIns="45699" bIns="45699">
            <a:normAutofit fontScale="100000" lnSpcReduction="0"/>
          </a:bodyPr>
          <a:lstStyle/>
          <a:p>
            <a:pPr marL="228600">
              <a:lnSpc>
                <a:spcPct val="90000"/>
              </a:lnSpc>
              <a:spcBef>
                <a:spcPts val="1000"/>
              </a:spcBef>
              <a:defRPr sz="1000">
                <a:solidFill>
                  <a:srgbClr val="313A59"/>
                </a:solidFill>
              </a:defRPr>
            </a:pPr>
          </a:p>
        </p:txBody>
      </p:sp>
      <p:sp>
        <p:nvSpPr>
          <p:cNvPr id="63" name="Google Shape;45;p5"/>
          <p:cNvSpPr/>
          <p:nvPr>
            <p:ph type="pic" sz="quarter" idx="23"/>
          </p:nvPr>
        </p:nvSpPr>
        <p:spPr>
          <a:xfrm>
            <a:off x="550862" y="3057300"/>
            <a:ext cx="1008634" cy="1007153"/>
          </a:xfrm>
          <a:prstGeom prst="rect">
            <a:avLst/>
          </a:prstGeom>
        </p:spPr>
        <p:txBody>
          <a:bodyPr lIns="91439" rIns="91439"/>
          <a:lstStyle/>
          <a:p>
            <a:pPr/>
          </a:p>
        </p:txBody>
      </p:sp>
      <p:sp>
        <p:nvSpPr>
          <p:cNvPr id="64" name="Google Shape;46;p5"/>
          <p:cNvSpPr txBox="1"/>
          <p:nvPr>
            <p:ph type="body" sz="quarter" idx="24"/>
          </p:nvPr>
        </p:nvSpPr>
        <p:spPr>
          <a:xfrm>
            <a:off x="1774825" y="3057300"/>
            <a:ext cx="3600450" cy="427038"/>
          </a:xfrm>
          <a:prstGeom prst="rect">
            <a:avLst/>
          </a:prstGeom>
        </p:spPr>
        <p:txBody>
          <a:bodyPr lIns="45699" tIns="45699" rIns="45699" bIns="45699">
            <a:normAutofit fontScale="100000" lnSpcReduction="0"/>
          </a:bodyPr>
          <a:lstStyle/>
          <a:p>
            <a:pPr marL="228600">
              <a:lnSpc>
                <a:spcPct val="90000"/>
              </a:lnSpc>
              <a:spcBef>
                <a:spcPts val="1000"/>
              </a:spcBef>
              <a:defRPr sz="1800">
                <a:solidFill>
                  <a:schemeClr val="accent3"/>
                </a:solidFill>
              </a:defRPr>
            </a:pPr>
          </a:p>
        </p:txBody>
      </p:sp>
      <p:sp>
        <p:nvSpPr>
          <p:cNvPr id="65" name="Google Shape;47;p5"/>
          <p:cNvSpPr txBox="1"/>
          <p:nvPr>
            <p:ph type="body" sz="quarter" idx="25"/>
          </p:nvPr>
        </p:nvSpPr>
        <p:spPr>
          <a:xfrm>
            <a:off x="1774825" y="3633784"/>
            <a:ext cx="3600450" cy="427038"/>
          </a:xfrm>
          <a:prstGeom prst="rect">
            <a:avLst/>
          </a:prstGeom>
        </p:spPr>
        <p:txBody>
          <a:bodyPr lIns="45699" tIns="45699" rIns="45699" bIns="45699">
            <a:normAutofit fontScale="100000" lnSpcReduction="0"/>
          </a:bodyPr>
          <a:lstStyle/>
          <a:p>
            <a:pPr marL="228600">
              <a:lnSpc>
                <a:spcPct val="90000"/>
              </a:lnSpc>
              <a:spcBef>
                <a:spcPts val="1000"/>
              </a:spcBef>
              <a:defRPr sz="1000">
                <a:solidFill>
                  <a:srgbClr val="313A59"/>
                </a:solidFill>
              </a:defRPr>
            </a:pPr>
          </a:p>
        </p:txBody>
      </p:sp>
      <p:sp>
        <p:nvSpPr>
          <p:cNvPr id="66" name="Google Shape;48;p5"/>
          <p:cNvSpPr/>
          <p:nvPr>
            <p:ph type="pic" sz="quarter" idx="26"/>
          </p:nvPr>
        </p:nvSpPr>
        <p:spPr>
          <a:xfrm>
            <a:off x="550862" y="4485825"/>
            <a:ext cx="1008634" cy="1007153"/>
          </a:xfrm>
          <a:prstGeom prst="rect">
            <a:avLst/>
          </a:prstGeom>
        </p:spPr>
        <p:txBody>
          <a:bodyPr lIns="91439" rIns="91439"/>
          <a:lstStyle/>
          <a:p>
            <a:pPr/>
          </a:p>
        </p:txBody>
      </p:sp>
      <p:sp>
        <p:nvSpPr>
          <p:cNvPr id="67" name="Google Shape;49;p5"/>
          <p:cNvSpPr txBox="1"/>
          <p:nvPr>
            <p:ph type="body" sz="quarter" idx="27"/>
          </p:nvPr>
        </p:nvSpPr>
        <p:spPr>
          <a:xfrm>
            <a:off x="1774825" y="4485825"/>
            <a:ext cx="3600450" cy="427039"/>
          </a:xfrm>
          <a:prstGeom prst="rect">
            <a:avLst/>
          </a:prstGeom>
        </p:spPr>
        <p:txBody>
          <a:bodyPr lIns="45699" tIns="45699" rIns="45699" bIns="45699">
            <a:normAutofit fontScale="100000" lnSpcReduction="0"/>
          </a:bodyPr>
          <a:lstStyle/>
          <a:p>
            <a:pPr marL="228600">
              <a:lnSpc>
                <a:spcPct val="90000"/>
              </a:lnSpc>
              <a:spcBef>
                <a:spcPts val="1000"/>
              </a:spcBef>
              <a:defRPr sz="1800">
                <a:solidFill>
                  <a:schemeClr val="accent3"/>
                </a:solidFill>
              </a:defRPr>
            </a:pPr>
          </a:p>
        </p:txBody>
      </p:sp>
      <p:sp>
        <p:nvSpPr>
          <p:cNvPr id="68" name="Google Shape;50;p5"/>
          <p:cNvSpPr txBox="1"/>
          <p:nvPr>
            <p:ph type="body" sz="quarter" idx="28"/>
          </p:nvPr>
        </p:nvSpPr>
        <p:spPr>
          <a:xfrm>
            <a:off x="1774825" y="5062308"/>
            <a:ext cx="3600450" cy="427039"/>
          </a:xfrm>
          <a:prstGeom prst="rect">
            <a:avLst/>
          </a:prstGeom>
        </p:spPr>
        <p:txBody>
          <a:bodyPr lIns="45699" tIns="45699" rIns="45699" bIns="45699">
            <a:normAutofit fontScale="100000" lnSpcReduction="0"/>
          </a:bodyPr>
          <a:lstStyle/>
          <a:p>
            <a:pPr marL="228600">
              <a:lnSpc>
                <a:spcPct val="90000"/>
              </a:lnSpc>
              <a:spcBef>
                <a:spcPts val="1000"/>
              </a:spcBef>
              <a:defRPr sz="1000">
                <a:solidFill>
                  <a:srgbClr val="313A59"/>
                </a:solidFill>
              </a:defRPr>
            </a:pPr>
          </a:p>
        </p:txBody>
      </p:sp>
      <p:sp>
        <p:nvSpPr>
          <p:cNvPr id="69" name="Google Shape;51;p5"/>
          <p:cNvSpPr/>
          <p:nvPr>
            <p:ph type="pic" sz="quarter" idx="29"/>
          </p:nvPr>
        </p:nvSpPr>
        <p:spPr>
          <a:xfrm>
            <a:off x="6168008" y="1628775"/>
            <a:ext cx="1008634" cy="1007152"/>
          </a:xfrm>
          <a:prstGeom prst="rect">
            <a:avLst/>
          </a:prstGeom>
        </p:spPr>
        <p:txBody>
          <a:bodyPr lIns="91439" rIns="91439"/>
          <a:lstStyle/>
          <a:p>
            <a:pPr/>
          </a:p>
        </p:txBody>
      </p:sp>
      <p:sp>
        <p:nvSpPr>
          <p:cNvPr id="70" name="Google Shape;52;p5"/>
          <p:cNvSpPr txBox="1"/>
          <p:nvPr>
            <p:ph type="body" sz="quarter" idx="30"/>
          </p:nvPr>
        </p:nvSpPr>
        <p:spPr>
          <a:xfrm>
            <a:off x="7391969" y="1628775"/>
            <a:ext cx="3600451" cy="427038"/>
          </a:xfrm>
          <a:prstGeom prst="rect">
            <a:avLst/>
          </a:prstGeom>
        </p:spPr>
        <p:txBody>
          <a:bodyPr lIns="45699" tIns="45699" rIns="45699" bIns="45699">
            <a:normAutofit fontScale="100000" lnSpcReduction="0"/>
          </a:bodyPr>
          <a:lstStyle/>
          <a:p>
            <a:pPr marL="228600">
              <a:lnSpc>
                <a:spcPct val="90000"/>
              </a:lnSpc>
              <a:spcBef>
                <a:spcPts val="1000"/>
              </a:spcBef>
              <a:defRPr sz="1800">
                <a:solidFill>
                  <a:schemeClr val="accent3"/>
                </a:solidFill>
              </a:defRPr>
            </a:pPr>
          </a:p>
        </p:txBody>
      </p:sp>
      <p:sp>
        <p:nvSpPr>
          <p:cNvPr id="71" name="Google Shape;53;p5"/>
          <p:cNvSpPr txBox="1"/>
          <p:nvPr>
            <p:ph type="body" sz="quarter" idx="31"/>
          </p:nvPr>
        </p:nvSpPr>
        <p:spPr>
          <a:xfrm>
            <a:off x="7391969" y="2205258"/>
            <a:ext cx="3600451" cy="427039"/>
          </a:xfrm>
          <a:prstGeom prst="rect">
            <a:avLst/>
          </a:prstGeom>
        </p:spPr>
        <p:txBody>
          <a:bodyPr lIns="45699" tIns="45699" rIns="45699" bIns="45699">
            <a:normAutofit fontScale="100000" lnSpcReduction="0"/>
          </a:bodyPr>
          <a:lstStyle/>
          <a:p>
            <a:pPr marL="228600">
              <a:lnSpc>
                <a:spcPct val="90000"/>
              </a:lnSpc>
              <a:spcBef>
                <a:spcPts val="1000"/>
              </a:spcBef>
              <a:defRPr sz="1000">
                <a:solidFill>
                  <a:srgbClr val="313A59"/>
                </a:solidFill>
              </a:defRPr>
            </a:pPr>
          </a:p>
        </p:txBody>
      </p:sp>
      <p:sp>
        <p:nvSpPr>
          <p:cNvPr id="72" name="Google Shape;54;p5"/>
          <p:cNvSpPr/>
          <p:nvPr>
            <p:ph type="pic" sz="quarter" idx="32"/>
          </p:nvPr>
        </p:nvSpPr>
        <p:spPr>
          <a:xfrm>
            <a:off x="6168008" y="3057300"/>
            <a:ext cx="1008634" cy="1007153"/>
          </a:xfrm>
          <a:prstGeom prst="rect">
            <a:avLst/>
          </a:prstGeom>
        </p:spPr>
        <p:txBody>
          <a:bodyPr lIns="91439" rIns="91439"/>
          <a:lstStyle/>
          <a:p>
            <a:pPr/>
          </a:p>
        </p:txBody>
      </p:sp>
      <p:sp>
        <p:nvSpPr>
          <p:cNvPr id="73" name="Google Shape;55;p5"/>
          <p:cNvSpPr txBox="1"/>
          <p:nvPr>
            <p:ph type="body" sz="quarter" idx="33"/>
          </p:nvPr>
        </p:nvSpPr>
        <p:spPr>
          <a:xfrm>
            <a:off x="7391969" y="3057300"/>
            <a:ext cx="3600451" cy="427038"/>
          </a:xfrm>
          <a:prstGeom prst="rect">
            <a:avLst/>
          </a:prstGeom>
        </p:spPr>
        <p:txBody>
          <a:bodyPr lIns="45699" tIns="45699" rIns="45699" bIns="45699">
            <a:normAutofit fontScale="100000" lnSpcReduction="0"/>
          </a:bodyPr>
          <a:lstStyle/>
          <a:p>
            <a:pPr marL="228600">
              <a:lnSpc>
                <a:spcPct val="90000"/>
              </a:lnSpc>
              <a:spcBef>
                <a:spcPts val="1000"/>
              </a:spcBef>
              <a:defRPr sz="1800">
                <a:solidFill>
                  <a:schemeClr val="accent3"/>
                </a:solidFill>
              </a:defRPr>
            </a:pPr>
          </a:p>
        </p:txBody>
      </p:sp>
      <p:sp>
        <p:nvSpPr>
          <p:cNvPr id="74" name="Google Shape;56;p5"/>
          <p:cNvSpPr txBox="1"/>
          <p:nvPr>
            <p:ph type="body" sz="quarter" idx="34"/>
          </p:nvPr>
        </p:nvSpPr>
        <p:spPr>
          <a:xfrm>
            <a:off x="7391969" y="3633784"/>
            <a:ext cx="3600451" cy="427038"/>
          </a:xfrm>
          <a:prstGeom prst="rect">
            <a:avLst/>
          </a:prstGeom>
        </p:spPr>
        <p:txBody>
          <a:bodyPr lIns="45699" tIns="45699" rIns="45699" bIns="45699">
            <a:normAutofit fontScale="100000" lnSpcReduction="0"/>
          </a:bodyPr>
          <a:lstStyle/>
          <a:p>
            <a:pPr marL="228600">
              <a:lnSpc>
                <a:spcPct val="90000"/>
              </a:lnSpc>
              <a:spcBef>
                <a:spcPts val="1000"/>
              </a:spcBef>
              <a:defRPr sz="1000">
                <a:solidFill>
                  <a:srgbClr val="313A59"/>
                </a:solidFill>
              </a:defRPr>
            </a:pPr>
          </a:p>
        </p:txBody>
      </p:sp>
      <p:sp>
        <p:nvSpPr>
          <p:cNvPr id="75" name="Google Shape;57;p5"/>
          <p:cNvSpPr/>
          <p:nvPr>
            <p:ph type="pic" sz="quarter" idx="35"/>
          </p:nvPr>
        </p:nvSpPr>
        <p:spPr>
          <a:xfrm>
            <a:off x="6168008" y="4485825"/>
            <a:ext cx="1008634" cy="1007153"/>
          </a:xfrm>
          <a:prstGeom prst="rect">
            <a:avLst/>
          </a:prstGeom>
        </p:spPr>
        <p:txBody>
          <a:bodyPr lIns="91439" rIns="91439"/>
          <a:lstStyle/>
          <a:p>
            <a:pPr/>
          </a:p>
        </p:txBody>
      </p:sp>
      <p:sp>
        <p:nvSpPr>
          <p:cNvPr id="76" name="Google Shape;58;p5"/>
          <p:cNvSpPr txBox="1"/>
          <p:nvPr>
            <p:ph type="body" sz="quarter" idx="36"/>
          </p:nvPr>
        </p:nvSpPr>
        <p:spPr>
          <a:xfrm>
            <a:off x="7391969" y="4485825"/>
            <a:ext cx="3600451" cy="427039"/>
          </a:xfrm>
          <a:prstGeom prst="rect">
            <a:avLst/>
          </a:prstGeom>
        </p:spPr>
        <p:txBody>
          <a:bodyPr lIns="45699" tIns="45699" rIns="45699" bIns="45699">
            <a:normAutofit fontScale="100000" lnSpcReduction="0"/>
          </a:bodyPr>
          <a:lstStyle/>
          <a:p>
            <a:pPr marL="228600">
              <a:lnSpc>
                <a:spcPct val="90000"/>
              </a:lnSpc>
              <a:spcBef>
                <a:spcPts val="1000"/>
              </a:spcBef>
              <a:defRPr sz="1800">
                <a:solidFill>
                  <a:schemeClr val="accent3"/>
                </a:solidFill>
              </a:defRPr>
            </a:pPr>
          </a:p>
        </p:txBody>
      </p:sp>
      <p:sp>
        <p:nvSpPr>
          <p:cNvPr id="77" name="Google Shape;59;p5"/>
          <p:cNvSpPr txBox="1"/>
          <p:nvPr>
            <p:ph type="body" sz="quarter" idx="37"/>
          </p:nvPr>
        </p:nvSpPr>
        <p:spPr>
          <a:xfrm>
            <a:off x="7391969" y="5062308"/>
            <a:ext cx="3600451" cy="427039"/>
          </a:xfrm>
          <a:prstGeom prst="rect">
            <a:avLst/>
          </a:prstGeom>
        </p:spPr>
        <p:txBody>
          <a:bodyPr lIns="45699" tIns="45699" rIns="45699" bIns="45699">
            <a:normAutofit fontScale="100000" lnSpcReduction="0"/>
          </a:bodyPr>
          <a:lstStyle/>
          <a:p>
            <a:pPr marL="228600">
              <a:lnSpc>
                <a:spcPct val="90000"/>
              </a:lnSpc>
              <a:spcBef>
                <a:spcPts val="1000"/>
              </a:spcBef>
              <a:defRPr sz="1000">
                <a:solidFill>
                  <a:srgbClr val="313A59"/>
                </a:solidFill>
              </a:defRPr>
            </a:pPr>
          </a:p>
        </p:txBody>
      </p:sp>
      <p:sp>
        <p:nvSpPr>
          <p:cNvPr id="78" name="Slide Number"/>
          <p:cNvSpPr txBox="1"/>
          <p:nvPr>
            <p:ph type="sldNum" sz="quarter" idx="2"/>
          </p:nvPr>
        </p:nvSpPr>
        <p:spPr>
          <a:xfrm>
            <a:off x="11249857" y="6305890"/>
            <a:ext cx="358374" cy="350623"/>
          </a:xfrm>
          <a:prstGeom prst="rect">
            <a:avLst/>
          </a:prstGeom>
        </p:spPr>
        <p:txBody>
          <a:bodyPr lIns="45699" tIns="45699" rIns="45699" bIns="45699" anchor="b"/>
          <a:lstStyle>
            <a:lvl1pPr>
              <a:defRPr sz="1800">
                <a:solidFill>
                  <a:srgbClr val="A5A5A5"/>
                </a:solidFill>
              </a:defRPr>
            </a:lvl1pPr>
          </a:lstStyle>
          <a:p>
            <a:pPr/>
            <a:fld id="{86CB4B4D-7CA3-9044-876B-883B54F8677D}" type="slidenum"/>
          </a:p>
        </p:txBody>
      </p:sp>
      <p:pic>
        <p:nvPicPr>
          <p:cNvPr id="79" name="Google Shape;61;p5" descr="Google Shape;61;p5"/>
          <p:cNvPicPr>
            <a:picLocks noChangeAspect="1"/>
          </p:cNvPicPr>
          <p:nvPr/>
        </p:nvPicPr>
        <p:blipFill>
          <a:blip r:embed="rId3">
            <a:extLst/>
          </a:blip>
          <a:srcRect l="13542" t="29341" r="12583" b="20157"/>
          <a:stretch>
            <a:fillRect/>
          </a:stretch>
        </p:blipFill>
        <p:spPr>
          <a:xfrm>
            <a:off x="350196" y="6309319"/>
            <a:ext cx="1425276" cy="407223"/>
          </a:xfrm>
          <a:prstGeom prst="rect">
            <a:avLst/>
          </a:prstGeom>
          <a:ln w="12700">
            <a:miter lim="400000"/>
          </a:ln>
        </p:spPr>
      </p:pic>
      <p:pic>
        <p:nvPicPr>
          <p:cNvPr id="80" name="Google Shape;62;p5" descr="Google Shape;62;p5"/>
          <p:cNvPicPr>
            <a:picLocks noChangeAspect="1"/>
          </p:cNvPicPr>
          <p:nvPr/>
        </p:nvPicPr>
        <p:blipFill>
          <a:blip r:embed="rId4">
            <a:extLst/>
          </a:blip>
          <a:stretch>
            <a:fillRect/>
          </a:stretch>
        </p:blipFill>
        <p:spPr>
          <a:xfrm>
            <a:off x="5383362" y="6480969"/>
            <a:ext cx="1425277" cy="165845"/>
          </a:xfrm>
          <a:prstGeom prst="rect">
            <a:avLst/>
          </a:prstGeom>
          <a:ln w="12700">
            <a:miter lim="400000"/>
          </a:ln>
        </p:spPr>
      </p:pic>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lide - contact">
    <p:spTree>
      <p:nvGrpSpPr>
        <p:cNvPr id="1" name=""/>
        <p:cNvGrpSpPr/>
        <p:nvPr/>
      </p:nvGrpSpPr>
      <p:grpSpPr>
        <a:xfrm>
          <a:off x="0" y="0"/>
          <a:ext cx="0" cy="0"/>
          <a:chOff x="0" y="0"/>
          <a:chExt cx="0" cy="0"/>
        </a:xfrm>
      </p:grpSpPr>
      <p:pic>
        <p:nvPicPr>
          <p:cNvPr id="87" name="Google Shape;64;p6" descr="Google Shape;64;p6"/>
          <p:cNvPicPr>
            <a:picLocks noChangeAspect="1"/>
          </p:cNvPicPr>
          <p:nvPr/>
        </p:nvPicPr>
        <p:blipFill>
          <a:blip r:embed="rId2">
            <a:alphaModFix amt="56000"/>
            <a:extLst/>
          </a:blip>
          <a:stretch>
            <a:fillRect/>
          </a:stretch>
        </p:blipFill>
        <p:spPr>
          <a:xfrm rot="10800000">
            <a:off x="6459642" y="546870"/>
            <a:ext cx="1873956" cy="1873956"/>
          </a:xfrm>
          <a:prstGeom prst="rect">
            <a:avLst/>
          </a:prstGeom>
          <a:ln w="12700">
            <a:miter lim="400000"/>
          </a:ln>
        </p:spPr>
      </p:pic>
      <p:sp>
        <p:nvSpPr>
          <p:cNvPr id="88" name="Body Level One…"/>
          <p:cNvSpPr txBox="1"/>
          <p:nvPr>
            <p:ph type="body" sz="quarter" idx="1"/>
          </p:nvPr>
        </p:nvSpPr>
        <p:spPr>
          <a:xfrm>
            <a:off x="1200150" y="3068638"/>
            <a:ext cx="4319588" cy="936426"/>
          </a:xfrm>
          <a:prstGeom prst="rect">
            <a:avLst/>
          </a:prstGeom>
        </p:spPr>
        <p:txBody>
          <a:bodyPr lIns="45699" tIns="45699" rIns="45699" bIns="45699">
            <a:normAutofit fontScale="100000" lnSpcReduction="0"/>
          </a:bodyPr>
          <a:lstStyle>
            <a:lvl1pPr marL="228600">
              <a:lnSpc>
                <a:spcPct val="90000"/>
              </a:lnSpc>
              <a:spcBef>
                <a:spcPts val="1000"/>
              </a:spcBef>
              <a:defRPr b="1" sz="2800">
                <a:solidFill>
                  <a:srgbClr val="3459B6"/>
                </a:solidFill>
              </a:defRPr>
            </a:lvl1pPr>
            <a:lvl2pPr marL="228600" indent="457200">
              <a:lnSpc>
                <a:spcPct val="90000"/>
              </a:lnSpc>
              <a:spcBef>
                <a:spcPts val="1000"/>
              </a:spcBef>
              <a:defRPr b="1" sz="2800">
                <a:solidFill>
                  <a:srgbClr val="3459B6"/>
                </a:solidFill>
              </a:defRPr>
            </a:lvl2pPr>
            <a:lvl3pPr marL="228600" indent="914400">
              <a:lnSpc>
                <a:spcPct val="90000"/>
              </a:lnSpc>
              <a:spcBef>
                <a:spcPts val="1000"/>
              </a:spcBef>
              <a:defRPr b="1" sz="2800">
                <a:solidFill>
                  <a:srgbClr val="3459B6"/>
                </a:solidFill>
              </a:defRPr>
            </a:lvl3pPr>
            <a:lvl4pPr marL="228600" indent="1371600">
              <a:lnSpc>
                <a:spcPct val="90000"/>
              </a:lnSpc>
              <a:spcBef>
                <a:spcPts val="1000"/>
              </a:spcBef>
              <a:defRPr b="1" sz="2800">
                <a:solidFill>
                  <a:srgbClr val="3459B6"/>
                </a:solidFill>
              </a:defRPr>
            </a:lvl4pPr>
            <a:lvl5pPr marL="228600" indent="1828800">
              <a:lnSpc>
                <a:spcPct val="90000"/>
              </a:lnSpc>
              <a:spcBef>
                <a:spcPts val="1000"/>
              </a:spcBef>
              <a:defRPr b="1" sz="2800">
                <a:solidFill>
                  <a:srgbClr val="3459B6"/>
                </a:solidFill>
              </a:defRPr>
            </a:lvl5pPr>
          </a:lstStyle>
          <a:p>
            <a:pPr/>
            <a:r>
              <a:t>Body Level One</a:t>
            </a:r>
          </a:p>
          <a:p>
            <a:pPr lvl="1"/>
            <a:r>
              <a:t>Body Level Two</a:t>
            </a:r>
          </a:p>
          <a:p>
            <a:pPr lvl="2"/>
            <a:r>
              <a:t>Body Level Three</a:t>
            </a:r>
          </a:p>
          <a:p>
            <a:pPr lvl="3"/>
            <a:r>
              <a:t>Body Level Four</a:t>
            </a:r>
          </a:p>
          <a:p>
            <a:pPr lvl="4"/>
            <a:r>
              <a:t>Body Level Five</a:t>
            </a:r>
          </a:p>
        </p:txBody>
      </p:sp>
      <p:sp>
        <p:nvSpPr>
          <p:cNvPr id="89" name="Google Shape;66;p6"/>
          <p:cNvSpPr txBox="1"/>
          <p:nvPr>
            <p:ph type="body" sz="quarter" idx="21"/>
          </p:nvPr>
        </p:nvSpPr>
        <p:spPr>
          <a:xfrm>
            <a:off x="6459537" y="3681150"/>
            <a:ext cx="4749801" cy="647825"/>
          </a:xfrm>
          <a:prstGeom prst="rect">
            <a:avLst/>
          </a:prstGeom>
        </p:spPr>
        <p:txBody>
          <a:bodyPr lIns="45699" tIns="45699" rIns="45699" bIns="45699">
            <a:normAutofit fontScale="100000" lnSpcReduction="0"/>
          </a:bodyPr>
          <a:lstStyle/>
          <a:p>
            <a:pPr marL="228600">
              <a:lnSpc>
                <a:spcPct val="90000"/>
              </a:lnSpc>
              <a:spcBef>
                <a:spcPts val="1000"/>
              </a:spcBef>
              <a:defRPr b="1" sz="1800">
                <a:solidFill>
                  <a:srgbClr val="313A59"/>
                </a:solidFill>
              </a:defRPr>
            </a:pPr>
          </a:p>
        </p:txBody>
      </p:sp>
      <p:sp>
        <p:nvSpPr>
          <p:cNvPr id="90" name="Google Shape;67;p6"/>
          <p:cNvSpPr txBox="1"/>
          <p:nvPr>
            <p:ph type="body" sz="quarter" idx="22"/>
          </p:nvPr>
        </p:nvSpPr>
        <p:spPr>
          <a:xfrm>
            <a:off x="1200150" y="4157462"/>
            <a:ext cx="4319588" cy="1871862"/>
          </a:xfrm>
          <a:prstGeom prst="rect">
            <a:avLst/>
          </a:prstGeom>
        </p:spPr>
        <p:txBody>
          <a:bodyPr lIns="45699" tIns="45699" rIns="45699" bIns="45699">
            <a:normAutofit fontScale="100000" lnSpcReduction="0"/>
          </a:bodyPr>
          <a:lstStyle/>
          <a:p>
            <a:pPr marL="228600">
              <a:lnSpc>
                <a:spcPct val="90000"/>
              </a:lnSpc>
              <a:spcBef>
                <a:spcPts val="1000"/>
              </a:spcBef>
              <a:defRPr b="1" sz="1600"/>
            </a:pPr>
          </a:p>
        </p:txBody>
      </p:sp>
      <p:pic>
        <p:nvPicPr>
          <p:cNvPr id="91" name="Google Shape;68;p6" descr="Google Shape;68;p6"/>
          <p:cNvPicPr>
            <a:picLocks noChangeAspect="1"/>
          </p:cNvPicPr>
          <p:nvPr/>
        </p:nvPicPr>
        <p:blipFill>
          <a:blip r:embed="rId3">
            <a:extLst/>
          </a:blip>
          <a:stretch>
            <a:fillRect/>
          </a:stretch>
        </p:blipFill>
        <p:spPr>
          <a:xfrm>
            <a:off x="983432" y="1691683"/>
            <a:ext cx="2916568" cy="729143"/>
          </a:xfrm>
          <a:prstGeom prst="rect">
            <a:avLst/>
          </a:prstGeom>
          <a:ln w="12700">
            <a:miter lim="400000"/>
          </a:ln>
        </p:spPr>
      </p:pic>
      <p:sp>
        <p:nvSpPr>
          <p:cNvPr id="92" name="Google Shape;69;p6"/>
          <p:cNvSpPr txBox="1"/>
          <p:nvPr>
            <p:ph type="body" sz="quarter" idx="23"/>
          </p:nvPr>
        </p:nvSpPr>
        <p:spPr>
          <a:xfrm>
            <a:off x="6459537" y="4509120"/>
            <a:ext cx="4749801" cy="1520205"/>
          </a:xfrm>
          <a:prstGeom prst="rect">
            <a:avLst/>
          </a:prstGeom>
        </p:spPr>
        <p:txBody>
          <a:bodyPr lIns="45699" tIns="45699" rIns="45699" bIns="45699">
            <a:normAutofit fontScale="100000" lnSpcReduction="0"/>
          </a:bodyPr>
          <a:lstStyle/>
          <a:p>
            <a:pPr marL="228600">
              <a:lnSpc>
                <a:spcPct val="90000"/>
              </a:lnSpc>
              <a:spcBef>
                <a:spcPts val="1000"/>
              </a:spcBef>
              <a:defRPr sz="1600">
                <a:solidFill>
                  <a:srgbClr val="313A59"/>
                </a:solidFill>
              </a:defRPr>
            </a:pPr>
          </a:p>
        </p:txBody>
      </p:sp>
      <p:sp>
        <p:nvSpPr>
          <p:cNvPr id="93" name="Google Shape;70;p6"/>
          <p:cNvSpPr txBox="1"/>
          <p:nvPr>
            <p:ph type="body" sz="quarter" idx="24"/>
          </p:nvPr>
        </p:nvSpPr>
        <p:spPr>
          <a:xfrm>
            <a:off x="6459537" y="3043585"/>
            <a:ext cx="4749801" cy="457421"/>
          </a:xfrm>
          <a:prstGeom prst="rect">
            <a:avLst/>
          </a:prstGeom>
        </p:spPr>
        <p:txBody>
          <a:bodyPr lIns="45699" tIns="45699" rIns="45699" bIns="45699">
            <a:normAutofit fontScale="100000" lnSpcReduction="0"/>
          </a:bodyPr>
          <a:lstStyle/>
          <a:p>
            <a:pPr marL="228600">
              <a:lnSpc>
                <a:spcPct val="90000"/>
              </a:lnSpc>
              <a:spcBef>
                <a:spcPts val="1000"/>
              </a:spcBef>
              <a:defRPr sz="1600">
                <a:solidFill>
                  <a:srgbClr val="313A59"/>
                </a:solidFill>
              </a:defRPr>
            </a:pPr>
          </a:p>
        </p:txBody>
      </p:sp>
      <p:sp>
        <p:nvSpPr>
          <p:cNvPr id="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ntents of presentation">
    <p:spTree>
      <p:nvGrpSpPr>
        <p:cNvPr id="1" name=""/>
        <p:cNvGrpSpPr/>
        <p:nvPr/>
      </p:nvGrpSpPr>
      <p:grpSpPr>
        <a:xfrm>
          <a:off x="0" y="0"/>
          <a:ext cx="0" cy="0"/>
          <a:chOff x="0" y="0"/>
          <a:chExt cx="0" cy="0"/>
        </a:xfrm>
      </p:grpSpPr>
      <p:sp>
        <p:nvSpPr>
          <p:cNvPr id="101" name="Slide Number"/>
          <p:cNvSpPr txBox="1"/>
          <p:nvPr>
            <p:ph type="sldNum" sz="quarter" idx="2"/>
          </p:nvPr>
        </p:nvSpPr>
        <p:spPr>
          <a:xfrm>
            <a:off x="11249857" y="6305890"/>
            <a:ext cx="358374" cy="350623"/>
          </a:xfrm>
          <a:prstGeom prst="rect">
            <a:avLst/>
          </a:prstGeom>
        </p:spPr>
        <p:txBody>
          <a:bodyPr lIns="45699" tIns="45699" rIns="45699" bIns="45699" anchor="b"/>
          <a:lstStyle>
            <a:lvl1pPr>
              <a:defRPr sz="1800">
                <a:solidFill>
                  <a:srgbClr val="A5A5A5"/>
                </a:solidFill>
              </a:defRPr>
            </a:lvl1pPr>
          </a:lstStyle>
          <a:p>
            <a:pPr/>
            <a:fld id="{86CB4B4D-7CA3-9044-876B-883B54F8677D}" type="slidenum"/>
          </a:p>
        </p:txBody>
      </p:sp>
      <p:sp>
        <p:nvSpPr>
          <p:cNvPr id="102" name="Google Shape;73;p7"/>
          <p:cNvSpPr/>
          <p:nvPr/>
        </p:nvSpPr>
        <p:spPr>
          <a:xfrm>
            <a:off x="356461" y="6230318"/>
            <a:ext cx="11251770" cy="1"/>
          </a:xfrm>
          <a:prstGeom prst="line">
            <a:avLst/>
          </a:prstGeom>
          <a:ln w="19050">
            <a:solidFill>
              <a:srgbClr val="E7E6E6"/>
            </a:solidFill>
            <a:miter/>
          </a:ln>
        </p:spPr>
        <p:txBody>
          <a:bodyPr lIns="0" tIns="0" rIns="0" bIns="0"/>
          <a:lstStyle/>
          <a:p>
            <a:pPr/>
          </a:p>
        </p:txBody>
      </p:sp>
      <p:sp>
        <p:nvSpPr>
          <p:cNvPr id="103" name="Google Shape;74;p7"/>
          <p:cNvSpPr/>
          <p:nvPr/>
        </p:nvSpPr>
        <p:spPr>
          <a:xfrm flipV="1">
            <a:off x="2928918" y="162731"/>
            <a:ext cx="1" cy="696727"/>
          </a:xfrm>
          <a:prstGeom prst="line">
            <a:avLst/>
          </a:prstGeom>
          <a:ln w="19050">
            <a:solidFill>
              <a:srgbClr val="D0CECE"/>
            </a:solidFill>
            <a:miter/>
          </a:ln>
        </p:spPr>
        <p:txBody>
          <a:bodyPr lIns="0" tIns="0" rIns="0" bIns="0"/>
          <a:lstStyle/>
          <a:p>
            <a:pPr/>
          </a:p>
        </p:txBody>
      </p:sp>
      <p:sp>
        <p:nvSpPr>
          <p:cNvPr id="104" name="Title Text"/>
          <p:cNvSpPr txBox="1"/>
          <p:nvPr>
            <p:ph type="title"/>
          </p:nvPr>
        </p:nvSpPr>
        <p:spPr>
          <a:xfrm>
            <a:off x="3431706" y="172481"/>
            <a:ext cx="8176525" cy="696727"/>
          </a:xfrm>
          <a:prstGeom prst="rect">
            <a:avLst/>
          </a:prstGeom>
        </p:spPr>
        <p:txBody>
          <a:bodyPr lIns="45699" tIns="45699" rIns="45699" bIns="45699" anchor="b">
            <a:normAutofit fontScale="100000" lnSpcReduction="0"/>
          </a:bodyPr>
          <a:lstStyle>
            <a:lvl1pPr>
              <a:lnSpc>
                <a:spcPct val="90000"/>
              </a:lnSpc>
              <a:defRPr b="1" sz="2400">
                <a:solidFill>
                  <a:srgbClr val="3459B6"/>
                </a:solidFill>
              </a:defRPr>
            </a:lvl1pPr>
          </a:lstStyle>
          <a:p>
            <a:pPr/>
            <a:r>
              <a:t>Title Text</a:t>
            </a:r>
          </a:p>
        </p:txBody>
      </p:sp>
      <p:pic>
        <p:nvPicPr>
          <p:cNvPr id="105" name="Google Shape;76;p7" descr="Google Shape;76;p7"/>
          <p:cNvPicPr>
            <a:picLocks noChangeAspect="1"/>
          </p:cNvPicPr>
          <p:nvPr/>
        </p:nvPicPr>
        <p:blipFill>
          <a:blip r:embed="rId2">
            <a:extLst/>
          </a:blip>
          <a:stretch>
            <a:fillRect/>
          </a:stretch>
        </p:blipFill>
        <p:spPr>
          <a:xfrm>
            <a:off x="197218" y="256142"/>
            <a:ext cx="2322277" cy="580571"/>
          </a:xfrm>
          <a:prstGeom prst="rect">
            <a:avLst/>
          </a:prstGeom>
          <a:ln w="12700">
            <a:miter lim="400000"/>
          </a:ln>
        </p:spPr>
      </p:pic>
      <p:sp>
        <p:nvSpPr>
          <p:cNvPr id="106" name="Body Level One…"/>
          <p:cNvSpPr txBox="1"/>
          <p:nvPr>
            <p:ph type="body" idx="1"/>
          </p:nvPr>
        </p:nvSpPr>
        <p:spPr>
          <a:xfrm>
            <a:off x="356460" y="1431925"/>
            <a:ext cx="11251771" cy="4560888"/>
          </a:xfrm>
          <a:prstGeom prst="rect">
            <a:avLst/>
          </a:prstGeom>
        </p:spPr>
        <p:txBody>
          <a:bodyPr lIns="45699" tIns="45699" rIns="45699" bIns="45699">
            <a:normAutofit fontScale="100000" lnSpcReduction="0"/>
          </a:bodyPr>
          <a:lstStyle>
            <a:lvl1pPr marL="457200" indent="-355600">
              <a:lnSpc>
                <a:spcPct val="150000"/>
              </a:lnSpc>
              <a:spcBef>
                <a:spcPts val="1000"/>
              </a:spcBef>
              <a:buClr>
                <a:schemeClr val="accent3"/>
              </a:buClr>
              <a:buSzPts val="2000"/>
              <a:buFont typeface="Arial"/>
              <a:buChar char="•"/>
              <a:defRPr sz="2000">
                <a:solidFill>
                  <a:srgbClr val="313A59"/>
                </a:solidFill>
              </a:defRPr>
            </a:lvl1pPr>
            <a:lvl2pPr marL="952500" indent="-381000">
              <a:lnSpc>
                <a:spcPct val="150000"/>
              </a:lnSpc>
              <a:spcBef>
                <a:spcPts val="1000"/>
              </a:spcBef>
              <a:buClr>
                <a:schemeClr val="accent3"/>
              </a:buClr>
              <a:buSzPts val="2000"/>
              <a:buFont typeface="Arial"/>
              <a:buChar char="•"/>
              <a:defRPr sz="2000">
                <a:solidFill>
                  <a:srgbClr val="313A59"/>
                </a:solidFill>
              </a:defRPr>
            </a:lvl2pPr>
            <a:lvl3pPr marL="1409700" indent="-381000">
              <a:lnSpc>
                <a:spcPct val="150000"/>
              </a:lnSpc>
              <a:spcBef>
                <a:spcPts val="1000"/>
              </a:spcBef>
              <a:buClr>
                <a:schemeClr val="accent3"/>
              </a:buClr>
              <a:buSzPts val="2000"/>
              <a:buFont typeface="Arial"/>
              <a:buChar char="•"/>
              <a:defRPr sz="2000">
                <a:solidFill>
                  <a:srgbClr val="313A59"/>
                </a:solidFill>
              </a:defRPr>
            </a:lvl3pPr>
            <a:lvl4pPr marL="1866900" indent="-381000">
              <a:lnSpc>
                <a:spcPct val="150000"/>
              </a:lnSpc>
              <a:spcBef>
                <a:spcPts val="1000"/>
              </a:spcBef>
              <a:buClr>
                <a:schemeClr val="accent3"/>
              </a:buClr>
              <a:buSzPts val="2000"/>
              <a:buFont typeface="Arial"/>
              <a:buChar char="•"/>
              <a:defRPr sz="2000">
                <a:solidFill>
                  <a:srgbClr val="313A59"/>
                </a:solidFill>
              </a:defRPr>
            </a:lvl4pPr>
            <a:lvl5pPr marL="2324100" indent="-381000">
              <a:lnSpc>
                <a:spcPct val="150000"/>
              </a:lnSpc>
              <a:spcBef>
                <a:spcPts val="1000"/>
              </a:spcBef>
              <a:buClr>
                <a:schemeClr val="accent3"/>
              </a:buClr>
              <a:buSzPts val="2000"/>
              <a:buFont typeface="Arial"/>
              <a:buChar char="•"/>
              <a:defRPr sz="2000">
                <a:solidFill>
                  <a:srgbClr val="313A59"/>
                </a:solidFill>
              </a:defRPr>
            </a:lvl5pPr>
          </a:lstStyle>
          <a:p>
            <a:pPr/>
            <a:r>
              <a:t>Body Level One</a:t>
            </a:r>
          </a:p>
          <a:p>
            <a:pPr lvl="1"/>
            <a:r>
              <a:t>Body Level Two</a:t>
            </a:r>
          </a:p>
          <a:p>
            <a:pPr lvl="2"/>
            <a:r>
              <a:t>Body Level Three</a:t>
            </a:r>
          </a:p>
          <a:p>
            <a:pPr lvl="3"/>
            <a:r>
              <a:t>Body Level Four</a:t>
            </a:r>
          </a:p>
          <a:p>
            <a:pPr lvl="4"/>
            <a:r>
              <a:t>Body Level Five</a:t>
            </a:r>
          </a:p>
        </p:txBody>
      </p:sp>
      <p:pic>
        <p:nvPicPr>
          <p:cNvPr id="107" name="Google Shape;78;p7" descr="Google Shape;78;p7"/>
          <p:cNvPicPr>
            <a:picLocks noChangeAspect="1"/>
          </p:cNvPicPr>
          <p:nvPr/>
        </p:nvPicPr>
        <p:blipFill>
          <a:blip r:embed="rId3">
            <a:extLst/>
          </a:blip>
          <a:srcRect l="13542" t="29341" r="12583" b="20157"/>
          <a:stretch>
            <a:fillRect/>
          </a:stretch>
        </p:blipFill>
        <p:spPr>
          <a:xfrm>
            <a:off x="350196" y="6309319"/>
            <a:ext cx="1425276" cy="407223"/>
          </a:xfrm>
          <a:prstGeom prst="rect">
            <a:avLst/>
          </a:prstGeom>
          <a:ln w="12700">
            <a:miter lim="400000"/>
          </a:ln>
        </p:spPr>
      </p:pic>
      <p:pic>
        <p:nvPicPr>
          <p:cNvPr id="108" name="Google Shape;79;p7" descr="Google Shape;79;p7"/>
          <p:cNvPicPr>
            <a:picLocks noChangeAspect="1"/>
          </p:cNvPicPr>
          <p:nvPr/>
        </p:nvPicPr>
        <p:blipFill>
          <a:blip r:embed="rId4">
            <a:extLst/>
          </a:blip>
          <a:stretch>
            <a:fillRect/>
          </a:stretch>
        </p:blipFill>
        <p:spPr>
          <a:xfrm>
            <a:off x="5383362" y="6480969"/>
            <a:ext cx="1425277" cy="165845"/>
          </a:xfrm>
          <a:prstGeom prst="rect">
            <a:avLst/>
          </a:prstGeom>
          <a:ln w="12700">
            <a:miter lim="400000"/>
          </a:ln>
        </p:spPr>
      </p:pic>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Empty slide">
    <p:spTree>
      <p:nvGrpSpPr>
        <p:cNvPr id="1" name=""/>
        <p:cNvGrpSpPr/>
        <p:nvPr/>
      </p:nvGrpSpPr>
      <p:grpSpPr>
        <a:xfrm>
          <a:off x="0" y="0"/>
          <a:ext cx="0" cy="0"/>
          <a:chOff x="0" y="0"/>
          <a:chExt cx="0" cy="0"/>
        </a:xfrm>
      </p:grpSpPr>
      <p:sp>
        <p:nvSpPr>
          <p:cNvPr id="115" name="Google Shape;81;p8"/>
          <p:cNvSpPr/>
          <p:nvPr/>
        </p:nvSpPr>
        <p:spPr>
          <a:xfrm>
            <a:off x="356461" y="6230318"/>
            <a:ext cx="11251770" cy="1"/>
          </a:xfrm>
          <a:prstGeom prst="line">
            <a:avLst/>
          </a:prstGeom>
          <a:ln w="19050">
            <a:solidFill>
              <a:srgbClr val="E7E6E6"/>
            </a:solidFill>
            <a:miter/>
          </a:ln>
        </p:spPr>
        <p:txBody>
          <a:bodyPr lIns="0" tIns="0" rIns="0" bIns="0"/>
          <a:lstStyle/>
          <a:p>
            <a:pPr/>
          </a:p>
        </p:txBody>
      </p:sp>
      <p:sp>
        <p:nvSpPr>
          <p:cNvPr id="116" name="Google Shape;82;p8"/>
          <p:cNvSpPr/>
          <p:nvPr/>
        </p:nvSpPr>
        <p:spPr>
          <a:xfrm flipV="1">
            <a:off x="2928918" y="162731"/>
            <a:ext cx="1" cy="696727"/>
          </a:xfrm>
          <a:prstGeom prst="line">
            <a:avLst/>
          </a:prstGeom>
          <a:ln w="19050">
            <a:solidFill>
              <a:srgbClr val="D0CECE"/>
            </a:solidFill>
            <a:miter/>
          </a:ln>
        </p:spPr>
        <p:txBody>
          <a:bodyPr lIns="0" tIns="0" rIns="0" bIns="0"/>
          <a:lstStyle/>
          <a:p>
            <a:pPr/>
          </a:p>
        </p:txBody>
      </p:sp>
      <p:sp>
        <p:nvSpPr>
          <p:cNvPr id="117" name="Title Text"/>
          <p:cNvSpPr txBox="1"/>
          <p:nvPr>
            <p:ph type="title"/>
          </p:nvPr>
        </p:nvSpPr>
        <p:spPr>
          <a:xfrm>
            <a:off x="3431706" y="172481"/>
            <a:ext cx="8176525" cy="696727"/>
          </a:xfrm>
          <a:prstGeom prst="rect">
            <a:avLst/>
          </a:prstGeom>
        </p:spPr>
        <p:txBody>
          <a:bodyPr lIns="45699" tIns="45699" rIns="45699" bIns="45699" anchor="b">
            <a:normAutofit fontScale="100000" lnSpcReduction="0"/>
          </a:bodyPr>
          <a:lstStyle>
            <a:lvl1pPr>
              <a:lnSpc>
                <a:spcPct val="90000"/>
              </a:lnSpc>
              <a:defRPr b="1" sz="2400">
                <a:solidFill>
                  <a:srgbClr val="3459B6"/>
                </a:solidFill>
              </a:defRPr>
            </a:lvl1pPr>
          </a:lstStyle>
          <a:p>
            <a:pPr/>
            <a:r>
              <a:t>Title Text</a:t>
            </a:r>
          </a:p>
        </p:txBody>
      </p:sp>
      <p:pic>
        <p:nvPicPr>
          <p:cNvPr id="118" name="Google Shape;84;p8" descr="Google Shape;84;p8"/>
          <p:cNvPicPr>
            <a:picLocks noChangeAspect="1"/>
          </p:cNvPicPr>
          <p:nvPr/>
        </p:nvPicPr>
        <p:blipFill>
          <a:blip r:embed="rId2">
            <a:extLst/>
          </a:blip>
          <a:stretch>
            <a:fillRect/>
          </a:stretch>
        </p:blipFill>
        <p:spPr>
          <a:xfrm>
            <a:off x="197218" y="256142"/>
            <a:ext cx="2322277" cy="580571"/>
          </a:xfrm>
          <a:prstGeom prst="rect">
            <a:avLst/>
          </a:prstGeom>
          <a:ln w="12700">
            <a:miter lim="400000"/>
          </a:ln>
        </p:spPr>
      </p:pic>
      <p:sp>
        <p:nvSpPr>
          <p:cNvPr id="119" name="Slide Number"/>
          <p:cNvSpPr txBox="1"/>
          <p:nvPr>
            <p:ph type="sldNum" sz="quarter" idx="2"/>
          </p:nvPr>
        </p:nvSpPr>
        <p:spPr>
          <a:xfrm>
            <a:off x="11249857" y="6305890"/>
            <a:ext cx="358374" cy="350623"/>
          </a:xfrm>
          <a:prstGeom prst="rect">
            <a:avLst/>
          </a:prstGeom>
        </p:spPr>
        <p:txBody>
          <a:bodyPr lIns="45699" tIns="45699" rIns="45699" bIns="45699" anchor="b"/>
          <a:lstStyle>
            <a:lvl1pPr>
              <a:defRPr sz="1800">
                <a:solidFill>
                  <a:srgbClr val="A5A5A5"/>
                </a:solidFill>
              </a:defRPr>
            </a:lvl1pPr>
          </a:lstStyle>
          <a:p>
            <a:pPr/>
            <a:fld id="{86CB4B4D-7CA3-9044-876B-883B54F8677D}" type="slidenum"/>
          </a:p>
        </p:txBody>
      </p:sp>
      <p:pic>
        <p:nvPicPr>
          <p:cNvPr id="120" name="Google Shape;86;p8" descr="Google Shape;86;p8"/>
          <p:cNvPicPr>
            <a:picLocks noChangeAspect="1"/>
          </p:cNvPicPr>
          <p:nvPr/>
        </p:nvPicPr>
        <p:blipFill>
          <a:blip r:embed="rId3">
            <a:extLst/>
          </a:blip>
          <a:srcRect l="13542" t="29341" r="12583" b="20157"/>
          <a:stretch>
            <a:fillRect/>
          </a:stretch>
        </p:blipFill>
        <p:spPr>
          <a:xfrm>
            <a:off x="350196" y="6309319"/>
            <a:ext cx="1425276" cy="407223"/>
          </a:xfrm>
          <a:prstGeom prst="rect">
            <a:avLst/>
          </a:prstGeom>
          <a:ln w="12700">
            <a:miter lim="400000"/>
          </a:ln>
        </p:spPr>
      </p:pic>
      <p:pic>
        <p:nvPicPr>
          <p:cNvPr id="121" name="Google Shape;87;p8" descr="Google Shape;87;p8"/>
          <p:cNvPicPr>
            <a:picLocks noChangeAspect="1"/>
          </p:cNvPicPr>
          <p:nvPr/>
        </p:nvPicPr>
        <p:blipFill>
          <a:blip r:embed="rId4">
            <a:extLst/>
          </a:blip>
          <a:stretch>
            <a:fillRect/>
          </a:stretch>
        </p:blipFill>
        <p:spPr>
          <a:xfrm>
            <a:off x="5383362" y="6480969"/>
            <a:ext cx="1425277" cy="165845"/>
          </a:xfrm>
          <a:prstGeom prst="rect">
            <a:avLst/>
          </a:prstGeom>
          <a:ln w="12700">
            <a:miter lim="400000"/>
          </a:ln>
        </p:spPr>
      </p:pic>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lide with text and image">
    <p:spTree>
      <p:nvGrpSpPr>
        <p:cNvPr id="1" name=""/>
        <p:cNvGrpSpPr/>
        <p:nvPr/>
      </p:nvGrpSpPr>
      <p:grpSpPr>
        <a:xfrm>
          <a:off x="0" y="0"/>
          <a:ext cx="0" cy="0"/>
          <a:chOff x="0" y="0"/>
          <a:chExt cx="0" cy="0"/>
        </a:xfrm>
      </p:grpSpPr>
      <p:sp>
        <p:nvSpPr>
          <p:cNvPr id="128" name="Google Shape;89;p9"/>
          <p:cNvSpPr/>
          <p:nvPr/>
        </p:nvSpPr>
        <p:spPr>
          <a:xfrm>
            <a:off x="356461" y="6230318"/>
            <a:ext cx="11251770" cy="1"/>
          </a:xfrm>
          <a:prstGeom prst="line">
            <a:avLst/>
          </a:prstGeom>
          <a:ln w="19050">
            <a:solidFill>
              <a:srgbClr val="E7E6E6"/>
            </a:solidFill>
            <a:miter/>
          </a:ln>
        </p:spPr>
        <p:txBody>
          <a:bodyPr lIns="0" tIns="0" rIns="0" bIns="0"/>
          <a:lstStyle/>
          <a:p>
            <a:pPr/>
          </a:p>
        </p:txBody>
      </p:sp>
      <p:sp>
        <p:nvSpPr>
          <p:cNvPr id="129" name="Google Shape;90;p9"/>
          <p:cNvSpPr/>
          <p:nvPr>
            <p:ph type="pic" sz="half" idx="21"/>
          </p:nvPr>
        </p:nvSpPr>
        <p:spPr>
          <a:xfrm>
            <a:off x="6654186" y="1431924"/>
            <a:ext cx="4954044" cy="4626215"/>
          </a:xfrm>
          <a:prstGeom prst="rect">
            <a:avLst/>
          </a:prstGeom>
        </p:spPr>
        <p:txBody>
          <a:bodyPr lIns="91439" rIns="91439"/>
          <a:lstStyle/>
          <a:p>
            <a:pPr/>
          </a:p>
        </p:txBody>
      </p:sp>
      <p:sp>
        <p:nvSpPr>
          <p:cNvPr id="130" name="Google Shape;91;p9"/>
          <p:cNvSpPr/>
          <p:nvPr/>
        </p:nvSpPr>
        <p:spPr>
          <a:xfrm flipV="1">
            <a:off x="2928918" y="162731"/>
            <a:ext cx="1" cy="696727"/>
          </a:xfrm>
          <a:prstGeom prst="line">
            <a:avLst/>
          </a:prstGeom>
          <a:ln w="19050">
            <a:solidFill>
              <a:srgbClr val="D0CECE"/>
            </a:solidFill>
            <a:miter/>
          </a:ln>
        </p:spPr>
        <p:txBody>
          <a:bodyPr lIns="0" tIns="0" rIns="0" bIns="0"/>
          <a:lstStyle/>
          <a:p>
            <a:pPr/>
          </a:p>
        </p:txBody>
      </p:sp>
      <p:sp>
        <p:nvSpPr>
          <p:cNvPr id="131" name="Title Text"/>
          <p:cNvSpPr txBox="1"/>
          <p:nvPr>
            <p:ph type="title"/>
          </p:nvPr>
        </p:nvSpPr>
        <p:spPr>
          <a:xfrm>
            <a:off x="3431706" y="172481"/>
            <a:ext cx="8176525" cy="696727"/>
          </a:xfrm>
          <a:prstGeom prst="rect">
            <a:avLst/>
          </a:prstGeom>
        </p:spPr>
        <p:txBody>
          <a:bodyPr lIns="45699" tIns="45699" rIns="45699" bIns="45699" anchor="b">
            <a:normAutofit fontScale="100000" lnSpcReduction="0"/>
          </a:bodyPr>
          <a:lstStyle>
            <a:lvl1pPr>
              <a:lnSpc>
                <a:spcPct val="90000"/>
              </a:lnSpc>
              <a:defRPr b="1" sz="2400">
                <a:solidFill>
                  <a:srgbClr val="3459B6"/>
                </a:solidFill>
              </a:defRPr>
            </a:lvl1pPr>
          </a:lstStyle>
          <a:p>
            <a:pPr/>
            <a:r>
              <a:t>Title Text</a:t>
            </a:r>
          </a:p>
        </p:txBody>
      </p:sp>
      <p:sp>
        <p:nvSpPr>
          <p:cNvPr id="132" name="Body Level One…"/>
          <p:cNvSpPr txBox="1"/>
          <p:nvPr>
            <p:ph type="body" sz="half" idx="1"/>
          </p:nvPr>
        </p:nvSpPr>
        <p:spPr>
          <a:xfrm>
            <a:off x="364552" y="1431924"/>
            <a:ext cx="5616625" cy="4626203"/>
          </a:xfrm>
          <a:prstGeom prst="rect">
            <a:avLst/>
          </a:prstGeom>
        </p:spPr>
        <p:txBody>
          <a:bodyPr lIns="45699" tIns="45699" rIns="45699" bIns="45699">
            <a:normAutofit fontScale="100000" lnSpcReduction="0"/>
          </a:bodyPr>
          <a:lstStyle>
            <a:lvl1pPr marL="457200" indent="-355600">
              <a:lnSpc>
                <a:spcPct val="150000"/>
              </a:lnSpc>
              <a:spcBef>
                <a:spcPts val="1000"/>
              </a:spcBef>
              <a:buClr>
                <a:srgbClr val="FFC100"/>
              </a:buClr>
              <a:buSzPts val="2000"/>
              <a:buFont typeface="Arial"/>
              <a:buChar char="•"/>
              <a:defRPr sz="2000">
                <a:solidFill>
                  <a:srgbClr val="313A59"/>
                </a:solidFill>
              </a:defRPr>
            </a:lvl1pPr>
            <a:lvl2pPr marL="952500" indent="-381000">
              <a:lnSpc>
                <a:spcPct val="150000"/>
              </a:lnSpc>
              <a:spcBef>
                <a:spcPts val="1000"/>
              </a:spcBef>
              <a:buClr>
                <a:srgbClr val="FFC100"/>
              </a:buClr>
              <a:buSzPts val="2000"/>
              <a:buFont typeface="Arial"/>
              <a:buChar char="•"/>
              <a:defRPr sz="2000">
                <a:solidFill>
                  <a:srgbClr val="313A59"/>
                </a:solidFill>
              </a:defRPr>
            </a:lvl2pPr>
            <a:lvl3pPr marL="1409700" indent="-381000">
              <a:lnSpc>
                <a:spcPct val="150000"/>
              </a:lnSpc>
              <a:spcBef>
                <a:spcPts val="1000"/>
              </a:spcBef>
              <a:buClr>
                <a:srgbClr val="FFC100"/>
              </a:buClr>
              <a:buSzPts val="2000"/>
              <a:buFont typeface="Arial"/>
              <a:buChar char="•"/>
              <a:defRPr sz="2000">
                <a:solidFill>
                  <a:srgbClr val="313A59"/>
                </a:solidFill>
              </a:defRPr>
            </a:lvl3pPr>
            <a:lvl4pPr marL="1866900" indent="-381000">
              <a:lnSpc>
                <a:spcPct val="150000"/>
              </a:lnSpc>
              <a:spcBef>
                <a:spcPts val="1000"/>
              </a:spcBef>
              <a:buClr>
                <a:srgbClr val="FFC100"/>
              </a:buClr>
              <a:buSzPts val="2000"/>
              <a:buFont typeface="Arial"/>
              <a:buChar char="•"/>
              <a:defRPr sz="2000">
                <a:solidFill>
                  <a:srgbClr val="313A59"/>
                </a:solidFill>
              </a:defRPr>
            </a:lvl4pPr>
            <a:lvl5pPr marL="2324100" indent="-381000">
              <a:lnSpc>
                <a:spcPct val="150000"/>
              </a:lnSpc>
              <a:spcBef>
                <a:spcPts val="1000"/>
              </a:spcBef>
              <a:buClr>
                <a:srgbClr val="FFC100"/>
              </a:buClr>
              <a:buSzPts val="2000"/>
              <a:buFont typeface="Arial"/>
              <a:buChar char="•"/>
              <a:defRPr sz="2000">
                <a:solidFill>
                  <a:srgbClr val="313A59"/>
                </a:solidFill>
              </a:defRPr>
            </a:lvl5pPr>
          </a:lstStyle>
          <a:p>
            <a:pPr/>
            <a:r>
              <a:t>Body Level One</a:t>
            </a:r>
          </a:p>
          <a:p>
            <a:pPr lvl="1"/>
            <a:r>
              <a:t>Body Level Two</a:t>
            </a:r>
          </a:p>
          <a:p>
            <a:pPr lvl="2"/>
            <a:r>
              <a:t>Body Level Three</a:t>
            </a:r>
          </a:p>
          <a:p>
            <a:pPr lvl="3"/>
            <a:r>
              <a:t>Body Level Four</a:t>
            </a:r>
          </a:p>
          <a:p>
            <a:pPr lvl="4"/>
            <a:r>
              <a:t>Body Level Five</a:t>
            </a:r>
          </a:p>
        </p:txBody>
      </p:sp>
      <p:pic>
        <p:nvPicPr>
          <p:cNvPr id="133" name="Google Shape;94;p9" descr="Google Shape;94;p9"/>
          <p:cNvPicPr>
            <a:picLocks noChangeAspect="1"/>
          </p:cNvPicPr>
          <p:nvPr/>
        </p:nvPicPr>
        <p:blipFill>
          <a:blip r:embed="rId2">
            <a:extLst/>
          </a:blip>
          <a:stretch>
            <a:fillRect/>
          </a:stretch>
        </p:blipFill>
        <p:spPr>
          <a:xfrm>
            <a:off x="197218" y="256142"/>
            <a:ext cx="2322277" cy="580571"/>
          </a:xfrm>
          <a:prstGeom prst="rect">
            <a:avLst/>
          </a:prstGeom>
          <a:ln w="12700">
            <a:miter lim="400000"/>
          </a:ln>
        </p:spPr>
      </p:pic>
      <p:sp>
        <p:nvSpPr>
          <p:cNvPr id="134" name="Slide Number"/>
          <p:cNvSpPr txBox="1"/>
          <p:nvPr>
            <p:ph type="sldNum" sz="quarter" idx="2"/>
          </p:nvPr>
        </p:nvSpPr>
        <p:spPr>
          <a:xfrm>
            <a:off x="11249857" y="6305890"/>
            <a:ext cx="358374" cy="350623"/>
          </a:xfrm>
          <a:prstGeom prst="rect">
            <a:avLst/>
          </a:prstGeom>
        </p:spPr>
        <p:txBody>
          <a:bodyPr lIns="45699" tIns="45699" rIns="45699" bIns="45699" anchor="b"/>
          <a:lstStyle>
            <a:lvl1pPr>
              <a:defRPr sz="1800">
                <a:solidFill>
                  <a:srgbClr val="A5A5A5"/>
                </a:solidFill>
              </a:defRPr>
            </a:lvl1pPr>
          </a:lstStyle>
          <a:p>
            <a:pPr/>
            <a:fld id="{86CB4B4D-7CA3-9044-876B-883B54F8677D}" type="slidenum"/>
          </a:p>
        </p:txBody>
      </p:sp>
      <p:pic>
        <p:nvPicPr>
          <p:cNvPr id="135" name="Google Shape;96;p9" descr="Google Shape;96;p9"/>
          <p:cNvPicPr>
            <a:picLocks noChangeAspect="1"/>
          </p:cNvPicPr>
          <p:nvPr/>
        </p:nvPicPr>
        <p:blipFill>
          <a:blip r:embed="rId3">
            <a:extLst/>
          </a:blip>
          <a:srcRect l="13542" t="29341" r="12583" b="20157"/>
          <a:stretch>
            <a:fillRect/>
          </a:stretch>
        </p:blipFill>
        <p:spPr>
          <a:xfrm>
            <a:off x="350196" y="6309319"/>
            <a:ext cx="1425276" cy="407223"/>
          </a:xfrm>
          <a:prstGeom prst="rect">
            <a:avLst/>
          </a:prstGeom>
          <a:ln w="12700">
            <a:miter lim="400000"/>
          </a:ln>
        </p:spPr>
      </p:pic>
      <p:pic>
        <p:nvPicPr>
          <p:cNvPr id="136" name="Google Shape;97;p9" descr="Google Shape;97;p9"/>
          <p:cNvPicPr>
            <a:picLocks noChangeAspect="1"/>
          </p:cNvPicPr>
          <p:nvPr/>
        </p:nvPicPr>
        <p:blipFill>
          <a:blip r:embed="rId4">
            <a:extLst/>
          </a:blip>
          <a:stretch>
            <a:fillRect/>
          </a:stretch>
        </p:blipFill>
        <p:spPr>
          <a:xfrm>
            <a:off x="5383362" y="6480969"/>
            <a:ext cx="1425277" cy="165845"/>
          </a:xfrm>
          <a:prstGeom prst="rect">
            <a:avLst/>
          </a:prstGeom>
          <a:ln w="12700">
            <a:miter lim="400000"/>
          </a:ln>
        </p:spPr>
      </p:pic>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lide with images">
    <p:spTree>
      <p:nvGrpSpPr>
        <p:cNvPr id="1" name=""/>
        <p:cNvGrpSpPr/>
        <p:nvPr/>
      </p:nvGrpSpPr>
      <p:grpSpPr>
        <a:xfrm>
          <a:off x="0" y="0"/>
          <a:ext cx="0" cy="0"/>
          <a:chOff x="0" y="0"/>
          <a:chExt cx="0" cy="0"/>
        </a:xfrm>
      </p:grpSpPr>
      <p:sp>
        <p:nvSpPr>
          <p:cNvPr id="143" name="Google Shape;99;p10"/>
          <p:cNvSpPr/>
          <p:nvPr/>
        </p:nvSpPr>
        <p:spPr>
          <a:xfrm>
            <a:off x="356461" y="6230318"/>
            <a:ext cx="11251770" cy="1"/>
          </a:xfrm>
          <a:prstGeom prst="line">
            <a:avLst/>
          </a:prstGeom>
          <a:ln w="19050">
            <a:solidFill>
              <a:srgbClr val="E7E6E6"/>
            </a:solidFill>
            <a:miter/>
          </a:ln>
        </p:spPr>
        <p:txBody>
          <a:bodyPr lIns="0" tIns="0" rIns="0" bIns="0"/>
          <a:lstStyle/>
          <a:p>
            <a:pPr/>
          </a:p>
        </p:txBody>
      </p:sp>
      <p:sp>
        <p:nvSpPr>
          <p:cNvPr id="144" name="Google Shape;100;p10"/>
          <p:cNvSpPr/>
          <p:nvPr>
            <p:ph type="pic" sz="half" idx="21"/>
          </p:nvPr>
        </p:nvSpPr>
        <p:spPr>
          <a:xfrm>
            <a:off x="6528052" y="1431924"/>
            <a:ext cx="5080179" cy="4626215"/>
          </a:xfrm>
          <a:prstGeom prst="rect">
            <a:avLst/>
          </a:prstGeom>
        </p:spPr>
        <p:txBody>
          <a:bodyPr lIns="91439" rIns="91439"/>
          <a:lstStyle/>
          <a:p>
            <a:pPr/>
          </a:p>
        </p:txBody>
      </p:sp>
      <p:sp>
        <p:nvSpPr>
          <p:cNvPr id="145" name="Google Shape;101;p10"/>
          <p:cNvSpPr/>
          <p:nvPr/>
        </p:nvSpPr>
        <p:spPr>
          <a:xfrm flipV="1">
            <a:off x="2928918" y="162731"/>
            <a:ext cx="1" cy="696727"/>
          </a:xfrm>
          <a:prstGeom prst="line">
            <a:avLst/>
          </a:prstGeom>
          <a:ln w="19050">
            <a:solidFill>
              <a:srgbClr val="D0CECE"/>
            </a:solidFill>
            <a:miter/>
          </a:ln>
        </p:spPr>
        <p:txBody>
          <a:bodyPr lIns="0" tIns="0" rIns="0" bIns="0"/>
          <a:lstStyle/>
          <a:p>
            <a:pPr/>
          </a:p>
        </p:txBody>
      </p:sp>
      <p:sp>
        <p:nvSpPr>
          <p:cNvPr id="146" name="Title Text"/>
          <p:cNvSpPr txBox="1"/>
          <p:nvPr>
            <p:ph type="title"/>
          </p:nvPr>
        </p:nvSpPr>
        <p:spPr>
          <a:xfrm>
            <a:off x="3431706" y="172481"/>
            <a:ext cx="8176525" cy="696727"/>
          </a:xfrm>
          <a:prstGeom prst="rect">
            <a:avLst/>
          </a:prstGeom>
        </p:spPr>
        <p:txBody>
          <a:bodyPr lIns="45699" tIns="45699" rIns="45699" bIns="45699" anchor="b">
            <a:normAutofit fontScale="100000" lnSpcReduction="0"/>
          </a:bodyPr>
          <a:lstStyle>
            <a:lvl1pPr>
              <a:lnSpc>
                <a:spcPct val="90000"/>
              </a:lnSpc>
              <a:defRPr b="1" sz="2400">
                <a:solidFill>
                  <a:srgbClr val="3459B6"/>
                </a:solidFill>
              </a:defRPr>
            </a:lvl1pPr>
          </a:lstStyle>
          <a:p>
            <a:pPr/>
            <a:r>
              <a:t>Title Text</a:t>
            </a:r>
          </a:p>
        </p:txBody>
      </p:sp>
      <p:sp>
        <p:nvSpPr>
          <p:cNvPr id="147" name="Google Shape;103;p10"/>
          <p:cNvSpPr/>
          <p:nvPr>
            <p:ph type="pic" sz="half" idx="22"/>
          </p:nvPr>
        </p:nvSpPr>
        <p:spPr>
          <a:xfrm>
            <a:off x="450625" y="1431924"/>
            <a:ext cx="5213326" cy="4626215"/>
          </a:xfrm>
          <a:prstGeom prst="rect">
            <a:avLst/>
          </a:prstGeom>
        </p:spPr>
        <p:txBody>
          <a:bodyPr lIns="91439" rIns="91439"/>
          <a:lstStyle/>
          <a:p>
            <a:pPr/>
          </a:p>
        </p:txBody>
      </p:sp>
      <p:pic>
        <p:nvPicPr>
          <p:cNvPr id="148" name="Google Shape;104;p10" descr="Google Shape;104;p10"/>
          <p:cNvPicPr>
            <a:picLocks noChangeAspect="1"/>
          </p:cNvPicPr>
          <p:nvPr/>
        </p:nvPicPr>
        <p:blipFill>
          <a:blip r:embed="rId2">
            <a:extLst/>
          </a:blip>
          <a:stretch>
            <a:fillRect/>
          </a:stretch>
        </p:blipFill>
        <p:spPr>
          <a:xfrm>
            <a:off x="197218" y="256142"/>
            <a:ext cx="2322277" cy="580571"/>
          </a:xfrm>
          <a:prstGeom prst="rect">
            <a:avLst/>
          </a:prstGeom>
          <a:ln w="12700">
            <a:miter lim="400000"/>
          </a:ln>
        </p:spPr>
      </p:pic>
      <p:sp>
        <p:nvSpPr>
          <p:cNvPr id="149" name="Slide Number"/>
          <p:cNvSpPr txBox="1"/>
          <p:nvPr>
            <p:ph type="sldNum" sz="quarter" idx="2"/>
          </p:nvPr>
        </p:nvSpPr>
        <p:spPr>
          <a:xfrm>
            <a:off x="11249857" y="6305890"/>
            <a:ext cx="358374" cy="350623"/>
          </a:xfrm>
          <a:prstGeom prst="rect">
            <a:avLst/>
          </a:prstGeom>
        </p:spPr>
        <p:txBody>
          <a:bodyPr lIns="45699" tIns="45699" rIns="45699" bIns="45699" anchor="b"/>
          <a:lstStyle>
            <a:lvl1pPr>
              <a:defRPr sz="1800">
                <a:solidFill>
                  <a:srgbClr val="A5A5A5"/>
                </a:solidFill>
              </a:defRPr>
            </a:lvl1pPr>
          </a:lstStyle>
          <a:p>
            <a:pPr/>
            <a:fld id="{86CB4B4D-7CA3-9044-876B-883B54F8677D}" type="slidenum"/>
          </a:p>
        </p:txBody>
      </p:sp>
      <p:pic>
        <p:nvPicPr>
          <p:cNvPr id="150" name="Google Shape;106;p10" descr="Google Shape;106;p10"/>
          <p:cNvPicPr>
            <a:picLocks noChangeAspect="1"/>
          </p:cNvPicPr>
          <p:nvPr/>
        </p:nvPicPr>
        <p:blipFill>
          <a:blip r:embed="rId3">
            <a:extLst/>
          </a:blip>
          <a:srcRect l="13542" t="29341" r="12583" b="20157"/>
          <a:stretch>
            <a:fillRect/>
          </a:stretch>
        </p:blipFill>
        <p:spPr>
          <a:xfrm>
            <a:off x="350196" y="6309319"/>
            <a:ext cx="1425276" cy="407223"/>
          </a:xfrm>
          <a:prstGeom prst="rect">
            <a:avLst/>
          </a:prstGeom>
          <a:ln w="12700">
            <a:miter lim="400000"/>
          </a:ln>
        </p:spPr>
      </p:pic>
      <p:pic>
        <p:nvPicPr>
          <p:cNvPr id="151" name="Google Shape;107;p10" descr="Google Shape;107;p10"/>
          <p:cNvPicPr>
            <a:picLocks noChangeAspect="1"/>
          </p:cNvPicPr>
          <p:nvPr/>
        </p:nvPicPr>
        <p:blipFill>
          <a:blip r:embed="rId4">
            <a:extLst/>
          </a:blip>
          <a:stretch>
            <a:fillRect/>
          </a:stretch>
        </p:blipFill>
        <p:spPr>
          <a:xfrm>
            <a:off x="5383362" y="6480969"/>
            <a:ext cx="1425277" cy="165845"/>
          </a:xfrm>
          <a:prstGeom prst="rect">
            <a:avLst/>
          </a:prstGeom>
          <a:ln w="12700">
            <a:miter lim="400000"/>
          </a:ln>
        </p:spPr>
      </p:pic>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 Id="rId18" Type="http://schemas.openxmlformats.org/officeDocument/2006/relationships/slideLayout" Target="../slideLayouts/slideLayout15.xml"/><Relationship Id="rId19" Type="http://schemas.openxmlformats.org/officeDocument/2006/relationships/slideLayout" Target="../slideLayouts/slideLayout16.xml"/><Relationship Id="rId20" Type="http://schemas.openxmlformats.org/officeDocument/2006/relationships/slideLayout" Target="../slideLayouts/slideLayout17.xml"/><Relationship Id="rId21" Type="http://schemas.openxmlformats.org/officeDocument/2006/relationships/slideLayout" Target="../slideLayouts/slideLayout18.xml"/><Relationship Id="rId22" Type="http://schemas.openxmlformats.org/officeDocument/2006/relationships/slideLayout" Target="../slideLayouts/slideLayout19.xml"/><Relationship Id="rId23" Type="http://schemas.openxmlformats.org/officeDocument/2006/relationships/slideLayout" Target="../slideLayouts/slideLayout20.xml"/><Relationship Id="rId24" Type="http://schemas.openxmlformats.org/officeDocument/2006/relationships/slideLayout" Target="../slideLayouts/slideLayout21.xml"/><Relationship Id="rId25" Type="http://schemas.openxmlformats.org/officeDocument/2006/relationships/slideLayout" Target="../slideLayouts/slideLayout22.xml"/><Relationship Id="rId26" Type="http://schemas.openxmlformats.org/officeDocument/2006/relationships/slideLayout" Target="../slideLayouts/slideLayout23.xml"/><Relationship Id="rId27" Type="http://schemas.openxmlformats.org/officeDocument/2006/relationships/slideLayout" Target="../slideLayouts/slideLayout24.xml"/><Relationship Id="rId28" Type="http://schemas.openxmlformats.org/officeDocument/2006/relationships/slideLayout" Target="../slideLayouts/slideLayout25.xml"/><Relationship Id="rId29" Type="http://schemas.openxmlformats.org/officeDocument/2006/relationships/slideLayout" Target="../slideLayouts/slideLayout26.xml"/><Relationship Id="rId30" Type="http://schemas.openxmlformats.org/officeDocument/2006/relationships/slideLayout" Target="../slideLayouts/slideLayout27.xml"/><Relationship Id="rId31" Type="http://schemas.openxmlformats.org/officeDocument/2006/relationships/slideLayout" Target="../slideLayouts/slideLayout28.xml"/><Relationship Id="rId32" Type="http://schemas.openxmlformats.org/officeDocument/2006/relationships/slideLayout" Target="../slideLayouts/slideLayout29.xml"/><Relationship Id="rId33" Type="http://schemas.openxmlformats.org/officeDocument/2006/relationships/slideLayout" Target="../slideLayouts/slideLayout30.xml"/><Relationship Id="rId34" Type="http://schemas.openxmlformats.org/officeDocument/2006/relationships/slideLayout" Target="../slideLayouts/slideLayout31.xml"/><Relationship Id="rId35" Type="http://schemas.openxmlformats.org/officeDocument/2006/relationships/slideLayout" Target="../slideLayouts/slideLayout32.xml"/><Relationship Id="rId36" Type="http://schemas.openxmlformats.org/officeDocument/2006/relationships/slideLayout" Target="../slideLayouts/slideLayout33.xml"/><Relationship Id="rId37" Type="http://schemas.openxmlformats.org/officeDocument/2006/relationships/slideLayout" Target="../slideLayouts/slideLayout34.xml"/><Relationship Id="rId38" Type="http://schemas.openxmlformats.org/officeDocument/2006/relationships/slideLayout" Target="../slideLayouts/slideLayout35.xml"/><Relationship Id="rId39" Type="http://schemas.openxmlformats.org/officeDocument/2006/relationships/slideLayout" Target="../slideLayouts/slideLayout36.xml"/><Relationship Id="rId40" Type="http://schemas.openxmlformats.org/officeDocument/2006/relationships/slideLayout" Target="../slideLayouts/slideLayout37.xml"/><Relationship Id="rId41"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pic>
        <p:nvPicPr>
          <p:cNvPr id="2" name="Google Shape;119;p12" descr="Google Shape;119;p12"/>
          <p:cNvPicPr>
            <a:picLocks noChangeAspect="1"/>
          </p:cNvPicPr>
          <p:nvPr/>
        </p:nvPicPr>
        <p:blipFill>
          <a:blip r:embed="rId2">
            <a:extLst/>
          </a:blip>
          <a:srcRect l="0" t="10454" r="834" b="15141"/>
          <a:stretch>
            <a:fillRect/>
          </a:stretch>
        </p:blipFill>
        <p:spPr>
          <a:xfrm>
            <a:off x="5249" y="0"/>
            <a:ext cx="12186753" cy="6858000"/>
          </a:xfrm>
          <a:prstGeom prst="rect">
            <a:avLst/>
          </a:prstGeom>
          <a:ln w="12700">
            <a:miter lim="400000"/>
          </a:ln>
        </p:spPr>
      </p:pic>
      <p:pic>
        <p:nvPicPr>
          <p:cNvPr id="3" name="Google Shape;120;p12" descr="Google Shape;120;p12"/>
          <p:cNvPicPr>
            <a:picLocks noChangeAspect="1"/>
          </p:cNvPicPr>
          <p:nvPr/>
        </p:nvPicPr>
        <p:blipFill>
          <a:blip r:embed="rId3">
            <a:extLst/>
          </a:blip>
          <a:stretch>
            <a:fillRect/>
          </a:stretch>
        </p:blipFill>
        <p:spPr>
          <a:xfrm>
            <a:off x="750017" y="4393326"/>
            <a:ext cx="4783653" cy="1195913"/>
          </a:xfrm>
          <a:prstGeom prst="rect">
            <a:avLst/>
          </a:prstGeom>
          <a:ln w="12700">
            <a:miter lim="400000"/>
          </a:ln>
        </p:spPr>
      </p:pic>
      <p:sp>
        <p:nvSpPr>
          <p:cNvPr id="4" name="Title Text"/>
          <p:cNvSpPr txBox="1"/>
          <p:nvPr>
            <p:ph type="title"/>
          </p:nvPr>
        </p:nvSpPr>
        <p:spPr>
          <a:xfrm>
            <a:off x="609600" y="92074"/>
            <a:ext cx="10972800" cy="1508126"/>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p>
            <a:pPr/>
            <a:r>
              <a:t>Title Text</a:t>
            </a:r>
          </a:p>
        </p:txBody>
      </p:sp>
      <p:sp>
        <p:nvSpPr>
          <p:cNvPr id="5" name="Body Level One…"/>
          <p:cNvSpPr txBox="1"/>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Body Level One</a:t>
            </a:r>
          </a:p>
          <a:p>
            <a:pPr lvl="1"/>
            <a:r>
              <a:t>Body Level Two</a:t>
            </a:r>
          </a:p>
          <a:p>
            <a:pPr lvl="2"/>
            <a:r>
              <a:t>Body Level Three</a:t>
            </a:r>
          </a:p>
          <a:p>
            <a:pPr lvl="3"/>
            <a:r>
              <a:t>Body Level Four</a:t>
            </a:r>
          </a:p>
          <a:p>
            <a:pPr lvl="4"/>
            <a:r>
              <a:t>Body Level Five</a:t>
            </a:r>
          </a:p>
        </p:txBody>
      </p:sp>
      <p:sp>
        <p:nvSpPr>
          <p:cNvPr id="6" name="Slide Number"/>
          <p:cNvSpPr txBox="1"/>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 id="2147483667" r:id="rId22"/>
    <p:sldLayoutId id="2147483668" r:id="rId23"/>
    <p:sldLayoutId id="2147483669" r:id="rId24"/>
    <p:sldLayoutId id="2147483670" r:id="rId25"/>
    <p:sldLayoutId id="2147483671" r:id="rId26"/>
    <p:sldLayoutId id="2147483672" r:id="rId27"/>
    <p:sldLayoutId id="2147483673" r:id="rId28"/>
    <p:sldLayoutId id="2147483674" r:id="rId29"/>
    <p:sldLayoutId id="2147483675" r:id="rId30"/>
    <p:sldLayoutId id="2147483676" r:id="rId31"/>
    <p:sldLayoutId id="2147483677" r:id="rId32"/>
    <p:sldLayoutId id="2147483678" r:id="rId33"/>
    <p:sldLayoutId id="2147483679" r:id="rId34"/>
    <p:sldLayoutId id="2147483680" r:id="rId35"/>
    <p:sldLayoutId id="2147483681" r:id="rId36"/>
    <p:sldLayoutId id="2147483682" r:id="rId37"/>
    <p:sldLayoutId id="2147483683" r:id="rId38"/>
    <p:sldLayoutId id="2147483684" r:id="rId39"/>
    <p:sldLayoutId id="2147483685" r:id="rId40"/>
    <p:sldLayoutId id="2147483686" r:id="rId41"/>
  </p:sldLayoutIdLst>
  <p:transition xmlns:p14="http://schemas.microsoft.com/office/powerpoint/2010/main" spd="med" advClick="1"/>
  <p:txStyles>
    <p:titleStyle>
      <a:lvl1pPr marL="0" marR="0" indent="0" algn="l" defTabSz="914400" rtl="0" latinLnBrk="0">
        <a:lnSpc>
          <a:spcPct val="100000"/>
        </a:lnSpc>
        <a:spcBef>
          <a:spcPts val="0"/>
        </a:spcBef>
        <a:spcAft>
          <a:spcPts val="0"/>
        </a:spcAft>
        <a:buClrTx/>
        <a:buSzTx/>
        <a:buFontTx/>
        <a:buNone/>
        <a:tabLst/>
        <a:defRPr b="0" baseline="0" cap="none" i="0" spc="0" strike="noStrike" sz="1400" u="none">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b="0" baseline="0" cap="none" i="0" spc="0" strike="noStrike" sz="1400" u="none">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b="0" baseline="0" cap="none" i="0" spc="0" strike="noStrike" sz="1400" u="none">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b="0" baseline="0" cap="none" i="0" spc="0" strike="noStrike" sz="1400" u="none">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b="0" baseline="0" cap="none" i="0" spc="0" strike="noStrike" sz="1400" u="none">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b="0" baseline="0" cap="none" i="0" spc="0" strike="noStrike" sz="1400" u="none">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b="0" baseline="0" cap="none" i="0" spc="0" strike="noStrike" sz="1400" u="none">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b="0" baseline="0" cap="none" i="0" spc="0" strike="noStrike" sz="1400" u="none">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b="0" baseline="0" cap="none" i="0" spc="0" strike="noStrike" sz="1400" u="none">
          <a:solidFill>
            <a:srgbClr val="000000"/>
          </a:solidFill>
          <a:uFillTx/>
          <a:latin typeface="+mn-lt"/>
          <a:ea typeface="+mn-ea"/>
          <a:cs typeface="+mn-cs"/>
          <a:sym typeface="Arial"/>
        </a:defRPr>
      </a:lvl9pPr>
    </p:titleStyle>
    <p:bodyStyle>
      <a:lvl1pPr marL="0" marR="0" indent="0" algn="l" defTabSz="914400" rtl="0" latinLnBrk="0">
        <a:lnSpc>
          <a:spcPct val="100000"/>
        </a:lnSpc>
        <a:spcBef>
          <a:spcPts val="0"/>
        </a:spcBef>
        <a:spcAft>
          <a:spcPts val="0"/>
        </a:spcAft>
        <a:buClrTx/>
        <a:buSzTx/>
        <a:buFontTx/>
        <a:buNone/>
        <a:tabLst/>
        <a:defRPr b="0" baseline="0" cap="none" i="0" spc="0" strike="noStrike" sz="1400" u="none">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b="0" baseline="0" cap="none" i="0" spc="0" strike="noStrike" sz="1400" u="none">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b="0" baseline="0" cap="none" i="0" spc="0" strike="noStrike" sz="1400" u="none">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b="0" baseline="0" cap="none" i="0" spc="0" strike="noStrike" sz="1400" u="none">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b="0" baseline="0" cap="none" i="0" spc="0" strike="noStrike" sz="1400" u="none">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b="0" baseline="0" cap="none" i="0" spc="0" strike="noStrike" sz="1400" u="none">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b="0" baseline="0" cap="none" i="0" spc="0" strike="noStrike" sz="1400" u="none">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b="0" baseline="0" cap="none" i="0" spc="0" strike="noStrike" sz="1400" u="none">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b="0" baseline="0" cap="none" i="0" spc="0" strike="noStrike" sz="1400" u="none">
          <a:solidFill>
            <a:srgbClr val="000000"/>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25.png"/><Relationship Id="rId3" Type="http://schemas.openxmlformats.org/officeDocument/2006/relationships/hyperlink" Target="http://www.youtube.com/watch?v=SRiNg2X7iEM" TargetMode="External"/><Relationship Id="rId4" Type="http://schemas.openxmlformats.org/officeDocument/2006/relationships/image" Target="../media/image12.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51.png"/><Relationship Id="rId3" Type="http://schemas.openxmlformats.org/officeDocument/2006/relationships/image" Target="../media/image52.png"/><Relationship Id="rId4" Type="http://schemas.openxmlformats.org/officeDocument/2006/relationships/image" Target="../media/image50.png"/><Relationship Id="rId5" Type="http://schemas.openxmlformats.org/officeDocument/2006/relationships/image" Target="../media/image53.png"/><Relationship Id="rId6" Type="http://schemas.openxmlformats.org/officeDocument/2006/relationships/image" Target="../media/image5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55.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31.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hyperlink" Target="https://www.youtube.com/watch?v=rAKsChm9-b8" TargetMode="External"/><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video" Target="https://www.youtube.com/embed/rAKsChm9-b8?feature=oembed" TargetMode="External"/><Relationship Id="rId3" Type="http://schemas.openxmlformats.org/officeDocument/2006/relationships/image" Target="../media/image16.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video" Target="https://www.youtube.com/embed/K6qLj3sJEbY?feature=oembed" TargetMode="External"/><Relationship Id="rId3" Type="http://schemas.openxmlformats.org/officeDocument/2006/relationships/image" Target="../media/image17.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video" Target="https://www.youtube.com/embed/4Pa38q8lD_E?feature=oembed" TargetMode="External"/><Relationship Id="rId3" Type="http://schemas.openxmlformats.org/officeDocument/2006/relationships/image" Target="../media/image18.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37.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1.png"/><Relationship Id="rId3" Type="http://schemas.openxmlformats.org/officeDocument/2006/relationships/image" Target="../media/image62.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tif"/><Relationship Id="rId3" Type="http://schemas.openxmlformats.org/officeDocument/2006/relationships/image" Target="../media/image2.t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3.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hyperlink" Target="https://eurohpc-ju.europa.eu/" TargetMode="External"/><Relationship Id="rId3" Type="http://schemas.openxmlformats.org/officeDocument/2006/relationships/hyperlink" Target="https://eurohpc-ju.europa.eu/research-innovation/our-projects/eumaster4hpc_en" TargetMode="External"/><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13.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4.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65.png"/><Relationship Id="rId3" Type="http://schemas.openxmlformats.org/officeDocument/2006/relationships/image" Target="../media/image66.png"/><Relationship Id="rId4" Type="http://schemas.openxmlformats.org/officeDocument/2006/relationships/image" Target="../media/image13.jpeg"/><Relationship Id="rId5" Type="http://schemas.openxmlformats.org/officeDocument/2006/relationships/image" Target="../media/image25.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14.jpeg"/><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15.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xml"/><Relationship Id="rId3" Type="http://schemas.openxmlformats.org/officeDocument/2006/relationships/image" Target="../media/image40.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41.png"/><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hyperlink" Target="https://www.google.com/url?q=https://zoom.us/meeting/register/YiKjbOxtREufS_-pdgDVug&amp;sa=D&amp;source=calendar&amp;ust=1747553336139851&amp;usg=AOvVaw1DNhlfME51Gm7xtTcydoeP" TargetMode="External"/></Relationships>

</file>

<file path=ppt/slides/_rels/slide8.xml.rels><?xml version="1.0" encoding="UTF-8"?>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hyperlink" Target="https://youtu.be/rFRnGhIJG7w" TargetMode="External"/><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hyperlink" Target="https://xyst.cc/" TargetMode="External"/><Relationship Id="rId8" Type="http://schemas.openxmlformats.org/officeDocument/2006/relationships/hyperlink" Target="https://redsim.mathso.sze.hu/" TargetMode="External"/><Relationship Id="rId9" Type="http://schemas.openxmlformats.org/officeDocument/2006/relationships/image" Target="../media/image49.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8" name="Google Shape;194;p1"/>
          <p:cNvSpPr txBox="1"/>
          <p:nvPr>
            <p:ph type="title"/>
          </p:nvPr>
        </p:nvSpPr>
        <p:spPr>
          <a:xfrm>
            <a:off x="1292698" y="2905511"/>
            <a:ext cx="9195790" cy="789483"/>
          </a:xfrm>
          <a:prstGeom prst="rect">
            <a:avLst/>
          </a:prstGeom>
        </p:spPr>
        <p:txBody>
          <a:bodyPr/>
          <a:lstStyle>
            <a:lvl1pPr defTabSz="768095">
              <a:defRPr sz="2351"/>
            </a:lvl1pPr>
          </a:lstStyle>
          <a:p>
            <a:pPr/>
            <a:r>
              <a:t>GPU-cluster-accelerated 3D FVM simulation for the compressible Navier-Stokes equations on unstructured meshes</a:t>
            </a:r>
          </a:p>
        </p:txBody>
      </p:sp>
      <p:sp>
        <p:nvSpPr>
          <p:cNvPr id="489" name="Google Shape;195;p1"/>
          <p:cNvSpPr txBox="1"/>
          <p:nvPr>
            <p:ph type="body" sz="quarter" idx="1"/>
          </p:nvPr>
        </p:nvSpPr>
        <p:spPr>
          <a:xfrm>
            <a:off x="1292697" y="4300294"/>
            <a:ext cx="9570530" cy="300804"/>
          </a:xfrm>
          <a:prstGeom prst="rect">
            <a:avLst/>
          </a:prstGeom>
        </p:spPr>
        <p:txBody>
          <a:bodyPr/>
          <a:lstStyle>
            <a:lvl1pPr marL="0">
              <a:spcBef>
                <a:spcPts val="0"/>
              </a:spcBef>
            </a:lvl1pPr>
          </a:lstStyle>
          <a:p>
            <a:pPr/>
            <a:r>
              <a:t>Mátyás Constans, Zoltán Horváth</a:t>
            </a:r>
          </a:p>
        </p:txBody>
      </p:sp>
      <p:sp>
        <p:nvSpPr>
          <p:cNvPr id="490" name="Google Shape;196;p1"/>
          <p:cNvSpPr txBox="1"/>
          <p:nvPr>
            <p:ph type="body" idx="21"/>
          </p:nvPr>
        </p:nvSpPr>
        <p:spPr>
          <a:xfrm>
            <a:off x="1267882" y="4845227"/>
            <a:ext cx="4168802" cy="284401"/>
          </a:xfrm>
          <a:prstGeom prst="rect">
            <a:avLst/>
          </a:prstGeom>
          <a:extLst>
            <a:ext uri="{C572A759-6A51-4108-AA02-DFA0A04FC94B}">
              <ma14:wrappingTextBoxFlag xmlns:ma14="http://schemas.microsoft.com/office/mac/drawingml/2011/main" val="1"/>
            </a:ext>
          </a:extLst>
        </p:spPr>
        <p:txBody>
          <a:bodyPr/>
          <a:lstStyle>
            <a:lvl1pPr defTabSz="896111">
              <a:lnSpc>
                <a:spcPct val="90000"/>
              </a:lnSpc>
              <a:defRPr sz="1372">
                <a:solidFill>
                  <a:srgbClr val="FFFFFF"/>
                </a:solidFill>
              </a:defRPr>
            </a:lvl1pPr>
          </a:lstStyle>
          <a:p>
            <a:pPr/>
            <a:r>
              <a:t>HUN-REN Wigner, 2025-05-22 </a:t>
            </a:r>
          </a:p>
        </p:txBody>
      </p:sp>
      <p:sp>
        <p:nvSpPr>
          <p:cNvPr id="491" name="Google Shape;197;p1"/>
          <p:cNvSpPr txBox="1"/>
          <p:nvPr>
            <p:ph type="body" idx="22"/>
          </p:nvPr>
        </p:nvSpPr>
        <p:spPr>
          <a:xfrm>
            <a:off x="1292698" y="5273931"/>
            <a:ext cx="10707959" cy="378961"/>
          </a:xfrm>
          <a:prstGeom prst="rect">
            <a:avLst/>
          </a:prstGeom>
          <a:extLst>
            <a:ext uri="{C572A759-6A51-4108-AA02-DFA0A04FC94B}">
              <ma14:wrappingTextBoxFlag xmlns:ma14="http://schemas.microsoft.com/office/mac/drawingml/2011/main" val="1"/>
            </a:ext>
          </a:extLst>
        </p:spPr>
        <p:txBody>
          <a:bodyPr/>
          <a:lstStyle>
            <a:lvl1pPr>
              <a:lnSpc>
                <a:spcPct val="90000"/>
              </a:lnSpc>
              <a:defRPr b="1">
                <a:solidFill>
                  <a:srgbClr val="FFFFFF"/>
                </a:solidFill>
              </a:defRPr>
            </a:lvl1pPr>
          </a:lstStyle>
          <a:p>
            <a:pPr/>
            <a:r>
              <a:t>GPU DAY 2025</a:t>
            </a:r>
          </a:p>
        </p:txBody>
      </p:sp>
      <p:pic>
        <p:nvPicPr>
          <p:cNvPr id="492" name="Kép 3" descr="Kép 3"/>
          <p:cNvPicPr>
            <a:picLocks noChangeAspect="1"/>
          </p:cNvPicPr>
          <p:nvPr/>
        </p:nvPicPr>
        <p:blipFill>
          <a:blip r:embed="rId2">
            <a:extLst/>
          </a:blip>
          <a:stretch>
            <a:fillRect/>
          </a:stretch>
        </p:blipFill>
        <p:spPr>
          <a:xfrm>
            <a:off x="7896200" y="1071484"/>
            <a:ext cx="3345186" cy="1109330"/>
          </a:xfrm>
          <a:prstGeom prst="rect">
            <a:avLst/>
          </a:prstGeom>
          <a:ln w="12700">
            <a:miter lim="400000"/>
          </a:ln>
        </p:spPr>
      </p:pic>
      <p:pic>
        <p:nvPicPr>
          <p:cNvPr id="493" name="Acoustics of a MufflerGoogle Shape;238;p27" descr="Acoustics of a MufflerGoogle Shape;238;p27">
            <a:hlinkClick r:id="rId3" invalidUrl="" action="" tgtFrame="" tooltip="" history="1" highlightClick="0" endSnd="0"/>
          </p:cNvPr>
          <p:cNvPicPr>
            <a:picLocks noChangeAspect="1"/>
          </p:cNvPicPr>
          <p:nvPr/>
        </p:nvPicPr>
        <p:blipFill>
          <a:blip r:embed="rId4">
            <a:extLst/>
          </a:blip>
          <a:stretch>
            <a:fillRect/>
          </a:stretch>
        </p:blipFill>
        <p:spPr>
          <a:xfrm>
            <a:off x="7913089" y="3654421"/>
            <a:ext cx="3373284" cy="2607868"/>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93"/>
                                        </p:tgtEl>
                                        <p:attrNameLst>
                                          <p:attrName>style.visibility</p:attrName>
                                        </p:attrNameLst>
                                      </p:cBhvr>
                                      <p:to>
                                        <p:strVal val="visible"/>
                                      </p:to>
                                    </p:set>
                                    <p:animEffect filter="fade" transition="in">
                                      <p:cBhvr>
                                        <p:cTn id="7" dur="1000"/>
                                        <p:tgtEl>
                                          <p:spTgt spid="4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93" grpId="1"/>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1" name="pole tekstowe 12"/>
          <p:cNvSpPr txBox="1"/>
          <p:nvPr>
            <p:ph type="sldNum" sz="quarter" idx="2"/>
          </p:nvPr>
        </p:nvSpPr>
        <p:spPr>
          <a:xfrm>
            <a:off x="11249817" y="6305850"/>
            <a:ext cx="358414" cy="35066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62" name="Symbol zastępczy tekstu 1"/>
          <p:cNvSpPr txBox="1"/>
          <p:nvPr>
            <p:ph type="body" idx="1"/>
          </p:nvPr>
        </p:nvSpPr>
        <p:spPr>
          <a:xfrm>
            <a:off x="230735" y="1268759"/>
            <a:ext cx="11716205" cy="4824537"/>
          </a:xfrm>
          <a:prstGeom prst="rect">
            <a:avLst/>
          </a:prstGeom>
        </p:spPr>
        <p:txBody>
          <a:bodyPr/>
          <a:lstStyle/>
          <a:p>
            <a:pPr marL="285750" indent="-285750">
              <a:buClr>
                <a:srgbClr val="3459B6"/>
              </a:buClr>
              <a:buSzPct val="100000"/>
              <a:buFont typeface="Arial"/>
              <a:buChar char="•"/>
              <a:defRPr b="1"/>
            </a:pPr>
            <a:r>
              <a:t>MathSO-portal </a:t>
            </a:r>
            <a:r>
              <a:rPr b="0"/>
              <a:t>(forked to HiDALGO2 portal)</a:t>
            </a:r>
            <a:r>
              <a:t>:</a:t>
            </a:r>
            <a:br/>
            <a:r>
              <a:t>Automated workflow orchestration of containerized solutions with CI/CD to HPC platforms </a:t>
            </a:r>
            <a:r>
              <a:rPr b="0"/>
              <a:t>for</a:t>
            </a:r>
          </a:p>
          <a:p>
            <a:pPr lvl="1" marL="1085850" indent="-285750">
              <a:lnSpc>
                <a:spcPct val="90000"/>
              </a:lnSpc>
              <a:spcBef>
                <a:spcPts val="500"/>
              </a:spcBef>
              <a:buClr>
                <a:srgbClr val="3459B6"/>
              </a:buClr>
              <a:buFont typeface="Arial"/>
              <a:defRPr>
                <a:solidFill>
                  <a:srgbClr val="313A59"/>
                </a:solidFill>
                <a:latin typeface="+mn-lt"/>
                <a:ea typeface="+mn-ea"/>
                <a:cs typeface="+mn-cs"/>
                <a:sym typeface="Arial"/>
              </a:defRPr>
            </a:pPr>
            <a:r>
              <a:t>Configuration (on the web application)</a:t>
            </a:r>
            <a:endParaRPr sz="2200">
              <a:solidFill>
                <a:srgbClr val="808080"/>
              </a:solidFill>
              <a:latin typeface="Arimo"/>
              <a:ea typeface="Arimo"/>
              <a:cs typeface="Arimo"/>
              <a:sym typeface="Arimo"/>
            </a:endParaRPr>
          </a:p>
          <a:p>
            <a:pPr lvl="1" marL="1085850" indent="-285750">
              <a:lnSpc>
                <a:spcPct val="90000"/>
              </a:lnSpc>
              <a:spcBef>
                <a:spcPts val="500"/>
              </a:spcBef>
              <a:buClr>
                <a:srgbClr val="3459B6"/>
              </a:buClr>
              <a:buFont typeface="Arial"/>
              <a:defRPr>
                <a:solidFill>
                  <a:srgbClr val="313A59"/>
                </a:solidFill>
                <a:latin typeface="+mn-lt"/>
                <a:ea typeface="+mn-ea"/>
                <a:cs typeface="+mn-cs"/>
                <a:sym typeface="Arial"/>
              </a:defRPr>
            </a:pPr>
            <a:r>
              <a:t>Preprocessing (geometry from OpenStreetMap, meshing), </a:t>
            </a:r>
          </a:p>
          <a:p>
            <a:pPr lvl="1" marL="1085850" indent="-285750">
              <a:lnSpc>
                <a:spcPct val="90000"/>
              </a:lnSpc>
              <a:spcBef>
                <a:spcPts val="500"/>
              </a:spcBef>
              <a:buClr>
                <a:srgbClr val="3459B6"/>
              </a:buClr>
              <a:buFont typeface="Arial"/>
              <a:defRPr>
                <a:solidFill>
                  <a:srgbClr val="313A59"/>
                </a:solidFill>
                <a:latin typeface="+mn-lt"/>
                <a:ea typeface="+mn-ea"/>
                <a:cs typeface="+mn-cs"/>
                <a:sym typeface="Arial"/>
              </a:defRPr>
            </a:pPr>
            <a:r>
              <a:t>Simulation (OpenFOAM, RedSim), and </a:t>
            </a:r>
            <a:endParaRPr sz="2200">
              <a:solidFill>
                <a:srgbClr val="808080"/>
              </a:solidFill>
              <a:latin typeface="Arimo"/>
              <a:ea typeface="Arimo"/>
              <a:cs typeface="Arimo"/>
              <a:sym typeface="Arimo"/>
            </a:endParaRPr>
          </a:p>
          <a:p>
            <a:pPr lvl="1" marL="1085850" indent="-285750">
              <a:lnSpc>
                <a:spcPct val="90000"/>
              </a:lnSpc>
              <a:spcBef>
                <a:spcPts val="500"/>
              </a:spcBef>
              <a:buClr>
                <a:srgbClr val="3459B6"/>
              </a:buClr>
              <a:buFont typeface="Arial"/>
              <a:defRPr>
                <a:solidFill>
                  <a:srgbClr val="313A59"/>
                </a:solidFill>
                <a:latin typeface="+mn-lt"/>
                <a:ea typeface="+mn-ea"/>
                <a:cs typeface="+mn-cs"/>
                <a:sym typeface="Arial"/>
              </a:defRPr>
            </a:pPr>
            <a:r>
              <a:t>Visualization (with CFDR).</a:t>
            </a:r>
          </a:p>
        </p:txBody>
      </p:sp>
      <p:sp>
        <p:nvSpPr>
          <p:cNvPr id="563" name="Tytuł 2"/>
          <p:cNvSpPr txBox="1"/>
          <p:nvPr>
            <p:ph type="title"/>
          </p:nvPr>
        </p:nvSpPr>
        <p:spPr>
          <a:xfrm>
            <a:off x="3431704" y="301283"/>
            <a:ext cx="8176526" cy="696728"/>
          </a:xfrm>
          <a:prstGeom prst="rect">
            <a:avLst/>
          </a:prstGeom>
        </p:spPr>
        <p:txBody>
          <a:bodyPr/>
          <a:lstStyle/>
          <a:p>
            <a:pPr/>
            <a:r>
              <a:t>1.3.1. Overview of the workflow of the UAP application</a:t>
            </a:r>
          </a:p>
        </p:txBody>
      </p:sp>
      <p:pic>
        <p:nvPicPr>
          <p:cNvPr id="564" name="Kép 6" descr="Kép 6"/>
          <p:cNvPicPr>
            <a:picLocks noChangeAspect="1"/>
          </p:cNvPicPr>
          <p:nvPr/>
        </p:nvPicPr>
        <p:blipFill>
          <a:blip r:embed="rId2">
            <a:extLst/>
          </a:blip>
          <a:stretch>
            <a:fillRect/>
          </a:stretch>
        </p:blipFill>
        <p:spPr>
          <a:xfrm>
            <a:off x="4715567" y="3885088"/>
            <a:ext cx="3245081" cy="1609898"/>
          </a:xfrm>
          <a:prstGeom prst="rect">
            <a:avLst/>
          </a:prstGeom>
          <a:ln w="12700">
            <a:miter lim="400000"/>
          </a:ln>
        </p:spPr>
      </p:pic>
      <p:pic>
        <p:nvPicPr>
          <p:cNvPr id="565" name="Kép 7" descr="Kép 7"/>
          <p:cNvPicPr>
            <a:picLocks noChangeAspect="1"/>
          </p:cNvPicPr>
          <p:nvPr/>
        </p:nvPicPr>
        <p:blipFill>
          <a:blip r:embed="rId3">
            <a:extLst/>
          </a:blip>
          <a:stretch>
            <a:fillRect/>
          </a:stretch>
        </p:blipFill>
        <p:spPr>
          <a:xfrm>
            <a:off x="8125291" y="3885086"/>
            <a:ext cx="1691211" cy="1609898"/>
          </a:xfrm>
          <a:prstGeom prst="rect">
            <a:avLst/>
          </a:prstGeom>
          <a:ln w="12700">
            <a:miter lim="400000"/>
          </a:ln>
        </p:spPr>
      </p:pic>
      <p:pic>
        <p:nvPicPr>
          <p:cNvPr id="566" name="Google Shape;153;p20" descr="Google Shape;153;p20"/>
          <p:cNvPicPr>
            <a:picLocks noChangeAspect="1"/>
          </p:cNvPicPr>
          <p:nvPr/>
        </p:nvPicPr>
        <p:blipFill>
          <a:blip r:embed="rId4">
            <a:extLst/>
          </a:blip>
          <a:stretch>
            <a:fillRect/>
          </a:stretch>
        </p:blipFill>
        <p:spPr>
          <a:xfrm>
            <a:off x="9981147" y="3893610"/>
            <a:ext cx="1740053" cy="1580574"/>
          </a:xfrm>
          <a:prstGeom prst="rect">
            <a:avLst/>
          </a:prstGeom>
          <a:ln w="12700">
            <a:miter lim="400000"/>
          </a:ln>
        </p:spPr>
      </p:pic>
      <p:pic>
        <p:nvPicPr>
          <p:cNvPr id="567" name="Kép 12" descr="Kép 12"/>
          <p:cNvPicPr>
            <a:picLocks noChangeAspect="1"/>
          </p:cNvPicPr>
          <p:nvPr/>
        </p:nvPicPr>
        <p:blipFill>
          <a:blip r:embed="rId5">
            <a:extLst/>
          </a:blip>
          <a:stretch>
            <a:fillRect/>
          </a:stretch>
        </p:blipFill>
        <p:spPr>
          <a:xfrm>
            <a:off x="2648192" y="3872808"/>
            <a:ext cx="1915026" cy="1622176"/>
          </a:xfrm>
          <a:prstGeom prst="rect">
            <a:avLst/>
          </a:prstGeom>
          <a:ln w="12700">
            <a:miter lim="400000"/>
          </a:ln>
        </p:spPr>
      </p:pic>
      <p:pic>
        <p:nvPicPr>
          <p:cNvPr id="568" name="Kép 13" descr="Kép 13"/>
          <p:cNvPicPr>
            <a:picLocks noChangeAspect="1"/>
          </p:cNvPicPr>
          <p:nvPr/>
        </p:nvPicPr>
        <p:blipFill>
          <a:blip r:embed="rId6">
            <a:extLst/>
          </a:blip>
          <a:stretch>
            <a:fillRect/>
          </a:stretch>
        </p:blipFill>
        <p:spPr>
          <a:xfrm>
            <a:off x="230735" y="3872808"/>
            <a:ext cx="2335136" cy="160137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14:warp dir="in"/>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0" name="Google Shape;29;p33"/>
          <p:cNvSpPr txBox="1"/>
          <p:nvPr>
            <p:ph type="sldNum" sz="quarter" idx="2"/>
          </p:nvPr>
        </p:nvSpPr>
        <p:spPr>
          <a:xfrm>
            <a:off x="11291793" y="6305378"/>
            <a:ext cx="316047" cy="350663"/>
          </a:xfrm>
          <a:prstGeom prst="rect">
            <a:avLst/>
          </a:prstGeom>
          <a:extLst>
            <a:ext uri="{C572A759-6A51-4108-AA02-DFA0A04FC94B}">
              <ma14:wrappingTextBoxFlag xmlns:ma14="http://schemas.microsoft.com/office/mac/drawingml/2011/main" val="1"/>
            </a:ext>
          </a:extLst>
        </p:spPr>
        <p:txBody>
          <a:bodyPr/>
          <a:lstStyle>
            <a:lvl1pPr>
              <a:defRPr spc="-100"/>
            </a:lvl1pPr>
          </a:lstStyle>
          <a:p>
            <a:pPr/>
            <a:fld id="{86CB4B4D-7CA3-9044-876B-883B54F8677D}" type="slidenum"/>
          </a:p>
        </p:txBody>
      </p:sp>
      <p:sp>
        <p:nvSpPr>
          <p:cNvPr id="571" name="PlaceHolder 1"/>
          <p:cNvSpPr txBox="1"/>
          <p:nvPr>
            <p:ph type="title"/>
          </p:nvPr>
        </p:nvSpPr>
        <p:spPr>
          <a:prstGeom prst="rect">
            <a:avLst/>
          </a:prstGeom>
        </p:spPr>
        <p:txBody>
          <a:bodyPr/>
          <a:lstStyle>
            <a:lvl1pPr>
              <a:spcBef>
                <a:spcPts val="1000"/>
              </a:spcBef>
              <a:defRPr b="1" sz="2400">
                <a:solidFill>
                  <a:srgbClr val="3459B6"/>
                </a:solidFill>
              </a:defRPr>
            </a:lvl1pPr>
          </a:lstStyle>
          <a:p>
            <a:pPr/>
            <a:r>
              <a:t>1.3.1 UAP workflow overview</a:t>
            </a:r>
          </a:p>
        </p:txBody>
      </p:sp>
      <p:sp>
        <p:nvSpPr>
          <p:cNvPr id="572" name="Content Placeholder 2"/>
          <p:cNvSpPr txBox="1"/>
          <p:nvPr>
            <p:ph type="body" sz="quarter" idx="1"/>
          </p:nvPr>
        </p:nvSpPr>
        <p:spPr>
          <a:xfrm>
            <a:off x="344046" y="2201143"/>
            <a:ext cx="4371448" cy="2455714"/>
          </a:xfrm>
          <a:prstGeom prst="rect">
            <a:avLst/>
          </a:prstGeom>
        </p:spPr>
        <p:txBody>
          <a:bodyPr/>
          <a:lstStyle/>
          <a:p>
            <a:pPr marL="257175" indent="-257175" defTabSz="822959">
              <a:lnSpc>
                <a:spcPct val="150000"/>
              </a:lnSpc>
              <a:spcBef>
                <a:spcPts val="900"/>
              </a:spcBef>
              <a:defRPr sz="1260"/>
            </a:pPr>
            <a:r>
              <a:t>Handling huge amount of data</a:t>
            </a:r>
          </a:p>
          <a:p>
            <a:pPr marL="257175" indent="-257175" defTabSz="822959">
              <a:lnSpc>
                <a:spcPct val="150000"/>
              </a:lnSpc>
              <a:spcBef>
                <a:spcPts val="900"/>
              </a:spcBef>
              <a:defRPr sz="1260"/>
            </a:pPr>
            <a:r>
              <a:t>Authenticating and running jobs on different HPC systems</a:t>
            </a:r>
          </a:p>
          <a:p>
            <a:pPr marL="257175" indent="-257175" defTabSz="822959">
              <a:lnSpc>
                <a:spcPct val="150000"/>
              </a:lnSpc>
              <a:spcBef>
                <a:spcPts val="900"/>
              </a:spcBef>
              <a:defRPr sz="1260"/>
            </a:pPr>
            <a:r>
              <a:t>Container</a:t>
            </a:r>
            <a:r>
              <a:t>-</a:t>
            </a:r>
            <a:r>
              <a:t>based application handling</a:t>
            </a:r>
          </a:p>
          <a:p>
            <a:pPr marL="257175" indent="-257175" defTabSz="822959">
              <a:lnSpc>
                <a:spcPct val="150000"/>
              </a:lnSpc>
              <a:spcBef>
                <a:spcPts val="900"/>
              </a:spcBef>
              <a:defRPr sz="1260"/>
            </a:pPr>
            <a:r>
              <a:t>User-friendly UI</a:t>
            </a:r>
          </a:p>
          <a:p>
            <a:pPr marL="257175" indent="-257175" defTabSz="822959">
              <a:lnSpc>
                <a:spcPct val="150000"/>
              </a:lnSpc>
              <a:spcBef>
                <a:spcPts val="900"/>
              </a:spcBef>
              <a:defRPr sz="1260"/>
            </a:pPr>
            <a:r>
              <a:t>Define applications with </a:t>
            </a:r>
            <a:r>
              <a:t>TOSCA </a:t>
            </a:r>
            <a:r>
              <a:t>blueprints</a:t>
            </a:r>
          </a:p>
          <a:p>
            <a:pPr marL="257175" indent="-257175" defTabSz="822959">
              <a:lnSpc>
                <a:spcPct val="150000"/>
              </a:lnSpc>
              <a:spcBef>
                <a:spcPts val="900"/>
              </a:spcBef>
              <a:defRPr sz="1260"/>
            </a:pPr>
            <a:r>
              <a:t>Built-in repository management</a:t>
            </a:r>
          </a:p>
          <a:p>
            <a:pPr marL="257175" indent="-257175" defTabSz="822959">
              <a:lnSpc>
                <a:spcPct val="150000"/>
              </a:lnSpc>
              <a:spcBef>
                <a:spcPts val="900"/>
              </a:spcBef>
              <a:defRPr sz="1260"/>
            </a:pPr>
            <a:r>
              <a:t>Visual</a:t>
            </a:r>
            <a:r>
              <a:t>feedback</a:t>
            </a:r>
            <a:r>
              <a:t>s for every action</a:t>
            </a:r>
          </a:p>
        </p:txBody>
      </p:sp>
      <p:pic>
        <p:nvPicPr>
          <p:cNvPr id="573" name="Google Shape;305;p54" descr="Google Shape;305;p54"/>
          <p:cNvPicPr>
            <a:picLocks noChangeAspect="1"/>
          </p:cNvPicPr>
          <p:nvPr/>
        </p:nvPicPr>
        <p:blipFill>
          <a:blip r:embed="rId2">
            <a:extLst/>
          </a:blip>
          <a:stretch>
            <a:fillRect/>
          </a:stretch>
        </p:blipFill>
        <p:spPr>
          <a:xfrm>
            <a:off x="4583831" y="868680"/>
            <a:ext cx="7287992" cy="522124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5" name="Google Shape;29;p33"/>
          <p:cNvSpPr txBox="1"/>
          <p:nvPr>
            <p:ph type="sldNum" sz="quarter" idx="2"/>
          </p:nvPr>
        </p:nvSpPr>
        <p:spPr>
          <a:xfrm>
            <a:off x="11274826" y="6305378"/>
            <a:ext cx="333014" cy="350663"/>
          </a:xfrm>
          <a:prstGeom prst="rect">
            <a:avLst/>
          </a:prstGeom>
          <a:extLst>
            <a:ext uri="{C572A759-6A51-4108-AA02-DFA0A04FC94B}">
              <ma14:wrappingTextBoxFlag xmlns:ma14="http://schemas.microsoft.com/office/mac/drawingml/2011/main" val="1"/>
            </a:ext>
          </a:extLst>
        </p:spPr>
        <p:txBody>
          <a:bodyPr/>
          <a:lstStyle>
            <a:lvl1pPr>
              <a:defRPr spc="-100"/>
            </a:lvl1pPr>
          </a:lstStyle>
          <a:p>
            <a:pPr/>
            <a:fld id="{86CB4B4D-7CA3-9044-876B-883B54F8677D}" type="slidenum"/>
          </a:p>
        </p:txBody>
      </p:sp>
      <p:sp>
        <p:nvSpPr>
          <p:cNvPr id="576" name="Symbol zastępczy tekstu 1"/>
          <p:cNvSpPr txBox="1"/>
          <p:nvPr>
            <p:ph type="body" idx="1"/>
          </p:nvPr>
        </p:nvSpPr>
        <p:spPr>
          <a:xfrm>
            <a:off x="334221" y="1124744"/>
            <a:ext cx="11251771" cy="4805387"/>
          </a:xfrm>
          <a:prstGeom prst="rect">
            <a:avLst/>
          </a:prstGeom>
        </p:spPr>
        <p:txBody>
          <a:bodyPr/>
          <a:lstStyle/>
          <a:p>
            <a:pPr>
              <a:lnSpc>
                <a:spcPct val="150000"/>
              </a:lnSpc>
              <a:spcBef>
                <a:spcPts val="0"/>
              </a:spcBef>
              <a:defRPr b="1">
                <a:solidFill>
                  <a:srgbClr val="3459B6"/>
                </a:solidFill>
              </a:defRPr>
            </a:pPr>
            <a:r>
              <a:t>Algorithms and data structures</a:t>
            </a:r>
          </a:p>
          <a:p>
            <a:pPr marL="342900" indent="-342900">
              <a:lnSpc>
                <a:spcPct val="150000"/>
              </a:lnSpc>
              <a:spcBef>
                <a:spcPts val="0"/>
              </a:spcBef>
              <a:buClr>
                <a:srgbClr val="6D93E2"/>
              </a:buClr>
              <a:buSzPct val="100000"/>
              <a:buAutoNum type="arabicPeriod" startAt="1"/>
            </a:pPr>
            <a:r>
              <a:t>Solves the </a:t>
            </a:r>
            <a:r>
              <a:rPr b="1"/>
              <a:t>compressible Euler and Navier-Stokes equations</a:t>
            </a:r>
            <a:r>
              <a:t> with the ideal equation of state (EOS)</a:t>
            </a:r>
          </a:p>
          <a:p>
            <a:pPr marL="342900" indent="-342900">
              <a:lnSpc>
                <a:spcPct val="150000"/>
              </a:lnSpc>
              <a:spcBef>
                <a:spcPts val="0"/>
              </a:spcBef>
              <a:buClr>
                <a:srgbClr val="6D93E2"/>
              </a:buClr>
              <a:buSzPct val="100000"/>
              <a:buAutoNum type="arabicPeriod" startAt="1"/>
              <a:defRPr b="1"/>
            </a:pPr>
            <a:r>
              <a:t>Native OpenMPI + CUDA implementation</a:t>
            </a:r>
          </a:p>
          <a:p>
            <a:pPr marL="342900" indent="-342900">
              <a:lnSpc>
                <a:spcPct val="150000"/>
              </a:lnSpc>
              <a:spcBef>
                <a:spcPts val="0"/>
              </a:spcBef>
              <a:buClr>
                <a:srgbClr val="6D93E2"/>
              </a:buClr>
              <a:buSzPct val="100000"/>
              <a:buAutoNum type="arabicPeriod" startAt="1"/>
            </a:pPr>
            <a:r>
              <a:t>Uses finite volume method for the spatial (semi)discretization</a:t>
            </a:r>
          </a:p>
          <a:p>
            <a:pPr marL="342900" indent="-342900">
              <a:lnSpc>
                <a:spcPct val="150000"/>
              </a:lnSpc>
              <a:spcBef>
                <a:spcPts val="0"/>
              </a:spcBef>
              <a:buClr>
                <a:srgbClr val="6D93E2"/>
              </a:buClr>
              <a:buSzPct val="100000"/>
              <a:buAutoNum type="arabicPeriod" startAt="1"/>
            </a:pPr>
            <a:r>
              <a:t>One single algorithm for 2D/3D computations</a:t>
            </a:r>
          </a:p>
          <a:p>
            <a:pPr marL="342900" indent="-342900">
              <a:lnSpc>
                <a:spcPct val="150000"/>
              </a:lnSpc>
              <a:spcBef>
                <a:spcPts val="0"/>
              </a:spcBef>
              <a:buClr>
                <a:srgbClr val="6D93E2"/>
              </a:buClr>
              <a:buSzPct val="100000"/>
              <a:buAutoNum type="arabicPeriod" startAt="1"/>
            </a:pPr>
            <a:r>
              <a:t>Input/Output data formats</a:t>
            </a:r>
            <a:r>
              <a:rPr b="1"/>
              <a:t>: industrial standards</a:t>
            </a:r>
            <a:r>
              <a:t>, e.g. Nastran, Ensight Gold, NetCDF</a:t>
            </a:r>
          </a:p>
          <a:p>
            <a:pPr marL="342900" indent="-342900">
              <a:lnSpc>
                <a:spcPct val="150000"/>
              </a:lnSpc>
              <a:spcBef>
                <a:spcPts val="0"/>
              </a:spcBef>
              <a:buClr>
                <a:srgbClr val="6D93E2"/>
              </a:buClr>
              <a:buSzPct val="100000"/>
              <a:buAutoNum type="arabicPeriod" startAt="1"/>
              <a:defRPr b="1"/>
            </a:pPr>
            <a:r>
              <a:t>AI/ML-based module for surrogate modeling </a:t>
            </a:r>
            <a:r>
              <a:rPr b="0">
                <a:latin typeface="Wingdings"/>
                <a:ea typeface="Wingdings"/>
                <a:cs typeface="Wingdings"/>
                <a:sym typeface="Wingdings"/>
              </a:rPr>
              <a:t> </a:t>
            </a:r>
            <a:r>
              <a:rPr b="0"/>
              <a:t>ROM</a:t>
            </a:r>
            <a:endParaRPr b="0"/>
          </a:p>
          <a:p>
            <a:pPr marL="342900" indent="-342900">
              <a:lnSpc>
                <a:spcPct val="150000"/>
              </a:lnSpc>
              <a:spcBef>
                <a:spcPts val="0"/>
              </a:spcBef>
              <a:buClr>
                <a:srgbClr val="6D93E2"/>
              </a:buClr>
              <a:buSzPct val="100000"/>
              <a:buAutoNum type="arabicPeriod" startAt="1"/>
            </a:pPr>
            <a:r>
              <a:t>For the dispersion simulation, implicit time-stepping by using the </a:t>
            </a:r>
            <a:r>
              <a:rPr b="1"/>
              <a:t>NVIDIA AMGX </a:t>
            </a:r>
            <a:r>
              <a:t>for solving linear systems on MPI+GPU machines</a:t>
            </a:r>
          </a:p>
        </p:txBody>
      </p:sp>
      <p:sp>
        <p:nvSpPr>
          <p:cNvPr id="577" name="Tytuł 2"/>
          <p:cNvSpPr txBox="1"/>
          <p:nvPr>
            <p:ph type="title"/>
          </p:nvPr>
        </p:nvSpPr>
        <p:spPr>
          <a:xfrm>
            <a:off x="3409465" y="116632"/>
            <a:ext cx="8176526" cy="792088"/>
          </a:xfrm>
          <a:prstGeom prst="rect">
            <a:avLst/>
          </a:prstGeom>
        </p:spPr>
        <p:txBody>
          <a:bodyPr/>
          <a:lstStyle/>
          <a:p>
            <a:pPr/>
            <a:r>
              <a:t>1.3.2 The RedSIM software</a:t>
            </a:r>
          </a:p>
        </p:txBody>
      </p:sp>
    </p:spTree>
  </p:cSld>
  <p:clrMapOvr>
    <a:masterClrMapping/>
  </p:clrMapOvr>
  <mc:AlternateContent xmlns:mc="http://schemas.openxmlformats.org/markup-compatibility/2006">
    <mc:Choice xmlns:p14="http://schemas.microsoft.com/office/powerpoint/2010/main" Requires="p14">
      <p:transition spd="slow" advClick="1" p14:dur="1200">
        <p14:warp dir="in"/>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9" name="pole tekstowe 12"/>
          <p:cNvSpPr txBox="1"/>
          <p:nvPr>
            <p:ph type="sldNum" sz="quarter" idx="2"/>
          </p:nvPr>
        </p:nvSpPr>
        <p:spPr>
          <a:xfrm>
            <a:off x="11249817" y="6305850"/>
            <a:ext cx="358414" cy="35066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80" name="Symbol zastępczy tekstu 1"/>
          <p:cNvSpPr txBox="1"/>
          <p:nvPr>
            <p:ph type="body" idx="1"/>
          </p:nvPr>
        </p:nvSpPr>
        <p:spPr>
          <a:xfrm>
            <a:off x="385684" y="1268760"/>
            <a:ext cx="11707605" cy="4560888"/>
          </a:xfrm>
          <a:prstGeom prst="rect">
            <a:avLst/>
          </a:prstGeom>
        </p:spPr>
        <p:txBody>
          <a:bodyPr/>
          <a:lstStyle/>
          <a:p>
            <a:pPr>
              <a:lnSpc>
                <a:spcPct val="100000"/>
              </a:lnSpc>
              <a:spcBef>
                <a:spcPts val="0"/>
              </a:spcBef>
              <a:defRPr b="1"/>
            </a:pPr>
            <a:r>
              <a:t>Benchmark problem 2: </a:t>
            </a:r>
            <a:r>
              <a:rPr b="0"/>
              <a:t>Exhaust pipe acoustics problem</a:t>
            </a:r>
          </a:p>
          <a:p>
            <a:pPr lvl="1" marL="1143000" indent="-342900">
              <a:lnSpc>
                <a:spcPct val="100000"/>
              </a:lnSpc>
              <a:spcBef>
                <a:spcPts val="0"/>
              </a:spcBef>
              <a:buClr>
                <a:srgbClr val="303958"/>
              </a:buClr>
              <a:buAutoNum type="arabicPeriod" startAt="1"/>
              <a:defRPr>
                <a:solidFill>
                  <a:srgbClr val="313A59"/>
                </a:solidFill>
                <a:latin typeface="+mn-lt"/>
                <a:ea typeface="+mn-ea"/>
                <a:cs typeface="+mn-cs"/>
                <a:sym typeface="Arial"/>
              </a:defRPr>
            </a:pPr>
            <a:r>
              <a:t>Runtime: 6 hours with the multi-GPU version, </a:t>
            </a:r>
            <a:r>
              <a:rPr u="sng">
                <a:solidFill>
                  <a:srgbClr val="0563C1"/>
                </a:solidFill>
                <a:uFill>
                  <a:solidFill>
                    <a:srgbClr val="0563C1"/>
                  </a:solidFill>
                </a:uFill>
                <a:hlinkClick r:id="rId2" invalidUrl="" action="" tgtFrame="" tooltip="" history="1" highlightClick="0" endSnd="0"/>
              </a:rPr>
              <a:t>video</a:t>
            </a:r>
            <a:r>
              <a:t>: </a:t>
            </a:r>
            <a:r>
              <a:rPr u="sng">
                <a:solidFill>
                  <a:srgbClr val="0563C1"/>
                </a:solidFill>
                <a:uFill>
                  <a:solidFill>
                    <a:srgbClr val="0563C1"/>
                  </a:solidFill>
                </a:uFill>
                <a:hlinkClick r:id="rId2" invalidUrl="" action="" tgtFrame="" tooltip="" history="1" highlightClick="0" endSnd="0"/>
              </a:rPr>
              <a:t>https://</a:t>
            </a:r>
            <a:r>
              <a:rPr u="sng">
                <a:solidFill>
                  <a:srgbClr val="0563C1"/>
                </a:solidFill>
                <a:uFill>
                  <a:solidFill>
                    <a:srgbClr val="0563C1"/>
                  </a:solidFill>
                </a:uFill>
                <a:hlinkClick r:id="rId2" invalidUrl="" action="" tgtFrame="" tooltip="" history="1" highlightClick="0" endSnd="0"/>
              </a:rPr>
              <a:t>www.youtube.com/watch?v=rAKsChm9-b8</a:t>
            </a:r>
            <a:r>
              <a:t> </a:t>
            </a:r>
            <a:endParaRPr sz="2200">
              <a:solidFill>
                <a:srgbClr val="808080"/>
              </a:solidFill>
              <a:latin typeface="Arimo"/>
              <a:ea typeface="Arimo"/>
              <a:cs typeface="Arimo"/>
              <a:sym typeface="Arimo"/>
            </a:endParaRPr>
          </a:p>
          <a:p>
            <a:pPr lvl="1" marL="1143000" indent="-342900">
              <a:lnSpc>
                <a:spcPct val="100000"/>
              </a:lnSpc>
              <a:spcBef>
                <a:spcPts val="0"/>
              </a:spcBef>
              <a:buClr>
                <a:srgbClr val="303958"/>
              </a:buClr>
              <a:buAutoNum type="arabicPeriod" startAt="1"/>
              <a:defRPr>
                <a:solidFill>
                  <a:srgbClr val="313A59"/>
                </a:solidFill>
                <a:latin typeface="+mn-lt"/>
                <a:ea typeface="+mn-ea"/>
                <a:cs typeface="+mn-cs"/>
                <a:sym typeface="Arial"/>
              </a:defRPr>
            </a:pPr>
          </a:p>
          <a:p>
            <a:pPr lvl="1" marL="1143000" indent="-342900">
              <a:lnSpc>
                <a:spcPct val="100000"/>
              </a:lnSpc>
              <a:spcBef>
                <a:spcPts val="0"/>
              </a:spcBef>
              <a:buClr>
                <a:srgbClr val="303958"/>
              </a:buClr>
              <a:buAutoNum type="arabicPeriod" startAt="3"/>
              <a:defRPr>
                <a:solidFill>
                  <a:srgbClr val="313A59"/>
                </a:solidFill>
                <a:latin typeface="+mn-lt"/>
                <a:ea typeface="+mn-ea"/>
                <a:cs typeface="+mn-cs"/>
                <a:sym typeface="Arial"/>
              </a:defRPr>
            </a:pPr>
          </a:p>
          <a:p>
            <a:pPr lvl="1" marL="1143000" indent="-342900">
              <a:lnSpc>
                <a:spcPct val="100000"/>
              </a:lnSpc>
              <a:spcBef>
                <a:spcPts val="0"/>
              </a:spcBef>
              <a:buClr>
                <a:srgbClr val="303958"/>
              </a:buClr>
              <a:buAutoNum type="arabicPeriod" startAt="4"/>
              <a:defRPr>
                <a:solidFill>
                  <a:srgbClr val="313A59"/>
                </a:solidFill>
                <a:latin typeface="+mn-lt"/>
                <a:ea typeface="+mn-ea"/>
                <a:cs typeface="+mn-cs"/>
                <a:sym typeface="Arial"/>
              </a:defRPr>
            </a:pPr>
          </a:p>
          <a:p>
            <a:pPr lvl="1" marL="1143000" indent="-342900">
              <a:lnSpc>
                <a:spcPct val="100000"/>
              </a:lnSpc>
              <a:spcBef>
                <a:spcPts val="0"/>
              </a:spcBef>
              <a:buClr>
                <a:srgbClr val="303958"/>
              </a:buClr>
              <a:buAutoNum type="arabicPeriod" startAt="5"/>
              <a:defRPr>
                <a:solidFill>
                  <a:srgbClr val="313A59"/>
                </a:solidFill>
                <a:latin typeface="+mn-lt"/>
                <a:ea typeface="+mn-ea"/>
                <a:cs typeface="+mn-cs"/>
                <a:sym typeface="Arial"/>
              </a:defRPr>
            </a:pPr>
          </a:p>
          <a:p>
            <a:pPr lvl="1" marL="1143000" indent="-342900">
              <a:lnSpc>
                <a:spcPct val="100000"/>
              </a:lnSpc>
              <a:spcBef>
                <a:spcPts val="0"/>
              </a:spcBef>
              <a:buClr>
                <a:srgbClr val="303958"/>
              </a:buClr>
              <a:buAutoNum type="arabicPeriod" startAt="6"/>
              <a:defRPr>
                <a:solidFill>
                  <a:srgbClr val="313A59"/>
                </a:solidFill>
                <a:latin typeface="+mn-lt"/>
                <a:ea typeface="+mn-ea"/>
                <a:cs typeface="+mn-cs"/>
                <a:sym typeface="Arial"/>
              </a:defRPr>
            </a:pPr>
          </a:p>
          <a:p>
            <a:pPr lvl="1" marL="1143000" indent="-342900">
              <a:lnSpc>
                <a:spcPct val="100000"/>
              </a:lnSpc>
              <a:spcBef>
                <a:spcPts val="0"/>
              </a:spcBef>
              <a:buClr>
                <a:srgbClr val="303958"/>
              </a:buClr>
              <a:buAutoNum type="arabicPeriod" startAt="7"/>
              <a:defRPr>
                <a:solidFill>
                  <a:srgbClr val="313A59"/>
                </a:solidFill>
                <a:latin typeface="+mn-lt"/>
                <a:ea typeface="+mn-ea"/>
                <a:cs typeface="+mn-cs"/>
                <a:sym typeface="Arial"/>
              </a:defRPr>
            </a:pPr>
          </a:p>
          <a:p>
            <a:pPr lvl="1" marL="1143000" indent="-342900">
              <a:lnSpc>
                <a:spcPct val="100000"/>
              </a:lnSpc>
              <a:spcBef>
                <a:spcPts val="0"/>
              </a:spcBef>
              <a:buClr>
                <a:srgbClr val="303958"/>
              </a:buClr>
              <a:buAutoNum type="arabicPeriod" startAt="2"/>
              <a:defRPr>
                <a:solidFill>
                  <a:srgbClr val="313A59"/>
                </a:solidFill>
                <a:latin typeface="+mn-lt"/>
                <a:ea typeface="+mn-ea"/>
                <a:cs typeface="+mn-cs"/>
                <a:sym typeface="Arial"/>
              </a:defRPr>
            </a:pPr>
            <a:r>
              <a:t>Validation to measurements</a:t>
            </a:r>
          </a:p>
        </p:txBody>
      </p:sp>
      <p:sp>
        <p:nvSpPr>
          <p:cNvPr id="581" name="Tytuł 2"/>
          <p:cNvSpPr txBox="1"/>
          <p:nvPr>
            <p:ph type="title"/>
          </p:nvPr>
        </p:nvSpPr>
        <p:spPr>
          <a:xfrm>
            <a:off x="3409465" y="116631"/>
            <a:ext cx="8176526" cy="720082"/>
          </a:xfrm>
          <a:prstGeom prst="rect">
            <a:avLst/>
          </a:prstGeom>
        </p:spPr>
        <p:txBody>
          <a:bodyPr/>
          <a:lstStyle/>
          <a:p>
            <a:pPr/>
            <a:r>
              <a:t>1.3.2. RedSim benchmarks</a:t>
            </a:r>
          </a:p>
        </p:txBody>
      </p:sp>
      <p:pic>
        <p:nvPicPr>
          <p:cNvPr id="582" name="Kép 3" descr="Kép 3"/>
          <p:cNvPicPr>
            <a:picLocks noChangeAspect="1"/>
          </p:cNvPicPr>
          <p:nvPr/>
        </p:nvPicPr>
        <p:blipFill>
          <a:blip r:embed="rId3">
            <a:extLst/>
          </a:blip>
          <a:stretch>
            <a:fillRect/>
          </a:stretch>
        </p:blipFill>
        <p:spPr>
          <a:xfrm>
            <a:off x="6239486" y="1925553"/>
            <a:ext cx="2666084" cy="1512169"/>
          </a:xfrm>
          <a:prstGeom prst="rect">
            <a:avLst/>
          </a:prstGeom>
          <a:ln w="12700">
            <a:miter lim="400000"/>
          </a:ln>
        </p:spPr>
      </p:pic>
      <p:pic>
        <p:nvPicPr>
          <p:cNvPr id="583" name="Kép 4" descr="Kép 4">
            <a:hlinkClick r:id="rId2" invalidUrl="" action="" tgtFrame="" tooltip="" history="1" highlightClick="0" endSnd="0"/>
          </p:cNvPr>
          <p:cNvPicPr>
            <a:picLocks noChangeAspect="1"/>
          </p:cNvPicPr>
          <p:nvPr/>
        </p:nvPicPr>
        <p:blipFill>
          <a:blip r:embed="rId4">
            <a:extLst/>
          </a:blip>
          <a:stretch>
            <a:fillRect/>
          </a:stretch>
        </p:blipFill>
        <p:spPr>
          <a:xfrm>
            <a:off x="365061" y="1930235"/>
            <a:ext cx="2657277" cy="1507175"/>
          </a:xfrm>
          <a:prstGeom prst="rect">
            <a:avLst/>
          </a:prstGeom>
          <a:ln w="12700">
            <a:miter lim="400000"/>
          </a:ln>
        </p:spPr>
      </p:pic>
      <p:pic>
        <p:nvPicPr>
          <p:cNvPr id="584" name="Kép 5" descr="Kép 5"/>
          <p:cNvPicPr>
            <a:picLocks noChangeAspect="1"/>
          </p:cNvPicPr>
          <p:nvPr/>
        </p:nvPicPr>
        <p:blipFill>
          <a:blip r:embed="rId5">
            <a:extLst/>
          </a:blip>
          <a:stretch>
            <a:fillRect/>
          </a:stretch>
        </p:blipFill>
        <p:spPr>
          <a:xfrm>
            <a:off x="3266792" y="1925241"/>
            <a:ext cx="2667187" cy="1512795"/>
          </a:xfrm>
          <a:prstGeom prst="rect">
            <a:avLst/>
          </a:prstGeom>
          <a:ln w="12700">
            <a:miter lim="400000"/>
          </a:ln>
        </p:spPr>
      </p:pic>
      <p:pic>
        <p:nvPicPr>
          <p:cNvPr id="585" name="Kép 6" descr="Kép 6"/>
          <p:cNvPicPr>
            <a:picLocks noChangeAspect="1"/>
          </p:cNvPicPr>
          <p:nvPr/>
        </p:nvPicPr>
        <p:blipFill>
          <a:blip r:embed="rId6">
            <a:extLst/>
          </a:blip>
          <a:stretch>
            <a:fillRect/>
          </a:stretch>
        </p:blipFill>
        <p:spPr>
          <a:xfrm>
            <a:off x="9174043" y="1907120"/>
            <a:ext cx="2698029" cy="1530289"/>
          </a:xfrm>
          <a:prstGeom prst="rect">
            <a:avLst/>
          </a:prstGeom>
          <a:ln w="12700">
            <a:miter lim="400000"/>
          </a:ln>
        </p:spPr>
      </p:pic>
      <p:pic>
        <p:nvPicPr>
          <p:cNvPr id="586" name="Kép 8" descr="Kép 8"/>
          <p:cNvPicPr>
            <a:picLocks noChangeAspect="1"/>
          </p:cNvPicPr>
          <p:nvPr/>
        </p:nvPicPr>
        <p:blipFill>
          <a:blip r:embed="rId7">
            <a:extLst/>
          </a:blip>
          <a:stretch>
            <a:fillRect/>
          </a:stretch>
        </p:blipFill>
        <p:spPr>
          <a:xfrm>
            <a:off x="3719736" y="4005064"/>
            <a:ext cx="4768483" cy="267343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14:warp dir="in"/>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8" name="RedSIM - Exhaust Pipe Acoustics (70M Cells)"/>
          <p:cNvSpPr txBox="1"/>
          <p:nvPr>
            <p:ph type="title"/>
          </p:nvPr>
        </p:nvSpPr>
        <p:spPr>
          <a:prstGeom prst="rect">
            <a:avLst/>
          </a:prstGeom>
        </p:spPr>
        <p:txBody>
          <a:bodyPr/>
          <a:lstStyle/>
          <a:p>
            <a:pPr/>
            <a:r>
              <a:t>RedSIM - Exhaust Pipe Acoustics (70M Cells)</a:t>
            </a:r>
          </a:p>
        </p:txBody>
      </p:sp>
      <p:sp>
        <p:nvSpPr>
          <p:cNvPr id="58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90" name="Audi Video - Draft 1" descr="Audi Video - Draft 1"/>
          <p:cNvPicPr>
            <a:picLocks noChangeAspect="0"/>
          </p:cNvPicPr>
          <p:nvPr>
            <a:videoFile xmlns:mc="http://schemas.openxmlformats.org/markup-compatibility/2006" xmlns:aiw="http://developer.apple.com/namespaces/iwork" r:link="rId2" mc:Ignorable="aiw" aiw:title="Audi Video - Draft 1" aiw:author="Mátyás Constans"/>
          </p:nvPr>
        </p:nvPicPr>
        <p:blipFill>
          <a:blip r:embed="rId3">
            <a:extLst/>
          </a:blip>
          <a:stretch>
            <a:fillRect/>
          </a:stretch>
        </p:blipFill>
        <p:spPr>
          <a:xfrm>
            <a:off x="2689524" y="959383"/>
            <a:ext cx="6585644" cy="493923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200">
        <p14:warp dir="in"/>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590"/>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590"/>
                </p:tgtEl>
              </p:cMediaNode>
            </p:video>
            <p:seq concurrent="1" prevAc="none" nextAc="seek">
              <p:cTn id="8" evtFilter="cancelBubble" nodeType="interactiveSeq" restart="whenNotActive" fill="hold">
                <p:stCondLst>
                  <p:cond delay="0" evt="onClick">
                    <p:tgtEl>
                      <p:spTgt spid="590"/>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590"/>
                                        </p:tgtEl>
                                      </p:cBhvr>
                                    </p:cmd>
                                  </p:childTnLst>
                                </p:cTn>
                              </p:par>
                            </p:childTnLst>
                          </p:cTn>
                        </p:par>
                      </p:childTnLst>
                    </p:cTn>
                  </p:par>
                </p:childTnLst>
              </p:cTn>
              <p:nextCondLst>
                <p:cond delay="0" evt="onClick">
                  <p:tgtEl>
                    <p:spTgt spid="590"/>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2" name="RedSIM - Muffler Velocity Field (4M Cells)"/>
          <p:cNvSpPr txBox="1"/>
          <p:nvPr>
            <p:ph type="title"/>
          </p:nvPr>
        </p:nvSpPr>
        <p:spPr>
          <a:prstGeom prst="rect">
            <a:avLst/>
          </a:prstGeom>
        </p:spPr>
        <p:txBody>
          <a:bodyPr/>
          <a:lstStyle/>
          <a:p>
            <a:pPr/>
            <a:r>
              <a:t>RedSIM - Muffler Velocity Field (4M Cells)</a:t>
            </a:r>
          </a:p>
        </p:txBody>
      </p:sp>
      <p:sp>
        <p:nvSpPr>
          <p:cNvPr id="59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94" name="Muffler Simulation [Inlet 45 m/s]" descr="Muffler Simulation [Inlet 45 m/s]"/>
          <p:cNvPicPr>
            <a:picLocks noChangeAspect="0"/>
          </p:cNvPicPr>
          <p:nvPr>
            <a:videoFile xmlns:mc="http://schemas.openxmlformats.org/markup-compatibility/2006" xmlns:aiw="http://developer.apple.com/namespaces/iwork" r:link="rId2" mc:Ignorable="aiw" aiw:title="Muffler Simulation [Inlet 45 m/s]" aiw:author="Mátyás Constans"/>
          </p:nvPr>
        </p:nvPicPr>
        <p:blipFill>
          <a:blip r:embed="rId3">
            <a:extLst/>
          </a:blip>
          <a:stretch>
            <a:fillRect/>
          </a:stretch>
        </p:blipFill>
        <p:spPr>
          <a:xfrm>
            <a:off x="2107479" y="1468826"/>
            <a:ext cx="7977042" cy="4487086"/>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59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594"/>
                </p:tgtEl>
              </p:cMediaNode>
            </p:video>
            <p:seq concurrent="1" prevAc="none" nextAc="seek">
              <p:cTn id="8" evtFilter="cancelBubble" nodeType="interactiveSeq" restart="whenNotActive" fill="hold">
                <p:stCondLst>
                  <p:cond delay="0" evt="onClick">
                    <p:tgtEl>
                      <p:spTgt spid="594"/>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594"/>
                                        </p:tgtEl>
                                      </p:cBhvr>
                                    </p:cmd>
                                  </p:childTnLst>
                                </p:cTn>
                              </p:par>
                            </p:childTnLst>
                          </p:cTn>
                        </p:par>
                      </p:childTnLst>
                    </p:cTn>
                  </p:par>
                </p:childTnLst>
              </p:cTn>
              <p:nextCondLst>
                <p:cond delay="0" evt="onClick">
                  <p:tgtEl>
                    <p:spTgt spid="59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6" name="Stockholm - Urban Wind Simulation"/>
          <p:cNvSpPr txBox="1"/>
          <p:nvPr>
            <p:ph type="title"/>
          </p:nvPr>
        </p:nvSpPr>
        <p:spPr>
          <a:prstGeom prst="rect">
            <a:avLst/>
          </a:prstGeom>
        </p:spPr>
        <p:txBody>
          <a:bodyPr/>
          <a:lstStyle/>
          <a:p>
            <a:pPr/>
            <a:r>
              <a:t>Stockholm - Urban Wind Simulation</a:t>
            </a:r>
          </a:p>
        </p:txBody>
      </p:sp>
      <p:sp>
        <p:nvSpPr>
          <p:cNvPr id="59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98" name="Stockholm - Torkel Knutssonsgatan - 5 hours from 9:45" descr="Stockholm - Torkel Knutssonsgatan - 5 hours from 9:45"/>
          <p:cNvPicPr>
            <a:picLocks noChangeAspect="0"/>
          </p:cNvPicPr>
          <p:nvPr>
            <a:videoFile xmlns:mc="http://schemas.openxmlformats.org/markup-compatibility/2006" xmlns:aiw="http://developer.apple.com/namespaces/iwork" r:link="rId2" mc:Ignorable="aiw" aiw:title="Stockholm - Torkel Knutssonsgatan - 5 hours from 9:45" aiw:author="Mátyás Constans"/>
          </p:nvPr>
        </p:nvPicPr>
        <p:blipFill>
          <a:blip r:embed="rId3">
            <a:extLst/>
          </a:blip>
          <a:stretch>
            <a:fillRect/>
          </a:stretch>
        </p:blipFill>
        <p:spPr>
          <a:xfrm>
            <a:off x="1928224" y="1431925"/>
            <a:ext cx="8108245" cy="4560888"/>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598"/>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598"/>
                </p:tgtEl>
              </p:cMediaNode>
            </p:video>
            <p:seq concurrent="1" prevAc="none" nextAc="seek">
              <p:cTn id="8" evtFilter="cancelBubble" nodeType="interactiveSeq" restart="whenNotActive" fill="hold">
                <p:stCondLst>
                  <p:cond delay="0" evt="onClick">
                    <p:tgtEl>
                      <p:spTgt spid="598"/>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598"/>
                                        </p:tgtEl>
                                      </p:cBhvr>
                                    </p:cmd>
                                  </p:childTnLst>
                                </p:cTn>
                              </p:par>
                            </p:childTnLst>
                          </p:cTn>
                        </p:par>
                      </p:childTnLst>
                    </p:cTn>
                  </p:par>
                </p:childTnLst>
              </p:cTn>
              <p:nextCondLst>
                <p:cond delay="0" evt="onClick">
                  <p:tgtEl>
                    <p:spTgt spid="598"/>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0" name="RedSIM is an unstructured, polyhedral Finite Volume Method (FVM) CFD solver, for the Compressible Navier-Stokes Equations. It uses the Vijayasundaram method. We use the Explicit-Euler method for simulating unsteady flows.…"/>
          <p:cNvSpPr txBox="1"/>
          <p:nvPr>
            <p:ph type="body" idx="1"/>
          </p:nvPr>
        </p:nvSpPr>
        <p:spPr>
          <a:prstGeom prst="rect">
            <a:avLst/>
          </a:prstGeom>
        </p:spPr>
        <p:txBody>
          <a:bodyPr/>
          <a:lstStyle/>
          <a:p>
            <a:pPr marL="457199" indent="-317499" defTabSz="457200">
              <a:lnSpc>
                <a:spcPct val="100000"/>
              </a:lnSpc>
              <a:spcBef>
                <a:spcPts val="0"/>
              </a:spcBef>
              <a:buClr>
                <a:srgbClr val="313A59"/>
              </a:buClr>
              <a:buSzPct val="100000"/>
              <a:buFont typeface="Arial"/>
              <a:buChar char="•"/>
              <a:defRPr b="1" sz="1600"/>
            </a:pPr>
            <a:r>
              <a:t>RedSIM </a:t>
            </a:r>
            <a:r>
              <a:rPr b="0"/>
              <a:t>is an </a:t>
            </a:r>
            <a:r>
              <a:t>unstructured, polyhedral</a:t>
            </a:r>
            <a:r>
              <a:rPr b="0"/>
              <a:t> Finite Volume Method (FVM) CFD solver, for the </a:t>
            </a:r>
            <a:r>
              <a:t>Compressible</a:t>
            </a:r>
            <a:r>
              <a:rPr b="0"/>
              <a:t> </a:t>
            </a:r>
            <a:r>
              <a:t>Navier-Stokes Equations</a:t>
            </a:r>
            <a:r>
              <a:rPr b="0"/>
              <a:t>. It uses the </a:t>
            </a:r>
            <a:r>
              <a:t>Vijayasundaram</a:t>
            </a:r>
            <a:r>
              <a:rPr b="0"/>
              <a:t> method. We use the Explicit-Euler method for </a:t>
            </a:r>
            <a:r>
              <a:t>simulating unsteady flows.</a:t>
            </a:r>
            <a:endParaRPr b="0"/>
          </a:p>
          <a:p>
            <a:pPr marL="457199" indent="-317499" defTabSz="457200">
              <a:lnSpc>
                <a:spcPct val="100000"/>
              </a:lnSpc>
              <a:spcBef>
                <a:spcPts val="0"/>
              </a:spcBef>
              <a:buClr>
                <a:srgbClr val="313A59"/>
              </a:buClr>
              <a:buSzPct val="100000"/>
              <a:buFont typeface="Arial"/>
              <a:buChar char="•"/>
              <a:defRPr b="1" sz="1600"/>
            </a:pPr>
            <a:endParaRPr>
              <a:solidFill>
                <a:srgbClr val="6D93E2"/>
              </a:solidFill>
            </a:endParaRPr>
          </a:p>
          <a:p>
            <a:pPr marL="457199" indent="-317499" defTabSz="457200">
              <a:lnSpc>
                <a:spcPct val="100000"/>
              </a:lnSpc>
              <a:spcBef>
                <a:spcPts val="0"/>
              </a:spcBef>
              <a:buClr>
                <a:srgbClr val="313A59"/>
              </a:buClr>
              <a:buSzPct val="100000"/>
              <a:buFont typeface="Arial"/>
              <a:buChar char="•"/>
              <a:defRPr sz="1600"/>
            </a:pPr>
            <a:r>
              <a:t>Written in </a:t>
            </a:r>
            <a:r>
              <a:rPr b="1"/>
              <a:t>C/C++</a:t>
            </a:r>
            <a:r>
              <a:t>, </a:t>
            </a:r>
            <a:r>
              <a:rPr b="1"/>
              <a:t>CUDA</a:t>
            </a:r>
            <a:r>
              <a:t>, </a:t>
            </a:r>
            <a:r>
              <a:rPr b="1"/>
              <a:t>MPI</a:t>
            </a:r>
            <a:r>
              <a:t>, targeting </a:t>
            </a:r>
            <a:r>
              <a:rPr b="1"/>
              <a:t>CUDA HPC architectures, with multiple GPU nodes</a:t>
            </a:r>
            <a:r>
              <a:t>.</a:t>
            </a:r>
          </a:p>
          <a:p>
            <a:pPr marL="457199" indent="-317499" defTabSz="457200">
              <a:lnSpc>
                <a:spcPct val="100000"/>
              </a:lnSpc>
              <a:spcBef>
                <a:spcPts val="0"/>
              </a:spcBef>
              <a:buClr>
                <a:srgbClr val="313A59"/>
              </a:buClr>
              <a:buSzPct val="100000"/>
              <a:buFont typeface="Arial"/>
              <a:buChar char="•"/>
              <a:defRPr sz="1600"/>
            </a:pPr>
          </a:p>
          <a:p>
            <a:pPr marL="457199" indent="-317499" defTabSz="457200">
              <a:lnSpc>
                <a:spcPct val="100000"/>
              </a:lnSpc>
              <a:spcBef>
                <a:spcPts val="0"/>
              </a:spcBef>
              <a:buClr>
                <a:srgbClr val="313A59"/>
              </a:buClr>
              <a:buSzPct val="100000"/>
              <a:buFont typeface="Arial"/>
              <a:buChar char="•"/>
              <a:defRPr sz="1600"/>
            </a:pPr>
            <a:r>
              <a:t>Designed for GPU architectures from day 1, leveraging the strength of </a:t>
            </a:r>
            <a:r>
              <a:rPr b="1"/>
              <a:t>CUDA GPU-s.</a:t>
            </a:r>
            <a:endParaRPr b="1"/>
          </a:p>
          <a:p>
            <a:pPr marL="457199" indent="-317499" defTabSz="457200">
              <a:lnSpc>
                <a:spcPct val="100000"/>
              </a:lnSpc>
              <a:spcBef>
                <a:spcPts val="0"/>
              </a:spcBef>
              <a:buClr>
                <a:srgbClr val="313A59"/>
              </a:buClr>
              <a:buSzPct val="100000"/>
              <a:buFont typeface="Arial"/>
              <a:buChar char="•"/>
              <a:defRPr sz="1600"/>
            </a:pPr>
            <a:endParaRPr b="1"/>
          </a:p>
          <a:p>
            <a:pPr marL="457199" indent="-317499" defTabSz="457200">
              <a:lnSpc>
                <a:spcPct val="100000"/>
              </a:lnSpc>
              <a:spcBef>
                <a:spcPts val="0"/>
              </a:spcBef>
              <a:buClr>
                <a:srgbClr val="313A59"/>
              </a:buClr>
              <a:buSzPct val="100000"/>
              <a:buFont typeface="Arial"/>
              <a:buChar char="•"/>
              <a:defRPr sz="1600"/>
            </a:pPr>
            <a:r>
              <a:t>Heavily </a:t>
            </a:r>
            <a:r>
              <a:rPr b="1" u="sng"/>
              <a:t>Data Oriented Design</a:t>
            </a:r>
            <a:r>
              <a:t>. We use a custom memory allocation system both on the </a:t>
            </a:r>
            <a:r>
              <a:rPr b="1"/>
              <a:t>CPU</a:t>
            </a:r>
            <a:r>
              <a:t> and </a:t>
            </a:r>
            <a:r>
              <a:rPr b="1"/>
              <a:t>GPU</a:t>
            </a:r>
            <a:r>
              <a:t> side based on Virtual Memory Paging and build our own custom data structures, like dynamic arrays and hash tables on top of it. </a:t>
            </a:r>
          </a:p>
          <a:p>
            <a:pPr marL="457199" indent="-317499" defTabSz="457200">
              <a:lnSpc>
                <a:spcPct val="100000"/>
              </a:lnSpc>
              <a:spcBef>
                <a:spcPts val="0"/>
              </a:spcBef>
              <a:buClr>
                <a:srgbClr val="313A59"/>
              </a:buClr>
              <a:buSzPct val="100000"/>
              <a:buFont typeface="Arial"/>
              <a:buChar char="•"/>
              <a:defRPr sz="1600"/>
            </a:pPr>
          </a:p>
          <a:p>
            <a:pPr marL="457199" indent="-317499" defTabSz="457200">
              <a:lnSpc>
                <a:spcPct val="100000"/>
              </a:lnSpc>
              <a:spcBef>
                <a:spcPts val="0"/>
              </a:spcBef>
              <a:buClr>
                <a:srgbClr val="313A59"/>
              </a:buClr>
              <a:buSzPct val="100000"/>
              <a:buFont typeface="Arial"/>
              <a:buChar char="•"/>
              <a:defRPr sz="1600"/>
            </a:pPr>
            <a:r>
              <a:rPr b="1" u="sng"/>
              <a:t>Rationale for our own containers:</a:t>
            </a:r>
            <a:r>
              <a:rPr b="1" i="1"/>
              <a:t> </a:t>
            </a:r>
            <a:r>
              <a:t>Current standard library implementations (ie. STL) can suffer heavily from memory fragmentation when multiple containers are declared (placement new can help); having a continuous address space, with allocations back-to-back, allows us to upload </a:t>
            </a:r>
            <a:r>
              <a:rPr b="1" u="sng"/>
              <a:t>multiple containers</a:t>
            </a:r>
            <a:r>
              <a:rPr u="sng"/>
              <a:t> </a:t>
            </a:r>
            <a:r>
              <a:rPr b="1" u="sng"/>
              <a:t>in a single cuMemcpy</a:t>
            </a:r>
            <a:r>
              <a:t>, by just uploading our</a:t>
            </a:r>
            <a:br/>
            <a:r>
              <a:t>entire Arena (Bump Allocator)</a:t>
            </a:r>
          </a:p>
          <a:p>
            <a:pPr marL="457199" indent="-317499" defTabSz="457200">
              <a:lnSpc>
                <a:spcPct val="100000"/>
              </a:lnSpc>
              <a:spcBef>
                <a:spcPts val="0"/>
              </a:spcBef>
              <a:buClr>
                <a:srgbClr val="313A59"/>
              </a:buClr>
              <a:buSzPct val="100000"/>
              <a:buFont typeface="Arial"/>
              <a:buChar char="•"/>
              <a:defRPr sz="1600"/>
            </a:pPr>
          </a:p>
          <a:p>
            <a:pPr marL="457199" indent="-317499" defTabSz="457200">
              <a:lnSpc>
                <a:spcPct val="100000"/>
              </a:lnSpc>
              <a:spcBef>
                <a:spcPts val="0"/>
              </a:spcBef>
              <a:buClr>
                <a:srgbClr val="313A59"/>
              </a:buClr>
              <a:buSzPct val="100000"/>
              <a:buFont typeface="Arial"/>
              <a:buChar char="•"/>
              <a:defRPr sz="1600"/>
            </a:pPr>
            <a:r>
              <a:t>In the same line of thought: </a:t>
            </a:r>
            <a:r>
              <a:rPr b="1"/>
              <a:t>no exceptions</a:t>
            </a:r>
            <a:r>
              <a:t>,</a:t>
            </a:r>
            <a:r>
              <a:rPr b="1"/>
              <a:t> no RAII</a:t>
            </a:r>
            <a:r>
              <a:t>; Allocations on the GPU are expensive, copies even more expensive. We want to be explicit about when copies happen. In a lot of ways, it’s very similar to optimizing resource loads/transfers in video-games (models, textures, …)</a:t>
            </a:r>
          </a:p>
        </p:txBody>
      </p:sp>
      <p:sp>
        <p:nvSpPr>
          <p:cNvPr id="601" name="2. RedSIM - Architecture Overview"/>
          <p:cNvSpPr txBox="1"/>
          <p:nvPr>
            <p:ph type="title"/>
          </p:nvPr>
        </p:nvSpPr>
        <p:spPr>
          <a:prstGeom prst="rect">
            <a:avLst/>
          </a:prstGeom>
        </p:spPr>
        <p:txBody>
          <a:bodyPr/>
          <a:lstStyle/>
          <a:p>
            <a:pPr/>
            <a:r>
              <a:t>2. RedSIM - Architecture Overview</a:t>
            </a:r>
          </a:p>
        </p:txBody>
      </p:sp>
      <p:sp>
        <p:nvSpPr>
          <p:cNvPr id="60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4" name="RedSIM - Architecture Overview"/>
          <p:cNvSpPr txBox="1"/>
          <p:nvPr>
            <p:ph type="title"/>
          </p:nvPr>
        </p:nvSpPr>
        <p:spPr>
          <a:prstGeom prst="rect">
            <a:avLst/>
          </a:prstGeom>
        </p:spPr>
        <p:txBody>
          <a:bodyPr/>
          <a:lstStyle/>
          <a:p>
            <a:pPr/>
            <a:r>
              <a:t>RedSIM - Architecture Overview</a:t>
            </a:r>
          </a:p>
        </p:txBody>
      </p:sp>
      <p:sp>
        <p:nvSpPr>
          <p:cNvPr id="60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06" name="Flux Computation Kernels. Primitive Computations. (ie. Compute the flux on a tetrahedra)"/>
          <p:cNvSpPr/>
          <p:nvPr/>
        </p:nvSpPr>
        <p:spPr>
          <a:xfrm>
            <a:off x="1065009" y="2125629"/>
            <a:ext cx="2796308" cy="1270001"/>
          </a:xfrm>
          <a:prstGeom prst="rect">
            <a:avLst/>
          </a:prstGeom>
          <a:solidFill>
            <a:srgbClr val="FFFFFF"/>
          </a:solidFill>
          <a:ln w="25400">
            <a:solidFill>
              <a:schemeClr val="accent5">
                <a:satOff val="-3547"/>
                <a:lumOff val="-10352"/>
              </a:schemeClr>
            </a:solidFill>
          </a:ln>
          <a:extLst>
            <a:ext uri="{C572A759-6A51-4108-AA02-DFA0A04FC94B}">
              <ma14:wrappingTextBoxFlag xmlns:ma14="http://schemas.microsoft.com/office/mac/drawingml/2011/main" val="1"/>
            </a:ext>
          </a:extLst>
        </p:spPr>
        <p:txBody>
          <a:bodyPr lIns="0" tIns="0" rIns="0" bIns="0" anchor="ctr"/>
          <a:lstStyle/>
          <a:p>
            <a:pPr algn="ctr">
              <a:defRPr b="1"/>
            </a:pPr>
            <a:r>
              <a:t>Flux Computation Kernels.</a:t>
            </a:r>
            <a:br/>
            <a:r>
              <a:t>Primitive Computations.</a:t>
            </a:r>
            <a:br/>
            <a:r>
              <a:rPr b="0" i="1"/>
              <a:t>(ie. Compute the flux on a tetrahedra)</a:t>
            </a:r>
          </a:p>
        </p:txBody>
      </p:sp>
      <p:sp>
        <p:nvSpPr>
          <p:cNvPr id="607" name="Solvers. Dispatches kernel batch calls, with an optimal GRID/THREAD…"/>
          <p:cNvSpPr/>
          <p:nvPr/>
        </p:nvSpPr>
        <p:spPr>
          <a:xfrm>
            <a:off x="4684509" y="2125629"/>
            <a:ext cx="2796308" cy="1270001"/>
          </a:xfrm>
          <a:prstGeom prst="rect">
            <a:avLst/>
          </a:prstGeom>
          <a:solidFill>
            <a:srgbClr val="FFFFFF"/>
          </a:solidFill>
          <a:ln w="25400">
            <a:solidFill>
              <a:schemeClr val="accent6">
                <a:lumOff val="-9568"/>
              </a:schemeClr>
            </a:solidFill>
          </a:ln>
          <a:extLst>
            <a:ext uri="{C572A759-6A51-4108-AA02-DFA0A04FC94B}">
              <ma14:wrappingTextBoxFlag xmlns:ma14="http://schemas.microsoft.com/office/mac/drawingml/2011/main" val="1"/>
            </a:ext>
          </a:extLst>
        </p:spPr>
        <p:txBody>
          <a:bodyPr lIns="0" tIns="0" rIns="0" bIns="0" anchor="ctr"/>
          <a:lstStyle/>
          <a:p>
            <a:pPr algn="ctr">
              <a:defRPr b="1"/>
            </a:pPr>
            <a:r>
              <a:t>Solvers.</a:t>
            </a:r>
            <a:br/>
            <a:r>
              <a:t>Dispatches kernel batch calls,</a:t>
            </a:r>
            <a:br/>
            <a:r>
              <a:t>with an optimal GRID/THREAD</a:t>
            </a:r>
          </a:p>
          <a:p>
            <a:pPr algn="ctr">
              <a:defRPr b="1"/>
            </a:pPr>
            <a:r>
              <a:t>size</a:t>
            </a:r>
          </a:p>
        </p:txBody>
      </p:sp>
      <p:sp>
        <p:nvSpPr>
          <p:cNvPr id="608" name="Iterators. Call different solvers, in order to solve some equations with some integration method (ie. Explicit Euler)."/>
          <p:cNvSpPr/>
          <p:nvPr/>
        </p:nvSpPr>
        <p:spPr>
          <a:xfrm>
            <a:off x="8304010" y="2125629"/>
            <a:ext cx="2796308" cy="1270001"/>
          </a:xfrm>
          <a:prstGeom prst="rect">
            <a:avLst/>
          </a:prstGeom>
          <a:solidFill>
            <a:srgbClr val="FFFFFF"/>
          </a:solidFill>
          <a:ln w="25400">
            <a:solidFill>
              <a:schemeClr val="accent2">
                <a:satOff val="-27688"/>
                <a:lumOff val="-13098"/>
              </a:schemeClr>
            </a:solidFill>
          </a:ln>
          <a:extLst>
            <a:ext uri="{C572A759-6A51-4108-AA02-DFA0A04FC94B}">
              <ma14:wrappingTextBoxFlag xmlns:ma14="http://schemas.microsoft.com/office/mac/drawingml/2011/main" val="1"/>
            </a:ext>
          </a:extLst>
        </p:spPr>
        <p:txBody>
          <a:bodyPr lIns="0" tIns="0" rIns="0" bIns="0" anchor="ctr"/>
          <a:lstStyle/>
          <a:p>
            <a:pPr algn="ctr">
              <a:defRPr b="1"/>
            </a:pPr>
            <a:r>
              <a:t>Iterators.</a:t>
            </a:r>
            <a:br/>
            <a:r>
              <a:t>Call different solvers,</a:t>
            </a:r>
            <a:br/>
            <a:r>
              <a:t>in order to solve some equations with some integration method (ie. Explicit Euler).</a:t>
            </a:r>
            <a:br/>
          </a:p>
        </p:txBody>
      </p:sp>
      <p:sp>
        <p:nvSpPr>
          <p:cNvPr id="609" name="Line"/>
          <p:cNvSpPr/>
          <p:nvPr/>
        </p:nvSpPr>
        <p:spPr>
          <a:xfrm flipH="1">
            <a:off x="3864226" y="2760629"/>
            <a:ext cx="804673" cy="1"/>
          </a:xfrm>
          <a:prstGeom prst="line">
            <a:avLst/>
          </a:prstGeom>
          <a:ln w="25400">
            <a:solidFill>
              <a:schemeClr val="accent1"/>
            </a:solidFill>
            <a:tailEnd type="triangle"/>
          </a:ln>
          <a:effectLst>
            <a:outerShdw sx="100000" sy="100000" kx="0" ky="0" algn="b" rotWithShape="0" blurRad="38100" dist="20000" dir="5400000">
              <a:srgbClr val="000000">
                <a:alpha val="38000"/>
              </a:srgbClr>
            </a:outerShdw>
          </a:effectLst>
        </p:spPr>
        <p:txBody>
          <a:bodyPr lIns="0" tIns="0" rIns="0" bIns="0"/>
          <a:lstStyle/>
          <a:p>
            <a:pPr/>
          </a:p>
        </p:txBody>
      </p:sp>
      <p:sp>
        <p:nvSpPr>
          <p:cNvPr id="610" name="Line"/>
          <p:cNvSpPr/>
          <p:nvPr/>
        </p:nvSpPr>
        <p:spPr>
          <a:xfrm flipH="1">
            <a:off x="7483727" y="2760629"/>
            <a:ext cx="804673" cy="1"/>
          </a:xfrm>
          <a:prstGeom prst="line">
            <a:avLst/>
          </a:prstGeom>
          <a:ln w="25400">
            <a:solidFill>
              <a:schemeClr val="accent1"/>
            </a:solidFill>
            <a:tailEnd type="triangle"/>
          </a:ln>
          <a:effectLst>
            <a:outerShdw sx="100000" sy="100000" kx="0" ky="0" algn="b" rotWithShape="0" blurRad="38100" dist="20000" dir="5400000">
              <a:srgbClr val="000000">
                <a:alpha val="38000"/>
              </a:srgbClr>
            </a:outerShdw>
          </a:effectLst>
        </p:spPr>
        <p:txBody>
          <a:bodyPr lIns="0" tIns="0" rIns="0" bIns="0"/>
          <a:lstStyle/>
          <a:p>
            <a:pP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2" name="RedSIM - Architecture Overview"/>
          <p:cNvSpPr txBox="1"/>
          <p:nvPr>
            <p:ph type="title"/>
          </p:nvPr>
        </p:nvSpPr>
        <p:spPr>
          <a:prstGeom prst="rect">
            <a:avLst/>
          </a:prstGeom>
        </p:spPr>
        <p:txBody>
          <a:bodyPr/>
          <a:lstStyle/>
          <a:p>
            <a:pPr/>
            <a:r>
              <a:t>RedSIM - Architecture Overview</a:t>
            </a:r>
          </a:p>
        </p:txBody>
      </p:sp>
      <p:sp>
        <p:nvSpPr>
          <p:cNvPr id="61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14" name="Flux Computation Kernels. Primitive Computations. (ie. Compute the flux on a tetrahedra)"/>
          <p:cNvSpPr/>
          <p:nvPr/>
        </p:nvSpPr>
        <p:spPr>
          <a:xfrm>
            <a:off x="1065009" y="2125629"/>
            <a:ext cx="2796308" cy="1270001"/>
          </a:xfrm>
          <a:prstGeom prst="rect">
            <a:avLst/>
          </a:prstGeom>
          <a:solidFill>
            <a:srgbClr val="FFFFFF"/>
          </a:solidFill>
          <a:ln w="25400">
            <a:solidFill>
              <a:schemeClr val="accent5">
                <a:satOff val="-3547"/>
                <a:lumOff val="-10352"/>
              </a:schemeClr>
            </a:solidFill>
          </a:ln>
          <a:extLst>
            <a:ext uri="{C572A759-6A51-4108-AA02-DFA0A04FC94B}">
              <ma14:wrappingTextBoxFlag xmlns:ma14="http://schemas.microsoft.com/office/mac/drawingml/2011/main" val="1"/>
            </a:ext>
          </a:extLst>
        </p:spPr>
        <p:txBody>
          <a:bodyPr lIns="0" tIns="0" rIns="0" bIns="0" anchor="ctr"/>
          <a:lstStyle/>
          <a:p>
            <a:pPr algn="ctr">
              <a:defRPr b="1"/>
            </a:pPr>
            <a:r>
              <a:t>Flux Computation Kernels.</a:t>
            </a:r>
            <a:br/>
            <a:r>
              <a:t>Primitive Computations.</a:t>
            </a:r>
            <a:br/>
            <a:r>
              <a:rPr b="0" i="1"/>
              <a:t>(ie. Compute the flux on a tetrahedra)</a:t>
            </a:r>
          </a:p>
        </p:txBody>
      </p:sp>
      <p:sp>
        <p:nvSpPr>
          <p:cNvPr id="615" name="Solvers. Dispatches kernel batch calls, with an optimal GRID/THREAD…"/>
          <p:cNvSpPr/>
          <p:nvPr/>
        </p:nvSpPr>
        <p:spPr>
          <a:xfrm>
            <a:off x="4684509" y="2125629"/>
            <a:ext cx="2796308" cy="1270001"/>
          </a:xfrm>
          <a:prstGeom prst="rect">
            <a:avLst/>
          </a:prstGeom>
          <a:solidFill>
            <a:srgbClr val="FFFFFF"/>
          </a:solidFill>
          <a:ln w="25400">
            <a:solidFill>
              <a:schemeClr val="accent6">
                <a:lumOff val="-9568"/>
              </a:schemeClr>
            </a:solidFill>
          </a:ln>
          <a:extLst>
            <a:ext uri="{C572A759-6A51-4108-AA02-DFA0A04FC94B}">
              <ma14:wrappingTextBoxFlag xmlns:ma14="http://schemas.microsoft.com/office/mac/drawingml/2011/main" val="1"/>
            </a:ext>
          </a:extLst>
        </p:spPr>
        <p:txBody>
          <a:bodyPr lIns="0" tIns="0" rIns="0" bIns="0" anchor="ctr"/>
          <a:lstStyle/>
          <a:p>
            <a:pPr algn="ctr">
              <a:defRPr b="1"/>
            </a:pPr>
            <a:r>
              <a:t>Solvers.</a:t>
            </a:r>
            <a:br/>
            <a:r>
              <a:t>Dispatches kernel batch calls,</a:t>
            </a:r>
            <a:br/>
            <a:r>
              <a:t>with an optimal GRID/THREAD</a:t>
            </a:r>
          </a:p>
          <a:p>
            <a:pPr algn="ctr">
              <a:defRPr b="1"/>
            </a:pPr>
            <a:r>
              <a:t>size</a:t>
            </a:r>
          </a:p>
        </p:txBody>
      </p:sp>
      <p:sp>
        <p:nvSpPr>
          <p:cNvPr id="616" name="Iterators. Call different solvers, in order to solve some equations with some integration method (ie. Explicit Euler)."/>
          <p:cNvSpPr/>
          <p:nvPr/>
        </p:nvSpPr>
        <p:spPr>
          <a:xfrm>
            <a:off x="8304010" y="2125629"/>
            <a:ext cx="2796308" cy="1270001"/>
          </a:xfrm>
          <a:prstGeom prst="rect">
            <a:avLst/>
          </a:prstGeom>
          <a:solidFill>
            <a:srgbClr val="FFFFFF"/>
          </a:solidFill>
          <a:ln w="25400">
            <a:solidFill>
              <a:schemeClr val="accent2">
                <a:satOff val="-27688"/>
                <a:lumOff val="-13098"/>
              </a:schemeClr>
            </a:solidFill>
          </a:ln>
          <a:extLst>
            <a:ext uri="{C572A759-6A51-4108-AA02-DFA0A04FC94B}">
              <ma14:wrappingTextBoxFlag xmlns:ma14="http://schemas.microsoft.com/office/mac/drawingml/2011/main" val="1"/>
            </a:ext>
          </a:extLst>
        </p:spPr>
        <p:txBody>
          <a:bodyPr lIns="0" tIns="0" rIns="0" bIns="0" anchor="ctr"/>
          <a:lstStyle/>
          <a:p>
            <a:pPr algn="ctr">
              <a:defRPr b="1"/>
            </a:pPr>
            <a:r>
              <a:t>Iterators.</a:t>
            </a:r>
            <a:br/>
            <a:r>
              <a:t>Call different solvers,</a:t>
            </a:r>
            <a:br/>
            <a:r>
              <a:t>in order to solve some equations with some integration method (ie. Explicit Euler).</a:t>
            </a:r>
            <a:br/>
          </a:p>
        </p:txBody>
      </p:sp>
      <p:sp>
        <p:nvSpPr>
          <p:cNvPr id="617" name="Line"/>
          <p:cNvSpPr/>
          <p:nvPr/>
        </p:nvSpPr>
        <p:spPr>
          <a:xfrm flipH="1">
            <a:off x="3864226" y="2760629"/>
            <a:ext cx="804673" cy="1"/>
          </a:xfrm>
          <a:prstGeom prst="line">
            <a:avLst/>
          </a:prstGeom>
          <a:ln w="25400">
            <a:solidFill>
              <a:schemeClr val="accent1"/>
            </a:solidFill>
            <a:tailEnd type="triangle"/>
          </a:ln>
          <a:effectLst>
            <a:outerShdw sx="100000" sy="100000" kx="0" ky="0" algn="b" rotWithShape="0" blurRad="38100" dist="20000" dir="5400000">
              <a:srgbClr val="000000">
                <a:alpha val="38000"/>
              </a:srgbClr>
            </a:outerShdw>
          </a:effectLst>
        </p:spPr>
        <p:txBody>
          <a:bodyPr lIns="0" tIns="0" rIns="0" bIns="0"/>
          <a:lstStyle/>
          <a:p>
            <a:pPr/>
          </a:p>
        </p:txBody>
      </p:sp>
      <p:sp>
        <p:nvSpPr>
          <p:cNvPr id="618" name="Line"/>
          <p:cNvSpPr/>
          <p:nvPr/>
        </p:nvSpPr>
        <p:spPr>
          <a:xfrm flipH="1">
            <a:off x="7483727" y="2760629"/>
            <a:ext cx="804673" cy="1"/>
          </a:xfrm>
          <a:prstGeom prst="line">
            <a:avLst/>
          </a:prstGeom>
          <a:ln w="25400">
            <a:solidFill>
              <a:schemeClr val="accent1"/>
            </a:solidFill>
            <a:tailEnd type="triangle"/>
          </a:ln>
          <a:effectLst>
            <a:outerShdw sx="100000" sy="100000" kx="0" ky="0" algn="b" rotWithShape="0" blurRad="38100" dist="20000" dir="5400000">
              <a:srgbClr val="000000">
                <a:alpha val="38000"/>
              </a:srgbClr>
            </a:outerShdw>
          </a:effectLst>
        </p:spPr>
        <p:txBody>
          <a:bodyPr lIns="0" tIns="0" rIns="0" bIns="0"/>
          <a:lstStyle/>
          <a:p>
            <a:pPr/>
          </a:p>
        </p:txBody>
      </p:sp>
      <p:sp>
        <p:nvSpPr>
          <p:cNvPr id="619" name="Rectangle"/>
          <p:cNvSpPr/>
          <p:nvPr/>
        </p:nvSpPr>
        <p:spPr>
          <a:xfrm>
            <a:off x="894575" y="1971009"/>
            <a:ext cx="3137176" cy="1579242"/>
          </a:xfrm>
          <a:prstGeom prst="rect">
            <a:avLst/>
          </a:prstGeom>
          <a:ln w="25400">
            <a:solidFill>
              <a:srgbClr val="FF0000"/>
            </a:solidFill>
          </a:ln>
        </p:spPr>
        <p:txBody>
          <a:bodyPr lIns="0" tIns="0" rIns="0" bIns="0"/>
          <a:lstStyle/>
          <a:p>
            <a:pPr/>
          </a:p>
        </p:txBody>
      </p:sp>
      <p:sp>
        <p:nvSpPr>
          <p:cNvPr id="620" name="Most of our optimization efforts went into the kernels,…"/>
          <p:cNvSpPr txBox="1"/>
          <p:nvPr/>
        </p:nvSpPr>
        <p:spPr>
          <a:xfrm>
            <a:off x="851675" y="3772084"/>
            <a:ext cx="6283537" cy="16197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r>
              <a:t>Most of our optimization efforts went into the kernels,</a:t>
            </a:r>
          </a:p>
          <a:p>
            <a:pPr/>
            <a:r>
              <a:t>since they are the main computational bottleneck.</a:t>
            </a:r>
          </a:p>
          <a:p>
            <a:pPr/>
            <a:br/>
            <a:r>
              <a:t>All kernel code is platform/hardware specific (x86, ARM, CUDA).</a:t>
            </a:r>
          </a:p>
          <a:p>
            <a:pPr/>
            <a:r>
              <a:t>On the CPU-side, all code is manually written in </a:t>
            </a:r>
            <a:r>
              <a:rPr b="1"/>
              <a:t>SIMD</a:t>
            </a:r>
            <a:r>
              <a:t> (AVX512, if available).</a:t>
            </a:r>
          </a:p>
          <a:p>
            <a:pPr/>
            <a:r>
              <a:t>For </a:t>
            </a:r>
            <a:r>
              <a:rPr b="1"/>
              <a:t>CUDA</a:t>
            </a:r>
            <a:r>
              <a:t>, </a:t>
            </a:r>
            <a:r>
              <a:rPr b="1"/>
              <a:t>we manually optimize our kernels by viewing PTX disassembly,</a:t>
            </a:r>
            <a:endParaRPr b="1"/>
          </a:p>
          <a:p>
            <a:pPr/>
            <a:r>
              <a:rPr b="1"/>
              <a:t>and using NSight compute on windows.</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5" name="pole tekstowe 12"/>
          <p:cNvSpPr txBox="1"/>
          <p:nvPr>
            <p:ph type="sldNum" sz="quarter" idx="2"/>
          </p:nvPr>
        </p:nvSpPr>
        <p:spPr>
          <a:xfrm>
            <a:off x="11376953" y="6305850"/>
            <a:ext cx="231278" cy="35066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96" name="Tytuł 1"/>
          <p:cNvSpPr txBox="1"/>
          <p:nvPr>
            <p:ph type="title"/>
          </p:nvPr>
        </p:nvSpPr>
        <p:spPr>
          <a:xfrm>
            <a:off x="3431706" y="172481"/>
            <a:ext cx="8176525" cy="696728"/>
          </a:xfrm>
          <a:prstGeom prst="rect">
            <a:avLst/>
          </a:prstGeom>
        </p:spPr>
        <p:txBody>
          <a:bodyPr/>
          <a:lstStyle/>
          <a:p>
            <a:pPr/>
            <a:r>
              <a:t>Contents</a:t>
            </a:r>
          </a:p>
        </p:txBody>
      </p:sp>
      <p:sp>
        <p:nvSpPr>
          <p:cNvPr id="497" name="Symbol zastępczy tekstu 2"/>
          <p:cNvSpPr txBox="1"/>
          <p:nvPr>
            <p:ph type="body" idx="1"/>
          </p:nvPr>
        </p:nvSpPr>
        <p:spPr>
          <a:xfrm>
            <a:off x="479376" y="1137443"/>
            <a:ext cx="11251770" cy="4968554"/>
          </a:xfrm>
          <a:prstGeom prst="rect">
            <a:avLst/>
          </a:prstGeom>
        </p:spPr>
        <p:txBody>
          <a:bodyPr/>
          <a:lstStyle/>
          <a:p>
            <a:pPr marL="457200" indent="-457200">
              <a:lnSpc>
                <a:spcPct val="100000"/>
              </a:lnSpc>
              <a:spcBef>
                <a:spcPts val="600"/>
              </a:spcBef>
              <a:buFontTx/>
              <a:buAutoNum type="arabicPeriod" startAt="1"/>
              <a:defRPr sz="1800"/>
            </a:pPr>
            <a:r>
              <a:t>Overview of t</a:t>
            </a:r>
            <a:r>
              <a:rPr sz="1600"/>
              <a:t>he European HPC ecosystem</a:t>
            </a:r>
            <a:endParaRPr sz="1600"/>
          </a:p>
          <a:p>
            <a:pPr lvl="1" marL="914400" indent="-457200">
              <a:lnSpc>
                <a:spcPct val="100000"/>
              </a:lnSpc>
              <a:spcBef>
                <a:spcPts val="600"/>
              </a:spcBef>
              <a:buFontTx/>
              <a:buAutoNum type="arabicPeriod" startAt="1"/>
              <a:defRPr sz="1600"/>
            </a:pPr>
            <a:r>
              <a:t>EuroHPC and EuroCC</a:t>
            </a:r>
          </a:p>
          <a:p>
            <a:pPr lvl="1" marL="914400" indent="-457200">
              <a:lnSpc>
                <a:spcPct val="100000"/>
              </a:lnSpc>
              <a:spcBef>
                <a:spcPts val="600"/>
              </a:spcBef>
              <a:buFontTx/>
              <a:buAutoNum type="arabicPeriod" startAt="1"/>
              <a:defRPr sz="1600"/>
            </a:pPr>
            <a:r>
              <a:t>HiDALGO2 Centre of Excellence</a:t>
            </a:r>
            <a:endParaRPr sz="1800"/>
          </a:p>
          <a:p>
            <a:pPr lvl="1" marL="914400" indent="-457200">
              <a:lnSpc>
                <a:spcPct val="100000"/>
              </a:lnSpc>
              <a:spcBef>
                <a:spcPts val="600"/>
              </a:spcBef>
              <a:buFontTx/>
              <a:buAutoNum type="arabicPeriod" startAt="1"/>
              <a:defRPr sz="1600"/>
            </a:pPr>
            <a:r>
              <a:t>SZE HPC-activities </a:t>
            </a:r>
            <a:endParaRPr sz="1800"/>
          </a:p>
          <a:p>
            <a:pPr lvl="2" marL="1428750" indent="-457200">
              <a:lnSpc>
                <a:spcPct val="100000"/>
              </a:lnSpc>
              <a:spcBef>
                <a:spcPts val="600"/>
              </a:spcBef>
              <a:buFontTx/>
              <a:buAutoNum type="arabicPeriod" startAt="1"/>
              <a:defRPr sz="1600"/>
            </a:pPr>
            <a:r>
              <a:t>Urban Air Project application</a:t>
            </a:r>
          </a:p>
          <a:p>
            <a:pPr lvl="2" marL="1428750" indent="-457200">
              <a:lnSpc>
                <a:spcPct val="100000"/>
              </a:lnSpc>
              <a:spcBef>
                <a:spcPts val="600"/>
              </a:spcBef>
              <a:buFontTx/>
              <a:buAutoNum type="arabicPeriod" startAt="1"/>
              <a:defRPr sz="1600"/>
            </a:pPr>
            <a:r>
              <a:t>RedSim: native MPI+CUDA 3D Navier-Stokes solver on unstructured mesh</a:t>
            </a:r>
          </a:p>
          <a:p>
            <a:pPr marL="457200" indent="-457200">
              <a:lnSpc>
                <a:spcPct val="100000"/>
              </a:lnSpc>
              <a:spcBef>
                <a:spcPts val="600"/>
              </a:spcBef>
              <a:buFontTx/>
              <a:buAutoNum type="arabicPeriod" startAt="1"/>
              <a:defRPr sz="1600"/>
            </a:pPr>
            <a:r>
              <a:t>GPU implementation and optimization of RedSim</a:t>
            </a:r>
          </a:p>
          <a:p>
            <a:pPr lvl="1" marL="914400" indent="-457200">
              <a:lnSpc>
                <a:spcPct val="100000"/>
              </a:lnSpc>
              <a:spcBef>
                <a:spcPts val="600"/>
              </a:spcBef>
              <a:buFontTx/>
              <a:buAutoNum type="arabicPeriod" startAt="1"/>
              <a:defRPr sz="1600"/>
            </a:pPr>
            <a:r>
              <a:t>RedSIM Architecture Overview</a:t>
            </a:r>
          </a:p>
          <a:p>
            <a:pPr lvl="1" marL="914400" indent="-457200">
              <a:lnSpc>
                <a:spcPct val="100000"/>
              </a:lnSpc>
              <a:spcBef>
                <a:spcPts val="600"/>
              </a:spcBef>
              <a:buFontTx/>
              <a:buAutoNum type="arabicPeriod" startAt="1"/>
              <a:defRPr sz="1600"/>
            </a:pPr>
            <a:r>
              <a:t>Memory Access Pattern Optimization</a:t>
            </a:r>
          </a:p>
          <a:p>
            <a:pPr lvl="2" marL="1371600" indent="-457200">
              <a:lnSpc>
                <a:spcPct val="100000"/>
              </a:lnSpc>
              <a:spcBef>
                <a:spcPts val="600"/>
              </a:spcBef>
              <a:buFontTx/>
              <a:buAutoNum type="arabicPeriod" startAt="1"/>
              <a:defRPr sz="1600"/>
            </a:pPr>
            <a:r>
              <a:t>Data locality, linear allocations</a:t>
            </a:r>
          </a:p>
          <a:p>
            <a:pPr lvl="2" marL="1371600" indent="-457200">
              <a:lnSpc>
                <a:spcPct val="100000"/>
              </a:lnSpc>
              <a:spcBef>
                <a:spcPts val="600"/>
              </a:spcBef>
              <a:buFontTx/>
              <a:buAutoNum type="arabicPeriod" startAt="1"/>
              <a:defRPr sz="1600"/>
            </a:pPr>
            <a:r>
              <a:t>Partitioning, communication with MPI + CUDA</a:t>
            </a:r>
          </a:p>
          <a:p>
            <a:pPr lvl="1" marL="914400" indent="-457200">
              <a:lnSpc>
                <a:spcPct val="100000"/>
              </a:lnSpc>
              <a:spcBef>
                <a:spcPts val="600"/>
              </a:spcBef>
              <a:buFontTx/>
              <a:buAutoNum type="arabicPeriod" startAt="1"/>
              <a:defRPr sz="1600"/>
            </a:pPr>
            <a:r>
              <a:t>Benchmark Results</a:t>
            </a:r>
          </a:p>
        </p:txBody>
      </p:sp>
    </p:spTree>
  </p:cSld>
  <p:clrMapOvr>
    <a:masterClrMapping/>
  </p:clrMapOvr>
  <mc:AlternateContent xmlns:mc="http://schemas.openxmlformats.org/markup-compatibility/2006">
    <mc:Choice xmlns:p14="http://schemas.microsoft.com/office/powerpoint/2010/main" Requires="p14">
      <p:transition spd="slow" advClick="1" p14:dur="1200">
        <p14:warp dir="in"/>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2" name="- Memory Access Pattern Optimization is arguably the most important thing in HPC.…"/>
          <p:cNvSpPr txBox="1"/>
          <p:nvPr>
            <p:ph type="body" idx="1"/>
          </p:nvPr>
        </p:nvSpPr>
        <p:spPr>
          <a:prstGeom prst="rect">
            <a:avLst/>
          </a:prstGeom>
        </p:spPr>
        <p:txBody>
          <a:bodyPr/>
          <a:lstStyle/>
          <a:p>
            <a:pPr>
              <a:lnSpc>
                <a:spcPts val="2000"/>
              </a:lnSpc>
            </a:pPr>
            <a:r>
              <a:t>- </a:t>
            </a:r>
            <a:r>
              <a:rPr b="1"/>
              <a:t>Memory Access Pattern Optimization</a:t>
            </a:r>
            <a:r>
              <a:t> is arguably the most important thing in HPC.</a:t>
            </a:r>
          </a:p>
          <a:p>
            <a:pPr>
              <a:lnSpc>
                <a:spcPts val="2000"/>
              </a:lnSpc>
            </a:pPr>
          </a:p>
          <a:p>
            <a:pPr>
              <a:lnSpc>
                <a:spcPts val="2000"/>
              </a:lnSpc>
            </a:pPr>
            <a:r>
              <a:t>- More often  than not applications are not </a:t>
            </a:r>
            <a:r>
              <a:rPr b="1"/>
              <a:t>compute-bound</a:t>
            </a:r>
            <a:r>
              <a:t>, but </a:t>
            </a:r>
            <a:r>
              <a:rPr b="1"/>
              <a:t>memory throughput-bound</a:t>
            </a:r>
            <a:r>
              <a:t>.</a:t>
            </a:r>
          </a:p>
          <a:p>
            <a:pPr>
              <a:lnSpc>
                <a:spcPts val="2000"/>
              </a:lnSpc>
            </a:pPr>
          </a:p>
          <a:p>
            <a:pPr>
              <a:lnSpc>
                <a:spcPts val="2000"/>
              </a:lnSpc>
            </a:pPr>
            <a:r>
              <a:t>- GPU-s have relatively low </a:t>
            </a:r>
            <a:r>
              <a:rPr b="1"/>
              <a:t>VRAM</a:t>
            </a:r>
            <a:r>
              <a:t>, compared to CPU architectures, that often times have terabyte of RAM </a:t>
            </a:r>
          </a:p>
          <a:p>
            <a:pPr>
              <a:lnSpc>
                <a:spcPts val="2000"/>
              </a:lnSpc>
            </a:pPr>
            <a:r>
              <a:t>to work with in HPC.</a:t>
            </a:r>
          </a:p>
          <a:p>
            <a:pPr>
              <a:lnSpc>
                <a:spcPts val="2000"/>
              </a:lnSpc>
            </a:pPr>
          </a:p>
          <a:p>
            <a:pPr>
              <a:lnSpc>
                <a:spcPts val="2000"/>
              </a:lnSpc>
            </a:pPr>
            <a:r>
              <a:t>- In CFD especially, when computing very large Reynolds number simulations with over 100M cells, </a:t>
            </a:r>
            <a:r>
              <a:rPr b="1"/>
              <a:t>proper</a:t>
            </a:r>
            <a:endParaRPr b="1"/>
          </a:p>
          <a:p>
            <a:pPr>
              <a:lnSpc>
                <a:spcPts val="2000"/>
              </a:lnSpc>
            </a:pPr>
            <a:r>
              <a:rPr b="1"/>
              <a:t>compression of data </a:t>
            </a:r>
            <a:r>
              <a:t>determine whether we can fit everything in VRAM.</a:t>
            </a:r>
          </a:p>
          <a:p>
            <a:pPr>
              <a:lnSpc>
                <a:spcPts val="2000"/>
              </a:lnSpc>
            </a:pPr>
          </a:p>
          <a:p>
            <a:pPr>
              <a:lnSpc>
                <a:spcPts val="2000"/>
              </a:lnSpc>
            </a:pPr>
            <a:r>
              <a:t>- Proper data locality is also incredibly important in order to avoid cache misses, thread contention.</a:t>
            </a:r>
          </a:p>
        </p:txBody>
      </p:sp>
      <p:sp>
        <p:nvSpPr>
          <p:cNvPr id="623" name="RedSIM Overview"/>
          <p:cNvSpPr txBox="1"/>
          <p:nvPr>
            <p:ph type="title"/>
          </p:nvPr>
        </p:nvSpPr>
        <p:spPr>
          <a:prstGeom prst="rect">
            <a:avLst/>
          </a:prstGeom>
        </p:spPr>
        <p:txBody>
          <a:bodyPr/>
          <a:lstStyle/>
          <a:p>
            <a:pPr/>
            <a:r>
              <a:t>RedSIM Overview</a:t>
            </a:r>
          </a:p>
        </p:txBody>
      </p:sp>
      <p:sp>
        <p:nvSpPr>
          <p:cNvPr id="62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6" name="Memory Optimization Concerns…"/>
          <p:cNvSpPr txBox="1"/>
          <p:nvPr>
            <p:ph type="body" idx="1"/>
          </p:nvPr>
        </p:nvSpPr>
        <p:spPr>
          <a:prstGeom prst="rect">
            <a:avLst/>
          </a:prstGeom>
        </p:spPr>
        <p:txBody>
          <a:bodyPr/>
          <a:lstStyle/>
          <a:p>
            <a:pPr marL="189737" algn="ctr" defTabSz="758951">
              <a:lnSpc>
                <a:spcPts val="1600"/>
              </a:lnSpc>
              <a:spcBef>
                <a:spcPts val="800"/>
              </a:spcBef>
              <a:defRPr b="1" sz="1992" u="sng"/>
            </a:pPr>
            <a:r>
              <a:t>Memory Optimization Concerns</a:t>
            </a:r>
          </a:p>
          <a:p>
            <a:pPr marL="189737" algn="ctr" defTabSz="758951">
              <a:lnSpc>
                <a:spcPts val="1600"/>
              </a:lnSpc>
              <a:spcBef>
                <a:spcPts val="800"/>
              </a:spcBef>
              <a:defRPr b="1" sz="1992"/>
            </a:pPr>
          </a:p>
          <a:p>
            <a:pPr lvl="1" marL="189737" indent="263525" defTabSz="758951">
              <a:spcBef>
                <a:spcPts val="800"/>
              </a:spcBef>
              <a:buSzTx/>
              <a:buNone/>
              <a:defRPr b="1" sz="1494" u="sng"/>
            </a:pPr>
            <a:r>
              <a:t>Keeping Allocations Linear &amp; Data Locality.</a:t>
            </a:r>
          </a:p>
          <a:p>
            <a:pPr lvl="2" marL="189737" indent="653541" defTabSz="758951">
              <a:spcBef>
                <a:spcPts val="800"/>
              </a:spcBef>
              <a:buSzTx/>
              <a:buNone/>
              <a:defRPr sz="1494"/>
            </a:pPr>
            <a:r>
              <a:t>Avoid memory fragmentation (thousands of disjoint malloc calls). The more fragmentation, </a:t>
            </a:r>
            <a:r>
              <a:rPr b="1"/>
              <a:t>the more cache misses</a:t>
            </a:r>
            <a:r>
              <a:t>.</a:t>
            </a:r>
          </a:p>
          <a:p>
            <a:pPr lvl="2" marL="189737" indent="653541" defTabSz="758951">
              <a:spcBef>
                <a:spcPts val="800"/>
              </a:spcBef>
              <a:buSzTx/>
              <a:buNone/>
              <a:defRPr sz="1494"/>
            </a:pPr>
            <a:r>
              <a:t>Make sure that data access </a:t>
            </a:r>
            <a:r>
              <a:rPr b="1"/>
              <a:t>is always local to some extent</a:t>
            </a:r>
            <a:r>
              <a:t>.</a:t>
            </a:r>
            <a:endParaRPr b="1"/>
          </a:p>
          <a:p>
            <a:pPr lvl="1" marL="189737" indent="263525" defTabSz="758951">
              <a:spcBef>
                <a:spcPts val="800"/>
              </a:spcBef>
              <a:buSzTx/>
              <a:buNone/>
              <a:defRPr b="1" sz="1494" u="sng"/>
            </a:pPr>
            <a:r>
              <a:t>Efficient Data Compression.</a:t>
            </a:r>
          </a:p>
          <a:p>
            <a:pPr lvl="2" marL="189737" indent="653541" defTabSz="758951">
              <a:spcBef>
                <a:spcPts val="800"/>
              </a:spcBef>
              <a:buSzTx/>
              <a:buNone/>
              <a:defRPr sz="1494"/>
            </a:pPr>
            <a:r>
              <a:t>Compressing things into lower-precision variants is really common in GPU programming. This is </a:t>
            </a:r>
          </a:p>
          <a:p>
            <a:pPr lvl="2" marL="189737" indent="653541" defTabSz="758951">
              <a:spcBef>
                <a:spcPts val="800"/>
              </a:spcBef>
              <a:buSzTx/>
              <a:buNone/>
              <a:defRPr sz="1494"/>
            </a:pPr>
            <a:r>
              <a:t>especially challenging in scientific computing, since heavy lossy compression doesn’t play well with </a:t>
            </a:r>
          </a:p>
          <a:p>
            <a:pPr lvl="2" marL="189737" indent="653541" defTabSz="758951">
              <a:spcBef>
                <a:spcPts val="800"/>
              </a:spcBef>
              <a:buSzTx/>
              <a:buNone/>
              <a:defRPr sz="1494"/>
            </a:pPr>
            <a:r>
              <a:t>Simulation stability.</a:t>
            </a:r>
          </a:p>
          <a:p>
            <a:pPr lvl="1" marL="189737" indent="263525" defTabSz="758951">
              <a:spcBef>
                <a:spcPts val="800"/>
              </a:spcBef>
              <a:buSzTx/>
              <a:buNone/>
              <a:defRPr b="1" sz="1494" u="sng"/>
            </a:pPr>
            <a:r>
              <a:t>Communication Latency</a:t>
            </a:r>
          </a:p>
          <a:p>
            <a:pPr lvl="2" marL="189737" indent="653541" defTabSz="758951">
              <a:spcBef>
                <a:spcPts val="800"/>
              </a:spcBef>
              <a:buSzTx/>
              <a:buNone/>
              <a:defRPr sz="1494"/>
            </a:pPr>
            <a:r>
              <a:t>CPU &lt;-&gt; GPU transfers are very expensive, stall the pipeline, and should be minimized. </a:t>
            </a:r>
            <a:r>
              <a:rPr b="1"/>
              <a:t>Moreover</a:t>
            </a:r>
            <a:r>
              <a:t>, inter-node</a:t>
            </a:r>
          </a:p>
          <a:p>
            <a:pPr lvl="2" marL="189737" indent="653541" defTabSz="758951">
              <a:spcBef>
                <a:spcPts val="800"/>
              </a:spcBef>
              <a:buSzTx/>
              <a:buNone/>
              <a:defRPr sz="1494"/>
            </a:pPr>
            <a:r>
              <a:t>communication between two GPU-s on different nodes is even MORE expensive, and work dispatch has to be very</a:t>
            </a:r>
          </a:p>
          <a:p>
            <a:pPr lvl="2" marL="189737" indent="653541" defTabSz="758951">
              <a:spcBef>
                <a:spcPts val="800"/>
              </a:spcBef>
              <a:buSzTx/>
              <a:buNone/>
              <a:defRPr sz="1494"/>
            </a:pPr>
            <a:r>
              <a:t>carefully considered.</a:t>
            </a:r>
          </a:p>
        </p:txBody>
      </p:sp>
      <p:sp>
        <p:nvSpPr>
          <p:cNvPr id="627" name="Memory Access Pattern Optimization"/>
          <p:cNvSpPr txBox="1"/>
          <p:nvPr>
            <p:ph type="title"/>
          </p:nvPr>
        </p:nvSpPr>
        <p:spPr>
          <a:prstGeom prst="rect">
            <a:avLst/>
          </a:prstGeom>
        </p:spPr>
        <p:txBody>
          <a:bodyPr/>
          <a:lstStyle/>
          <a:p>
            <a:pPr/>
            <a:r>
              <a:t>Memory Access Pattern Optimization</a:t>
            </a:r>
          </a:p>
        </p:txBody>
      </p:sp>
      <p:sp>
        <p:nvSpPr>
          <p:cNvPr id="62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0" name="On the CPU-side: We manage memory ourselves, using virtual memory reserves / commits. (VirtualAlloc on win32, mmap on linux), with a combination of our own custom allocation structures: Arenas (also known as Bump Allocators), Pools, Free Lists. This allo"/>
          <p:cNvSpPr txBox="1"/>
          <p:nvPr>
            <p:ph type="body" idx="1"/>
          </p:nvPr>
        </p:nvSpPr>
        <p:spPr>
          <a:prstGeom prst="rect">
            <a:avLst/>
          </a:prstGeom>
        </p:spPr>
        <p:txBody>
          <a:bodyPr/>
          <a:lstStyle/>
          <a:p>
            <a:pPr lvl="1" marL="596899" indent="-317499" defTabSz="457200">
              <a:lnSpc>
                <a:spcPct val="100000"/>
              </a:lnSpc>
              <a:spcBef>
                <a:spcPts val="0"/>
              </a:spcBef>
              <a:buClr>
                <a:srgbClr val="313A59"/>
              </a:buClr>
              <a:buSzPct val="100000"/>
              <a:buFont typeface="Arial"/>
              <a:defRPr b="1" sz="1600"/>
            </a:pPr>
          </a:p>
          <a:p>
            <a:pPr lvl="1" marL="596899" indent="-317499" defTabSz="457200">
              <a:lnSpc>
                <a:spcPct val="100000"/>
              </a:lnSpc>
              <a:spcBef>
                <a:spcPts val="0"/>
              </a:spcBef>
              <a:buClr>
                <a:srgbClr val="313A59"/>
              </a:buClr>
              <a:buSzPct val="100000"/>
              <a:buFont typeface="Arial"/>
              <a:defRPr b="1" sz="1600"/>
            </a:pPr>
            <a:r>
              <a:rPr u="sng"/>
              <a:t>On the CPU-side:</a:t>
            </a:r>
            <a:r>
              <a:t> </a:t>
            </a:r>
            <a:r>
              <a:rPr b="0"/>
              <a:t>We manage memory ourselves, using virtual memory reserves / commits. (</a:t>
            </a:r>
            <a:r>
              <a:t>VirtualAlloc</a:t>
            </a:r>
            <a:r>
              <a:rPr b="0"/>
              <a:t> on win32, </a:t>
            </a:r>
            <a:r>
              <a:t>mmap</a:t>
            </a:r>
            <a:r>
              <a:rPr b="0"/>
              <a:t> on linux), with a combination of our own custom allocation structures: Arenas (also known as Bump Allocators), </a:t>
            </a:r>
            <a:r>
              <a:t>Pools, Free Lists</a:t>
            </a:r>
            <a:r>
              <a:rPr b="0"/>
              <a:t>. This allows us to have complete control over memory fragmentation, and pass large chunks of data around between the CPU/GPU with </a:t>
            </a:r>
            <a:r>
              <a:t>CUDA</a:t>
            </a:r>
            <a:r>
              <a:rPr b="0"/>
              <a:t>, CPU/CPU with </a:t>
            </a:r>
            <a:r>
              <a:t>MPI</a:t>
            </a:r>
            <a:r>
              <a:rPr b="0"/>
              <a:t>.</a:t>
            </a:r>
            <a:endParaRPr b="0"/>
          </a:p>
          <a:p>
            <a:pPr marL="457199" indent="-317499" defTabSz="457200">
              <a:lnSpc>
                <a:spcPct val="100000"/>
              </a:lnSpc>
              <a:spcBef>
                <a:spcPts val="0"/>
              </a:spcBef>
              <a:buClr>
                <a:srgbClr val="313A59"/>
              </a:buClr>
              <a:buSzPct val="100000"/>
              <a:buFont typeface="Arial"/>
              <a:buChar char="•"/>
              <a:defRPr b="1" sz="1600"/>
            </a:pPr>
            <a:endParaRPr b="0"/>
          </a:p>
          <a:p>
            <a:pPr lvl="1" marL="596899" indent="-317499" defTabSz="457200">
              <a:lnSpc>
                <a:spcPct val="100000"/>
              </a:lnSpc>
              <a:spcBef>
                <a:spcPts val="0"/>
              </a:spcBef>
              <a:buClr>
                <a:srgbClr val="313A59"/>
              </a:buClr>
              <a:buSzPct val="100000"/>
              <a:buFont typeface="Arial"/>
              <a:defRPr b="1" sz="1600"/>
            </a:pPr>
            <a:r>
              <a:rPr u="sng"/>
              <a:t>On the GPU-side:</a:t>
            </a:r>
            <a:r>
              <a:t> </a:t>
            </a:r>
            <a:r>
              <a:rPr b="0"/>
              <a:t>We do the exact same thing - thanks to </a:t>
            </a:r>
            <a:r>
              <a:t>cuMemAddressReserve, cuMemCreate, cuMemMap, </a:t>
            </a:r>
            <a:r>
              <a:rPr b="0"/>
              <a:t>we can manage virtual memory in a similar but slightly different way.</a:t>
            </a:r>
          </a:p>
        </p:txBody>
      </p:sp>
      <p:sp>
        <p:nvSpPr>
          <p:cNvPr id="631" name="Keeping Allocations Linear"/>
          <p:cNvSpPr txBox="1"/>
          <p:nvPr>
            <p:ph type="title"/>
          </p:nvPr>
        </p:nvSpPr>
        <p:spPr>
          <a:prstGeom prst="rect">
            <a:avLst/>
          </a:prstGeom>
        </p:spPr>
        <p:txBody>
          <a:bodyPr/>
          <a:lstStyle/>
          <a:p>
            <a:pPr/>
            <a:r>
              <a:t>Keeping Allocations Linear</a:t>
            </a:r>
          </a:p>
        </p:txBody>
      </p:sp>
      <p:sp>
        <p:nvSpPr>
          <p:cNvPr id="63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33" name="pasted-movie.png" descr="pasted-movie.png"/>
          <p:cNvPicPr>
            <a:picLocks noChangeAspect="1"/>
          </p:cNvPicPr>
          <p:nvPr/>
        </p:nvPicPr>
        <p:blipFill>
          <a:blip r:embed="rId2">
            <a:extLst/>
          </a:blip>
          <a:stretch>
            <a:fillRect/>
          </a:stretch>
        </p:blipFill>
        <p:spPr>
          <a:xfrm>
            <a:off x="593943" y="3491437"/>
            <a:ext cx="4194173" cy="2659630"/>
          </a:xfrm>
          <a:prstGeom prst="rect">
            <a:avLst/>
          </a:prstGeom>
          <a:ln w="12700">
            <a:miter lim="400000"/>
          </a:ln>
        </p:spPr>
      </p:pic>
      <p:pic>
        <p:nvPicPr>
          <p:cNvPr id="634" name="AGV_vUfkftHw1M45_wfxGjrDJioOesZJTFoOPd2MDxENiS0RRRRj45xVgd5AT4IBgO0kBhEV3pX8DtOY5hWYKlMPib7ZEcSKen3yfEPUNEOMO2IkjqTuYZUuNv7Ej7vIyDwlbOgH8SGxdLUw_k2PBoNJR3dOHow0lAQ=s2048.png" descr="AGV_vUfkftHw1M45_wfxGjrDJioOesZJTFoOPd2MDxENiS0RRRRj45xVgd5AT4IBgO0kBhEV3pX8DtOY5hWYKlMPib7ZEcSKen3yfEPUNEOMO2IkjqTuYZUuNv7Ej7vIyDwlbOgH8SGxdLUw_k2PBoNJR3dOHow0lAQ=s2048.png"/>
          <p:cNvPicPr>
            <a:picLocks noChangeAspect="1"/>
          </p:cNvPicPr>
          <p:nvPr/>
        </p:nvPicPr>
        <p:blipFill>
          <a:blip r:embed="rId3">
            <a:extLst/>
          </a:blip>
          <a:stretch>
            <a:fillRect/>
          </a:stretch>
        </p:blipFill>
        <p:spPr>
          <a:xfrm>
            <a:off x="5778538" y="3399248"/>
            <a:ext cx="4271638" cy="265963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6" name="Memory Access Locality - Inside a single Node."/>
          <p:cNvSpPr txBox="1"/>
          <p:nvPr>
            <p:ph type="title"/>
          </p:nvPr>
        </p:nvSpPr>
        <p:spPr>
          <a:prstGeom prst="rect">
            <a:avLst/>
          </a:prstGeom>
        </p:spPr>
        <p:txBody>
          <a:bodyPr/>
          <a:lstStyle/>
          <a:p>
            <a:pPr/>
            <a:r>
              <a:t>Memory Access Locality - Inside a single Node.</a:t>
            </a:r>
          </a:p>
        </p:txBody>
      </p:sp>
      <p:sp>
        <p:nvSpPr>
          <p:cNvPr id="63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38" name="- Inside a single partition, we use space filling curves in order to guarantee some form of data locality, and avoid cache misses.…"/>
          <p:cNvSpPr txBox="1"/>
          <p:nvPr>
            <p:ph type="body" idx="1"/>
          </p:nvPr>
        </p:nvSpPr>
        <p:spPr>
          <a:prstGeom prst="rect">
            <a:avLst/>
          </a:prstGeom>
        </p:spPr>
        <p:txBody>
          <a:bodyPr/>
          <a:lstStyle/>
          <a:p>
            <a:pPr/>
            <a:r>
              <a:t>- Inside a single partition, we use </a:t>
            </a:r>
            <a:r>
              <a:rPr b="1"/>
              <a:t>space filling curves</a:t>
            </a:r>
            <a:r>
              <a:t> in order to guarantee some form of data locality, and avoid cache misses.</a:t>
            </a:r>
          </a:p>
          <a:p>
            <a:pPr/>
            <a:r>
              <a:t>- Morton Curves are really great because they only take a couple of cycles to compute (bit interleaving), yet produce optimal results (better than Hilbert curves for our application).</a:t>
            </a:r>
          </a:p>
          <a:p>
            <a:pPr/>
            <a:r>
              <a:t>- Fun Fact: For graphics API-s, texture lookups usually using Morton curves for minimizing cache misses, alongside chunks (consider how many cache misses there would be if data was stored in rows).</a:t>
            </a:r>
          </a:p>
        </p:txBody>
      </p:sp>
      <p:pic>
        <p:nvPicPr>
          <p:cNvPr id="639" name="Image" descr="Image"/>
          <p:cNvPicPr>
            <a:picLocks noChangeAspect="1"/>
          </p:cNvPicPr>
          <p:nvPr/>
        </p:nvPicPr>
        <p:blipFill>
          <a:blip r:embed="rId2">
            <a:extLst/>
          </a:blip>
          <a:stretch>
            <a:fillRect/>
          </a:stretch>
        </p:blipFill>
        <p:spPr>
          <a:xfrm>
            <a:off x="762000" y="3748533"/>
            <a:ext cx="2402533" cy="2402534"/>
          </a:xfrm>
          <a:prstGeom prst="rect">
            <a:avLst/>
          </a:prstGeom>
          <a:ln w="12700">
            <a:miter lim="400000"/>
          </a:ln>
        </p:spPr>
      </p:pic>
      <p:pic>
        <p:nvPicPr>
          <p:cNvPr id="640" name="Image" descr="Image"/>
          <p:cNvPicPr>
            <a:picLocks noChangeAspect="1"/>
          </p:cNvPicPr>
          <p:nvPr/>
        </p:nvPicPr>
        <p:blipFill>
          <a:blip r:embed="rId3">
            <a:extLst/>
          </a:blip>
          <a:stretch>
            <a:fillRect/>
          </a:stretch>
        </p:blipFill>
        <p:spPr>
          <a:xfrm>
            <a:off x="6001840" y="3703861"/>
            <a:ext cx="2677519" cy="2491878"/>
          </a:xfrm>
          <a:prstGeom prst="rect">
            <a:avLst/>
          </a:prstGeom>
          <a:ln w="12700">
            <a:miter lim="400000"/>
          </a:ln>
        </p:spPr>
      </p:pic>
      <p:sp>
        <p:nvSpPr>
          <p:cNvPr id="641" name="Line"/>
          <p:cNvSpPr/>
          <p:nvPr/>
        </p:nvSpPr>
        <p:spPr>
          <a:xfrm>
            <a:off x="3162300" y="4991100"/>
            <a:ext cx="2841774" cy="0"/>
          </a:xfrm>
          <a:prstGeom prst="line">
            <a:avLst/>
          </a:prstGeom>
          <a:ln w="25400">
            <a:solidFill>
              <a:srgbClr val="000000"/>
            </a:solidFill>
            <a:tailEnd type="triangle"/>
          </a:ln>
          <a:effectLst>
            <a:outerShdw sx="100000" sy="100000" kx="0" ky="0" algn="b" rotWithShape="0" blurRad="38100" dist="20000" dir="5400000">
              <a:srgbClr val="000000">
                <a:alpha val="38000"/>
              </a:srgbClr>
            </a:outerShdw>
          </a:effectLst>
        </p:spPr>
        <p:txBody>
          <a:bodyPr lIns="0" tIns="0" rIns="0" bIns="0"/>
          <a:lstStyle/>
          <a:p>
            <a:pPr/>
          </a:p>
        </p:txBody>
      </p:sp>
      <p:sp>
        <p:nvSpPr>
          <p:cNvPr id="642" name="3D generalization"/>
          <p:cNvSpPr txBox="1"/>
          <p:nvPr/>
        </p:nvSpPr>
        <p:spPr>
          <a:xfrm>
            <a:off x="3824758" y="4593958"/>
            <a:ext cx="1396468" cy="1973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r>
              <a:t>3D generalization</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4" name="Line"/>
          <p:cNvSpPr/>
          <p:nvPr/>
        </p:nvSpPr>
        <p:spPr>
          <a:xfrm flipH="1" flipV="1">
            <a:off x="7404025" y="3202233"/>
            <a:ext cx="121525" cy="1568576"/>
          </a:xfrm>
          <a:prstGeom prst="line">
            <a:avLst/>
          </a:prstGeom>
          <a:ln w="25400">
            <a:solidFill>
              <a:srgbClr val="535353"/>
            </a:solidFill>
          </a:ln>
          <a:effectLst>
            <a:outerShdw sx="100000" sy="100000" kx="0" ky="0" algn="b" rotWithShape="0" blurRad="38100" dist="20000" dir="5400000">
              <a:srgbClr val="000000">
                <a:alpha val="38000"/>
              </a:srgbClr>
            </a:outerShdw>
          </a:effectLst>
        </p:spPr>
        <p:txBody>
          <a:bodyPr lIns="0" tIns="0" rIns="0" bIns="0"/>
          <a:lstStyle/>
          <a:p>
            <a:pPr/>
          </a:p>
        </p:txBody>
      </p:sp>
      <p:sp>
        <p:nvSpPr>
          <p:cNvPr id="645" name="Line"/>
          <p:cNvSpPr/>
          <p:nvPr/>
        </p:nvSpPr>
        <p:spPr>
          <a:xfrm flipV="1">
            <a:off x="7232545" y="3187746"/>
            <a:ext cx="165311" cy="1597550"/>
          </a:xfrm>
          <a:prstGeom prst="line">
            <a:avLst/>
          </a:prstGeom>
          <a:ln w="25400">
            <a:solidFill>
              <a:srgbClr val="535353"/>
            </a:solidFill>
          </a:ln>
          <a:effectLst>
            <a:outerShdw sx="100000" sy="100000" kx="0" ky="0" algn="b" rotWithShape="0" blurRad="38100" dist="20000" dir="5400000">
              <a:srgbClr val="000000">
                <a:alpha val="38000"/>
              </a:srgbClr>
            </a:outerShdw>
          </a:effectLst>
        </p:spPr>
        <p:txBody>
          <a:bodyPr lIns="0" tIns="0" rIns="0" bIns="0"/>
          <a:lstStyle/>
          <a:p>
            <a:pPr/>
          </a:p>
        </p:txBody>
      </p:sp>
      <p:sp>
        <p:nvSpPr>
          <p:cNvPr id="646" name="- In order to communicate between multiple GPU nodes (1 CPU is attached to 8 GPU-s, typically A100-s),…"/>
          <p:cNvSpPr txBox="1"/>
          <p:nvPr>
            <p:ph type="body" idx="1"/>
          </p:nvPr>
        </p:nvSpPr>
        <p:spPr>
          <a:prstGeom prst="rect">
            <a:avLst/>
          </a:prstGeom>
        </p:spPr>
        <p:txBody>
          <a:bodyPr/>
          <a:lstStyle/>
          <a:p>
            <a:pPr>
              <a:lnSpc>
                <a:spcPct val="70000"/>
              </a:lnSpc>
              <a:defRPr sz="1400"/>
            </a:pPr>
            <a:r>
              <a:t>- In order to communicate between multiple </a:t>
            </a:r>
            <a:r>
              <a:rPr b="1"/>
              <a:t>GPU nodes</a:t>
            </a:r>
            <a:r>
              <a:t> (1 CPU is attached to 8 GPU-s, typically A100-s),</a:t>
            </a:r>
          </a:p>
          <a:p>
            <a:pPr>
              <a:lnSpc>
                <a:spcPct val="70000"/>
              </a:lnSpc>
              <a:defRPr sz="1400"/>
            </a:pPr>
            <a:r>
              <a:t>we have to decompose our domain into </a:t>
            </a:r>
            <a:r>
              <a:rPr b="1"/>
              <a:t>multiple partitions. </a:t>
            </a:r>
            <a:r>
              <a:t>Correct decomposition is key for optimal performance. A good decomposition</a:t>
            </a:r>
          </a:p>
          <a:p>
            <a:pPr>
              <a:lnSpc>
                <a:spcPct val="70000"/>
              </a:lnSpc>
              <a:defRPr sz="1400"/>
            </a:pPr>
            <a:r>
              <a:t>must have a minimal contact surface, and minimize the amount of data exchange needed between GPU-s. It should also cluster GPU-s on</a:t>
            </a:r>
          </a:p>
          <a:p>
            <a:pPr>
              <a:lnSpc>
                <a:spcPct val="70000"/>
              </a:lnSpc>
              <a:defRPr sz="1400"/>
            </a:pPr>
            <a:r>
              <a:t>the same node in an adjacent way, in order to avoid unnecessary communication between different nodes.</a:t>
            </a:r>
          </a:p>
        </p:txBody>
      </p:sp>
      <p:sp>
        <p:nvSpPr>
          <p:cNvPr id="647" name="Memory Access Locality - Multi-Node communication"/>
          <p:cNvSpPr txBox="1"/>
          <p:nvPr>
            <p:ph type="title"/>
          </p:nvPr>
        </p:nvSpPr>
        <p:spPr>
          <a:prstGeom prst="rect">
            <a:avLst/>
          </a:prstGeom>
        </p:spPr>
        <p:txBody>
          <a:bodyPr/>
          <a:lstStyle/>
          <a:p>
            <a:pPr/>
            <a:r>
              <a:t>Memory Access Locality - Multi-Node communication</a:t>
            </a:r>
          </a:p>
        </p:txBody>
      </p:sp>
      <p:sp>
        <p:nvSpPr>
          <p:cNvPr id="64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49" name="pasted-movie.png" descr="pasted-movie.png"/>
          <p:cNvPicPr>
            <a:picLocks noChangeAspect="1"/>
          </p:cNvPicPr>
          <p:nvPr/>
        </p:nvPicPr>
        <p:blipFill>
          <a:blip r:embed="rId2">
            <a:extLst/>
          </a:blip>
          <a:stretch>
            <a:fillRect/>
          </a:stretch>
        </p:blipFill>
        <p:spPr>
          <a:xfrm>
            <a:off x="636154" y="2587657"/>
            <a:ext cx="5199929" cy="3501993"/>
          </a:xfrm>
          <a:prstGeom prst="rect">
            <a:avLst/>
          </a:prstGeom>
          <a:ln w="12700">
            <a:miter lim="400000"/>
          </a:ln>
        </p:spPr>
      </p:pic>
      <p:sp>
        <p:nvSpPr>
          <p:cNvPr id="650" name="CPU NODE 1"/>
          <p:cNvSpPr/>
          <p:nvPr/>
        </p:nvSpPr>
        <p:spPr>
          <a:xfrm>
            <a:off x="6680200" y="2794000"/>
            <a:ext cx="1270000" cy="381794"/>
          </a:xfrm>
          <a:prstGeom prst="rect">
            <a:avLst/>
          </a:prstGeom>
          <a:solidFill>
            <a:srgbClr val="FFFFFF"/>
          </a:solidFill>
          <a:ln w="25400">
            <a:solidFill>
              <a:schemeClr val="accent2">
                <a:satOff val="-27688"/>
                <a:lumOff val="-13098"/>
              </a:schemeClr>
            </a:solidFill>
          </a:ln>
          <a:extLst>
            <a:ext uri="{C572A759-6A51-4108-AA02-DFA0A04FC94B}">
              <ma14:wrappingTextBoxFlag xmlns:ma14="http://schemas.microsoft.com/office/mac/drawingml/2011/main" val="1"/>
            </a:ext>
          </a:extLst>
        </p:spPr>
        <p:txBody>
          <a:bodyPr lIns="0" tIns="0" rIns="0" bIns="0" anchor="ctr"/>
          <a:lstStyle>
            <a:lvl1pPr algn="ctr"/>
          </a:lstStyle>
          <a:p>
            <a:pPr/>
            <a:r>
              <a:t>CPU NODE 1</a:t>
            </a:r>
          </a:p>
        </p:txBody>
      </p:sp>
      <p:sp>
        <p:nvSpPr>
          <p:cNvPr id="651" name="GPU 1"/>
          <p:cNvSpPr/>
          <p:nvPr/>
        </p:nvSpPr>
        <p:spPr>
          <a:xfrm>
            <a:off x="5988050" y="4316607"/>
            <a:ext cx="1270000" cy="325223"/>
          </a:xfrm>
          <a:prstGeom prst="rect">
            <a:avLst/>
          </a:prstGeom>
          <a:solidFill>
            <a:srgbClr val="FFFFFF"/>
          </a:solidFill>
          <a:ln w="25400">
            <a:solidFill>
              <a:schemeClr val="accent1"/>
            </a:solidFill>
          </a:ln>
          <a:extLst>
            <a:ext uri="{C572A759-6A51-4108-AA02-DFA0A04FC94B}">
              <ma14:wrappingTextBoxFlag xmlns:ma14="http://schemas.microsoft.com/office/mac/drawingml/2011/main" val="1"/>
            </a:ext>
          </a:extLst>
        </p:spPr>
        <p:txBody>
          <a:bodyPr lIns="0" tIns="0" rIns="0" bIns="0" anchor="ctr"/>
          <a:lstStyle>
            <a:lvl1pPr algn="ctr"/>
          </a:lstStyle>
          <a:p>
            <a:pPr/>
            <a:r>
              <a:t>GPU 1</a:t>
            </a:r>
          </a:p>
        </p:txBody>
      </p:sp>
      <p:sp>
        <p:nvSpPr>
          <p:cNvPr id="652" name="GPU 2"/>
          <p:cNvSpPr/>
          <p:nvPr/>
        </p:nvSpPr>
        <p:spPr>
          <a:xfrm>
            <a:off x="7404100" y="4316607"/>
            <a:ext cx="1270000" cy="325223"/>
          </a:xfrm>
          <a:prstGeom prst="rect">
            <a:avLst/>
          </a:prstGeom>
          <a:solidFill>
            <a:srgbClr val="FFFFFF"/>
          </a:solidFill>
          <a:ln w="25400">
            <a:solidFill>
              <a:schemeClr val="accent1"/>
            </a:solidFill>
          </a:ln>
          <a:extLst>
            <a:ext uri="{C572A759-6A51-4108-AA02-DFA0A04FC94B}">
              <ma14:wrappingTextBoxFlag xmlns:ma14="http://schemas.microsoft.com/office/mac/drawingml/2011/main" val="1"/>
            </a:ext>
          </a:extLst>
        </p:spPr>
        <p:txBody>
          <a:bodyPr lIns="0" tIns="0" rIns="0" bIns="0" anchor="ctr"/>
          <a:lstStyle>
            <a:lvl1pPr algn="ctr"/>
          </a:lstStyle>
          <a:p>
            <a:pPr/>
            <a:r>
              <a:t>GPU 2</a:t>
            </a:r>
          </a:p>
        </p:txBody>
      </p:sp>
      <p:sp>
        <p:nvSpPr>
          <p:cNvPr id="653" name="GPU 3"/>
          <p:cNvSpPr/>
          <p:nvPr/>
        </p:nvSpPr>
        <p:spPr>
          <a:xfrm>
            <a:off x="5988050" y="4767457"/>
            <a:ext cx="1270000" cy="325223"/>
          </a:xfrm>
          <a:prstGeom prst="rect">
            <a:avLst/>
          </a:prstGeom>
          <a:solidFill>
            <a:srgbClr val="FFFFFF"/>
          </a:solidFill>
          <a:ln w="25400">
            <a:solidFill>
              <a:schemeClr val="accent1"/>
            </a:solidFill>
          </a:ln>
          <a:extLst>
            <a:ext uri="{C572A759-6A51-4108-AA02-DFA0A04FC94B}">
              <ma14:wrappingTextBoxFlag xmlns:ma14="http://schemas.microsoft.com/office/mac/drawingml/2011/main" val="1"/>
            </a:ext>
          </a:extLst>
        </p:spPr>
        <p:txBody>
          <a:bodyPr lIns="0" tIns="0" rIns="0" bIns="0" anchor="ctr"/>
          <a:lstStyle>
            <a:lvl1pPr algn="ctr"/>
          </a:lstStyle>
          <a:p>
            <a:pPr/>
            <a:r>
              <a:t>GPU 3</a:t>
            </a:r>
          </a:p>
        </p:txBody>
      </p:sp>
      <p:sp>
        <p:nvSpPr>
          <p:cNvPr id="654" name="GPU 4"/>
          <p:cNvSpPr/>
          <p:nvPr/>
        </p:nvSpPr>
        <p:spPr>
          <a:xfrm>
            <a:off x="7404100" y="4767457"/>
            <a:ext cx="1270000" cy="325223"/>
          </a:xfrm>
          <a:prstGeom prst="rect">
            <a:avLst/>
          </a:prstGeom>
          <a:solidFill>
            <a:srgbClr val="FFFFFF"/>
          </a:solidFill>
          <a:ln w="25400">
            <a:solidFill>
              <a:schemeClr val="accent1"/>
            </a:solidFill>
          </a:ln>
          <a:extLst>
            <a:ext uri="{C572A759-6A51-4108-AA02-DFA0A04FC94B}">
              <ma14:wrappingTextBoxFlag xmlns:ma14="http://schemas.microsoft.com/office/mac/drawingml/2011/main" val="1"/>
            </a:ext>
          </a:extLst>
        </p:spPr>
        <p:txBody>
          <a:bodyPr lIns="0" tIns="0" rIns="0" bIns="0" anchor="ctr"/>
          <a:lstStyle>
            <a:lvl1pPr algn="ctr"/>
          </a:lstStyle>
          <a:p>
            <a:pPr/>
            <a:r>
              <a:t>GPU 4</a:t>
            </a:r>
          </a:p>
        </p:txBody>
      </p:sp>
      <p:sp>
        <p:nvSpPr>
          <p:cNvPr id="655" name="Line"/>
          <p:cNvSpPr/>
          <p:nvPr/>
        </p:nvSpPr>
        <p:spPr>
          <a:xfrm flipV="1">
            <a:off x="6572330" y="3180751"/>
            <a:ext cx="793627" cy="1130900"/>
          </a:xfrm>
          <a:prstGeom prst="line">
            <a:avLst/>
          </a:prstGeom>
          <a:ln w="25400">
            <a:solidFill>
              <a:srgbClr val="535353"/>
            </a:solidFill>
          </a:ln>
          <a:effectLst>
            <a:outerShdw sx="100000" sy="100000" kx="0" ky="0" algn="b" rotWithShape="0" blurRad="38100" dist="20000" dir="5400000">
              <a:srgbClr val="000000">
                <a:alpha val="38000"/>
              </a:srgbClr>
            </a:outerShdw>
          </a:effectLst>
        </p:spPr>
        <p:txBody>
          <a:bodyPr lIns="0" tIns="0" rIns="0" bIns="0"/>
          <a:lstStyle/>
          <a:p>
            <a:pPr/>
          </a:p>
        </p:txBody>
      </p:sp>
      <p:sp>
        <p:nvSpPr>
          <p:cNvPr id="656" name="Line"/>
          <p:cNvSpPr/>
          <p:nvPr/>
        </p:nvSpPr>
        <p:spPr>
          <a:xfrm flipH="1" flipV="1">
            <a:off x="7398549" y="3188441"/>
            <a:ext cx="670670" cy="1115520"/>
          </a:xfrm>
          <a:prstGeom prst="line">
            <a:avLst/>
          </a:prstGeom>
          <a:ln w="25400">
            <a:solidFill>
              <a:srgbClr val="535353"/>
            </a:solidFill>
          </a:ln>
          <a:effectLst>
            <a:outerShdw sx="100000" sy="100000" kx="0" ky="0" algn="b" rotWithShape="0" blurRad="38100" dist="20000" dir="5400000">
              <a:srgbClr val="000000">
                <a:alpha val="38000"/>
              </a:srgbClr>
            </a:outerShdw>
          </a:effectLst>
        </p:spPr>
        <p:txBody>
          <a:bodyPr lIns="0" tIns="0" rIns="0" bIns="0"/>
          <a:lstStyle/>
          <a:p>
            <a:pPr/>
          </a:p>
        </p:txBody>
      </p:sp>
      <p:sp>
        <p:nvSpPr>
          <p:cNvPr id="657" name="Line"/>
          <p:cNvSpPr/>
          <p:nvPr/>
        </p:nvSpPr>
        <p:spPr>
          <a:xfrm flipH="1" flipV="1">
            <a:off x="10522168" y="3202233"/>
            <a:ext cx="121525" cy="1568576"/>
          </a:xfrm>
          <a:prstGeom prst="line">
            <a:avLst/>
          </a:prstGeom>
          <a:ln w="25400">
            <a:solidFill>
              <a:srgbClr val="535353"/>
            </a:solidFill>
          </a:ln>
          <a:effectLst>
            <a:outerShdw sx="100000" sy="100000" kx="0" ky="0" algn="b" rotWithShape="0" blurRad="38100" dist="20000" dir="5400000">
              <a:srgbClr val="000000">
                <a:alpha val="38000"/>
              </a:srgbClr>
            </a:outerShdw>
          </a:effectLst>
        </p:spPr>
        <p:txBody>
          <a:bodyPr lIns="0" tIns="0" rIns="0" bIns="0"/>
          <a:lstStyle/>
          <a:p>
            <a:pPr/>
          </a:p>
        </p:txBody>
      </p:sp>
      <p:sp>
        <p:nvSpPr>
          <p:cNvPr id="658" name="Line"/>
          <p:cNvSpPr/>
          <p:nvPr/>
        </p:nvSpPr>
        <p:spPr>
          <a:xfrm flipV="1">
            <a:off x="10350688" y="3187746"/>
            <a:ext cx="165311" cy="1597550"/>
          </a:xfrm>
          <a:prstGeom prst="line">
            <a:avLst/>
          </a:prstGeom>
          <a:ln w="25400">
            <a:solidFill>
              <a:srgbClr val="535353"/>
            </a:solidFill>
          </a:ln>
          <a:effectLst>
            <a:outerShdw sx="100000" sy="100000" kx="0" ky="0" algn="b" rotWithShape="0" blurRad="38100" dist="20000" dir="5400000">
              <a:srgbClr val="000000">
                <a:alpha val="38000"/>
              </a:srgbClr>
            </a:outerShdw>
          </a:effectLst>
        </p:spPr>
        <p:txBody>
          <a:bodyPr lIns="0" tIns="0" rIns="0" bIns="0"/>
          <a:lstStyle/>
          <a:p>
            <a:pPr/>
          </a:p>
        </p:txBody>
      </p:sp>
      <p:sp>
        <p:nvSpPr>
          <p:cNvPr id="659" name="CPU NODE 2"/>
          <p:cNvSpPr/>
          <p:nvPr/>
        </p:nvSpPr>
        <p:spPr>
          <a:xfrm>
            <a:off x="9798343" y="2794000"/>
            <a:ext cx="1270001" cy="381794"/>
          </a:xfrm>
          <a:prstGeom prst="rect">
            <a:avLst/>
          </a:prstGeom>
          <a:solidFill>
            <a:srgbClr val="FFFFFF"/>
          </a:solidFill>
          <a:ln w="25400">
            <a:solidFill>
              <a:schemeClr val="accent2">
                <a:satOff val="-27688"/>
                <a:lumOff val="-13098"/>
              </a:schemeClr>
            </a:solidFill>
          </a:ln>
          <a:extLst>
            <a:ext uri="{C572A759-6A51-4108-AA02-DFA0A04FC94B}">
              <ma14:wrappingTextBoxFlag xmlns:ma14="http://schemas.microsoft.com/office/mac/drawingml/2011/main" val="1"/>
            </a:ext>
          </a:extLst>
        </p:spPr>
        <p:txBody>
          <a:bodyPr lIns="0" tIns="0" rIns="0" bIns="0" anchor="ctr"/>
          <a:lstStyle>
            <a:lvl1pPr algn="ctr"/>
          </a:lstStyle>
          <a:p>
            <a:pPr/>
            <a:r>
              <a:t>CPU NODE 2</a:t>
            </a:r>
          </a:p>
        </p:txBody>
      </p:sp>
      <p:sp>
        <p:nvSpPr>
          <p:cNvPr id="660" name="GPU 5"/>
          <p:cNvSpPr/>
          <p:nvPr/>
        </p:nvSpPr>
        <p:spPr>
          <a:xfrm>
            <a:off x="9106193" y="4316607"/>
            <a:ext cx="1270001" cy="325223"/>
          </a:xfrm>
          <a:prstGeom prst="rect">
            <a:avLst/>
          </a:prstGeom>
          <a:solidFill>
            <a:srgbClr val="FFFFFF"/>
          </a:solidFill>
          <a:ln w="25400">
            <a:solidFill>
              <a:schemeClr val="accent1"/>
            </a:solidFill>
          </a:ln>
          <a:extLst>
            <a:ext uri="{C572A759-6A51-4108-AA02-DFA0A04FC94B}">
              <ma14:wrappingTextBoxFlag xmlns:ma14="http://schemas.microsoft.com/office/mac/drawingml/2011/main" val="1"/>
            </a:ext>
          </a:extLst>
        </p:spPr>
        <p:txBody>
          <a:bodyPr lIns="0" tIns="0" rIns="0" bIns="0" anchor="ctr"/>
          <a:lstStyle>
            <a:lvl1pPr algn="ctr"/>
          </a:lstStyle>
          <a:p>
            <a:pPr/>
            <a:r>
              <a:t>GPU 5</a:t>
            </a:r>
          </a:p>
        </p:txBody>
      </p:sp>
      <p:sp>
        <p:nvSpPr>
          <p:cNvPr id="661" name="GPU 6"/>
          <p:cNvSpPr/>
          <p:nvPr/>
        </p:nvSpPr>
        <p:spPr>
          <a:xfrm>
            <a:off x="10522243" y="4316607"/>
            <a:ext cx="1270001" cy="325223"/>
          </a:xfrm>
          <a:prstGeom prst="rect">
            <a:avLst/>
          </a:prstGeom>
          <a:solidFill>
            <a:srgbClr val="FFFFFF"/>
          </a:solidFill>
          <a:ln w="25400">
            <a:solidFill>
              <a:schemeClr val="accent1"/>
            </a:solidFill>
          </a:ln>
          <a:extLst>
            <a:ext uri="{C572A759-6A51-4108-AA02-DFA0A04FC94B}">
              <ma14:wrappingTextBoxFlag xmlns:ma14="http://schemas.microsoft.com/office/mac/drawingml/2011/main" val="1"/>
            </a:ext>
          </a:extLst>
        </p:spPr>
        <p:txBody>
          <a:bodyPr lIns="0" tIns="0" rIns="0" bIns="0" anchor="ctr"/>
          <a:lstStyle>
            <a:lvl1pPr algn="ctr"/>
          </a:lstStyle>
          <a:p>
            <a:pPr/>
            <a:r>
              <a:t>GPU 6</a:t>
            </a:r>
          </a:p>
        </p:txBody>
      </p:sp>
      <p:sp>
        <p:nvSpPr>
          <p:cNvPr id="662" name="GPU 7"/>
          <p:cNvSpPr/>
          <p:nvPr/>
        </p:nvSpPr>
        <p:spPr>
          <a:xfrm>
            <a:off x="9106193" y="4767457"/>
            <a:ext cx="1270001" cy="325223"/>
          </a:xfrm>
          <a:prstGeom prst="rect">
            <a:avLst/>
          </a:prstGeom>
          <a:solidFill>
            <a:srgbClr val="FFFFFF"/>
          </a:solidFill>
          <a:ln w="25400">
            <a:solidFill>
              <a:schemeClr val="accent1"/>
            </a:solidFill>
          </a:ln>
          <a:extLst>
            <a:ext uri="{C572A759-6A51-4108-AA02-DFA0A04FC94B}">
              <ma14:wrappingTextBoxFlag xmlns:ma14="http://schemas.microsoft.com/office/mac/drawingml/2011/main" val="1"/>
            </a:ext>
          </a:extLst>
        </p:spPr>
        <p:txBody>
          <a:bodyPr lIns="0" tIns="0" rIns="0" bIns="0" anchor="ctr"/>
          <a:lstStyle>
            <a:lvl1pPr algn="ctr"/>
          </a:lstStyle>
          <a:p>
            <a:pPr/>
            <a:r>
              <a:t>GPU 7</a:t>
            </a:r>
          </a:p>
        </p:txBody>
      </p:sp>
      <p:sp>
        <p:nvSpPr>
          <p:cNvPr id="663" name="GPU 8"/>
          <p:cNvSpPr/>
          <p:nvPr/>
        </p:nvSpPr>
        <p:spPr>
          <a:xfrm>
            <a:off x="10522243" y="4767457"/>
            <a:ext cx="1270001" cy="325223"/>
          </a:xfrm>
          <a:prstGeom prst="rect">
            <a:avLst/>
          </a:prstGeom>
          <a:solidFill>
            <a:srgbClr val="FFFFFF"/>
          </a:solidFill>
          <a:ln w="25400">
            <a:solidFill>
              <a:schemeClr val="accent1"/>
            </a:solidFill>
          </a:ln>
          <a:extLst>
            <a:ext uri="{C572A759-6A51-4108-AA02-DFA0A04FC94B}">
              <ma14:wrappingTextBoxFlag xmlns:ma14="http://schemas.microsoft.com/office/mac/drawingml/2011/main" val="1"/>
            </a:ext>
          </a:extLst>
        </p:spPr>
        <p:txBody>
          <a:bodyPr lIns="0" tIns="0" rIns="0" bIns="0" anchor="ctr"/>
          <a:lstStyle>
            <a:lvl1pPr algn="ctr"/>
          </a:lstStyle>
          <a:p>
            <a:pPr/>
            <a:r>
              <a:t>GPU 8</a:t>
            </a:r>
          </a:p>
        </p:txBody>
      </p:sp>
      <p:sp>
        <p:nvSpPr>
          <p:cNvPr id="664" name="Line"/>
          <p:cNvSpPr/>
          <p:nvPr/>
        </p:nvSpPr>
        <p:spPr>
          <a:xfrm flipV="1">
            <a:off x="9690473" y="3180751"/>
            <a:ext cx="793627" cy="1130900"/>
          </a:xfrm>
          <a:prstGeom prst="line">
            <a:avLst/>
          </a:prstGeom>
          <a:ln w="25400">
            <a:solidFill>
              <a:srgbClr val="535353"/>
            </a:solidFill>
          </a:ln>
          <a:effectLst>
            <a:outerShdw sx="100000" sy="100000" kx="0" ky="0" algn="b" rotWithShape="0" blurRad="38100" dist="20000" dir="5400000">
              <a:srgbClr val="000000">
                <a:alpha val="38000"/>
              </a:srgbClr>
            </a:outerShdw>
          </a:effectLst>
        </p:spPr>
        <p:txBody>
          <a:bodyPr lIns="0" tIns="0" rIns="0" bIns="0"/>
          <a:lstStyle/>
          <a:p>
            <a:pPr/>
          </a:p>
        </p:txBody>
      </p:sp>
      <p:sp>
        <p:nvSpPr>
          <p:cNvPr id="665" name="Line"/>
          <p:cNvSpPr/>
          <p:nvPr/>
        </p:nvSpPr>
        <p:spPr>
          <a:xfrm flipH="1" flipV="1">
            <a:off x="10516692" y="3188441"/>
            <a:ext cx="670670" cy="1115520"/>
          </a:xfrm>
          <a:prstGeom prst="line">
            <a:avLst/>
          </a:prstGeom>
          <a:ln w="25400">
            <a:solidFill>
              <a:srgbClr val="535353"/>
            </a:solidFill>
          </a:ln>
          <a:effectLst>
            <a:outerShdw sx="100000" sy="100000" kx="0" ky="0" algn="b" rotWithShape="0" blurRad="38100" dist="20000" dir="5400000">
              <a:srgbClr val="000000">
                <a:alpha val="38000"/>
              </a:srgbClr>
            </a:outerShdw>
          </a:effectLst>
        </p:spPr>
        <p:txBody>
          <a:bodyPr lIns="0" tIns="0" rIns="0" bIns="0"/>
          <a:lstStyle/>
          <a:p>
            <a:pPr/>
          </a:p>
        </p:txBody>
      </p:sp>
      <p:sp>
        <p:nvSpPr>
          <p:cNvPr id="666" name="Line"/>
          <p:cNvSpPr/>
          <p:nvPr/>
        </p:nvSpPr>
        <p:spPr>
          <a:xfrm>
            <a:off x="7956923" y="2990850"/>
            <a:ext cx="1834697" cy="0"/>
          </a:xfrm>
          <a:prstGeom prst="line">
            <a:avLst/>
          </a:prstGeom>
          <a:ln w="25400">
            <a:solidFill>
              <a:srgbClr val="535353"/>
            </a:solidFill>
          </a:ln>
          <a:effectLst>
            <a:outerShdw sx="100000" sy="100000" kx="0" ky="0" algn="b" rotWithShape="0" blurRad="38100" dist="20000" dir="5400000">
              <a:srgbClr val="000000">
                <a:alpha val="38000"/>
              </a:srgbClr>
            </a:outerShdw>
          </a:effectLst>
        </p:spPr>
        <p:txBody>
          <a:bodyPr lIns="0" tIns="0" rIns="0" bIns="0"/>
          <a:lstStyle/>
          <a:p>
            <a:pPr/>
          </a:p>
        </p:txBody>
      </p:sp>
      <p:cxnSp>
        <p:nvCxnSpPr>
          <p:cNvPr id="667" name="Connection Line"/>
          <p:cNvCxnSpPr>
            <a:stCxn id="654" idx="0"/>
            <a:endCxn id="653" idx="0"/>
          </p:cNvCxnSpPr>
          <p:nvPr/>
        </p:nvCxnSpPr>
        <p:spPr>
          <a:xfrm flipH="1">
            <a:off x="6623050" y="4930068"/>
            <a:ext cx="1416050" cy="1"/>
          </a:xfrm>
          <a:prstGeom prst="straightConnector1">
            <a:avLst/>
          </a:prstGeom>
          <a:ln w="25400">
            <a:solidFill>
              <a:schemeClr val="accent1"/>
            </a:solidFill>
          </a:ln>
          <a:effectLst>
            <a:outerShdw sx="100000" sy="100000" kx="0" ky="0" algn="b" rotWithShape="0" blurRad="38100" dist="20000" dir="5400000">
              <a:srgbClr val="000000">
                <a:alpha val="38000"/>
              </a:srgbClr>
            </a:outerShdw>
          </a:effectLst>
        </p:spPr>
      </p:cxnSp>
      <p:sp>
        <p:nvSpPr>
          <p:cNvPr id="669" name="Connection Line"/>
          <p:cNvSpPr/>
          <p:nvPr/>
        </p:nvSpPr>
        <p:spPr>
          <a:xfrm>
            <a:off x="9725318" y="5112353"/>
            <a:ext cx="1416051" cy="538817"/>
          </a:xfrm>
          <a:custGeom>
            <a:avLst/>
            <a:gdLst/>
            <a:ahLst/>
            <a:cxnLst>
              <a:cxn ang="0">
                <a:pos x="wd2" y="hd2"/>
              </a:cxn>
              <a:cxn ang="5400000">
                <a:pos x="wd2" y="hd2"/>
              </a:cxn>
              <a:cxn ang="10800000">
                <a:pos x="wd2" y="hd2"/>
              </a:cxn>
              <a:cxn ang="16200000">
                <a:pos x="wd2" y="hd2"/>
              </a:cxn>
            </a:cxnLst>
            <a:rect l="0" t="0" r="r" b="b"/>
            <a:pathLst>
              <a:path w="21600" h="16200" fill="norm" stroke="1" extrusionOk="0">
                <a:moveTo>
                  <a:pt x="21600" y="0"/>
                </a:moveTo>
                <a:cubicBezTo>
                  <a:pt x="14400" y="21600"/>
                  <a:pt x="7200" y="21600"/>
                  <a:pt x="0" y="0"/>
                </a:cubicBezTo>
              </a:path>
            </a:pathLst>
          </a:custGeom>
          <a:ln w="25400">
            <a:solidFill>
              <a:schemeClr val="accent1"/>
            </a:solidFill>
          </a:ln>
          <a:effectLst>
            <a:outerShdw sx="100000" sy="100000" kx="0" ky="0" algn="b" rotWithShape="0" blurRad="38100" dist="20000" dir="5400000">
              <a:srgbClr val="000000">
                <a:alpha val="38000"/>
              </a:srgbClr>
            </a:outerShdw>
          </a:effectLst>
        </p:spPr>
        <p:txBody>
          <a:bodyPr/>
          <a:lstStyle/>
          <a:p>
            <a:pP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1" name="Typical HPC Architecture"/>
          <p:cNvSpPr txBox="1"/>
          <p:nvPr>
            <p:ph type="title"/>
          </p:nvPr>
        </p:nvSpPr>
        <p:spPr>
          <a:prstGeom prst="rect">
            <a:avLst/>
          </a:prstGeom>
        </p:spPr>
        <p:txBody>
          <a:bodyPr/>
          <a:lstStyle/>
          <a:p>
            <a:pPr/>
            <a:r>
              <a:t>Typical HPC Architecture</a:t>
            </a:r>
          </a:p>
        </p:txBody>
      </p:sp>
      <p:sp>
        <p:nvSpPr>
          <p:cNvPr id="67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73" name="Line"/>
          <p:cNvSpPr/>
          <p:nvPr/>
        </p:nvSpPr>
        <p:spPr>
          <a:xfrm flipH="1" flipV="1">
            <a:off x="4279825" y="2799019"/>
            <a:ext cx="121525" cy="1568576"/>
          </a:xfrm>
          <a:prstGeom prst="line">
            <a:avLst/>
          </a:prstGeom>
          <a:ln w="25400">
            <a:solidFill>
              <a:srgbClr val="535353"/>
            </a:solidFill>
          </a:ln>
          <a:effectLst>
            <a:outerShdw sx="100000" sy="100000" kx="0" ky="0" algn="b" rotWithShape="0" blurRad="38100" dist="20000" dir="5400000">
              <a:srgbClr val="000000">
                <a:alpha val="38000"/>
              </a:srgbClr>
            </a:outerShdw>
          </a:effectLst>
        </p:spPr>
        <p:txBody>
          <a:bodyPr lIns="0" tIns="0" rIns="0" bIns="0"/>
          <a:lstStyle/>
          <a:p>
            <a:pPr/>
          </a:p>
        </p:txBody>
      </p:sp>
      <p:sp>
        <p:nvSpPr>
          <p:cNvPr id="674" name="Line"/>
          <p:cNvSpPr/>
          <p:nvPr/>
        </p:nvSpPr>
        <p:spPr>
          <a:xfrm flipV="1">
            <a:off x="4108345" y="2784532"/>
            <a:ext cx="165311" cy="1597550"/>
          </a:xfrm>
          <a:prstGeom prst="line">
            <a:avLst/>
          </a:prstGeom>
          <a:ln w="25400">
            <a:solidFill>
              <a:srgbClr val="535353"/>
            </a:solidFill>
          </a:ln>
          <a:effectLst>
            <a:outerShdw sx="100000" sy="100000" kx="0" ky="0" algn="b" rotWithShape="0" blurRad="38100" dist="20000" dir="5400000">
              <a:srgbClr val="000000">
                <a:alpha val="38000"/>
              </a:srgbClr>
            </a:outerShdw>
          </a:effectLst>
        </p:spPr>
        <p:txBody>
          <a:bodyPr lIns="0" tIns="0" rIns="0" bIns="0"/>
          <a:lstStyle/>
          <a:p>
            <a:pPr/>
          </a:p>
        </p:txBody>
      </p:sp>
      <p:sp>
        <p:nvSpPr>
          <p:cNvPr id="675" name="CPU NODE 1"/>
          <p:cNvSpPr/>
          <p:nvPr/>
        </p:nvSpPr>
        <p:spPr>
          <a:xfrm>
            <a:off x="3556000" y="2390786"/>
            <a:ext cx="1270000" cy="381794"/>
          </a:xfrm>
          <a:prstGeom prst="rect">
            <a:avLst/>
          </a:prstGeom>
          <a:solidFill>
            <a:srgbClr val="FFFFFF"/>
          </a:solidFill>
          <a:ln w="25400">
            <a:solidFill>
              <a:schemeClr val="accent2">
                <a:satOff val="-27688"/>
                <a:lumOff val="-13098"/>
              </a:schemeClr>
            </a:solidFill>
          </a:ln>
          <a:extLst>
            <a:ext uri="{C572A759-6A51-4108-AA02-DFA0A04FC94B}">
              <ma14:wrappingTextBoxFlag xmlns:ma14="http://schemas.microsoft.com/office/mac/drawingml/2011/main" val="1"/>
            </a:ext>
          </a:extLst>
        </p:spPr>
        <p:txBody>
          <a:bodyPr lIns="0" tIns="0" rIns="0" bIns="0" anchor="ctr"/>
          <a:lstStyle>
            <a:lvl1pPr algn="ctr"/>
          </a:lstStyle>
          <a:p>
            <a:pPr/>
            <a:r>
              <a:t>CPU NODE 1</a:t>
            </a:r>
          </a:p>
        </p:txBody>
      </p:sp>
      <p:sp>
        <p:nvSpPr>
          <p:cNvPr id="676" name="GPU 1"/>
          <p:cNvSpPr/>
          <p:nvPr/>
        </p:nvSpPr>
        <p:spPr>
          <a:xfrm>
            <a:off x="2863850" y="3913393"/>
            <a:ext cx="1270000" cy="325223"/>
          </a:xfrm>
          <a:prstGeom prst="rect">
            <a:avLst/>
          </a:prstGeom>
          <a:solidFill>
            <a:srgbClr val="FFFFFF"/>
          </a:solidFill>
          <a:ln w="25400">
            <a:solidFill>
              <a:schemeClr val="accent1"/>
            </a:solidFill>
          </a:ln>
          <a:extLst>
            <a:ext uri="{C572A759-6A51-4108-AA02-DFA0A04FC94B}">
              <ma14:wrappingTextBoxFlag xmlns:ma14="http://schemas.microsoft.com/office/mac/drawingml/2011/main" val="1"/>
            </a:ext>
          </a:extLst>
        </p:spPr>
        <p:txBody>
          <a:bodyPr lIns="0" tIns="0" rIns="0" bIns="0" anchor="ctr"/>
          <a:lstStyle>
            <a:lvl1pPr algn="ctr"/>
          </a:lstStyle>
          <a:p>
            <a:pPr/>
            <a:r>
              <a:t>GPU 1</a:t>
            </a:r>
          </a:p>
        </p:txBody>
      </p:sp>
      <p:sp>
        <p:nvSpPr>
          <p:cNvPr id="677" name="GPU 2"/>
          <p:cNvSpPr/>
          <p:nvPr/>
        </p:nvSpPr>
        <p:spPr>
          <a:xfrm>
            <a:off x="4279900" y="3913393"/>
            <a:ext cx="1270000" cy="325223"/>
          </a:xfrm>
          <a:prstGeom prst="rect">
            <a:avLst/>
          </a:prstGeom>
          <a:solidFill>
            <a:srgbClr val="FFFFFF"/>
          </a:solidFill>
          <a:ln w="25400">
            <a:solidFill>
              <a:schemeClr val="accent1"/>
            </a:solidFill>
          </a:ln>
          <a:extLst>
            <a:ext uri="{C572A759-6A51-4108-AA02-DFA0A04FC94B}">
              <ma14:wrappingTextBoxFlag xmlns:ma14="http://schemas.microsoft.com/office/mac/drawingml/2011/main" val="1"/>
            </a:ext>
          </a:extLst>
        </p:spPr>
        <p:txBody>
          <a:bodyPr lIns="0" tIns="0" rIns="0" bIns="0" anchor="ctr"/>
          <a:lstStyle>
            <a:lvl1pPr algn="ctr"/>
          </a:lstStyle>
          <a:p>
            <a:pPr/>
            <a:r>
              <a:t>GPU 2</a:t>
            </a:r>
          </a:p>
        </p:txBody>
      </p:sp>
      <p:sp>
        <p:nvSpPr>
          <p:cNvPr id="678" name="GPU 3"/>
          <p:cNvSpPr/>
          <p:nvPr/>
        </p:nvSpPr>
        <p:spPr>
          <a:xfrm>
            <a:off x="2863850" y="4364243"/>
            <a:ext cx="1270000" cy="325223"/>
          </a:xfrm>
          <a:prstGeom prst="rect">
            <a:avLst/>
          </a:prstGeom>
          <a:solidFill>
            <a:srgbClr val="FFFFFF"/>
          </a:solidFill>
          <a:ln w="25400">
            <a:solidFill>
              <a:schemeClr val="accent1"/>
            </a:solidFill>
          </a:ln>
          <a:extLst>
            <a:ext uri="{C572A759-6A51-4108-AA02-DFA0A04FC94B}">
              <ma14:wrappingTextBoxFlag xmlns:ma14="http://schemas.microsoft.com/office/mac/drawingml/2011/main" val="1"/>
            </a:ext>
          </a:extLst>
        </p:spPr>
        <p:txBody>
          <a:bodyPr lIns="0" tIns="0" rIns="0" bIns="0" anchor="ctr"/>
          <a:lstStyle>
            <a:lvl1pPr algn="ctr"/>
          </a:lstStyle>
          <a:p>
            <a:pPr/>
            <a:r>
              <a:t>GPU 3</a:t>
            </a:r>
          </a:p>
        </p:txBody>
      </p:sp>
      <p:sp>
        <p:nvSpPr>
          <p:cNvPr id="679" name="GPU 4"/>
          <p:cNvSpPr/>
          <p:nvPr/>
        </p:nvSpPr>
        <p:spPr>
          <a:xfrm>
            <a:off x="4279900" y="4364243"/>
            <a:ext cx="1270000" cy="325223"/>
          </a:xfrm>
          <a:prstGeom prst="rect">
            <a:avLst/>
          </a:prstGeom>
          <a:solidFill>
            <a:srgbClr val="FFFFFF"/>
          </a:solidFill>
          <a:ln w="25400">
            <a:solidFill>
              <a:schemeClr val="accent1"/>
            </a:solidFill>
          </a:ln>
          <a:extLst>
            <a:ext uri="{C572A759-6A51-4108-AA02-DFA0A04FC94B}">
              <ma14:wrappingTextBoxFlag xmlns:ma14="http://schemas.microsoft.com/office/mac/drawingml/2011/main" val="1"/>
            </a:ext>
          </a:extLst>
        </p:spPr>
        <p:txBody>
          <a:bodyPr lIns="0" tIns="0" rIns="0" bIns="0" anchor="ctr"/>
          <a:lstStyle>
            <a:lvl1pPr algn="ctr"/>
          </a:lstStyle>
          <a:p>
            <a:pPr/>
            <a:r>
              <a:t>GPU 4</a:t>
            </a:r>
          </a:p>
        </p:txBody>
      </p:sp>
      <p:sp>
        <p:nvSpPr>
          <p:cNvPr id="680" name="Line"/>
          <p:cNvSpPr/>
          <p:nvPr/>
        </p:nvSpPr>
        <p:spPr>
          <a:xfrm flipV="1">
            <a:off x="3448130" y="2777537"/>
            <a:ext cx="793627" cy="1130899"/>
          </a:xfrm>
          <a:prstGeom prst="line">
            <a:avLst/>
          </a:prstGeom>
          <a:ln w="25400">
            <a:solidFill>
              <a:srgbClr val="535353"/>
            </a:solidFill>
          </a:ln>
          <a:effectLst>
            <a:outerShdw sx="100000" sy="100000" kx="0" ky="0" algn="b" rotWithShape="0" blurRad="38100" dist="20000" dir="5400000">
              <a:srgbClr val="000000">
                <a:alpha val="38000"/>
              </a:srgbClr>
            </a:outerShdw>
          </a:effectLst>
        </p:spPr>
        <p:txBody>
          <a:bodyPr lIns="0" tIns="0" rIns="0" bIns="0"/>
          <a:lstStyle/>
          <a:p>
            <a:pPr/>
          </a:p>
        </p:txBody>
      </p:sp>
      <p:sp>
        <p:nvSpPr>
          <p:cNvPr id="681" name="Line"/>
          <p:cNvSpPr/>
          <p:nvPr/>
        </p:nvSpPr>
        <p:spPr>
          <a:xfrm flipH="1" flipV="1">
            <a:off x="4274349" y="2785226"/>
            <a:ext cx="670670" cy="1115521"/>
          </a:xfrm>
          <a:prstGeom prst="line">
            <a:avLst/>
          </a:prstGeom>
          <a:ln w="25400">
            <a:solidFill>
              <a:srgbClr val="535353"/>
            </a:solidFill>
          </a:ln>
          <a:effectLst>
            <a:outerShdw sx="100000" sy="100000" kx="0" ky="0" algn="b" rotWithShape="0" blurRad="38100" dist="20000" dir="5400000">
              <a:srgbClr val="000000">
                <a:alpha val="38000"/>
              </a:srgbClr>
            </a:outerShdw>
          </a:effectLst>
        </p:spPr>
        <p:txBody>
          <a:bodyPr lIns="0" tIns="0" rIns="0" bIns="0"/>
          <a:lstStyle/>
          <a:p>
            <a:pPr/>
          </a:p>
        </p:txBody>
      </p:sp>
      <p:sp>
        <p:nvSpPr>
          <p:cNvPr id="682" name="Line"/>
          <p:cNvSpPr/>
          <p:nvPr/>
        </p:nvSpPr>
        <p:spPr>
          <a:xfrm flipH="1" flipV="1">
            <a:off x="7397968" y="2799019"/>
            <a:ext cx="121525" cy="1568576"/>
          </a:xfrm>
          <a:prstGeom prst="line">
            <a:avLst/>
          </a:prstGeom>
          <a:ln w="25400">
            <a:solidFill>
              <a:srgbClr val="535353"/>
            </a:solidFill>
          </a:ln>
          <a:effectLst>
            <a:outerShdw sx="100000" sy="100000" kx="0" ky="0" algn="b" rotWithShape="0" blurRad="38100" dist="20000" dir="5400000">
              <a:srgbClr val="000000">
                <a:alpha val="38000"/>
              </a:srgbClr>
            </a:outerShdw>
          </a:effectLst>
        </p:spPr>
        <p:txBody>
          <a:bodyPr lIns="0" tIns="0" rIns="0" bIns="0"/>
          <a:lstStyle/>
          <a:p>
            <a:pPr/>
          </a:p>
        </p:txBody>
      </p:sp>
      <p:sp>
        <p:nvSpPr>
          <p:cNvPr id="683" name="Line"/>
          <p:cNvSpPr/>
          <p:nvPr/>
        </p:nvSpPr>
        <p:spPr>
          <a:xfrm flipV="1">
            <a:off x="7226488" y="2784532"/>
            <a:ext cx="165311" cy="1597550"/>
          </a:xfrm>
          <a:prstGeom prst="line">
            <a:avLst/>
          </a:prstGeom>
          <a:ln w="25400">
            <a:solidFill>
              <a:srgbClr val="535353"/>
            </a:solidFill>
          </a:ln>
          <a:effectLst>
            <a:outerShdw sx="100000" sy="100000" kx="0" ky="0" algn="b" rotWithShape="0" blurRad="38100" dist="20000" dir="5400000">
              <a:srgbClr val="000000">
                <a:alpha val="38000"/>
              </a:srgbClr>
            </a:outerShdw>
          </a:effectLst>
        </p:spPr>
        <p:txBody>
          <a:bodyPr lIns="0" tIns="0" rIns="0" bIns="0"/>
          <a:lstStyle/>
          <a:p>
            <a:pPr/>
          </a:p>
        </p:txBody>
      </p:sp>
      <p:sp>
        <p:nvSpPr>
          <p:cNvPr id="684" name="CPU NODE 2"/>
          <p:cNvSpPr/>
          <p:nvPr/>
        </p:nvSpPr>
        <p:spPr>
          <a:xfrm>
            <a:off x="6674143" y="2390786"/>
            <a:ext cx="1270001" cy="381794"/>
          </a:xfrm>
          <a:prstGeom prst="rect">
            <a:avLst/>
          </a:prstGeom>
          <a:solidFill>
            <a:srgbClr val="FFFFFF"/>
          </a:solidFill>
          <a:ln w="25400">
            <a:solidFill>
              <a:schemeClr val="accent2">
                <a:satOff val="-27688"/>
                <a:lumOff val="-13098"/>
              </a:schemeClr>
            </a:solidFill>
          </a:ln>
          <a:extLst>
            <a:ext uri="{C572A759-6A51-4108-AA02-DFA0A04FC94B}">
              <ma14:wrappingTextBoxFlag xmlns:ma14="http://schemas.microsoft.com/office/mac/drawingml/2011/main" val="1"/>
            </a:ext>
          </a:extLst>
        </p:spPr>
        <p:txBody>
          <a:bodyPr lIns="0" tIns="0" rIns="0" bIns="0" anchor="ctr"/>
          <a:lstStyle>
            <a:lvl1pPr algn="ctr"/>
          </a:lstStyle>
          <a:p>
            <a:pPr/>
            <a:r>
              <a:t>CPU NODE 2</a:t>
            </a:r>
          </a:p>
        </p:txBody>
      </p:sp>
      <p:sp>
        <p:nvSpPr>
          <p:cNvPr id="685" name="GPU 5"/>
          <p:cNvSpPr/>
          <p:nvPr/>
        </p:nvSpPr>
        <p:spPr>
          <a:xfrm>
            <a:off x="5981993" y="3913393"/>
            <a:ext cx="1270001" cy="325223"/>
          </a:xfrm>
          <a:prstGeom prst="rect">
            <a:avLst/>
          </a:prstGeom>
          <a:solidFill>
            <a:srgbClr val="FFFFFF"/>
          </a:solidFill>
          <a:ln w="25400">
            <a:solidFill>
              <a:schemeClr val="accent1"/>
            </a:solidFill>
          </a:ln>
          <a:extLst>
            <a:ext uri="{C572A759-6A51-4108-AA02-DFA0A04FC94B}">
              <ma14:wrappingTextBoxFlag xmlns:ma14="http://schemas.microsoft.com/office/mac/drawingml/2011/main" val="1"/>
            </a:ext>
          </a:extLst>
        </p:spPr>
        <p:txBody>
          <a:bodyPr lIns="0" tIns="0" rIns="0" bIns="0" anchor="ctr"/>
          <a:lstStyle>
            <a:lvl1pPr algn="ctr"/>
          </a:lstStyle>
          <a:p>
            <a:pPr/>
            <a:r>
              <a:t>GPU 5</a:t>
            </a:r>
          </a:p>
        </p:txBody>
      </p:sp>
      <p:sp>
        <p:nvSpPr>
          <p:cNvPr id="686" name="GPU 6"/>
          <p:cNvSpPr/>
          <p:nvPr/>
        </p:nvSpPr>
        <p:spPr>
          <a:xfrm>
            <a:off x="7398043" y="3913393"/>
            <a:ext cx="1270001" cy="325223"/>
          </a:xfrm>
          <a:prstGeom prst="rect">
            <a:avLst/>
          </a:prstGeom>
          <a:solidFill>
            <a:srgbClr val="FFFFFF"/>
          </a:solidFill>
          <a:ln w="25400">
            <a:solidFill>
              <a:schemeClr val="accent1"/>
            </a:solidFill>
          </a:ln>
          <a:extLst>
            <a:ext uri="{C572A759-6A51-4108-AA02-DFA0A04FC94B}">
              <ma14:wrappingTextBoxFlag xmlns:ma14="http://schemas.microsoft.com/office/mac/drawingml/2011/main" val="1"/>
            </a:ext>
          </a:extLst>
        </p:spPr>
        <p:txBody>
          <a:bodyPr lIns="0" tIns="0" rIns="0" bIns="0" anchor="ctr"/>
          <a:lstStyle>
            <a:lvl1pPr algn="ctr"/>
          </a:lstStyle>
          <a:p>
            <a:pPr/>
            <a:r>
              <a:t>GPU 6</a:t>
            </a:r>
          </a:p>
        </p:txBody>
      </p:sp>
      <p:sp>
        <p:nvSpPr>
          <p:cNvPr id="687" name="GPU 7"/>
          <p:cNvSpPr/>
          <p:nvPr/>
        </p:nvSpPr>
        <p:spPr>
          <a:xfrm>
            <a:off x="5981993" y="4364243"/>
            <a:ext cx="1270001" cy="325223"/>
          </a:xfrm>
          <a:prstGeom prst="rect">
            <a:avLst/>
          </a:prstGeom>
          <a:solidFill>
            <a:srgbClr val="FFFFFF"/>
          </a:solidFill>
          <a:ln w="25400">
            <a:solidFill>
              <a:schemeClr val="accent1"/>
            </a:solidFill>
          </a:ln>
          <a:extLst>
            <a:ext uri="{C572A759-6A51-4108-AA02-DFA0A04FC94B}">
              <ma14:wrappingTextBoxFlag xmlns:ma14="http://schemas.microsoft.com/office/mac/drawingml/2011/main" val="1"/>
            </a:ext>
          </a:extLst>
        </p:spPr>
        <p:txBody>
          <a:bodyPr lIns="0" tIns="0" rIns="0" bIns="0" anchor="ctr"/>
          <a:lstStyle>
            <a:lvl1pPr algn="ctr"/>
          </a:lstStyle>
          <a:p>
            <a:pPr/>
            <a:r>
              <a:t>GPU 7</a:t>
            </a:r>
          </a:p>
        </p:txBody>
      </p:sp>
      <p:sp>
        <p:nvSpPr>
          <p:cNvPr id="688" name="GPU 8"/>
          <p:cNvSpPr/>
          <p:nvPr/>
        </p:nvSpPr>
        <p:spPr>
          <a:xfrm>
            <a:off x="7398043" y="4364243"/>
            <a:ext cx="1270001" cy="325223"/>
          </a:xfrm>
          <a:prstGeom prst="rect">
            <a:avLst/>
          </a:prstGeom>
          <a:solidFill>
            <a:srgbClr val="FFFFFF"/>
          </a:solidFill>
          <a:ln w="25400">
            <a:solidFill>
              <a:schemeClr val="accent1"/>
            </a:solidFill>
          </a:ln>
          <a:extLst>
            <a:ext uri="{C572A759-6A51-4108-AA02-DFA0A04FC94B}">
              <ma14:wrappingTextBoxFlag xmlns:ma14="http://schemas.microsoft.com/office/mac/drawingml/2011/main" val="1"/>
            </a:ext>
          </a:extLst>
        </p:spPr>
        <p:txBody>
          <a:bodyPr lIns="0" tIns="0" rIns="0" bIns="0" anchor="ctr"/>
          <a:lstStyle>
            <a:lvl1pPr algn="ctr"/>
          </a:lstStyle>
          <a:p>
            <a:pPr/>
            <a:r>
              <a:t>GPU 8</a:t>
            </a:r>
          </a:p>
        </p:txBody>
      </p:sp>
      <p:sp>
        <p:nvSpPr>
          <p:cNvPr id="689" name="Line"/>
          <p:cNvSpPr/>
          <p:nvPr/>
        </p:nvSpPr>
        <p:spPr>
          <a:xfrm flipV="1">
            <a:off x="6566273" y="2777537"/>
            <a:ext cx="793627" cy="1130899"/>
          </a:xfrm>
          <a:prstGeom prst="line">
            <a:avLst/>
          </a:prstGeom>
          <a:ln w="25400">
            <a:solidFill>
              <a:srgbClr val="535353"/>
            </a:solidFill>
          </a:ln>
          <a:effectLst>
            <a:outerShdw sx="100000" sy="100000" kx="0" ky="0" algn="b" rotWithShape="0" blurRad="38100" dist="20000" dir="5400000">
              <a:srgbClr val="000000">
                <a:alpha val="38000"/>
              </a:srgbClr>
            </a:outerShdw>
          </a:effectLst>
        </p:spPr>
        <p:txBody>
          <a:bodyPr lIns="0" tIns="0" rIns="0" bIns="0"/>
          <a:lstStyle/>
          <a:p>
            <a:pPr/>
          </a:p>
        </p:txBody>
      </p:sp>
      <p:sp>
        <p:nvSpPr>
          <p:cNvPr id="690" name="Line"/>
          <p:cNvSpPr/>
          <p:nvPr/>
        </p:nvSpPr>
        <p:spPr>
          <a:xfrm flipH="1" flipV="1">
            <a:off x="7392492" y="2785226"/>
            <a:ext cx="670670" cy="1115521"/>
          </a:xfrm>
          <a:prstGeom prst="line">
            <a:avLst/>
          </a:prstGeom>
          <a:ln w="25400">
            <a:solidFill>
              <a:srgbClr val="535353"/>
            </a:solidFill>
          </a:ln>
          <a:effectLst>
            <a:outerShdw sx="100000" sy="100000" kx="0" ky="0" algn="b" rotWithShape="0" blurRad="38100" dist="20000" dir="5400000">
              <a:srgbClr val="000000">
                <a:alpha val="38000"/>
              </a:srgbClr>
            </a:outerShdw>
          </a:effectLst>
        </p:spPr>
        <p:txBody>
          <a:bodyPr lIns="0" tIns="0" rIns="0" bIns="0"/>
          <a:lstStyle/>
          <a:p>
            <a:pPr/>
          </a:p>
        </p:txBody>
      </p:sp>
      <p:sp>
        <p:nvSpPr>
          <p:cNvPr id="691" name="Line"/>
          <p:cNvSpPr/>
          <p:nvPr/>
        </p:nvSpPr>
        <p:spPr>
          <a:xfrm>
            <a:off x="4832723" y="2587636"/>
            <a:ext cx="1834697" cy="1"/>
          </a:xfrm>
          <a:prstGeom prst="line">
            <a:avLst/>
          </a:prstGeom>
          <a:ln w="25400">
            <a:solidFill>
              <a:srgbClr val="535353"/>
            </a:solidFill>
          </a:ln>
          <a:effectLst>
            <a:outerShdw sx="100000" sy="100000" kx="0" ky="0" algn="b" rotWithShape="0" blurRad="38100" dist="20000" dir="5400000">
              <a:srgbClr val="000000">
                <a:alpha val="38000"/>
              </a:srgbClr>
            </a:outerShdw>
          </a:effectLst>
        </p:spPr>
        <p:txBody>
          <a:bodyPr lIns="0" tIns="0" rIns="0" bIns="0"/>
          <a:lstStyle/>
          <a:p>
            <a:pPr/>
          </a:p>
        </p:txBody>
      </p:sp>
      <p:sp>
        <p:nvSpPr>
          <p:cNvPr id="694" name="Connection Line"/>
          <p:cNvSpPr/>
          <p:nvPr/>
        </p:nvSpPr>
        <p:spPr>
          <a:xfrm>
            <a:off x="6750705" y="4720518"/>
            <a:ext cx="1416051" cy="538816"/>
          </a:xfrm>
          <a:custGeom>
            <a:avLst/>
            <a:gdLst/>
            <a:ahLst/>
            <a:cxnLst>
              <a:cxn ang="0">
                <a:pos x="wd2" y="hd2"/>
              </a:cxn>
              <a:cxn ang="5400000">
                <a:pos x="wd2" y="hd2"/>
              </a:cxn>
              <a:cxn ang="10800000">
                <a:pos x="wd2" y="hd2"/>
              </a:cxn>
              <a:cxn ang="16200000">
                <a:pos x="wd2" y="hd2"/>
              </a:cxn>
            </a:cxnLst>
            <a:rect l="0" t="0" r="r" b="b"/>
            <a:pathLst>
              <a:path w="21600" h="16200" fill="norm" stroke="1" extrusionOk="0">
                <a:moveTo>
                  <a:pt x="21600" y="0"/>
                </a:moveTo>
                <a:cubicBezTo>
                  <a:pt x="14400" y="21600"/>
                  <a:pt x="7200" y="21600"/>
                  <a:pt x="0" y="0"/>
                </a:cubicBezTo>
              </a:path>
            </a:pathLst>
          </a:custGeom>
          <a:ln w="25400">
            <a:solidFill>
              <a:schemeClr val="accent1"/>
            </a:solidFill>
          </a:ln>
          <a:effectLst>
            <a:outerShdw sx="100000" sy="100000" kx="0" ky="0" algn="b" rotWithShape="0" blurRad="38100" dist="20000" dir="5400000">
              <a:srgbClr val="000000">
                <a:alpha val="38000"/>
              </a:srgbClr>
            </a:outerShdw>
          </a:effectLst>
        </p:spPr>
        <p:txBody>
          <a:bodyPr/>
          <a:lstStyle/>
          <a:p>
            <a:pPr/>
          </a:p>
        </p:txBody>
      </p:sp>
      <p:sp>
        <p:nvSpPr>
          <p:cNvPr id="695" name="Connection Line"/>
          <p:cNvSpPr/>
          <p:nvPr/>
        </p:nvSpPr>
        <p:spPr>
          <a:xfrm>
            <a:off x="3482975" y="4720518"/>
            <a:ext cx="1416051" cy="538816"/>
          </a:xfrm>
          <a:custGeom>
            <a:avLst/>
            <a:gdLst/>
            <a:ahLst/>
            <a:cxnLst>
              <a:cxn ang="0">
                <a:pos x="wd2" y="hd2"/>
              </a:cxn>
              <a:cxn ang="5400000">
                <a:pos x="wd2" y="hd2"/>
              </a:cxn>
              <a:cxn ang="10800000">
                <a:pos x="wd2" y="hd2"/>
              </a:cxn>
              <a:cxn ang="16200000">
                <a:pos x="wd2" y="hd2"/>
              </a:cxn>
            </a:cxnLst>
            <a:rect l="0" t="0" r="r" b="b"/>
            <a:pathLst>
              <a:path w="21600" h="16200" fill="norm" stroke="1" extrusionOk="0">
                <a:moveTo>
                  <a:pt x="21600" y="0"/>
                </a:moveTo>
                <a:cubicBezTo>
                  <a:pt x="14400" y="21600"/>
                  <a:pt x="7200" y="21600"/>
                  <a:pt x="0" y="0"/>
                </a:cubicBezTo>
              </a:path>
            </a:pathLst>
          </a:custGeom>
          <a:ln w="25400">
            <a:solidFill>
              <a:schemeClr val="accent1"/>
            </a:solidFill>
          </a:ln>
          <a:effectLst>
            <a:outerShdw sx="100000" sy="100000" kx="0" ky="0" algn="b" rotWithShape="0" blurRad="38100" dist="20000" dir="5400000">
              <a:srgbClr val="000000">
                <a:alpha val="38000"/>
              </a:srgbClr>
            </a:outerShdw>
          </a:effectLst>
        </p:spPr>
        <p:txBody>
          <a:bodyPr/>
          <a:lstStyle/>
          <a:p>
            <a:pP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7" name="Typical HPC Architecture"/>
          <p:cNvSpPr txBox="1"/>
          <p:nvPr>
            <p:ph type="title"/>
          </p:nvPr>
        </p:nvSpPr>
        <p:spPr>
          <a:prstGeom prst="rect">
            <a:avLst/>
          </a:prstGeom>
        </p:spPr>
        <p:txBody>
          <a:bodyPr/>
          <a:lstStyle/>
          <a:p>
            <a:pPr/>
            <a:r>
              <a:t>Typical HPC Architecture</a:t>
            </a:r>
          </a:p>
        </p:txBody>
      </p:sp>
      <p:sp>
        <p:nvSpPr>
          <p:cNvPr id="69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99" name="Line"/>
          <p:cNvSpPr/>
          <p:nvPr/>
        </p:nvSpPr>
        <p:spPr>
          <a:xfrm flipH="1" flipV="1">
            <a:off x="4279825" y="2799019"/>
            <a:ext cx="121525" cy="1568576"/>
          </a:xfrm>
          <a:prstGeom prst="line">
            <a:avLst/>
          </a:prstGeom>
          <a:ln w="25400">
            <a:solidFill>
              <a:srgbClr val="535353"/>
            </a:solidFill>
          </a:ln>
          <a:effectLst>
            <a:outerShdw sx="100000" sy="100000" kx="0" ky="0" algn="b" rotWithShape="0" blurRad="38100" dist="20000" dir="5400000">
              <a:srgbClr val="000000">
                <a:alpha val="38000"/>
              </a:srgbClr>
            </a:outerShdw>
          </a:effectLst>
        </p:spPr>
        <p:txBody>
          <a:bodyPr lIns="0" tIns="0" rIns="0" bIns="0"/>
          <a:lstStyle/>
          <a:p>
            <a:pPr/>
          </a:p>
        </p:txBody>
      </p:sp>
      <p:sp>
        <p:nvSpPr>
          <p:cNvPr id="700" name="Line"/>
          <p:cNvSpPr/>
          <p:nvPr/>
        </p:nvSpPr>
        <p:spPr>
          <a:xfrm flipV="1">
            <a:off x="4108345" y="2784532"/>
            <a:ext cx="165311" cy="1597550"/>
          </a:xfrm>
          <a:prstGeom prst="line">
            <a:avLst/>
          </a:prstGeom>
          <a:ln w="25400">
            <a:solidFill>
              <a:srgbClr val="535353"/>
            </a:solidFill>
          </a:ln>
          <a:effectLst>
            <a:outerShdw sx="100000" sy="100000" kx="0" ky="0" algn="b" rotWithShape="0" blurRad="38100" dist="20000" dir="5400000">
              <a:srgbClr val="000000">
                <a:alpha val="38000"/>
              </a:srgbClr>
            </a:outerShdw>
          </a:effectLst>
        </p:spPr>
        <p:txBody>
          <a:bodyPr lIns="0" tIns="0" rIns="0" bIns="0"/>
          <a:lstStyle/>
          <a:p>
            <a:pPr/>
          </a:p>
        </p:txBody>
      </p:sp>
      <p:sp>
        <p:nvSpPr>
          <p:cNvPr id="701" name="CPU NODE 1"/>
          <p:cNvSpPr/>
          <p:nvPr/>
        </p:nvSpPr>
        <p:spPr>
          <a:xfrm>
            <a:off x="3556000" y="2390786"/>
            <a:ext cx="1270000" cy="381794"/>
          </a:xfrm>
          <a:prstGeom prst="rect">
            <a:avLst/>
          </a:prstGeom>
          <a:solidFill>
            <a:srgbClr val="FFFFFF"/>
          </a:solidFill>
          <a:ln w="25400">
            <a:solidFill>
              <a:schemeClr val="accent2">
                <a:satOff val="-27688"/>
                <a:lumOff val="-13098"/>
              </a:schemeClr>
            </a:solidFill>
          </a:ln>
          <a:extLst>
            <a:ext uri="{C572A759-6A51-4108-AA02-DFA0A04FC94B}">
              <ma14:wrappingTextBoxFlag xmlns:ma14="http://schemas.microsoft.com/office/mac/drawingml/2011/main" val="1"/>
            </a:ext>
          </a:extLst>
        </p:spPr>
        <p:txBody>
          <a:bodyPr lIns="0" tIns="0" rIns="0" bIns="0" anchor="ctr"/>
          <a:lstStyle>
            <a:lvl1pPr algn="ctr"/>
          </a:lstStyle>
          <a:p>
            <a:pPr/>
            <a:r>
              <a:t>CPU NODE 1</a:t>
            </a:r>
          </a:p>
        </p:txBody>
      </p:sp>
      <p:sp>
        <p:nvSpPr>
          <p:cNvPr id="702" name="GPU 1"/>
          <p:cNvSpPr/>
          <p:nvPr/>
        </p:nvSpPr>
        <p:spPr>
          <a:xfrm>
            <a:off x="2863850" y="3913393"/>
            <a:ext cx="1270000" cy="325223"/>
          </a:xfrm>
          <a:prstGeom prst="rect">
            <a:avLst/>
          </a:prstGeom>
          <a:solidFill>
            <a:srgbClr val="FFFFFF"/>
          </a:solidFill>
          <a:ln w="25400">
            <a:solidFill>
              <a:schemeClr val="accent1"/>
            </a:solidFill>
          </a:ln>
          <a:extLst>
            <a:ext uri="{C572A759-6A51-4108-AA02-DFA0A04FC94B}">
              <ma14:wrappingTextBoxFlag xmlns:ma14="http://schemas.microsoft.com/office/mac/drawingml/2011/main" val="1"/>
            </a:ext>
          </a:extLst>
        </p:spPr>
        <p:txBody>
          <a:bodyPr lIns="0" tIns="0" rIns="0" bIns="0" anchor="ctr"/>
          <a:lstStyle>
            <a:lvl1pPr algn="ctr"/>
          </a:lstStyle>
          <a:p>
            <a:pPr/>
            <a:r>
              <a:t>GPU 1</a:t>
            </a:r>
          </a:p>
        </p:txBody>
      </p:sp>
      <p:sp>
        <p:nvSpPr>
          <p:cNvPr id="703" name="GPU 2"/>
          <p:cNvSpPr/>
          <p:nvPr/>
        </p:nvSpPr>
        <p:spPr>
          <a:xfrm>
            <a:off x="4279900" y="3913393"/>
            <a:ext cx="1270000" cy="325223"/>
          </a:xfrm>
          <a:prstGeom prst="rect">
            <a:avLst/>
          </a:prstGeom>
          <a:solidFill>
            <a:srgbClr val="FFFFFF"/>
          </a:solidFill>
          <a:ln w="25400">
            <a:solidFill>
              <a:schemeClr val="accent1"/>
            </a:solidFill>
          </a:ln>
          <a:extLst>
            <a:ext uri="{C572A759-6A51-4108-AA02-DFA0A04FC94B}">
              <ma14:wrappingTextBoxFlag xmlns:ma14="http://schemas.microsoft.com/office/mac/drawingml/2011/main" val="1"/>
            </a:ext>
          </a:extLst>
        </p:spPr>
        <p:txBody>
          <a:bodyPr lIns="0" tIns="0" rIns="0" bIns="0" anchor="ctr"/>
          <a:lstStyle>
            <a:lvl1pPr algn="ctr"/>
          </a:lstStyle>
          <a:p>
            <a:pPr/>
            <a:r>
              <a:t>GPU 2</a:t>
            </a:r>
          </a:p>
        </p:txBody>
      </p:sp>
      <p:sp>
        <p:nvSpPr>
          <p:cNvPr id="704" name="GPU 3"/>
          <p:cNvSpPr/>
          <p:nvPr/>
        </p:nvSpPr>
        <p:spPr>
          <a:xfrm>
            <a:off x="2863850" y="4364243"/>
            <a:ext cx="1270000" cy="325223"/>
          </a:xfrm>
          <a:prstGeom prst="rect">
            <a:avLst/>
          </a:prstGeom>
          <a:solidFill>
            <a:srgbClr val="FFFFFF"/>
          </a:solidFill>
          <a:ln w="25400">
            <a:solidFill>
              <a:schemeClr val="accent1"/>
            </a:solidFill>
          </a:ln>
          <a:extLst>
            <a:ext uri="{C572A759-6A51-4108-AA02-DFA0A04FC94B}">
              <ma14:wrappingTextBoxFlag xmlns:ma14="http://schemas.microsoft.com/office/mac/drawingml/2011/main" val="1"/>
            </a:ext>
          </a:extLst>
        </p:spPr>
        <p:txBody>
          <a:bodyPr lIns="0" tIns="0" rIns="0" bIns="0" anchor="ctr"/>
          <a:lstStyle>
            <a:lvl1pPr algn="ctr"/>
          </a:lstStyle>
          <a:p>
            <a:pPr/>
            <a:r>
              <a:t>GPU 3</a:t>
            </a:r>
          </a:p>
        </p:txBody>
      </p:sp>
      <p:sp>
        <p:nvSpPr>
          <p:cNvPr id="705" name="GPU 4"/>
          <p:cNvSpPr/>
          <p:nvPr/>
        </p:nvSpPr>
        <p:spPr>
          <a:xfrm>
            <a:off x="4279900" y="4364243"/>
            <a:ext cx="1270000" cy="325223"/>
          </a:xfrm>
          <a:prstGeom prst="rect">
            <a:avLst/>
          </a:prstGeom>
          <a:solidFill>
            <a:srgbClr val="FFFFFF"/>
          </a:solidFill>
          <a:ln w="25400">
            <a:solidFill>
              <a:schemeClr val="accent1"/>
            </a:solidFill>
          </a:ln>
          <a:extLst>
            <a:ext uri="{C572A759-6A51-4108-AA02-DFA0A04FC94B}">
              <ma14:wrappingTextBoxFlag xmlns:ma14="http://schemas.microsoft.com/office/mac/drawingml/2011/main" val="1"/>
            </a:ext>
          </a:extLst>
        </p:spPr>
        <p:txBody>
          <a:bodyPr lIns="0" tIns="0" rIns="0" bIns="0" anchor="ctr"/>
          <a:lstStyle>
            <a:lvl1pPr algn="ctr"/>
          </a:lstStyle>
          <a:p>
            <a:pPr/>
            <a:r>
              <a:t>GPU 4</a:t>
            </a:r>
          </a:p>
        </p:txBody>
      </p:sp>
      <p:sp>
        <p:nvSpPr>
          <p:cNvPr id="706" name="Line"/>
          <p:cNvSpPr/>
          <p:nvPr/>
        </p:nvSpPr>
        <p:spPr>
          <a:xfrm flipV="1">
            <a:off x="3448130" y="2777537"/>
            <a:ext cx="793627" cy="1130899"/>
          </a:xfrm>
          <a:prstGeom prst="line">
            <a:avLst/>
          </a:prstGeom>
          <a:ln w="25400">
            <a:solidFill>
              <a:srgbClr val="535353"/>
            </a:solidFill>
          </a:ln>
          <a:effectLst>
            <a:outerShdw sx="100000" sy="100000" kx="0" ky="0" algn="b" rotWithShape="0" blurRad="38100" dist="20000" dir="5400000">
              <a:srgbClr val="000000">
                <a:alpha val="38000"/>
              </a:srgbClr>
            </a:outerShdw>
          </a:effectLst>
        </p:spPr>
        <p:txBody>
          <a:bodyPr lIns="0" tIns="0" rIns="0" bIns="0"/>
          <a:lstStyle/>
          <a:p>
            <a:pPr/>
          </a:p>
        </p:txBody>
      </p:sp>
      <p:sp>
        <p:nvSpPr>
          <p:cNvPr id="707" name="Line"/>
          <p:cNvSpPr/>
          <p:nvPr/>
        </p:nvSpPr>
        <p:spPr>
          <a:xfrm flipH="1" flipV="1">
            <a:off x="4274349" y="2785226"/>
            <a:ext cx="670670" cy="1115521"/>
          </a:xfrm>
          <a:prstGeom prst="line">
            <a:avLst/>
          </a:prstGeom>
          <a:ln w="25400">
            <a:solidFill>
              <a:srgbClr val="535353"/>
            </a:solidFill>
          </a:ln>
          <a:effectLst>
            <a:outerShdw sx="100000" sy="100000" kx="0" ky="0" algn="b" rotWithShape="0" blurRad="38100" dist="20000" dir="5400000">
              <a:srgbClr val="000000">
                <a:alpha val="38000"/>
              </a:srgbClr>
            </a:outerShdw>
          </a:effectLst>
        </p:spPr>
        <p:txBody>
          <a:bodyPr lIns="0" tIns="0" rIns="0" bIns="0"/>
          <a:lstStyle/>
          <a:p>
            <a:pPr/>
          </a:p>
        </p:txBody>
      </p:sp>
      <p:sp>
        <p:nvSpPr>
          <p:cNvPr id="708" name="Line"/>
          <p:cNvSpPr/>
          <p:nvPr/>
        </p:nvSpPr>
        <p:spPr>
          <a:xfrm flipH="1" flipV="1">
            <a:off x="7397968" y="2799019"/>
            <a:ext cx="121525" cy="1568576"/>
          </a:xfrm>
          <a:prstGeom prst="line">
            <a:avLst/>
          </a:prstGeom>
          <a:ln w="25400">
            <a:solidFill>
              <a:srgbClr val="535353"/>
            </a:solidFill>
          </a:ln>
          <a:effectLst>
            <a:outerShdw sx="100000" sy="100000" kx="0" ky="0" algn="b" rotWithShape="0" blurRad="38100" dist="20000" dir="5400000">
              <a:srgbClr val="000000">
                <a:alpha val="38000"/>
              </a:srgbClr>
            </a:outerShdw>
          </a:effectLst>
        </p:spPr>
        <p:txBody>
          <a:bodyPr lIns="0" tIns="0" rIns="0" bIns="0"/>
          <a:lstStyle/>
          <a:p>
            <a:pPr/>
          </a:p>
        </p:txBody>
      </p:sp>
      <p:sp>
        <p:nvSpPr>
          <p:cNvPr id="709" name="Line"/>
          <p:cNvSpPr/>
          <p:nvPr/>
        </p:nvSpPr>
        <p:spPr>
          <a:xfrm flipV="1">
            <a:off x="7226488" y="2784532"/>
            <a:ext cx="165311" cy="1597550"/>
          </a:xfrm>
          <a:prstGeom prst="line">
            <a:avLst/>
          </a:prstGeom>
          <a:ln w="25400">
            <a:solidFill>
              <a:srgbClr val="535353"/>
            </a:solidFill>
          </a:ln>
          <a:effectLst>
            <a:outerShdw sx="100000" sy="100000" kx="0" ky="0" algn="b" rotWithShape="0" blurRad="38100" dist="20000" dir="5400000">
              <a:srgbClr val="000000">
                <a:alpha val="38000"/>
              </a:srgbClr>
            </a:outerShdw>
          </a:effectLst>
        </p:spPr>
        <p:txBody>
          <a:bodyPr lIns="0" tIns="0" rIns="0" bIns="0"/>
          <a:lstStyle/>
          <a:p>
            <a:pPr/>
          </a:p>
        </p:txBody>
      </p:sp>
      <p:sp>
        <p:nvSpPr>
          <p:cNvPr id="710" name="CPU NODE 2"/>
          <p:cNvSpPr/>
          <p:nvPr/>
        </p:nvSpPr>
        <p:spPr>
          <a:xfrm>
            <a:off x="6674143" y="2390786"/>
            <a:ext cx="1270001" cy="381794"/>
          </a:xfrm>
          <a:prstGeom prst="rect">
            <a:avLst/>
          </a:prstGeom>
          <a:solidFill>
            <a:srgbClr val="FFFFFF"/>
          </a:solidFill>
          <a:ln w="25400">
            <a:solidFill>
              <a:schemeClr val="accent2">
                <a:satOff val="-27688"/>
                <a:lumOff val="-13098"/>
              </a:schemeClr>
            </a:solidFill>
          </a:ln>
          <a:extLst>
            <a:ext uri="{C572A759-6A51-4108-AA02-DFA0A04FC94B}">
              <ma14:wrappingTextBoxFlag xmlns:ma14="http://schemas.microsoft.com/office/mac/drawingml/2011/main" val="1"/>
            </a:ext>
          </a:extLst>
        </p:spPr>
        <p:txBody>
          <a:bodyPr lIns="0" tIns="0" rIns="0" bIns="0" anchor="ctr"/>
          <a:lstStyle>
            <a:lvl1pPr algn="ctr"/>
          </a:lstStyle>
          <a:p>
            <a:pPr/>
            <a:r>
              <a:t>CPU NODE 2</a:t>
            </a:r>
          </a:p>
        </p:txBody>
      </p:sp>
      <p:sp>
        <p:nvSpPr>
          <p:cNvPr id="711" name="GPU 5"/>
          <p:cNvSpPr/>
          <p:nvPr/>
        </p:nvSpPr>
        <p:spPr>
          <a:xfrm>
            <a:off x="5981993" y="3913393"/>
            <a:ext cx="1270001" cy="325223"/>
          </a:xfrm>
          <a:prstGeom prst="rect">
            <a:avLst/>
          </a:prstGeom>
          <a:solidFill>
            <a:srgbClr val="FFFFFF"/>
          </a:solidFill>
          <a:ln w="25400">
            <a:solidFill>
              <a:schemeClr val="accent1"/>
            </a:solidFill>
          </a:ln>
          <a:extLst>
            <a:ext uri="{C572A759-6A51-4108-AA02-DFA0A04FC94B}">
              <ma14:wrappingTextBoxFlag xmlns:ma14="http://schemas.microsoft.com/office/mac/drawingml/2011/main" val="1"/>
            </a:ext>
          </a:extLst>
        </p:spPr>
        <p:txBody>
          <a:bodyPr lIns="0" tIns="0" rIns="0" bIns="0" anchor="ctr"/>
          <a:lstStyle>
            <a:lvl1pPr algn="ctr"/>
          </a:lstStyle>
          <a:p>
            <a:pPr/>
            <a:r>
              <a:t>GPU 5</a:t>
            </a:r>
          </a:p>
        </p:txBody>
      </p:sp>
      <p:sp>
        <p:nvSpPr>
          <p:cNvPr id="712" name="GPU 6"/>
          <p:cNvSpPr/>
          <p:nvPr/>
        </p:nvSpPr>
        <p:spPr>
          <a:xfrm>
            <a:off x="7398043" y="3913393"/>
            <a:ext cx="1270001" cy="325223"/>
          </a:xfrm>
          <a:prstGeom prst="rect">
            <a:avLst/>
          </a:prstGeom>
          <a:solidFill>
            <a:srgbClr val="FFFFFF"/>
          </a:solidFill>
          <a:ln w="25400">
            <a:solidFill>
              <a:schemeClr val="accent1"/>
            </a:solidFill>
          </a:ln>
          <a:extLst>
            <a:ext uri="{C572A759-6A51-4108-AA02-DFA0A04FC94B}">
              <ma14:wrappingTextBoxFlag xmlns:ma14="http://schemas.microsoft.com/office/mac/drawingml/2011/main" val="1"/>
            </a:ext>
          </a:extLst>
        </p:spPr>
        <p:txBody>
          <a:bodyPr lIns="0" tIns="0" rIns="0" bIns="0" anchor="ctr"/>
          <a:lstStyle>
            <a:lvl1pPr algn="ctr"/>
          </a:lstStyle>
          <a:p>
            <a:pPr/>
            <a:r>
              <a:t>GPU 6</a:t>
            </a:r>
          </a:p>
        </p:txBody>
      </p:sp>
      <p:sp>
        <p:nvSpPr>
          <p:cNvPr id="713" name="GPU 7"/>
          <p:cNvSpPr/>
          <p:nvPr/>
        </p:nvSpPr>
        <p:spPr>
          <a:xfrm>
            <a:off x="5981993" y="4364243"/>
            <a:ext cx="1270001" cy="325223"/>
          </a:xfrm>
          <a:prstGeom prst="rect">
            <a:avLst/>
          </a:prstGeom>
          <a:solidFill>
            <a:srgbClr val="FFFFFF"/>
          </a:solidFill>
          <a:ln w="25400">
            <a:solidFill>
              <a:schemeClr val="accent1"/>
            </a:solidFill>
          </a:ln>
          <a:extLst>
            <a:ext uri="{C572A759-6A51-4108-AA02-DFA0A04FC94B}">
              <ma14:wrappingTextBoxFlag xmlns:ma14="http://schemas.microsoft.com/office/mac/drawingml/2011/main" val="1"/>
            </a:ext>
          </a:extLst>
        </p:spPr>
        <p:txBody>
          <a:bodyPr lIns="0" tIns="0" rIns="0" bIns="0" anchor="ctr"/>
          <a:lstStyle>
            <a:lvl1pPr algn="ctr"/>
          </a:lstStyle>
          <a:p>
            <a:pPr/>
            <a:r>
              <a:t>GPU 7</a:t>
            </a:r>
          </a:p>
        </p:txBody>
      </p:sp>
      <p:sp>
        <p:nvSpPr>
          <p:cNvPr id="714" name="GPU 8"/>
          <p:cNvSpPr/>
          <p:nvPr/>
        </p:nvSpPr>
        <p:spPr>
          <a:xfrm>
            <a:off x="7398043" y="4364243"/>
            <a:ext cx="1270001" cy="325223"/>
          </a:xfrm>
          <a:prstGeom prst="rect">
            <a:avLst/>
          </a:prstGeom>
          <a:solidFill>
            <a:srgbClr val="FFFFFF"/>
          </a:solidFill>
          <a:ln w="25400">
            <a:solidFill>
              <a:schemeClr val="accent1"/>
            </a:solidFill>
          </a:ln>
          <a:extLst>
            <a:ext uri="{C572A759-6A51-4108-AA02-DFA0A04FC94B}">
              <ma14:wrappingTextBoxFlag xmlns:ma14="http://schemas.microsoft.com/office/mac/drawingml/2011/main" val="1"/>
            </a:ext>
          </a:extLst>
        </p:spPr>
        <p:txBody>
          <a:bodyPr lIns="0" tIns="0" rIns="0" bIns="0" anchor="ctr"/>
          <a:lstStyle>
            <a:lvl1pPr algn="ctr"/>
          </a:lstStyle>
          <a:p>
            <a:pPr/>
            <a:r>
              <a:t>GPU 8</a:t>
            </a:r>
          </a:p>
        </p:txBody>
      </p:sp>
      <p:sp>
        <p:nvSpPr>
          <p:cNvPr id="715" name="Line"/>
          <p:cNvSpPr/>
          <p:nvPr/>
        </p:nvSpPr>
        <p:spPr>
          <a:xfrm flipV="1">
            <a:off x="6566273" y="2777537"/>
            <a:ext cx="793627" cy="1130899"/>
          </a:xfrm>
          <a:prstGeom prst="line">
            <a:avLst/>
          </a:prstGeom>
          <a:ln w="25400">
            <a:solidFill>
              <a:srgbClr val="535353"/>
            </a:solidFill>
          </a:ln>
          <a:effectLst>
            <a:outerShdw sx="100000" sy="100000" kx="0" ky="0" algn="b" rotWithShape="0" blurRad="38100" dist="20000" dir="5400000">
              <a:srgbClr val="000000">
                <a:alpha val="38000"/>
              </a:srgbClr>
            </a:outerShdw>
          </a:effectLst>
        </p:spPr>
        <p:txBody>
          <a:bodyPr lIns="0" tIns="0" rIns="0" bIns="0"/>
          <a:lstStyle/>
          <a:p>
            <a:pPr/>
          </a:p>
        </p:txBody>
      </p:sp>
      <p:sp>
        <p:nvSpPr>
          <p:cNvPr id="716" name="Line"/>
          <p:cNvSpPr/>
          <p:nvPr/>
        </p:nvSpPr>
        <p:spPr>
          <a:xfrm flipH="1" flipV="1">
            <a:off x="7392492" y="2785226"/>
            <a:ext cx="670670" cy="1115521"/>
          </a:xfrm>
          <a:prstGeom prst="line">
            <a:avLst/>
          </a:prstGeom>
          <a:ln w="25400">
            <a:solidFill>
              <a:srgbClr val="535353"/>
            </a:solidFill>
          </a:ln>
          <a:effectLst>
            <a:outerShdw sx="100000" sy="100000" kx="0" ky="0" algn="b" rotWithShape="0" blurRad="38100" dist="20000" dir="5400000">
              <a:srgbClr val="000000">
                <a:alpha val="38000"/>
              </a:srgbClr>
            </a:outerShdw>
          </a:effectLst>
        </p:spPr>
        <p:txBody>
          <a:bodyPr lIns="0" tIns="0" rIns="0" bIns="0"/>
          <a:lstStyle/>
          <a:p>
            <a:pPr/>
          </a:p>
        </p:txBody>
      </p:sp>
      <p:sp>
        <p:nvSpPr>
          <p:cNvPr id="717" name="Line"/>
          <p:cNvSpPr/>
          <p:nvPr/>
        </p:nvSpPr>
        <p:spPr>
          <a:xfrm>
            <a:off x="4832723" y="2587636"/>
            <a:ext cx="1834697" cy="1"/>
          </a:xfrm>
          <a:prstGeom prst="line">
            <a:avLst/>
          </a:prstGeom>
          <a:ln w="25400">
            <a:solidFill>
              <a:srgbClr val="FF2600"/>
            </a:solidFill>
          </a:ln>
          <a:effectLst>
            <a:outerShdw sx="100000" sy="100000" kx="0" ky="0" algn="b" rotWithShape="0" blurRad="38100" dist="20000" dir="5400000">
              <a:srgbClr val="000000">
                <a:alpha val="38000"/>
              </a:srgbClr>
            </a:outerShdw>
          </a:effectLst>
        </p:spPr>
        <p:txBody>
          <a:bodyPr lIns="0" tIns="0" rIns="0" bIns="0"/>
          <a:lstStyle/>
          <a:p>
            <a:pPr/>
          </a:p>
        </p:txBody>
      </p:sp>
      <p:sp>
        <p:nvSpPr>
          <p:cNvPr id="721" name="Connection Line"/>
          <p:cNvSpPr/>
          <p:nvPr/>
        </p:nvSpPr>
        <p:spPr>
          <a:xfrm>
            <a:off x="6750705" y="4720518"/>
            <a:ext cx="1416051" cy="538816"/>
          </a:xfrm>
          <a:custGeom>
            <a:avLst/>
            <a:gdLst/>
            <a:ahLst/>
            <a:cxnLst>
              <a:cxn ang="0">
                <a:pos x="wd2" y="hd2"/>
              </a:cxn>
              <a:cxn ang="5400000">
                <a:pos x="wd2" y="hd2"/>
              </a:cxn>
              <a:cxn ang="10800000">
                <a:pos x="wd2" y="hd2"/>
              </a:cxn>
              <a:cxn ang="16200000">
                <a:pos x="wd2" y="hd2"/>
              </a:cxn>
            </a:cxnLst>
            <a:rect l="0" t="0" r="r" b="b"/>
            <a:pathLst>
              <a:path w="21600" h="16200" fill="norm" stroke="1" extrusionOk="0">
                <a:moveTo>
                  <a:pt x="21600" y="0"/>
                </a:moveTo>
                <a:cubicBezTo>
                  <a:pt x="14400" y="21600"/>
                  <a:pt x="7200" y="21600"/>
                  <a:pt x="0" y="0"/>
                </a:cubicBezTo>
              </a:path>
            </a:pathLst>
          </a:custGeom>
          <a:ln w="25400">
            <a:solidFill>
              <a:schemeClr val="accent1"/>
            </a:solidFill>
          </a:ln>
          <a:effectLst>
            <a:outerShdw sx="100000" sy="100000" kx="0" ky="0" algn="b" rotWithShape="0" blurRad="38100" dist="20000" dir="5400000">
              <a:srgbClr val="000000">
                <a:alpha val="38000"/>
              </a:srgbClr>
            </a:outerShdw>
          </a:effectLst>
        </p:spPr>
        <p:txBody>
          <a:bodyPr/>
          <a:lstStyle/>
          <a:p>
            <a:pPr/>
          </a:p>
        </p:txBody>
      </p:sp>
      <p:sp>
        <p:nvSpPr>
          <p:cNvPr id="722" name="Connection Line"/>
          <p:cNvSpPr/>
          <p:nvPr/>
        </p:nvSpPr>
        <p:spPr>
          <a:xfrm>
            <a:off x="3482975" y="4720518"/>
            <a:ext cx="1416051" cy="538816"/>
          </a:xfrm>
          <a:custGeom>
            <a:avLst/>
            <a:gdLst/>
            <a:ahLst/>
            <a:cxnLst>
              <a:cxn ang="0">
                <a:pos x="wd2" y="hd2"/>
              </a:cxn>
              <a:cxn ang="5400000">
                <a:pos x="wd2" y="hd2"/>
              </a:cxn>
              <a:cxn ang="10800000">
                <a:pos x="wd2" y="hd2"/>
              </a:cxn>
              <a:cxn ang="16200000">
                <a:pos x="wd2" y="hd2"/>
              </a:cxn>
            </a:cxnLst>
            <a:rect l="0" t="0" r="r" b="b"/>
            <a:pathLst>
              <a:path w="21600" h="16200" fill="norm" stroke="1" extrusionOk="0">
                <a:moveTo>
                  <a:pt x="21600" y="0"/>
                </a:moveTo>
                <a:cubicBezTo>
                  <a:pt x="14400" y="21600"/>
                  <a:pt x="7200" y="21600"/>
                  <a:pt x="0" y="0"/>
                </a:cubicBezTo>
              </a:path>
            </a:pathLst>
          </a:custGeom>
          <a:ln w="25400">
            <a:solidFill>
              <a:schemeClr val="accent1"/>
            </a:solidFill>
          </a:ln>
          <a:effectLst>
            <a:outerShdw sx="100000" sy="100000" kx="0" ky="0" algn="b" rotWithShape="0" blurRad="38100" dist="20000" dir="5400000">
              <a:srgbClr val="000000">
                <a:alpha val="38000"/>
              </a:srgbClr>
            </a:outerShdw>
          </a:effectLst>
        </p:spPr>
        <p:txBody>
          <a:bodyPr/>
          <a:lstStyle/>
          <a:p>
            <a:pPr/>
          </a:p>
        </p:txBody>
      </p:sp>
      <p:sp>
        <p:nvSpPr>
          <p:cNvPr id="720" name="MPI_Send / MPI_Recv SLOW!"/>
          <p:cNvSpPr txBox="1"/>
          <p:nvPr/>
        </p:nvSpPr>
        <p:spPr>
          <a:xfrm>
            <a:off x="4844477" y="1933846"/>
            <a:ext cx="1811190" cy="4005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a:defRPr>
                <a:solidFill>
                  <a:srgbClr val="FF2600"/>
                </a:solidFill>
              </a:defRPr>
            </a:pPr>
            <a:r>
              <a:t>MPI_Send / MPI_Recv</a:t>
            </a:r>
            <a:br/>
            <a:r>
              <a:rPr b="1"/>
              <a:t>SLOW! </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4" name="Typical HPC Architecture"/>
          <p:cNvSpPr txBox="1"/>
          <p:nvPr>
            <p:ph type="title"/>
          </p:nvPr>
        </p:nvSpPr>
        <p:spPr>
          <a:prstGeom prst="rect">
            <a:avLst/>
          </a:prstGeom>
        </p:spPr>
        <p:txBody>
          <a:bodyPr/>
          <a:lstStyle/>
          <a:p>
            <a:pPr/>
            <a:r>
              <a:t>Typical HPC Architecture</a:t>
            </a:r>
          </a:p>
        </p:txBody>
      </p:sp>
      <p:sp>
        <p:nvSpPr>
          <p:cNvPr id="72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26" name="Line"/>
          <p:cNvSpPr/>
          <p:nvPr/>
        </p:nvSpPr>
        <p:spPr>
          <a:xfrm flipH="1" flipV="1">
            <a:off x="4279825" y="2799019"/>
            <a:ext cx="121525" cy="1568576"/>
          </a:xfrm>
          <a:prstGeom prst="line">
            <a:avLst/>
          </a:prstGeom>
          <a:ln w="25400">
            <a:solidFill>
              <a:srgbClr val="535353"/>
            </a:solidFill>
          </a:ln>
          <a:effectLst>
            <a:outerShdw sx="100000" sy="100000" kx="0" ky="0" algn="b" rotWithShape="0" blurRad="38100" dist="20000" dir="5400000">
              <a:srgbClr val="000000">
                <a:alpha val="38000"/>
              </a:srgbClr>
            </a:outerShdw>
          </a:effectLst>
        </p:spPr>
        <p:txBody>
          <a:bodyPr lIns="0" tIns="0" rIns="0" bIns="0"/>
          <a:lstStyle/>
          <a:p>
            <a:pPr/>
          </a:p>
        </p:txBody>
      </p:sp>
      <p:sp>
        <p:nvSpPr>
          <p:cNvPr id="727" name="Line"/>
          <p:cNvSpPr/>
          <p:nvPr/>
        </p:nvSpPr>
        <p:spPr>
          <a:xfrm flipV="1">
            <a:off x="4108345" y="2784532"/>
            <a:ext cx="165311" cy="1597550"/>
          </a:xfrm>
          <a:prstGeom prst="line">
            <a:avLst/>
          </a:prstGeom>
          <a:ln w="25400">
            <a:solidFill>
              <a:srgbClr val="535353"/>
            </a:solidFill>
          </a:ln>
          <a:effectLst>
            <a:outerShdw sx="100000" sy="100000" kx="0" ky="0" algn="b" rotWithShape="0" blurRad="38100" dist="20000" dir="5400000">
              <a:srgbClr val="000000">
                <a:alpha val="38000"/>
              </a:srgbClr>
            </a:outerShdw>
          </a:effectLst>
        </p:spPr>
        <p:txBody>
          <a:bodyPr lIns="0" tIns="0" rIns="0" bIns="0"/>
          <a:lstStyle/>
          <a:p>
            <a:pPr/>
          </a:p>
        </p:txBody>
      </p:sp>
      <p:sp>
        <p:nvSpPr>
          <p:cNvPr id="728" name="CPU NODE 1"/>
          <p:cNvSpPr/>
          <p:nvPr/>
        </p:nvSpPr>
        <p:spPr>
          <a:xfrm>
            <a:off x="3556000" y="2390786"/>
            <a:ext cx="1270000" cy="381794"/>
          </a:xfrm>
          <a:prstGeom prst="rect">
            <a:avLst/>
          </a:prstGeom>
          <a:solidFill>
            <a:srgbClr val="FFFFFF"/>
          </a:solidFill>
          <a:ln w="25400">
            <a:solidFill>
              <a:schemeClr val="accent2">
                <a:satOff val="-27688"/>
                <a:lumOff val="-13098"/>
              </a:schemeClr>
            </a:solidFill>
          </a:ln>
          <a:extLst>
            <a:ext uri="{C572A759-6A51-4108-AA02-DFA0A04FC94B}">
              <ma14:wrappingTextBoxFlag xmlns:ma14="http://schemas.microsoft.com/office/mac/drawingml/2011/main" val="1"/>
            </a:ext>
          </a:extLst>
        </p:spPr>
        <p:txBody>
          <a:bodyPr lIns="0" tIns="0" rIns="0" bIns="0" anchor="ctr"/>
          <a:lstStyle>
            <a:lvl1pPr algn="ctr"/>
          </a:lstStyle>
          <a:p>
            <a:pPr/>
            <a:r>
              <a:t>CPU NODE 1</a:t>
            </a:r>
          </a:p>
        </p:txBody>
      </p:sp>
      <p:sp>
        <p:nvSpPr>
          <p:cNvPr id="729" name="GPU 1"/>
          <p:cNvSpPr/>
          <p:nvPr/>
        </p:nvSpPr>
        <p:spPr>
          <a:xfrm>
            <a:off x="2863850" y="3913393"/>
            <a:ext cx="1270000" cy="325223"/>
          </a:xfrm>
          <a:prstGeom prst="rect">
            <a:avLst/>
          </a:prstGeom>
          <a:solidFill>
            <a:srgbClr val="FFFFFF"/>
          </a:solidFill>
          <a:ln w="25400">
            <a:solidFill>
              <a:schemeClr val="accent1"/>
            </a:solidFill>
          </a:ln>
          <a:extLst>
            <a:ext uri="{C572A759-6A51-4108-AA02-DFA0A04FC94B}">
              <ma14:wrappingTextBoxFlag xmlns:ma14="http://schemas.microsoft.com/office/mac/drawingml/2011/main" val="1"/>
            </a:ext>
          </a:extLst>
        </p:spPr>
        <p:txBody>
          <a:bodyPr lIns="0" tIns="0" rIns="0" bIns="0" anchor="ctr"/>
          <a:lstStyle>
            <a:lvl1pPr algn="ctr"/>
          </a:lstStyle>
          <a:p>
            <a:pPr/>
            <a:r>
              <a:t>GPU 1</a:t>
            </a:r>
          </a:p>
        </p:txBody>
      </p:sp>
      <p:sp>
        <p:nvSpPr>
          <p:cNvPr id="730" name="GPU 2"/>
          <p:cNvSpPr/>
          <p:nvPr/>
        </p:nvSpPr>
        <p:spPr>
          <a:xfrm>
            <a:off x="4279900" y="3913393"/>
            <a:ext cx="1270000" cy="325223"/>
          </a:xfrm>
          <a:prstGeom prst="rect">
            <a:avLst/>
          </a:prstGeom>
          <a:solidFill>
            <a:srgbClr val="FFFFFF"/>
          </a:solidFill>
          <a:ln w="25400">
            <a:solidFill>
              <a:schemeClr val="accent1"/>
            </a:solidFill>
          </a:ln>
          <a:extLst>
            <a:ext uri="{C572A759-6A51-4108-AA02-DFA0A04FC94B}">
              <ma14:wrappingTextBoxFlag xmlns:ma14="http://schemas.microsoft.com/office/mac/drawingml/2011/main" val="1"/>
            </a:ext>
          </a:extLst>
        </p:spPr>
        <p:txBody>
          <a:bodyPr lIns="0" tIns="0" rIns="0" bIns="0" anchor="ctr"/>
          <a:lstStyle>
            <a:lvl1pPr algn="ctr"/>
          </a:lstStyle>
          <a:p>
            <a:pPr/>
            <a:r>
              <a:t>GPU 2</a:t>
            </a:r>
          </a:p>
        </p:txBody>
      </p:sp>
      <p:sp>
        <p:nvSpPr>
          <p:cNvPr id="731" name="GPU 3"/>
          <p:cNvSpPr/>
          <p:nvPr/>
        </p:nvSpPr>
        <p:spPr>
          <a:xfrm>
            <a:off x="2863850" y="4364243"/>
            <a:ext cx="1270000" cy="325223"/>
          </a:xfrm>
          <a:prstGeom prst="rect">
            <a:avLst/>
          </a:prstGeom>
          <a:solidFill>
            <a:srgbClr val="FFFFFF"/>
          </a:solidFill>
          <a:ln w="25400">
            <a:solidFill>
              <a:schemeClr val="accent1"/>
            </a:solidFill>
          </a:ln>
          <a:extLst>
            <a:ext uri="{C572A759-6A51-4108-AA02-DFA0A04FC94B}">
              <ma14:wrappingTextBoxFlag xmlns:ma14="http://schemas.microsoft.com/office/mac/drawingml/2011/main" val="1"/>
            </a:ext>
          </a:extLst>
        </p:spPr>
        <p:txBody>
          <a:bodyPr lIns="0" tIns="0" rIns="0" bIns="0" anchor="ctr"/>
          <a:lstStyle>
            <a:lvl1pPr algn="ctr"/>
          </a:lstStyle>
          <a:p>
            <a:pPr/>
            <a:r>
              <a:t>GPU 3</a:t>
            </a:r>
          </a:p>
        </p:txBody>
      </p:sp>
      <p:sp>
        <p:nvSpPr>
          <p:cNvPr id="732" name="GPU 4"/>
          <p:cNvSpPr/>
          <p:nvPr/>
        </p:nvSpPr>
        <p:spPr>
          <a:xfrm>
            <a:off x="4279900" y="4364243"/>
            <a:ext cx="1270000" cy="325223"/>
          </a:xfrm>
          <a:prstGeom prst="rect">
            <a:avLst/>
          </a:prstGeom>
          <a:solidFill>
            <a:srgbClr val="FFFFFF"/>
          </a:solidFill>
          <a:ln w="25400">
            <a:solidFill>
              <a:schemeClr val="accent1"/>
            </a:solidFill>
          </a:ln>
          <a:extLst>
            <a:ext uri="{C572A759-6A51-4108-AA02-DFA0A04FC94B}">
              <ma14:wrappingTextBoxFlag xmlns:ma14="http://schemas.microsoft.com/office/mac/drawingml/2011/main" val="1"/>
            </a:ext>
          </a:extLst>
        </p:spPr>
        <p:txBody>
          <a:bodyPr lIns="0" tIns="0" rIns="0" bIns="0" anchor="ctr"/>
          <a:lstStyle>
            <a:lvl1pPr algn="ctr"/>
          </a:lstStyle>
          <a:p>
            <a:pPr/>
            <a:r>
              <a:t>GPU 4</a:t>
            </a:r>
          </a:p>
        </p:txBody>
      </p:sp>
      <p:sp>
        <p:nvSpPr>
          <p:cNvPr id="733" name="Line"/>
          <p:cNvSpPr/>
          <p:nvPr/>
        </p:nvSpPr>
        <p:spPr>
          <a:xfrm flipV="1">
            <a:off x="3448130" y="2777537"/>
            <a:ext cx="793627" cy="1130899"/>
          </a:xfrm>
          <a:prstGeom prst="line">
            <a:avLst/>
          </a:prstGeom>
          <a:ln w="25400">
            <a:solidFill>
              <a:srgbClr val="535353"/>
            </a:solidFill>
          </a:ln>
          <a:effectLst>
            <a:outerShdw sx="100000" sy="100000" kx="0" ky="0" algn="b" rotWithShape="0" blurRad="38100" dist="20000" dir="5400000">
              <a:srgbClr val="000000">
                <a:alpha val="38000"/>
              </a:srgbClr>
            </a:outerShdw>
          </a:effectLst>
        </p:spPr>
        <p:txBody>
          <a:bodyPr lIns="0" tIns="0" rIns="0" bIns="0"/>
          <a:lstStyle/>
          <a:p>
            <a:pPr/>
          </a:p>
        </p:txBody>
      </p:sp>
      <p:sp>
        <p:nvSpPr>
          <p:cNvPr id="734" name="Line"/>
          <p:cNvSpPr/>
          <p:nvPr/>
        </p:nvSpPr>
        <p:spPr>
          <a:xfrm flipH="1" flipV="1">
            <a:off x="4274349" y="2785226"/>
            <a:ext cx="670670" cy="1115521"/>
          </a:xfrm>
          <a:prstGeom prst="line">
            <a:avLst/>
          </a:prstGeom>
          <a:ln w="25400">
            <a:solidFill>
              <a:srgbClr val="535353"/>
            </a:solidFill>
          </a:ln>
          <a:effectLst>
            <a:outerShdw sx="100000" sy="100000" kx="0" ky="0" algn="b" rotWithShape="0" blurRad="38100" dist="20000" dir="5400000">
              <a:srgbClr val="000000">
                <a:alpha val="38000"/>
              </a:srgbClr>
            </a:outerShdw>
          </a:effectLst>
        </p:spPr>
        <p:txBody>
          <a:bodyPr lIns="0" tIns="0" rIns="0" bIns="0"/>
          <a:lstStyle/>
          <a:p>
            <a:pPr/>
          </a:p>
        </p:txBody>
      </p:sp>
      <p:sp>
        <p:nvSpPr>
          <p:cNvPr id="735" name="Line"/>
          <p:cNvSpPr/>
          <p:nvPr/>
        </p:nvSpPr>
        <p:spPr>
          <a:xfrm flipH="1" flipV="1">
            <a:off x="7397968" y="2799019"/>
            <a:ext cx="121525" cy="1568576"/>
          </a:xfrm>
          <a:prstGeom prst="line">
            <a:avLst/>
          </a:prstGeom>
          <a:ln w="25400">
            <a:solidFill>
              <a:srgbClr val="535353"/>
            </a:solidFill>
          </a:ln>
          <a:effectLst>
            <a:outerShdw sx="100000" sy="100000" kx="0" ky="0" algn="b" rotWithShape="0" blurRad="38100" dist="20000" dir="5400000">
              <a:srgbClr val="000000">
                <a:alpha val="38000"/>
              </a:srgbClr>
            </a:outerShdw>
          </a:effectLst>
        </p:spPr>
        <p:txBody>
          <a:bodyPr lIns="0" tIns="0" rIns="0" bIns="0"/>
          <a:lstStyle/>
          <a:p>
            <a:pPr/>
          </a:p>
        </p:txBody>
      </p:sp>
      <p:sp>
        <p:nvSpPr>
          <p:cNvPr id="736" name="Line"/>
          <p:cNvSpPr/>
          <p:nvPr/>
        </p:nvSpPr>
        <p:spPr>
          <a:xfrm flipV="1">
            <a:off x="7226488" y="2784532"/>
            <a:ext cx="165311" cy="1597550"/>
          </a:xfrm>
          <a:prstGeom prst="line">
            <a:avLst/>
          </a:prstGeom>
          <a:ln w="25400">
            <a:solidFill>
              <a:srgbClr val="535353"/>
            </a:solidFill>
          </a:ln>
          <a:effectLst>
            <a:outerShdw sx="100000" sy="100000" kx="0" ky="0" algn="b" rotWithShape="0" blurRad="38100" dist="20000" dir="5400000">
              <a:srgbClr val="000000">
                <a:alpha val="38000"/>
              </a:srgbClr>
            </a:outerShdw>
          </a:effectLst>
        </p:spPr>
        <p:txBody>
          <a:bodyPr lIns="0" tIns="0" rIns="0" bIns="0"/>
          <a:lstStyle/>
          <a:p>
            <a:pPr/>
          </a:p>
        </p:txBody>
      </p:sp>
      <p:sp>
        <p:nvSpPr>
          <p:cNvPr id="737" name="CPU NODE 2"/>
          <p:cNvSpPr/>
          <p:nvPr/>
        </p:nvSpPr>
        <p:spPr>
          <a:xfrm>
            <a:off x="6674143" y="2390786"/>
            <a:ext cx="1270001" cy="381794"/>
          </a:xfrm>
          <a:prstGeom prst="rect">
            <a:avLst/>
          </a:prstGeom>
          <a:solidFill>
            <a:srgbClr val="FFFFFF"/>
          </a:solidFill>
          <a:ln w="25400">
            <a:solidFill>
              <a:schemeClr val="accent2">
                <a:satOff val="-27688"/>
                <a:lumOff val="-13098"/>
              </a:schemeClr>
            </a:solidFill>
          </a:ln>
          <a:extLst>
            <a:ext uri="{C572A759-6A51-4108-AA02-DFA0A04FC94B}">
              <ma14:wrappingTextBoxFlag xmlns:ma14="http://schemas.microsoft.com/office/mac/drawingml/2011/main" val="1"/>
            </a:ext>
          </a:extLst>
        </p:spPr>
        <p:txBody>
          <a:bodyPr lIns="0" tIns="0" rIns="0" bIns="0" anchor="ctr"/>
          <a:lstStyle>
            <a:lvl1pPr algn="ctr"/>
          </a:lstStyle>
          <a:p>
            <a:pPr/>
            <a:r>
              <a:t>CPU NODE 2</a:t>
            </a:r>
          </a:p>
        </p:txBody>
      </p:sp>
      <p:sp>
        <p:nvSpPr>
          <p:cNvPr id="738" name="GPU 5"/>
          <p:cNvSpPr/>
          <p:nvPr/>
        </p:nvSpPr>
        <p:spPr>
          <a:xfrm>
            <a:off x="5981993" y="3913393"/>
            <a:ext cx="1270001" cy="325223"/>
          </a:xfrm>
          <a:prstGeom prst="rect">
            <a:avLst/>
          </a:prstGeom>
          <a:solidFill>
            <a:srgbClr val="FFFFFF"/>
          </a:solidFill>
          <a:ln w="25400">
            <a:solidFill>
              <a:schemeClr val="accent1"/>
            </a:solidFill>
          </a:ln>
          <a:extLst>
            <a:ext uri="{C572A759-6A51-4108-AA02-DFA0A04FC94B}">
              <ma14:wrappingTextBoxFlag xmlns:ma14="http://schemas.microsoft.com/office/mac/drawingml/2011/main" val="1"/>
            </a:ext>
          </a:extLst>
        </p:spPr>
        <p:txBody>
          <a:bodyPr lIns="0" tIns="0" rIns="0" bIns="0" anchor="ctr"/>
          <a:lstStyle>
            <a:lvl1pPr algn="ctr"/>
          </a:lstStyle>
          <a:p>
            <a:pPr/>
            <a:r>
              <a:t>GPU 5</a:t>
            </a:r>
          </a:p>
        </p:txBody>
      </p:sp>
      <p:sp>
        <p:nvSpPr>
          <p:cNvPr id="739" name="GPU 6"/>
          <p:cNvSpPr/>
          <p:nvPr/>
        </p:nvSpPr>
        <p:spPr>
          <a:xfrm>
            <a:off x="7398043" y="3913393"/>
            <a:ext cx="1270001" cy="325223"/>
          </a:xfrm>
          <a:prstGeom prst="rect">
            <a:avLst/>
          </a:prstGeom>
          <a:solidFill>
            <a:srgbClr val="FFFFFF"/>
          </a:solidFill>
          <a:ln w="25400">
            <a:solidFill>
              <a:schemeClr val="accent1"/>
            </a:solidFill>
          </a:ln>
          <a:extLst>
            <a:ext uri="{C572A759-6A51-4108-AA02-DFA0A04FC94B}">
              <ma14:wrappingTextBoxFlag xmlns:ma14="http://schemas.microsoft.com/office/mac/drawingml/2011/main" val="1"/>
            </a:ext>
          </a:extLst>
        </p:spPr>
        <p:txBody>
          <a:bodyPr lIns="0" tIns="0" rIns="0" bIns="0" anchor="ctr"/>
          <a:lstStyle>
            <a:lvl1pPr algn="ctr"/>
          </a:lstStyle>
          <a:p>
            <a:pPr/>
            <a:r>
              <a:t>GPU 6</a:t>
            </a:r>
          </a:p>
        </p:txBody>
      </p:sp>
      <p:sp>
        <p:nvSpPr>
          <p:cNvPr id="740" name="GPU 7"/>
          <p:cNvSpPr/>
          <p:nvPr/>
        </p:nvSpPr>
        <p:spPr>
          <a:xfrm>
            <a:off x="5981993" y="4364243"/>
            <a:ext cx="1270001" cy="325223"/>
          </a:xfrm>
          <a:prstGeom prst="rect">
            <a:avLst/>
          </a:prstGeom>
          <a:solidFill>
            <a:srgbClr val="FFFFFF"/>
          </a:solidFill>
          <a:ln w="25400">
            <a:solidFill>
              <a:schemeClr val="accent1"/>
            </a:solidFill>
          </a:ln>
          <a:extLst>
            <a:ext uri="{C572A759-6A51-4108-AA02-DFA0A04FC94B}">
              <ma14:wrappingTextBoxFlag xmlns:ma14="http://schemas.microsoft.com/office/mac/drawingml/2011/main" val="1"/>
            </a:ext>
          </a:extLst>
        </p:spPr>
        <p:txBody>
          <a:bodyPr lIns="0" tIns="0" rIns="0" bIns="0" anchor="ctr"/>
          <a:lstStyle>
            <a:lvl1pPr algn="ctr"/>
          </a:lstStyle>
          <a:p>
            <a:pPr/>
            <a:r>
              <a:t>GPU 7</a:t>
            </a:r>
          </a:p>
        </p:txBody>
      </p:sp>
      <p:sp>
        <p:nvSpPr>
          <p:cNvPr id="741" name="GPU 8"/>
          <p:cNvSpPr/>
          <p:nvPr/>
        </p:nvSpPr>
        <p:spPr>
          <a:xfrm>
            <a:off x="7398043" y="4364243"/>
            <a:ext cx="1270001" cy="325223"/>
          </a:xfrm>
          <a:prstGeom prst="rect">
            <a:avLst/>
          </a:prstGeom>
          <a:solidFill>
            <a:srgbClr val="FFFFFF"/>
          </a:solidFill>
          <a:ln w="25400">
            <a:solidFill>
              <a:schemeClr val="accent1"/>
            </a:solidFill>
          </a:ln>
          <a:extLst>
            <a:ext uri="{C572A759-6A51-4108-AA02-DFA0A04FC94B}">
              <ma14:wrappingTextBoxFlag xmlns:ma14="http://schemas.microsoft.com/office/mac/drawingml/2011/main" val="1"/>
            </a:ext>
          </a:extLst>
        </p:spPr>
        <p:txBody>
          <a:bodyPr lIns="0" tIns="0" rIns="0" bIns="0" anchor="ctr"/>
          <a:lstStyle>
            <a:lvl1pPr algn="ctr"/>
          </a:lstStyle>
          <a:p>
            <a:pPr/>
            <a:r>
              <a:t>GPU 8</a:t>
            </a:r>
          </a:p>
        </p:txBody>
      </p:sp>
      <p:sp>
        <p:nvSpPr>
          <p:cNvPr id="742" name="Line"/>
          <p:cNvSpPr/>
          <p:nvPr/>
        </p:nvSpPr>
        <p:spPr>
          <a:xfrm flipV="1">
            <a:off x="6566273" y="2777537"/>
            <a:ext cx="793627" cy="1130899"/>
          </a:xfrm>
          <a:prstGeom prst="line">
            <a:avLst/>
          </a:prstGeom>
          <a:ln w="25400">
            <a:solidFill>
              <a:srgbClr val="535353"/>
            </a:solidFill>
          </a:ln>
          <a:effectLst>
            <a:outerShdw sx="100000" sy="100000" kx="0" ky="0" algn="b" rotWithShape="0" blurRad="38100" dist="20000" dir="5400000">
              <a:srgbClr val="000000">
                <a:alpha val="38000"/>
              </a:srgbClr>
            </a:outerShdw>
          </a:effectLst>
        </p:spPr>
        <p:txBody>
          <a:bodyPr lIns="0" tIns="0" rIns="0" bIns="0"/>
          <a:lstStyle/>
          <a:p>
            <a:pPr/>
          </a:p>
        </p:txBody>
      </p:sp>
      <p:sp>
        <p:nvSpPr>
          <p:cNvPr id="743" name="Line"/>
          <p:cNvSpPr/>
          <p:nvPr/>
        </p:nvSpPr>
        <p:spPr>
          <a:xfrm flipH="1" flipV="1">
            <a:off x="7392492" y="2785226"/>
            <a:ext cx="670670" cy="1115521"/>
          </a:xfrm>
          <a:prstGeom prst="line">
            <a:avLst/>
          </a:prstGeom>
          <a:ln w="25400">
            <a:solidFill>
              <a:srgbClr val="535353"/>
            </a:solidFill>
          </a:ln>
          <a:effectLst>
            <a:outerShdw sx="100000" sy="100000" kx="0" ky="0" algn="b" rotWithShape="0" blurRad="38100" dist="20000" dir="5400000">
              <a:srgbClr val="000000">
                <a:alpha val="38000"/>
              </a:srgbClr>
            </a:outerShdw>
          </a:effectLst>
        </p:spPr>
        <p:txBody>
          <a:bodyPr lIns="0" tIns="0" rIns="0" bIns="0"/>
          <a:lstStyle/>
          <a:p>
            <a:pPr/>
          </a:p>
        </p:txBody>
      </p:sp>
      <p:sp>
        <p:nvSpPr>
          <p:cNvPr id="749" name="Connection Line"/>
          <p:cNvSpPr/>
          <p:nvPr/>
        </p:nvSpPr>
        <p:spPr>
          <a:xfrm>
            <a:off x="6750705" y="4720518"/>
            <a:ext cx="1416051" cy="538816"/>
          </a:xfrm>
          <a:custGeom>
            <a:avLst/>
            <a:gdLst/>
            <a:ahLst/>
            <a:cxnLst>
              <a:cxn ang="0">
                <a:pos x="wd2" y="hd2"/>
              </a:cxn>
              <a:cxn ang="5400000">
                <a:pos x="wd2" y="hd2"/>
              </a:cxn>
              <a:cxn ang="10800000">
                <a:pos x="wd2" y="hd2"/>
              </a:cxn>
              <a:cxn ang="16200000">
                <a:pos x="wd2" y="hd2"/>
              </a:cxn>
            </a:cxnLst>
            <a:rect l="0" t="0" r="r" b="b"/>
            <a:pathLst>
              <a:path w="21600" h="16200" fill="norm" stroke="1" extrusionOk="0">
                <a:moveTo>
                  <a:pt x="21600" y="0"/>
                </a:moveTo>
                <a:cubicBezTo>
                  <a:pt x="14400" y="21600"/>
                  <a:pt x="7200" y="21600"/>
                  <a:pt x="0" y="0"/>
                </a:cubicBezTo>
              </a:path>
            </a:pathLst>
          </a:custGeom>
          <a:ln w="25400">
            <a:solidFill>
              <a:srgbClr val="3EB754"/>
            </a:solidFill>
          </a:ln>
          <a:effectLst>
            <a:outerShdw sx="100000" sy="100000" kx="0" ky="0" algn="b" rotWithShape="0" blurRad="38100" dist="20000" dir="5400000">
              <a:srgbClr val="000000">
                <a:alpha val="38000"/>
              </a:srgbClr>
            </a:outerShdw>
          </a:effectLst>
        </p:spPr>
        <p:txBody>
          <a:bodyPr/>
          <a:lstStyle/>
          <a:p>
            <a:pPr/>
          </a:p>
        </p:txBody>
      </p:sp>
      <p:sp>
        <p:nvSpPr>
          <p:cNvPr id="750" name="Connection Line"/>
          <p:cNvSpPr/>
          <p:nvPr/>
        </p:nvSpPr>
        <p:spPr>
          <a:xfrm>
            <a:off x="3482975" y="4720518"/>
            <a:ext cx="1416051" cy="538816"/>
          </a:xfrm>
          <a:custGeom>
            <a:avLst/>
            <a:gdLst/>
            <a:ahLst/>
            <a:cxnLst>
              <a:cxn ang="0">
                <a:pos x="wd2" y="hd2"/>
              </a:cxn>
              <a:cxn ang="5400000">
                <a:pos x="wd2" y="hd2"/>
              </a:cxn>
              <a:cxn ang="10800000">
                <a:pos x="wd2" y="hd2"/>
              </a:cxn>
              <a:cxn ang="16200000">
                <a:pos x="wd2" y="hd2"/>
              </a:cxn>
            </a:cxnLst>
            <a:rect l="0" t="0" r="r" b="b"/>
            <a:pathLst>
              <a:path w="21600" h="16200" fill="norm" stroke="1" extrusionOk="0">
                <a:moveTo>
                  <a:pt x="21600" y="0"/>
                </a:moveTo>
                <a:cubicBezTo>
                  <a:pt x="14400" y="21600"/>
                  <a:pt x="7200" y="21600"/>
                  <a:pt x="0" y="0"/>
                </a:cubicBezTo>
              </a:path>
            </a:pathLst>
          </a:custGeom>
          <a:ln w="25400">
            <a:solidFill>
              <a:srgbClr val="3EB754"/>
            </a:solidFill>
          </a:ln>
          <a:effectLst>
            <a:outerShdw sx="100000" sy="100000" kx="0" ky="0" algn="b" rotWithShape="0" blurRad="38100" dist="20000" dir="5400000">
              <a:srgbClr val="000000">
                <a:alpha val="38000"/>
              </a:srgbClr>
            </a:outerShdw>
          </a:effectLst>
        </p:spPr>
        <p:txBody>
          <a:bodyPr/>
          <a:lstStyle/>
          <a:p>
            <a:pPr/>
          </a:p>
        </p:txBody>
      </p:sp>
      <p:sp>
        <p:nvSpPr>
          <p:cNvPr id="746" name="Line"/>
          <p:cNvSpPr/>
          <p:nvPr/>
        </p:nvSpPr>
        <p:spPr>
          <a:xfrm>
            <a:off x="4832723" y="2587636"/>
            <a:ext cx="1834697" cy="1"/>
          </a:xfrm>
          <a:prstGeom prst="line">
            <a:avLst/>
          </a:prstGeom>
          <a:ln w="25400">
            <a:solidFill>
              <a:srgbClr val="FF2600"/>
            </a:solidFill>
          </a:ln>
          <a:effectLst>
            <a:outerShdw sx="100000" sy="100000" kx="0" ky="0" algn="b" rotWithShape="0" blurRad="38100" dist="20000" dir="5400000">
              <a:srgbClr val="000000">
                <a:alpha val="38000"/>
              </a:srgbClr>
            </a:outerShdw>
          </a:effectLst>
        </p:spPr>
        <p:txBody>
          <a:bodyPr lIns="0" tIns="0" rIns="0" bIns="0"/>
          <a:lstStyle/>
          <a:p>
            <a:pPr/>
          </a:p>
        </p:txBody>
      </p:sp>
      <p:sp>
        <p:nvSpPr>
          <p:cNvPr id="747" name="MPI_Send / MPI_Recv SLOW!"/>
          <p:cNvSpPr txBox="1"/>
          <p:nvPr/>
        </p:nvSpPr>
        <p:spPr>
          <a:xfrm>
            <a:off x="4844477" y="1933846"/>
            <a:ext cx="1811190" cy="4005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a:defRPr>
                <a:solidFill>
                  <a:srgbClr val="FF2600"/>
                </a:solidFill>
              </a:defRPr>
            </a:pPr>
            <a:r>
              <a:t>MPI_Send / MPI_Recv</a:t>
            </a:r>
            <a:br/>
            <a:r>
              <a:rPr b="1"/>
              <a:t>SLOW! </a:t>
            </a:r>
          </a:p>
        </p:txBody>
      </p:sp>
      <p:sp>
        <p:nvSpPr>
          <p:cNvPr id="748" name="SLI INTRA-GPU COMMUNICATION (NVLINK) FAST!"/>
          <p:cNvSpPr txBox="1"/>
          <p:nvPr/>
        </p:nvSpPr>
        <p:spPr>
          <a:xfrm>
            <a:off x="4249011" y="5473825"/>
            <a:ext cx="3693978" cy="4005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a:solidFill>
                  <a:srgbClr val="008B00"/>
                </a:solidFill>
              </a:defRPr>
            </a:pPr>
            <a:r>
              <a:t>SLI INTRA-GPU COMMUNICATION (NVLINK)</a:t>
            </a:r>
            <a:br/>
            <a:r>
              <a:rPr b="1"/>
              <a:t>FAST!</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2" name="We partition with ZOLTAN, keeping these facts in mind.…"/>
          <p:cNvSpPr txBox="1"/>
          <p:nvPr>
            <p:ph type="body" idx="1"/>
          </p:nvPr>
        </p:nvSpPr>
        <p:spPr>
          <a:prstGeom prst="rect">
            <a:avLst/>
          </a:prstGeom>
        </p:spPr>
        <p:txBody>
          <a:bodyPr/>
          <a:lstStyle/>
          <a:p>
            <a:pPr marL="457200" indent="-317500" defTabSz="457200">
              <a:lnSpc>
                <a:spcPct val="160000"/>
              </a:lnSpc>
              <a:spcBef>
                <a:spcPts val="0"/>
              </a:spcBef>
              <a:buClr>
                <a:srgbClr val="313A59"/>
              </a:buClr>
              <a:buSzPct val="100000"/>
              <a:buFont typeface="Arial"/>
              <a:buChar char="•"/>
              <a:defRPr sz="1600"/>
            </a:pPr>
            <a:r>
              <a:t>We partition with ZOLTAN, keeping these facts in mind.</a:t>
            </a:r>
          </a:p>
          <a:p>
            <a:pPr marL="457200" indent="-317500" defTabSz="457200">
              <a:lnSpc>
                <a:spcPct val="160000"/>
              </a:lnSpc>
              <a:spcBef>
                <a:spcPts val="0"/>
              </a:spcBef>
              <a:buClr>
                <a:srgbClr val="313A59"/>
              </a:buClr>
              <a:buSzPct val="100000"/>
              <a:buFont typeface="Arial"/>
              <a:buChar char="•"/>
              <a:defRPr sz="1600"/>
            </a:pPr>
            <a:r>
              <a:t>MPI_GRAPH partitioning communicator for describing topology.</a:t>
            </a:r>
          </a:p>
          <a:p>
            <a:pPr marL="457200" indent="-317500" defTabSz="457200">
              <a:lnSpc>
                <a:spcPct val="160000"/>
              </a:lnSpc>
              <a:spcBef>
                <a:spcPts val="0"/>
              </a:spcBef>
              <a:buClr>
                <a:srgbClr val="313A59"/>
              </a:buClr>
              <a:buSzPct val="100000"/>
              <a:buFont typeface="Arial"/>
              <a:buChar char="•"/>
              <a:defRPr sz="1600"/>
            </a:pPr>
            <a:r>
              <a:t>NVLINK for GPU/GPU communication via SLI. (We use the CUDA API).</a:t>
            </a:r>
          </a:p>
          <a:p>
            <a:pPr marL="457200" indent="-317500" defTabSz="457200">
              <a:lnSpc>
                <a:spcPct val="160000"/>
              </a:lnSpc>
              <a:spcBef>
                <a:spcPts val="0"/>
              </a:spcBef>
              <a:buClr>
                <a:srgbClr val="313A59"/>
              </a:buClr>
              <a:buSzPct val="100000"/>
              <a:buFont typeface="Arial"/>
              <a:buChar char="•"/>
              <a:defRPr sz="1600"/>
            </a:pPr>
            <a:r>
              <a:t>MPI for CPU/CPU communication.</a:t>
            </a:r>
          </a:p>
        </p:txBody>
      </p:sp>
      <p:sp>
        <p:nvSpPr>
          <p:cNvPr id="753" name="Partitioning Strategy - CUDA + MPI"/>
          <p:cNvSpPr txBox="1"/>
          <p:nvPr>
            <p:ph type="title"/>
          </p:nvPr>
        </p:nvSpPr>
        <p:spPr>
          <a:prstGeom prst="rect">
            <a:avLst/>
          </a:prstGeom>
        </p:spPr>
        <p:txBody>
          <a:bodyPr/>
          <a:lstStyle/>
          <a:p>
            <a:pPr/>
            <a:r>
              <a:t>Partitioning Strategy - CUDA + MPI</a:t>
            </a:r>
          </a:p>
        </p:txBody>
      </p:sp>
      <p:sp>
        <p:nvSpPr>
          <p:cNvPr id="75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55" name="Square"/>
          <p:cNvSpPr/>
          <p:nvPr/>
        </p:nvSpPr>
        <p:spPr>
          <a:xfrm>
            <a:off x="8210550" y="3077368"/>
            <a:ext cx="1399779" cy="1399779"/>
          </a:xfrm>
          <a:prstGeom prst="rect">
            <a:avLst/>
          </a:prstGeom>
          <a:solidFill>
            <a:srgbClr val="FFFFFF"/>
          </a:solidFill>
          <a:ln w="25400">
            <a:solidFill>
              <a:schemeClr val="accent1"/>
            </a:solidFill>
          </a:ln>
        </p:spPr>
        <p:txBody>
          <a:bodyPr lIns="0" tIns="0" rIns="0" bIns="0"/>
          <a:lstStyle/>
          <a:p>
            <a:pPr/>
          </a:p>
        </p:txBody>
      </p:sp>
      <p:sp>
        <p:nvSpPr>
          <p:cNvPr id="756" name="Square"/>
          <p:cNvSpPr/>
          <p:nvPr/>
        </p:nvSpPr>
        <p:spPr>
          <a:xfrm>
            <a:off x="9791700" y="3077368"/>
            <a:ext cx="1399779" cy="1399779"/>
          </a:xfrm>
          <a:prstGeom prst="rect">
            <a:avLst/>
          </a:prstGeom>
          <a:solidFill>
            <a:srgbClr val="FFFFFF"/>
          </a:solidFill>
          <a:ln w="25400">
            <a:solidFill>
              <a:schemeClr val="accent1"/>
            </a:solidFill>
          </a:ln>
        </p:spPr>
        <p:txBody>
          <a:bodyPr lIns="0" tIns="0" rIns="0" bIns="0"/>
          <a:lstStyle/>
          <a:p>
            <a:pPr/>
          </a:p>
        </p:txBody>
      </p:sp>
      <p:sp>
        <p:nvSpPr>
          <p:cNvPr id="757" name="Square"/>
          <p:cNvSpPr/>
          <p:nvPr/>
        </p:nvSpPr>
        <p:spPr>
          <a:xfrm>
            <a:off x="8210550" y="4652168"/>
            <a:ext cx="1399779" cy="1399779"/>
          </a:xfrm>
          <a:prstGeom prst="rect">
            <a:avLst/>
          </a:prstGeom>
          <a:solidFill>
            <a:srgbClr val="FFFFFF"/>
          </a:solidFill>
          <a:ln w="25400">
            <a:solidFill>
              <a:schemeClr val="accent1"/>
            </a:solidFill>
          </a:ln>
        </p:spPr>
        <p:txBody>
          <a:bodyPr lIns="0" tIns="0" rIns="0" bIns="0"/>
          <a:lstStyle/>
          <a:p>
            <a:pPr/>
          </a:p>
        </p:txBody>
      </p:sp>
      <p:sp>
        <p:nvSpPr>
          <p:cNvPr id="758" name="Square"/>
          <p:cNvSpPr/>
          <p:nvPr/>
        </p:nvSpPr>
        <p:spPr>
          <a:xfrm>
            <a:off x="9791700" y="4652168"/>
            <a:ext cx="1399779" cy="1399779"/>
          </a:xfrm>
          <a:prstGeom prst="rect">
            <a:avLst/>
          </a:prstGeom>
          <a:solidFill>
            <a:srgbClr val="FFFFFF"/>
          </a:solidFill>
          <a:ln w="25400">
            <a:solidFill>
              <a:schemeClr val="accent1"/>
            </a:solidFill>
          </a:ln>
        </p:spPr>
        <p:txBody>
          <a:bodyPr lIns="0" tIns="0" rIns="0" bIns="0"/>
          <a:lstStyle/>
          <a:p>
            <a:pPr/>
          </a:p>
        </p:txBody>
      </p:sp>
      <p:sp>
        <p:nvSpPr>
          <p:cNvPr id="759" name="Partitioning Strategy"/>
          <p:cNvSpPr txBox="1"/>
          <p:nvPr/>
        </p:nvSpPr>
        <p:spPr>
          <a:xfrm>
            <a:off x="8022108" y="2276208"/>
            <a:ext cx="3384942" cy="38248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i="1" sz="2700" u="sng"/>
            </a:lvl1pPr>
          </a:lstStyle>
          <a:p>
            <a:pPr/>
            <a:r>
              <a:t>Partitioning Strategy</a:t>
            </a:r>
          </a:p>
        </p:txBody>
      </p:sp>
      <p:sp>
        <p:nvSpPr>
          <p:cNvPr id="760" name="GPU  1"/>
          <p:cNvSpPr/>
          <p:nvPr/>
        </p:nvSpPr>
        <p:spPr>
          <a:xfrm>
            <a:off x="8318529" y="3194873"/>
            <a:ext cx="555170" cy="555170"/>
          </a:xfrm>
          <a:prstGeom prst="rect">
            <a:avLst/>
          </a:prstGeom>
          <a:solidFill>
            <a:srgbClr val="FFFFFF"/>
          </a:solidFill>
          <a:ln w="25400">
            <a:solidFill>
              <a:schemeClr val="accent6">
                <a:lumOff val="-9568"/>
              </a:schemeClr>
            </a:solidFill>
          </a:ln>
          <a:extLst>
            <a:ext uri="{C572A759-6A51-4108-AA02-DFA0A04FC94B}">
              <ma14:wrappingTextBoxFlag xmlns:ma14="http://schemas.microsoft.com/office/mac/drawingml/2011/main" val="1"/>
            </a:ext>
          </a:extLst>
        </p:spPr>
        <p:txBody>
          <a:bodyPr lIns="0" tIns="0" rIns="0" bIns="0" anchor="ctr"/>
          <a:lstStyle/>
          <a:p>
            <a:pPr algn="ctr">
              <a:defRPr sz="1200"/>
            </a:pPr>
            <a:r>
              <a:t>GPU </a:t>
            </a:r>
            <a:br/>
            <a:r>
              <a:t>1</a:t>
            </a:r>
          </a:p>
        </p:txBody>
      </p:sp>
      <p:sp>
        <p:nvSpPr>
          <p:cNvPr id="761" name="GPU  2"/>
          <p:cNvSpPr/>
          <p:nvPr/>
        </p:nvSpPr>
        <p:spPr>
          <a:xfrm>
            <a:off x="8947179" y="3194873"/>
            <a:ext cx="555170" cy="555170"/>
          </a:xfrm>
          <a:prstGeom prst="rect">
            <a:avLst/>
          </a:prstGeom>
          <a:solidFill>
            <a:srgbClr val="FFFFFF"/>
          </a:solidFill>
          <a:ln w="25400">
            <a:solidFill>
              <a:schemeClr val="accent6">
                <a:lumOff val="-9568"/>
              </a:schemeClr>
            </a:solidFill>
          </a:ln>
          <a:extLst>
            <a:ext uri="{C572A759-6A51-4108-AA02-DFA0A04FC94B}">
              <ma14:wrappingTextBoxFlag xmlns:ma14="http://schemas.microsoft.com/office/mac/drawingml/2011/main" val="1"/>
            </a:ext>
          </a:extLst>
        </p:spPr>
        <p:txBody>
          <a:bodyPr lIns="0" tIns="0" rIns="0" bIns="0" anchor="ctr"/>
          <a:lstStyle/>
          <a:p>
            <a:pPr algn="ctr">
              <a:defRPr sz="1200"/>
            </a:pPr>
            <a:r>
              <a:t>GPU </a:t>
            </a:r>
            <a:br/>
            <a:r>
              <a:t>2</a:t>
            </a:r>
          </a:p>
        </p:txBody>
      </p:sp>
      <p:sp>
        <p:nvSpPr>
          <p:cNvPr id="762" name="GPU  3"/>
          <p:cNvSpPr/>
          <p:nvPr/>
        </p:nvSpPr>
        <p:spPr>
          <a:xfrm>
            <a:off x="8318529" y="3804473"/>
            <a:ext cx="555170" cy="555170"/>
          </a:xfrm>
          <a:prstGeom prst="rect">
            <a:avLst/>
          </a:prstGeom>
          <a:solidFill>
            <a:srgbClr val="FFFFFF"/>
          </a:solidFill>
          <a:ln w="25400">
            <a:solidFill>
              <a:schemeClr val="accent6">
                <a:lumOff val="-9568"/>
              </a:schemeClr>
            </a:solidFill>
          </a:ln>
          <a:extLst>
            <a:ext uri="{C572A759-6A51-4108-AA02-DFA0A04FC94B}">
              <ma14:wrappingTextBoxFlag xmlns:ma14="http://schemas.microsoft.com/office/mac/drawingml/2011/main" val="1"/>
            </a:ext>
          </a:extLst>
        </p:spPr>
        <p:txBody>
          <a:bodyPr lIns="0" tIns="0" rIns="0" bIns="0" anchor="ctr"/>
          <a:lstStyle/>
          <a:p>
            <a:pPr algn="ctr">
              <a:defRPr sz="1200"/>
            </a:pPr>
            <a:r>
              <a:t>GPU </a:t>
            </a:r>
            <a:br/>
            <a:r>
              <a:t>3</a:t>
            </a:r>
          </a:p>
        </p:txBody>
      </p:sp>
      <p:sp>
        <p:nvSpPr>
          <p:cNvPr id="763" name="GPU  4"/>
          <p:cNvSpPr/>
          <p:nvPr/>
        </p:nvSpPr>
        <p:spPr>
          <a:xfrm>
            <a:off x="8947179" y="3804473"/>
            <a:ext cx="555170" cy="555170"/>
          </a:xfrm>
          <a:prstGeom prst="rect">
            <a:avLst/>
          </a:prstGeom>
          <a:solidFill>
            <a:srgbClr val="FFFFFF"/>
          </a:solidFill>
          <a:ln w="25400">
            <a:solidFill>
              <a:schemeClr val="accent6">
                <a:lumOff val="-9568"/>
              </a:schemeClr>
            </a:solidFill>
          </a:ln>
          <a:extLst>
            <a:ext uri="{C572A759-6A51-4108-AA02-DFA0A04FC94B}">
              <ma14:wrappingTextBoxFlag xmlns:ma14="http://schemas.microsoft.com/office/mac/drawingml/2011/main" val="1"/>
            </a:ext>
          </a:extLst>
        </p:spPr>
        <p:txBody>
          <a:bodyPr lIns="0" tIns="0" rIns="0" bIns="0" anchor="ctr"/>
          <a:lstStyle/>
          <a:p>
            <a:pPr algn="ctr">
              <a:defRPr sz="1200"/>
            </a:pPr>
            <a:r>
              <a:t>GPU </a:t>
            </a:r>
            <a:br/>
            <a:r>
              <a:t>4</a:t>
            </a:r>
          </a:p>
        </p:txBody>
      </p:sp>
      <p:sp>
        <p:nvSpPr>
          <p:cNvPr id="764" name="GPU  5"/>
          <p:cNvSpPr/>
          <p:nvPr/>
        </p:nvSpPr>
        <p:spPr>
          <a:xfrm>
            <a:off x="9899679" y="3194873"/>
            <a:ext cx="555170" cy="555170"/>
          </a:xfrm>
          <a:prstGeom prst="rect">
            <a:avLst/>
          </a:prstGeom>
          <a:solidFill>
            <a:srgbClr val="FFFFFF"/>
          </a:solidFill>
          <a:ln w="25400">
            <a:solidFill>
              <a:schemeClr val="accent6">
                <a:lumOff val="-9568"/>
              </a:schemeClr>
            </a:solidFill>
          </a:ln>
          <a:extLst>
            <a:ext uri="{C572A759-6A51-4108-AA02-DFA0A04FC94B}">
              <ma14:wrappingTextBoxFlag xmlns:ma14="http://schemas.microsoft.com/office/mac/drawingml/2011/main" val="1"/>
            </a:ext>
          </a:extLst>
        </p:spPr>
        <p:txBody>
          <a:bodyPr lIns="0" tIns="0" rIns="0" bIns="0" anchor="ctr"/>
          <a:lstStyle/>
          <a:p>
            <a:pPr algn="ctr">
              <a:defRPr sz="1200"/>
            </a:pPr>
            <a:r>
              <a:t>GPU </a:t>
            </a:r>
            <a:br/>
            <a:r>
              <a:t>5</a:t>
            </a:r>
          </a:p>
        </p:txBody>
      </p:sp>
      <p:sp>
        <p:nvSpPr>
          <p:cNvPr id="765" name="GPU  6"/>
          <p:cNvSpPr/>
          <p:nvPr/>
        </p:nvSpPr>
        <p:spPr>
          <a:xfrm>
            <a:off x="10528329" y="3194873"/>
            <a:ext cx="555170" cy="555170"/>
          </a:xfrm>
          <a:prstGeom prst="rect">
            <a:avLst/>
          </a:prstGeom>
          <a:solidFill>
            <a:srgbClr val="FFFFFF"/>
          </a:solidFill>
          <a:ln w="25400">
            <a:solidFill>
              <a:schemeClr val="accent6">
                <a:lumOff val="-9568"/>
              </a:schemeClr>
            </a:solidFill>
          </a:ln>
          <a:extLst>
            <a:ext uri="{C572A759-6A51-4108-AA02-DFA0A04FC94B}">
              <ma14:wrappingTextBoxFlag xmlns:ma14="http://schemas.microsoft.com/office/mac/drawingml/2011/main" val="1"/>
            </a:ext>
          </a:extLst>
        </p:spPr>
        <p:txBody>
          <a:bodyPr lIns="0" tIns="0" rIns="0" bIns="0" anchor="ctr"/>
          <a:lstStyle/>
          <a:p>
            <a:pPr algn="ctr">
              <a:defRPr sz="1200"/>
            </a:pPr>
            <a:r>
              <a:t>GPU</a:t>
            </a:r>
            <a:br/>
            <a:r>
              <a:t> 6</a:t>
            </a:r>
          </a:p>
        </p:txBody>
      </p:sp>
      <p:sp>
        <p:nvSpPr>
          <p:cNvPr id="766" name="GPU  7"/>
          <p:cNvSpPr/>
          <p:nvPr/>
        </p:nvSpPr>
        <p:spPr>
          <a:xfrm>
            <a:off x="9899679" y="3804473"/>
            <a:ext cx="555170" cy="555170"/>
          </a:xfrm>
          <a:prstGeom prst="rect">
            <a:avLst/>
          </a:prstGeom>
          <a:solidFill>
            <a:srgbClr val="FFFFFF"/>
          </a:solidFill>
          <a:ln w="25400">
            <a:solidFill>
              <a:schemeClr val="accent6">
                <a:lumOff val="-9568"/>
              </a:schemeClr>
            </a:solidFill>
          </a:ln>
          <a:extLst>
            <a:ext uri="{C572A759-6A51-4108-AA02-DFA0A04FC94B}">
              <ma14:wrappingTextBoxFlag xmlns:ma14="http://schemas.microsoft.com/office/mac/drawingml/2011/main" val="1"/>
            </a:ext>
          </a:extLst>
        </p:spPr>
        <p:txBody>
          <a:bodyPr lIns="0" tIns="0" rIns="0" bIns="0" anchor="ctr"/>
          <a:lstStyle/>
          <a:p>
            <a:pPr algn="ctr">
              <a:defRPr sz="1200"/>
            </a:pPr>
            <a:r>
              <a:t>GPU </a:t>
            </a:r>
            <a:br/>
            <a:r>
              <a:t>7</a:t>
            </a:r>
          </a:p>
        </p:txBody>
      </p:sp>
      <p:sp>
        <p:nvSpPr>
          <p:cNvPr id="767" name="GPU…"/>
          <p:cNvSpPr/>
          <p:nvPr/>
        </p:nvSpPr>
        <p:spPr>
          <a:xfrm>
            <a:off x="10528329" y="3804473"/>
            <a:ext cx="555170" cy="555170"/>
          </a:xfrm>
          <a:prstGeom prst="rect">
            <a:avLst/>
          </a:prstGeom>
          <a:solidFill>
            <a:srgbClr val="FFFFFF"/>
          </a:solidFill>
          <a:ln w="25400">
            <a:solidFill>
              <a:schemeClr val="accent6">
                <a:lumOff val="-9568"/>
              </a:schemeClr>
            </a:solidFill>
          </a:ln>
          <a:extLst>
            <a:ext uri="{C572A759-6A51-4108-AA02-DFA0A04FC94B}">
              <ma14:wrappingTextBoxFlag xmlns:ma14="http://schemas.microsoft.com/office/mac/drawingml/2011/main" val="1"/>
            </a:ext>
          </a:extLst>
        </p:spPr>
        <p:txBody>
          <a:bodyPr lIns="0" tIns="0" rIns="0" bIns="0" anchor="ctr"/>
          <a:lstStyle/>
          <a:p>
            <a:pPr algn="ctr">
              <a:defRPr sz="1200"/>
            </a:pPr>
            <a:r>
              <a:t>GPU </a:t>
            </a:r>
          </a:p>
          <a:p>
            <a:pPr algn="ctr">
              <a:defRPr sz="1200"/>
            </a:pPr>
            <a:r>
              <a:t>8</a:t>
            </a:r>
          </a:p>
        </p:txBody>
      </p:sp>
      <p:sp>
        <p:nvSpPr>
          <p:cNvPr id="768" name="GPU  9"/>
          <p:cNvSpPr/>
          <p:nvPr/>
        </p:nvSpPr>
        <p:spPr>
          <a:xfrm>
            <a:off x="8318529" y="4769673"/>
            <a:ext cx="555170" cy="555170"/>
          </a:xfrm>
          <a:prstGeom prst="rect">
            <a:avLst/>
          </a:prstGeom>
          <a:solidFill>
            <a:srgbClr val="FFFFFF"/>
          </a:solidFill>
          <a:ln w="25400">
            <a:solidFill>
              <a:schemeClr val="accent6">
                <a:lumOff val="-9568"/>
              </a:schemeClr>
            </a:solidFill>
          </a:ln>
          <a:extLst>
            <a:ext uri="{C572A759-6A51-4108-AA02-DFA0A04FC94B}">
              <ma14:wrappingTextBoxFlag xmlns:ma14="http://schemas.microsoft.com/office/mac/drawingml/2011/main" val="1"/>
            </a:ext>
          </a:extLst>
        </p:spPr>
        <p:txBody>
          <a:bodyPr lIns="0" tIns="0" rIns="0" bIns="0" anchor="ctr"/>
          <a:lstStyle/>
          <a:p>
            <a:pPr algn="ctr">
              <a:defRPr sz="1200"/>
            </a:pPr>
            <a:r>
              <a:t>GPU </a:t>
            </a:r>
            <a:br/>
            <a:r>
              <a:t>9</a:t>
            </a:r>
          </a:p>
        </p:txBody>
      </p:sp>
      <p:sp>
        <p:nvSpPr>
          <p:cNvPr id="769" name="GPU 10"/>
          <p:cNvSpPr/>
          <p:nvPr/>
        </p:nvSpPr>
        <p:spPr>
          <a:xfrm>
            <a:off x="8947179" y="4769673"/>
            <a:ext cx="555170" cy="555170"/>
          </a:xfrm>
          <a:prstGeom prst="rect">
            <a:avLst/>
          </a:prstGeom>
          <a:solidFill>
            <a:srgbClr val="FFFFFF"/>
          </a:solidFill>
          <a:ln w="25400">
            <a:solidFill>
              <a:schemeClr val="accent6">
                <a:lumOff val="-9568"/>
              </a:schemeClr>
            </a:solidFill>
          </a:ln>
          <a:extLst>
            <a:ext uri="{C572A759-6A51-4108-AA02-DFA0A04FC94B}">
              <ma14:wrappingTextBoxFlag xmlns:ma14="http://schemas.microsoft.com/office/mac/drawingml/2011/main" val="1"/>
            </a:ext>
          </a:extLst>
        </p:spPr>
        <p:txBody>
          <a:bodyPr lIns="0" tIns="0" rIns="0" bIns="0" anchor="ctr"/>
          <a:lstStyle>
            <a:lvl1pPr algn="ctr">
              <a:defRPr sz="1200"/>
            </a:lvl1pPr>
          </a:lstStyle>
          <a:p>
            <a:pPr/>
            <a:r>
              <a:t>GPU 10</a:t>
            </a:r>
          </a:p>
        </p:txBody>
      </p:sp>
      <p:sp>
        <p:nvSpPr>
          <p:cNvPr id="770" name="GPU 11"/>
          <p:cNvSpPr/>
          <p:nvPr/>
        </p:nvSpPr>
        <p:spPr>
          <a:xfrm>
            <a:off x="8318529" y="5379273"/>
            <a:ext cx="555170" cy="555170"/>
          </a:xfrm>
          <a:prstGeom prst="rect">
            <a:avLst/>
          </a:prstGeom>
          <a:solidFill>
            <a:srgbClr val="FFFFFF"/>
          </a:solidFill>
          <a:ln w="25400">
            <a:solidFill>
              <a:schemeClr val="accent6">
                <a:lumOff val="-9568"/>
              </a:schemeClr>
            </a:solidFill>
          </a:ln>
          <a:extLst>
            <a:ext uri="{C572A759-6A51-4108-AA02-DFA0A04FC94B}">
              <ma14:wrappingTextBoxFlag xmlns:ma14="http://schemas.microsoft.com/office/mac/drawingml/2011/main" val="1"/>
            </a:ext>
          </a:extLst>
        </p:spPr>
        <p:txBody>
          <a:bodyPr lIns="0" tIns="0" rIns="0" bIns="0" anchor="ctr"/>
          <a:lstStyle>
            <a:lvl1pPr algn="ctr">
              <a:defRPr sz="1200"/>
            </a:lvl1pPr>
          </a:lstStyle>
          <a:p>
            <a:pPr/>
            <a:r>
              <a:t>GPU 11</a:t>
            </a:r>
          </a:p>
        </p:txBody>
      </p:sp>
      <p:sp>
        <p:nvSpPr>
          <p:cNvPr id="771" name="GPU 12"/>
          <p:cNvSpPr/>
          <p:nvPr/>
        </p:nvSpPr>
        <p:spPr>
          <a:xfrm>
            <a:off x="8947179" y="5379273"/>
            <a:ext cx="555170" cy="555170"/>
          </a:xfrm>
          <a:prstGeom prst="rect">
            <a:avLst/>
          </a:prstGeom>
          <a:solidFill>
            <a:srgbClr val="FFFFFF"/>
          </a:solidFill>
          <a:ln w="25400">
            <a:solidFill>
              <a:schemeClr val="accent6">
                <a:lumOff val="-9568"/>
              </a:schemeClr>
            </a:solidFill>
          </a:ln>
          <a:extLst>
            <a:ext uri="{C572A759-6A51-4108-AA02-DFA0A04FC94B}">
              <ma14:wrappingTextBoxFlag xmlns:ma14="http://schemas.microsoft.com/office/mac/drawingml/2011/main" val="1"/>
            </a:ext>
          </a:extLst>
        </p:spPr>
        <p:txBody>
          <a:bodyPr lIns="0" tIns="0" rIns="0" bIns="0" anchor="ctr"/>
          <a:lstStyle>
            <a:lvl1pPr algn="ctr">
              <a:defRPr sz="1200"/>
            </a:lvl1pPr>
          </a:lstStyle>
          <a:p>
            <a:pPr/>
            <a:r>
              <a:t>GPU 12</a:t>
            </a:r>
          </a:p>
        </p:txBody>
      </p:sp>
      <p:sp>
        <p:nvSpPr>
          <p:cNvPr id="772" name="GPU 13"/>
          <p:cNvSpPr/>
          <p:nvPr/>
        </p:nvSpPr>
        <p:spPr>
          <a:xfrm>
            <a:off x="9899679" y="4769673"/>
            <a:ext cx="555170" cy="555170"/>
          </a:xfrm>
          <a:prstGeom prst="rect">
            <a:avLst/>
          </a:prstGeom>
          <a:solidFill>
            <a:srgbClr val="FFFFFF"/>
          </a:solidFill>
          <a:ln w="25400">
            <a:solidFill>
              <a:schemeClr val="accent6">
                <a:lumOff val="-9568"/>
              </a:schemeClr>
            </a:solidFill>
          </a:ln>
          <a:extLst>
            <a:ext uri="{C572A759-6A51-4108-AA02-DFA0A04FC94B}">
              <ma14:wrappingTextBoxFlag xmlns:ma14="http://schemas.microsoft.com/office/mac/drawingml/2011/main" val="1"/>
            </a:ext>
          </a:extLst>
        </p:spPr>
        <p:txBody>
          <a:bodyPr lIns="0" tIns="0" rIns="0" bIns="0" anchor="ctr"/>
          <a:lstStyle>
            <a:lvl1pPr algn="ctr">
              <a:defRPr sz="1200"/>
            </a:lvl1pPr>
          </a:lstStyle>
          <a:p>
            <a:pPr/>
            <a:r>
              <a:t>GPU 13</a:t>
            </a:r>
          </a:p>
        </p:txBody>
      </p:sp>
      <p:sp>
        <p:nvSpPr>
          <p:cNvPr id="773" name="GPU 14"/>
          <p:cNvSpPr/>
          <p:nvPr/>
        </p:nvSpPr>
        <p:spPr>
          <a:xfrm>
            <a:off x="10528329" y="4769673"/>
            <a:ext cx="555170" cy="555170"/>
          </a:xfrm>
          <a:prstGeom prst="rect">
            <a:avLst/>
          </a:prstGeom>
          <a:solidFill>
            <a:srgbClr val="FFFFFF"/>
          </a:solidFill>
          <a:ln w="25400">
            <a:solidFill>
              <a:schemeClr val="accent6">
                <a:lumOff val="-9568"/>
              </a:schemeClr>
            </a:solidFill>
          </a:ln>
          <a:extLst>
            <a:ext uri="{C572A759-6A51-4108-AA02-DFA0A04FC94B}">
              <ma14:wrappingTextBoxFlag xmlns:ma14="http://schemas.microsoft.com/office/mac/drawingml/2011/main" val="1"/>
            </a:ext>
          </a:extLst>
        </p:spPr>
        <p:txBody>
          <a:bodyPr lIns="0" tIns="0" rIns="0" bIns="0" anchor="ctr"/>
          <a:lstStyle>
            <a:lvl1pPr algn="ctr">
              <a:defRPr sz="1200"/>
            </a:lvl1pPr>
          </a:lstStyle>
          <a:p>
            <a:pPr/>
            <a:r>
              <a:t>GPU 14</a:t>
            </a:r>
          </a:p>
        </p:txBody>
      </p:sp>
      <p:sp>
        <p:nvSpPr>
          <p:cNvPr id="774" name="GPU 15"/>
          <p:cNvSpPr/>
          <p:nvPr/>
        </p:nvSpPr>
        <p:spPr>
          <a:xfrm>
            <a:off x="9899679" y="5379273"/>
            <a:ext cx="555170" cy="555170"/>
          </a:xfrm>
          <a:prstGeom prst="rect">
            <a:avLst/>
          </a:prstGeom>
          <a:solidFill>
            <a:srgbClr val="FFFFFF"/>
          </a:solidFill>
          <a:ln w="25400">
            <a:solidFill>
              <a:schemeClr val="accent6">
                <a:lumOff val="-9568"/>
              </a:schemeClr>
            </a:solidFill>
          </a:ln>
          <a:extLst>
            <a:ext uri="{C572A759-6A51-4108-AA02-DFA0A04FC94B}">
              <ma14:wrappingTextBoxFlag xmlns:ma14="http://schemas.microsoft.com/office/mac/drawingml/2011/main" val="1"/>
            </a:ext>
          </a:extLst>
        </p:spPr>
        <p:txBody>
          <a:bodyPr lIns="0" tIns="0" rIns="0" bIns="0" anchor="ctr"/>
          <a:lstStyle>
            <a:lvl1pPr algn="ctr">
              <a:defRPr sz="1200"/>
            </a:lvl1pPr>
          </a:lstStyle>
          <a:p>
            <a:pPr/>
            <a:r>
              <a:t>GPU 15</a:t>
            </a:r>
          </a:p>
        </p:txBody>
      </p:sp>
      <p:sp>
        <p:nvSpPr>
          <p:cNvPr id="775" name="GPU 16"/>
          <p:cNvSpPr/>
          <p:nvPr/>
        </p:nvSpPr>
        <p:spPr>
          <a:xfrm>
            <a:off x="10528329" y="5379273"/>
            <a:ext cx="555170" cy="555170"/>
          </a:xfrm>
          <a:prstGeom prst="rect">
            <a:avLst/>
          </a:prstGeom>
          <a:solidFill>
            <a:srgbClr val="FFFFFF"/>
          </a:solidFill>
          <a:ln w="25400">
            <a:solidFill>
              <a:schemeClr val="accent6">
                <a:lumOff val="-9568"/>
              </a:schemeClr>
            </a:solidFill>
          </a:ln>
          <a:extLst>
            <a:ext uri="{C572A759-6A51-4108-AA02-DFA0A04FC94B}">
              <ma14:wrappingTextBoxFlag xmlns:ma14="http://schemas.microsoft.com/office/mac/drawingml/2011/main" val="1"/>
            </a:ext>
          </a:extLst>
        </p:spPr>
        <p:txBody>
          <a:bodyPr lIns="0" tIns="0" rIns="0" bIns="0" anchor="ctr"/>
          <a:lstStyle>
            <a:lvl1pPr algn="ctr">
              <a:defRPr sz="1200"/>
            </a:lvl1pPr>
          </a:lstStyle>
          <a:p>
            <a:pPr/>
            <a:r>
              <a:t>GPU 16</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7" name="We partition with ZOLTAN, keeping these facts in mind.…"/>
          <p:cNvSpPr txBox="1"/>
          <p:nvPr>
            <p:ph type="body" idx="1"/>
          </p:nvPr>
        </p:nvSpPr>
        <p:spPr>
          <a:prstGeom prst="rect">
            <a:avLst/>
          </a:prstGeom>
        </p:spPr>
        <p:txBody>
          <a:bodyPr/>
          <a:lstStyle/>
          <a:p>
            <a:pPr marL="457200" indent="-317500" defTabSz="457200">
              <a:lnSpc>
                <a:spcPct val="160000"/>
              </a:lnSpc>
              <a:spcBef>
                <a:spcPts val="0"/>
              </a:spcBef>
              <a:buClr>
                <a:srgbClr val="313A59"/>
              </a:buClr>
              <a:buSzPct val="100000"/>
              <a:buFont typeface="Arial"/>
              <a:buChar char="•"/>
              <a:defRPr sz="1600"/>
            </a:pPr>
            <a:r>
              <a:t>We partition with ZOLTAN, keeping these facts in mind.</a:t>
            </a:r>
          </a:p>
          <a:p>
            <a:pPr marL="457200" indent="-317500" defTabSz="457200">
              <a:lnSpc>
                <a:spcPct val="160000"/>
              </a:lnSpc>
              <a:spcBef>
                <a:spcPts val="0"/>
              </a:spcBef>
              <a:buClr>
                <a:srgbClr val="313A59"/>
              </a:buClr>
              <a:buSzPct val="100000"/>
              <a:buFont typeface="Arial"/>
              <a:buChar char="•"/>
              <a:defRPr sz="1600"/>
            </a:pPr>
            <a:r>
              <a:t>MPI_GRAPH partitioning communicator for describing topology.</a:t>
            </a:r>
          </a:p>
          <a:p>
            <a:pPr marL="457200" indent="-317500" defTabSz="457200">
              <a:lnSpc>
                <a:spcPct val="160000"/>
              </a:lnSpc>
              <a:spcBef>
                <a:spcPts val="0"/>
              </a:spcBef>
              <a:buClr>
                <a:srgbClr val="313A59"/>
              </a:buClr>
              <a:buSzPct val="100000"/>
              <a:buFont typeface="Arial"/>
              <a:buChar char="•"/>
              <a:defRPr sz="1600"/>
            </a:pPr>
            <a:r>
              <a:t>NVLINK for GPU/GPU communication via SLI. (We use the CUDA API).</a:t>
            </a:r>
          </a:p>
          <a:p>
            <a:pPr marL="457200" indent="-317500" defTabSz="457200">
              <a:lnSpc>
                <a:spcPct val="160000"/>
              </a:lnSpc>
              <a:spcBef>
                <a:spcPts val="0"/>
              </a:spcBef>
              <a:buClr>
                <a:srgbClr val="313A59"/>
              </a:buClr>
              <a:buSzPct val="100000"/>
              <a:buFont typeface="Arial"/>
              <a:buChar char="•"/>
              <a:defRPr sz="1600"/>
            </a:pPr>
            <a:r>
              <a:t>MPI for CPU/CPU communication.</a:t>
            </a:r>
          </a:p>
        </p:txBody>
      </p:sp>
      <p:sp>
        <p:nvSpPr>
          <p:cNvPr id="778" name="Partitioning Strategy - CUDA + MPI"/>
          <p:cNvSpPr txBox="1"/>
          <p:nvPr>
            <p:ph type="title"/>
          </p:nvPr>
        </p:nvSpPr>
        <p:spPr>
          <a:prstGeom prst="rect">
            <a:avLst/>
          </a:prstGeom>
        </p:spPr>
        <p:txBody>
          <a:bodyPr/>
          <a:lstStyle/>
          <a:p>
            <a:pPr/>
            <a:r>
              <a:t>Partitioning Strategy - CUDA + MPI</a:t>
            </a:r>
          </a:p>
        </p:txBody>
      </p:sp>
      <p:sp>
        <p:nvSpPr>
          <p:cNvPr id="77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80" name="Square"/>
          <p:cNvSpPr/>
          <p:nvPr/>
        </p:nvSpPr>
        <p:spPr>
          <a:xfrm>
            <a:off x="8210550" y="3077368"/>
            <a:ext cx="1399779" cy="1399779"/>
          </a:xfrm>
          <a:prstGeom prst="rect">
            <a:avLst/>
          </a:prstGeom>
          <a:solidFill>
            <a:srgbClr val="FFFFFF"/>
          </a:solidFill>
          <a:ln w="25400">
            <a:solidFill>
              <a:schemeClr val="accent1"/>
            </a:solidFill>
          </a:ln>
        </p:spPr>
        <p:txBody>
          <a:bodyPr lIns="0" tIns="0" rIns="0" bIns="0"/>
          <a:lstStyle/>
          <a:p>
            <a:pPr/>
          </a:p>
        </p:txBody>
      </p:sp>
      <p:sp>
        <p:nvSpPr>
          <p:cNvPr id="781" name="Square"/>
          <p:cNvSpPr/>
          <p:nvPr/>
        </p:nvSpPr>
        <p:spPr>
          <a:xfrm>
            <a:off x="9791700" y="3077368"/>
            <a:ext cx="1399779" cy="1399779"/>
          </a:xfrm>
          <a:prstGeom prst="rect">
            <a:avLst/>
          </a:prstGeom>
          <a:solidFill>
            <a:srgbClr val="FFFFFF"/>
          </a:solidFill>
          <a:ln w="25400">
            <a:solidFill>
              <a:schemeClr val="accent1"/>
            </a:solidFill>
          </a:ln>
        </p:spPr>
        <p:txBody>
          <a:bodyPr lIns="0" tIns="0" rIns="0" bIns="0"/>
          <a:lstStyle/>
          <a:p>
            <a:pPr/>
          </a:p>
        </p:txBody>
      </p:sp>
      <p:sp>
        <p:nvSpPr>
          <p:cNvPr id="782" name="Square"/>
          <p:cNvSpPr/>
          <p:nvPr/>
        </p:nvSpPr>
        <p:spPr>
          <a:xfrm>
            <a:off x="8210550" y="4652168"/>
            <a:ext cx="1399779" cy="1399779"/>
          </a:xfrm>
          <a:prstGeom prst="rect">
            <a:avLst/>
          </a:prstGeom>
          <a:solidFill>
            <a:srgbClr val="FFFFFF"/>
          </a:solidFill>
          <a:ln w="25400">
            <a:solidFill>
              <a:schemeClr val="accent1"/>
            </a:solidFill>
          </a:ln>
        </p:spPr>
        <p:txBody>
          <a:bodyPr lIns="0" tIns="0" rIns="0" bIns="0"/>
          <a:lstStyle/>
          <a:p>
            <a:pPr/>
          </a:p>
        </p:txBody>
      </p:sp>
      <p:sp>
        <p:nvSpPr>
          <p:cNvPr id="783" name="Square"/>
          <p:cNvSpPr/>
          <p:nvPr/>
        </p:nvSpPr>
        <p:spPr>
          <a:xfrm>
            <a:off x="9791700" y="4652168"/>
            <a:ext cx="1399779" cy="1399779"/>
          </a:xfrm>
          <a:prstGeom prst="rect">
            <a:avLst/>
          </a:prstGeom>
          <a:solidFill>
            <a:srgbClr val="FFFFFF"/>
          </a:solidFill>
          <a:ln w="25400">
            <a:solidFill>
              <a:schemeClr val="accent1"/>
            </a:solidFill>
          </a:ln>
        </p:spPr>
        <p:txBody>
          <a:bodyPr lIns="0" tIns="0" rIns="0" bIns="0"/>
          <a:lstStyle/>
          <a:p>
            <a:pPr/>
          </a:p>
        </p:txBody>
      </p:sp>
      <p:sp>
        <p:nvSpPr>
          <p:cNvPr id="784" name="Partitioning Strategy"/>
          <p:cNvSpPr txBox="1"/>
          <p:nvPr/>
        </p:nvSpPr>
        <p:spPr>
          <a:xfrm>
            <a:off x="8022108" y="2276208"/>
            <a:ext cx="3384942" cy="38248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i="1" sz="2700" u="sng"/>
            </a:lvl1pPr>
          </a:lstStyle>
          <a:p>
            <a:pPr/>
            <a:r>
              <a:t>Partitioning Strategy</a:t>
            </a:r>
          </a:p>
        </p:txBody>
      </p:sp>
      <p:sp>
        <p:nvSpPr>
          <p:cNvPr id="785" name="GPU  1"/>
          <p:cNvSpPr/>
          <p:nvPr/>
        </p:nvSpPr>
        <p:spPr>
          <a:xfrm>
            <a:off x="8318529" y="3194873"/>
            <a:ext cx="555170" cy="555170"/>
          </a:xfrm>
          <a:prstGeom prst="rect">
            <a:avLst/>
          </a:prstGeom>
          <a:solidFill>
            <a:srgbClr val="FFFFFF"/>
          </a:solidFill>
          <a:ln w="25400">
            <a:solidFill>
              <a:schemeClr val="accent6">
                <a:lumOff val="-9568"/>
              </a:schemeClr>
            </a:solidFill>
          </a:ln>
          <a:extLst>
            <a:ext uri="{C572A759-6A51-4108-AA02-DFA0A04FC94B}">
              <ma14:wrappingTextBoxFlag xmlns:ma14="http://schemas.microsoft.com/office/mac/drawingml/2011/main" val="1"/>
            </a:ext>
          </a:extLst>
        </p:spPr>
        <p:txBody>
          <a:bodyPr lIns="0" tIns="0" rIns="0" bIns="0" anchor="ctr"/>
          <a:lstStyle/>
          <a:p>
            <a:pPr algn="ctr">
              <a:defRPr sz="1200"/>
            </a:pPr>
            <a:r>
              <a:t>GPU </a:t>
            </a:r>
            <a:br/>
            <a:r>
              <a:t>1</a:t>
            </a:r>
          </a:p>
        </p:txBody>
      </p:sp>
      <p:sp>
        <p:nvSpPr>
          <p:cNvPr id="786" name="GPU  2"/>
          <p:cNvSpPr/>
          <p:nvPr/>
        </p:nvSpPr>
        <p:spPr>
          <a:xfrm>
            <a:off x="8947179" y="3194873"/>
            <a:ext cx="555170" cy="555170"/>
          </a:xfrm>
          <a:prstGeom prst="rect">
            <a:avLst/>
          </a:prstGeom>
          <a:solidFill>
            <a:srgbClr val="FFFFFF"/>
          </a:solidFill>
          <a:ln w="25400">
            <a:solidFill>
              <a:schemeClr val="accent6">
                <a:lumOff val="-9568"/>
              </a:schemeClr>
            </a:solidFill>
          </a:ln>
          <a:extLst>
            <a:ext uri="{C572A759-6A51-4108-AA02-DFA0A04FC94B}">
              <ma14:wrappingTextBoxFlag xmlns:ma14="http://schemas.microsoft.com/office/mac/drawingml/2011/main" val="1"/>
            </a:ext>
          </a:extLst>
        </p:spPr>
        <p:txBody>
          <a:bodyPr lIns="0" tIns="0" rIns="0" bIns="0" anchor="ctr"/>
          <a:lstStyle/>
          <a:p>
            <a:pPr algn="ctr">
              <a:defRPr sz="1200"/>
            </a:pPr>
            <a:r>
              <a:t>GPU </a:t>
            </a:r>
            <a:br/>
            <a:r>
              <a:t>2</a:t>
            </a:r>
          </a:p>
        </p:txBody>
      </p:sp>
      <p:sp>
        <p:nvSpPr>
          <p:cNvPr id="787" name="GPU  3"/>
          <p:cNvSpPr/>
          <p:nvPr/>
        </p:nvSpPr>
        <p:spPr>
          <a:xfrm>
            <a:off x="8318529" y="3804473"/>
            <a:ext cx="555170" cy="555170"/>
          </a:xfrm>
          <a:prstGeom prst="rect">
            <a:avLst/>
          </a:prstGeom>
          <a:solidFill>
            <a:srgbClr val="FFFFFF"/>
          </a:solidFill>
          <a:ln w="25400">
            <a:solidFill>
              <a:schemeClr val="accent6">
                <a:lumOff val="-9568"/>
              </a:schemeClr>
            </a:solidFill>
          </a:ln>
          <a:extLst>
            <a:ext uri="{C572A759-6A51-4108-AA02-DFA0A04FC94B}">
              <ma14:wrappingTextBoxFlag xmlns:ma14="http://schemas.microsoft.com/office/mac/drawingml/2011/main" val="1"/>
            </a:ext>
          </a:extLst>
        </p:spPr>
        <p:txBody>
          <a:bodyPr lIns="0" tIns="0" rIns="0" bIns="0" anchor="ctr"/>
          <a:lstStyle/>
          <a:p>
            <a:pPr algn="ctr">
              <a:defRPr sz="1200"/>
            </a:pPr>
            <a:r>
              <a:t>GPU </a:t>
            </a:r>
            <a:br/>
            <a:r>
              <a:t>3</a:t>
            </a:r>
          </a:p>
        </p:txBody>
      </p:sp>
      <p:sp>
        <p:nvSpPr>
          <p:cNvPr id="788" name="GPU  4"/>
          <p:cNvSpPr/>
          <p:nvPr/>
        </p:nvSpPr>
        <p:spPr>
          <a:xfrm>
            <a:off x="8947179" y="3804473"/>
            <a:ext cx="555170" cy="555170"/>
          </a:xfrm>
          <a:prstGeom prst="rect">
            <a:avLst/>
          </a:prstGeom>
          <a:solidFill>
            <a:srgbClr val="FFFFFF"/>
          </a:solidFill>
          <a:ln w="25400">
            <a:solidFill>
              <a:schemeClr val="accent6">
                <a:lumOff val="-9568"/>
              </a:schemeClr>
            </a:solidFill>
          </a:ln>
          <a:extLst>
            <a:ext uri="{C572A759-6A51-4108-AA02-DFA0A04FC94B}">
              <ma14:wrappingTextBoxFlag xmlns:ma14="http://schemas.microsoft.com/office/mac/drawingml/2011/main" val="1"/>
            </a:ext>
          </a:extLst>
        </p:spPr>
        <p:txBody>
          <a:bodyPr lIns="0" tIns="0" rIns="0" bIns="0" anchor="ctr"/>
          <a:lstStyle/>
          <a:p>
            <a:pPr algn="ctr">
              <a:defRPr sz="1200"/>
            </a:pPr>
            <a:r>
              <a:t>GPU </a:t>
            </a:r>
            <a:br/>
            <a:r>
              <a:t>4</a:t>
            </a:r>
          </a:p>
        </p:txBody>
      </p:sp>
      <p:sp>
        <p:nvSpPr>
          <p:cNvPr id="789" name="GPU  5"/>
          <p:cNvSpPr/>
          <p:nvPr/>
        </p:nvSpPr>
        <p:spPr>
          <a:xfrm>
            <a:off x="9899679" y="3194873"/>
            <a:ext cx="555170" cy="555170"/>
          </a:xfrm>
          <a:prstGeom prst="rect">
            <a:avLst/>
          </a:prstGeom>
          <a:solidFill>
            <a:srgbClr val="FFFFFF"/>
          </a:solidFill>
          <a:ln w="25400">
            <a:solidFill>
              <a:schemeClr val="accent6">
                <a:lumOff val="-9568"/>
              </a:schemeClr>
            </a:solidFill>
          </a:ln>
          <a:extLst>
            <a:ext uri="{C572A759-6A51-4108-AA02-DFA0A04FC94B}">
              <ma14:wrappingTextBoxFlag xmlns:ma14="http://schemas.microsoft.com/office/mac/drawingml/2011/main" val="1"/>
            </a:ext>
          </a:extLst>
        </p:spPr>
        <p:txBody>
          <a:bodyPr lIns="0" tIns="0" rIns="0" bIns="0" anchor="ctr"/>
          <a:lstStyle/>
          <a:p>
            <a:pPr algn="ctr">
              <a:defRPr sz="1200"/>
            </a:pPr>
            <a:r>
              <a:t>GPU </a:t>
            </a:r>
            <a:br/>
            <a:r>
              <a:t>5</a:t>
            </a:r>
          </a:p>
        </p:txBody>
      </p:sp>
      <p:sp>
        <p:nvSpPr>
          <p:cNvPr id="790" name="GPU  6"/>
          <p:cNvSpPr/>
          <p:nvPr/>
        </p:nvSpPr>
        <p:spPr>
          <a:xfrm>
            <a:off x="10528329" y="3194873"/>
            <a:ext cx="555170" cy="555170"/>
          </a:xfrm>
          <a:prstGeom prst="rect">
            <a:avLst/>
          </a:prstGeom>
          <a:solidFill>
            <a:srgbClr val="FFFFFF"/>
          </a:solidFill>
          <a:ln w="25400">
            <a:solidFill>
              <a:schemeClr val="accent6">
                <a:lumOff val="-9568"/>
              </a:schemeClr>
            </a:solidFill>
          </a:ln>
          <a:extLst>
            <a:ext uri="{C572A759-6A51-4108-AA02-DFA0A04FC94B}">
              <ma14:wrappingTextBoxFlag xmlns:ma14="http://schemas.microsoft.com/office/mac/drawingml/2011/main" val="1"/>
            </a:ext>
          </a:extLst>
        </p:spPr>
        <p:txBody>
          <a:bodyPr lIns="0" tIns="0" rIns="0" bIns="0" anchor="ctr"/>
          <a:lstStyle/>
          <a:p>
            <a:pPr algn="ctr">
              <a:defRPr sz="1200"/>
            </a:pPr>
            <a:r>
              <a:t>GPU</a:t>
            </a:r>
            <a:br/>
            <a:r>
              <a:t> 6</a:t>
            </a:r>
          </a:p>
        </p:txBody>
      </p:sp>
      <p:sp>
        <p:nvSpPr>
          <p:cNvPr id="791" name="GPU  7"/>
          <p:cNvSpPr/>
          <p:nvPr/>
        </p:nvSpPr>
        <p:spPr>
          <a:xfrm>
            <a:off x="9899679" y="3804473"/>
            <a:ext cx="555170" cy="555170"/>
          </a:xfrm>
          <a:prstGeom prst="rect">
            <a:avLst/>
          </a:prstGeom>
          <a:solidFill>
            <a:srgbClr val="FFFFFF"/>
          </a:solidFill>
          <a:ln w="25400">
            <a:solidFill>
              <a:schemeClr val="accent6">
                <a:lumOff val="-9568"/>
              </a:schemeClr>
            </a:solidFill>
          </a:ln>
          <a:extLst>
            <a:ext uri="{C572A759-6A51-4108-AA02-DFA0A04FC94B}">
              <ma14:wrappingTextBoxFlag xmlns:ma14="http://schemas.microsoft.com/office/mac/drawingml/2011/main" val="1"/>
            </a:ext>
          </a:extLst>
        </p:spPr>
        <p:txBody>
          <a:bodyPr lIns="0" tIns="0" rIns="0" bIns="0" anchor="ctr"/>
          <a:lstStyle/>
          <a:p>
            <a:pPr algn="ctr">
              <a:defRPr sz="1200"/>
            </a:pPr>
            <a:r>
              <a:t>GPU </a:t>
            </a:r>
            <a:br/>
            <a:r>
              <a:t>7</a:t>
            </a:r>
          </a:p>
        </p:txBody>
      </p:sp>
      <p:sp>
        <p:nvSpPr>
          <p:cNvPr id="792" name="GPU…"/>
          <p:cNvSpPr/>
          <p:nvPr/>
        </p:nvSpPr>
        <p:spPr>
          <a:xfrm>
            <a:off x="10528329" y="3804473"/>
            <a:ext cx="555170" cy="555170"/>
          </a:xfrm>
          <a:prstGeom prst="rect">
            <a:avLst/>
          </a:prstGeom>
          <a:solidFill>
            <a:srgbClr val="FFFFFF"/>
          </a:solidFill>
          <a:ln w="25400">
            <a:solidFill>
              <a:schemeClr val="accent6">
                <a:lumOff val="-9568"/>
              </a:schemeClr>
            </a:solidFill>
          </a:ln>
          <a:extLst>
            <a:ext uri="{C572A759-6A51-4108-AA02-DFA0A04FC94B}">
              <ma14:wrappingTextBoxFlag xmlns:ma14="http://schemas.microsoft.com/office/mac/drawingml/2011/main" val="1"/>
            </a:ext>
          </a:extLst>
        </p:spPr>
        <p:txBody>
          <a:bodyPr lIns="0" tIns="0" rIns="0" bIns="0" anchor="ctr"/>
          <a:lstStyle/>
          <a:p>
            <a:pPr algn="ctr">
              <a:defRPr sz="1200"/>
            </a:pPr>
            <a:r>
              <a:t>GPU </a:t>
            </a:r>
          </a:p>
          <a:p>
            <a:pPr algn="ctr">
              <a:defRPr sz="1200"/>
            </a:pPr>
            <a:r>
              <a:t>8</a:t>
            </a:r>
          </a:p>
        </p:txBody>
      </p:sp>
      <p:sp>
        <p:nvSpPr>
          <p:cNvPr id="793" name="GPU  9"/>
          <p:cNvSpPr/>
          <p:nvPr/>
        </p:nvSpPr>
        <p:spPr>
          <a:xfrm>
            <a:off x="8318529" y="4769673"/>
            <a:ext cx="555170" cy="555170"/>
          </a:xfrm>
          <a:prstGeom prst="rect">
            <a:avLst/>
          </a:prstGeom>
          <a:solidFill>
            <a:srgbClr val="FFFFFF"/>
          </a:solidFill>
          <a:ln w="25400">
            <a:solidFill>
              <a:schemeClr val="accent6">
                <a:lumOff val="-9568"/>
              </a:schemeClr>
            </a:solidFill>
          </a:ln>
          <a:extLst>
            <a:ext uri="{C572A759-6A51-4108-AA02-DFA0A04FC94B}">
              <ma14:wrappingTextBoxFlag xmlns:ma14="http://schemas.microsoft.com/office/mac/drawingml/2011/main" val="1"/>
            </a:ext>
          </a:extLst>
        </p:spPr>
        <p:txBody>
          <a:bodyPr lIns="0" tIns="0" rIns="0" bIns="0" anchor="ctr"/>
          <a:lstStyle/>
          <a:p>
            <a:pPr algn="ctr">
              <a:defRPr sz="1200"/>
            </a:pPr>
            <a:r>
              <a:t>GPU </a:t>
            </a:r>
            <a:br/>
            <a:r>
              <a:t>9</a:t>
            </a:r>
          </a:p>
        </p:txBody>
      </p:sp>
      <p:sp>
        <p:nvSpPr>
          <p:cNvPr id="794" name="GPU 10"/>
          <p:cNvSpPr/>
          <p:nvPr/>
        </p:nvSpPr>
        <p:spPr>
          <a:xfrm>
            <a:off x="8947179" y="4769673"/>
            <a:ext cx="555170" cy="555170"/>
          </a:xfrm>
          <a:prstGeom prst="rect">
            <a:avLst/>
          </a:prstGeom>
          <a:solidFill>
            <a:srgbClr val="FFFFFF"/>
          </a:solidFill>
          <a:ln w="25400">
            <a:solidFill>
              <a:schemeClr val="accent6">
                <a:lumOff val="-9568"/>
              </a:schemeClr>
            </a:solidFill>
          </a:ln>
          <a:extLst>
            <a:ext uri="{C572A759-6A51-4108-AA02-DFA0A04FC94B}">
              <ma14:wrappingTextBoxFlag xmlns:ma14="http://schemas.microsoft.com/office/mac/drawingml/2011/main" val="1"/>
            </a:ext>
          </a:extLst>
        </p:spPr>
        <p:txBody>
          <a:bodyPr lIns="0" tIns="0" rIns="0" bIns="0" anchor="ctr"/>
          <a:lstStyle>
            <a:lvl1pPr algn="ctr">
              <a:defRPr sz="1200"/>
            </a:lvl1pPr>
          </a:lstStyle>
          <a:p>
            <a:pPr/>
            <a:r>
              <a:t>GPU 10</a:t>
            </a:r>
          </a:p>
        </p:txBody>
      </p:sp>
      <p:sp>
        <p:nvSpPr>
          <p:cNvPr id="795" name="GPU 11"/>
          <p:cNvSpPr/>
          <p:nvPr/>
        </p:nvSpPr>
        <p:spPr>
          <a:xfrm>
            <a:off x="8318529" y="5379273"/>
            <a:ext cx="555170" cy="555170"/>
          </a:xfrm>
          <a:prstGeom prst="rect">
            <a:avLst/>
          </a:prstGeom>
          <a:solidFill>
            <a:srgbClr val="FFFFFF"/>
          </a:solidFill>
          <a:ln w="25400">
            <a:solidFill>
              <a:schemeClr val="accent6">
                <a:lumOff val="-9568"/>
              </a:schemeClr>
            </a:solidFill>
          </a:ln>
          <a:extLst>
            <a:ext uri="{C572A759-6A51-4108-AA02-DFA0A04FC94B}">
              <ma14:wrappingTextBoxFlag xmlns:ma14="http://schemas.microsoft.com/office/mac/drawingml/2011/main" val="1"/>
            </a:ext>
          </a:extLst>
        </p:spPr>
        <p:txBody>
          <a:bodyPr lIns="0" tIns="0" rIns="0" bIns="0" anchor="ctr"/>
          <a:lstStyle>
            <a:lvl1pPr algn="ctr">
              <a:defRPr sz="1200"/>
            </a:lvl1pPr>
          </a:lstStyle>
          <a:p>
            <a:pPr/>
            <a:r>
              <a:t>GPU 11</a:t>
            </a:r>
          </a:p>
        </p:txBody>
      </p:sp>
      <p:sp>
        <p:nvSpPr>
          <p:cNvPr id="796" name="GPU 12"/>
          <p:cNvSpPr/>
          <p:nvPr/>
        </p:nvSpPr>
        <p:spPr>
          <a:xfrm>
            <a:off x="8947179" y="5379273"/>
            <a:ext cx="555170" cy="555170"/>
          </a:xfrm>
          <a:prstGeom prst="rect">
            <a:avLst/>
          </a:prstGeom>
          <a:solidFill>
            <a:srgbClr val="FFFFFF"/>
          </a:solidFill>
          <a:ln w="25400">
            <a:solidFill>
              <a:schemeClr val="accent6">
                <a:lumOff val="-9568"/>
              </a:schemeClr>
            </a:solidFill>
          </a:ln>
          <a:extLst>
            <a:ext uri="{C572A759-6A51-4108-AA02-DFA0A04FC94B}">
              <ma14:wrappingTextBoxFlag xmlns:ma14="http://schemas.microsoft.com/office/mac/drawingml/2011/main" val="1"/>
            </a:ext>
          </a:extLst>
        </p:spPr>
        <p:txBody>
          <a:bodyPr lIns="0" tIns="0" rIns="0" bIns="0" anchor="ctr"/>
          <a:lstStyle>
            <a:lvl1pPr algn="ctr">
              <a:defRPr sz="1200"/>
            </a:lvl1pPr>
          </a:lstStyle>
          <a:p>
            <a:pPr/>
            <a:r>
              <a:t>GPU 12</a:t>
            </a:r>
          </a:p>
        </p:txBody>
      </p:sp>
      <p:sp>
        <p:nvSpPr>
          <p:cNvPr id="797" name="GPU 13"/>
          <p:cNvSpPr/>
          <p:nvPr/>
        </p:nvSpPr>
        <p:spPr>
          <a:xfrm>
            <a:off x="9899679" y="4769673"/>
            <a:ext cx="555170" cy="555170"/>
          </a:xfrm>
          <a:prstGeom prst="rect">
            <a:avLst/>
          </a:prstGeom>
          <a:solidFill>
            <a:srgbClr val="FFFFFF"/>
          </a:solidFill>
          <a:ln w="25400">
            <a:solidFill>
              <a:schemeClr val="accent6">
                <a:lumOff val="-9568"/>
              </a:schemeClr>
            </a:solidFill>
          </a:ln>
          <a:extLst>
            <a:ext uri="{C572A759-6A51-4108-AA02-DFA0A04FC94B}">
              <ma14:wrappingTextBoxFlag xmlns:ma14="http://schemas.microsoft.com/office/mac/drawingml/2011/main" val="1"/>
            </a:ext>
          </a:extLst>
        </p:spPr>
        <p:txBody>
          <a:bodyPr lIns="0" tIns="0" rIns="0" bIns="0" anchor="ctr"/>
          <a:lstStyle>
            <a:lvl1pPr algn="ctr">
              <a:defRPr sz="1200"/>
            </a:lvl1pPr>
          </a:lstStyle>
          <a:p>
            <a:pPr/>
            <a:r>
              <a:t>GPU 13</a:t>
            </a:r>
          </a:p>
        </p:txBody>
      </p:sp>
      <p:sp>
        <p:nvSpPr>
          <p:cNvPr id="798" name="GPU 14"/>
          <p:cNvSpPr/>
          <p:nvPr/>
        </p:nvSpPr>
        <p:spPr>
          <a:xfrm>
            <a:off x="10528329" y="4769673"/>
            <a:ext cx="555170" cy="555170"/>
          </a:xfrm>
          <a:prstGeom prst="rect">
            <a:avLst/>
          </a:prstGeom>
          <a:solidFill>
            <a:srgbClr val="FFFFFF"/>
          </a:solidFill>
          <a:ln w="25400">
            <a:solidFill>
              <a:schemeClr val="accent6">
                <a:lumOff val="-9568"/>
              </a:schemeClr>
            </a:solidFill>
          </a:ln>
          <a:extLst>
            <a:ext uri="{C572A759-6A51-4108-AA02-DFA0A04FC94B}">
              <ma14:wrappingTextBoxFlag xmlns:ma14="http://schemas.microsoft.com/office/mac/drawingml/2011/main" val="1"/>
            </a:ext>
          </a:extLst>
        </p:spPr>
        <p:txBody>
          <a:bodyPr lIns="0" tIns="0" rIns="0" bIns="0" anchor="ctr"/>
          <a:lstStyle>
            <a:lvl1pPr algn="ctr">
              <a:defRPr sz="1200"/>
            </a:lvl1pPr>
          </a:lstStyle>
          <a:p>
            <a:pPr/>
            <a:r>
              <a:t>GPU 14</a:t>
            </a:r>
          </a:p>
        </p:txBody>
      </p:sp>
      <p:sp>
        <p:nvSpPr>
          <p:cNvPr id="799" name="GPU 15"/>
          <p:cNvSpPr/>
          <p:nvPr/>
        </p:nvSpPr>
        <p:spPr>
          <a:xfrm>
            <a:off x="9899679" y="5379273"/>
            <a:ext cx="555170" cy="555170"/>
          </a:xfrm>
          <a:prstGeom prst="rect">
            <a:avLst/>
          </a:prstGeom>
          <a:solidFill>
            <a:srgbClr val="FFFFFF"/>
          </a:solidFill>
          <a:ln w="25400">
            <a:solidFill>
              <a:schemeClr val="accent6">
                <a:lumOff val="-9568"/>
              </a:schemeClr>
            </a:solidFill>
          </a:ln>
          <a:extLst>
            <a:ext uri="{C572A759-6A51-4108-AA02-DFA0A04FC94B}">
              <ma14:wrappingTextBoxFlag xmlns:ma14="http://schemas.microsoft.com/office/mac/drawingml/2011/main" val="1"/>
            </a:ext>
          </a:extLst>
        </p:spPr>
        <p:txBody>
          <a:bodyPr lIns="0" tIns="0" rIns="0" bIns="0" anchor="ctr"/>
          <a:lstStyle>
            <a:lvl1pPr algn="ctr">
              <a:defRPr sz="1200"/>
            </a:lvl1pPr>
          </a:lstStyle>
          <a:p>
            <a:pPr/>
            <a:r>
              <a:t>GPU 15</a:t>
            </a:r>
          </a:p>
        </p:txBody>
      </p:sp>
      <p:sp>
        <p:nvSpPr>
          <p:cNvPr id="800" name="GPU 16"/>
          <p:cNvSpPr/>
          <p:nvPr/>
        </p:nvSpPr>
        <p:spPr>
          <a:xfrm>
            <a:off x="10528329" y="5379273"/>
            <a:ext cx="555170" cy="555170"/>
          </a:xfrm>
          <a:prstGeom prst="rect">
            <a:avLst/>
          </a:prstGeom>
          <a:solidFill>
            <a:srgbClr val="FFFFFF"/>
          </a:solidFill>
          <a:ln w="25400">
            <a:solidFill>
              <a:schemeClr val="accent6">
                <a:lumOff val="-9568"/>
              </a:schemeClr>
            </a:solidFill>
          </a:ln>
          <a:extLst>
            <a:ext uri="{C572A759-6A51-4108-AA02-DFA0A04FC94B}">
              <ma14:wrappingTextBoxFlag xmlns:ma14="http://schemas.microsoft.com/office/mac/drawingml/2011/main" val="1"/>
            </a:ext>
          </a:extLst>
        </p:spPr>
        <p:txBody>
          <a:bodyPr lIns="0" tIns="0" rIns="0" bIns="0" anchor="ctr"/>
          <a:lstStyle>
            <a:lvl1pPr algn="ctr">
              <a:defRPr sz="1200"/>
            </a:lvl1pPr>
          </a:lstStyle>
          <a:p>
            <a:pPr/>
            <a:r>
              <a:t>GPU 16</a:t>
            </a:r>
          </a:p>
        </p:txBody>
      </p:sp>
      <p:sp>
        <p:nvSpPr>
          <p:cNvPr id="803" name="Connection Line"/>
          <p:cNvSpPr/>
          <p:nvPr/>
        </p:nvSpPr>
        <p:spPr>
          <a:xfrm>
            <a:off x="7978802" y="3751791"/>
            <a:ext cx="219047" cy="1239431"/>
          </a:xfrm>
          <a:custGeom>
            <a:avLst/>
            <a:gdLst/>
            <a:ahLst/>
            <a:cxnLst>
              <a:cxn ang="0">
                <a:pos x="wd2" y="hd2"/>
              </a:cxn>
              <a:cxn ang="5400000">
                <a:pos x="wd2" y="hd2"/>
              </a:cxn>
              <a:cxn ang="10800000">
                <a:pos x="wd2" y="hd2"/>
              </a:cxn>
              <a:cxn ang="16200000">
                <a:pos x="wd2" y="hd2"/>
              </a:cxn>
            </a:cxnLst>
            <a:rect l="0" t="0" r="r" b="b"/>
            <a:pathLst>
              <a:path w="16223" h="21600" fill="norm" stroke="1" extrusionOk="0">
                <a:moveTo>
                  <a:pt x="16223" y="21600"/>
                </a:moveTo>
                <a:cubicBezTo>
                  <a:pt x="-4592" y="16592"/>
                  <a:pt x="-5377" y="9392"/>
                  <a:pt x="13867" y="0"/>
                </a:cubicBezTo>
              </a:path>
            </a:pathLst>
          </a:custGeom>
          <a:ln w="25400">
            <a:solidFill>
              <a:schemeClr val="accent1"/>
            </a:solidFill>
            <a:miter lim="400000"/>
            <a:headEnd type="triangle"/>
            <a:tailEnd type="triangle"/>
          </a:ln>
          <a:effectLst>
            <a:outerShdw sx="100000" sy="100000" kx="0" ky="0" algn="b" rotWithShape="0" blurRad="38100" dist="20000" dir="5400000">
              <a:srgbClr val="000000">
                <a:alpha val="38000"/>
              </a:srgbClr>
            </a:outerShdw>
          </a:effectLst>
        </p:spPr>
        <p:txBody>
          <a:bodyPr/>
          <a:lstStyle/>
          <a:p>
            <a:pPr/>
          </a:p>
        </p:txBody>
      </p:sp>
      <p:sp>
        <p:nvSpPr>
          <p:cNvPr id="802" name="SLOW,…"/>
          <p:cNvSpPr txBox="1"/>
          <p:nvPr/>
        </p:nvSpPr>
        <p:spPr>
          <a:xfrm>
            <a:off x="5958358" y="4168508"/>
            <a:ext cx="1890540" cy="6037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b="1"/>
            </a:pPr>
            <a:r>
              <a:t>SLOW,</a:t>
            </a:r>
          </a:p>
          <a:p>
            <a:pPr/>
            <a:r>
              <a:t>Keep partitions spatially</a:t>
            </a:r>
            <a:br/>
            <a:r>
              <a:t>further apart</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9" name="Google Shape;25;p17"/>
          <p:cNvSpPr txBox="1"/>
          <p:nvPr>
            <p:ph type="sldNum" sz="quarter" idx="2"/>
          </p:nvPr>
        </p:nvSpPr>
        <p:spPr>
          <a:xfrm>
            <a:off x="11376993" y="6305890"/>
            <a:ext cx="231238" cy="35062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00" name="Google Shape;220;g2586ff01bd9_0_28"/>
          <p:cNvSpPr txBox="1"/>
          <p:nvPr>
            <p:ph type="title"/>
          </p:nvPr>
        </p:nvSpPr>
        <p:spPr>
          <a:xfrm>
            <a:off x="3431704" y="119142"/>
            <a:ext cx="8640960" cy="696602"/>
          </a:xfrm>
          <a:prstGeom prst="rect">
            <a:avLst/>
          </a:prstGeom>
        </p:spPr>
        <p:txBody>
          <a:bodyPr lIns="45699" tIns="45699" rIns="45699" bIns="45699"/>
          <a:lstStyle/>
          <a:p>
            <a:pPr/>
            <a:r>
              <a:t>1.1 Overview of the European HPC ecosystem</a:t>
            </a:r>
          </a:p>
        </p:txBody>
      </p:sp>
      <p:sp>
        <p:nvSpPr>
          <p:cNvPr id="501" name="Google Shape;221;g2586ff01bd9_0_28"/>
          <p:cNvSpPr txBox="1"/>
          <p:nvPr>
            <p:ph type="body" idx="1"/>
          </p:nvPr>
        </p:nvSpPr>
        <p:spPr>
          <a:xfrm>
            <a:off x="335359" y="869080"/>
            <a:ext cx="11653350" cy="5440241"/>
          </a:xfrm>
          <a:prstGeom prst="rect">
            <a:avLst/>
          </a:prstGeom>
        </p:spPr>
        <p:txBody>
          <a:bodyPr lIns="45699" tIns="45699" rIns="45699" bIns="45699"/>
          <a:lstStyle/>
          <a:p>
            <a:pPr marL="374650" indent="-285750">
              <a:buClr>
                <a:srgbClr val="3459B6"/>
              </a:buClr>
              <a:buSzPts val="1600"/>
              <a:defRPr b="1" sz="1600"/>
            </a:pPr>
            <a:r>
              <a:t>EuroHPC Joint Undertaking</a:t>
            </a:r>
            <a:r>
              <a:rPr b="0"/>
              <a:t>, </a:t>
            </a:r>
            <a:r>
              <a:rPr b="0" u="sng">
                <a:solidFill>
                  <a:srgbClr val="0563C1"/>
                </a:solidFill>
                <a:uFill>
                  <a:solidFill>
                    <a:srgbClr val="0563C1"/>
                  </a:solidFill>
                </a:uFill>
                <a:hlinkClick r:id="rId2" invalidUrl="" action="" tgtFrame="" tooltip="" history="1" highlightClick="0" endSnd="0"/>
              </a:rPr>
              <a:t>https://eurohpc-ju.europa.eu</a:t>
            </a:r>
            <a:r>
              <a:rPr b="0" u="sng">
                <a:solidFill>
                  <a:srgbClr val="0563C1"/>
                </a:solidFill>
                <a:uFill>
                  <a:solidFill>
                    <a:srgbClr val="0563C1"/>
                  </a:solidFill>
                </a:uFill>
                <a:hlinkClick r:id="rId2" invalidUrl="" action="" tgtFrame="" tooltip="" history="1" highlightClick="0" endSnd="0"/>
              </a:rPr>
              <a:t>/</a:t>
            </a:r>
          </a:p>
          <a:p>
            <a:pPr lvl="1" marL="831850" indent="-285750">
              <a:spcBef>
                <a:spcPts val="500"/>
              </a:spcBef>
              <a:buClr>
                <a:srgbClr val="3459B6"/>
              </a:buClr>
              <a:buSzPts val="1600"/>
              <a:defRPr sz="1600"/>
            </a:pPr>
            <a:r>
              <a:t>Centre of Excellence projects (CoEs) on selected domains</a:t>
            </a:r>
          </a:p>
          <a:p>
            <a:pPr lvl="1" marL="831850" indent="-285750">
              <a:spcBef>
                <a:spcPts val="500"/>
              </a:spcBef>
              <a:buClr>
                <a:srgbClr val="3459B6"/>
              </a:buClr>
              <a:buSzPts val="1600"/>
              <a:defRPr sz="1600"/>
            </a:pPr>
            <a:r>
              <a:t>Projects: RIA and flagship projects: AI Factories, </a:t>
            </a:r>
            <a:r>
              <a:t>OpenEuroLLM</a:t>
            </a:r>
            <a:r>
              <a:t>, …</a:t>
            </a:r>
          </a:p>
          <a:p>
            <a:pPr lvl="1" marL="831850" indent="-285750">
              <a:spcBef>
                <a:spcPts val="500"/>
              </a:spcBef>
              <a:buClr>
                <a:srgbClr val="3459B6"/>
              </a:buClr>
              <a:buSzPts val="1600"/>
              <a:defRPr sz="1600"/>
            </a:pPr>
            <a:r>
              <a:t>Education (e.g. </a:t>
            </a:r>
            <a:r>
              <a:rPr u="sng">
                <a:solidFill>
                  <a:srgbClr val="0563C1"/>
                </a:solidFill>
                <a:uFill>
                  <a:solidFill>
                    <a:srgbClr val="0563C1"/>
                  </a:solidFill>
                </a:uFill>
                <a:hlinkClick r:id="rId3" invalidUrl="" action="" tgtFrame="" tooltip="" history="1" highlightClick="0" endSnd="0"/>
              </a:rPr>
              <a:t>EUMaster4HPC</a:t>
            </a:r>
            <a:r>
              <a:t>)</a:t>
            </a:r>
          </a:p>
          <a:p>
            <a:pPr marL="374650" indent="-285750">
              <a:buClr>
                <a:srgbClr val="3459B6"/>
              </a:buClr>
              <a:buSzPts val="1600"/>
              <a:defRPr b="1" sz="1600"/>
            </a:pPr>
            <a:r>
              <a:t>EuroCC</a:t>
            </a:r>
          </a:p>
          <a:p>
            <a:pPr lvl="1" marL="831850" indent="-285750">
              <a:spcBef>
                <a:spcPts val="500"/>
              </a:spcBef>
              <a:buClr>
                <a:srgbClr val="3459B6"/>
              </a:buClr>
              <a:buSzPts val="1600"/>
              <a:defRPr sz="1600"/>
            </a:pPr>
            <a:r>
              <a:t>The National Competence Centres (NCCs) are the </a:t>
            </a:r>
            <a:r>
              <a:rPr b="1"/>
              <a:t>central points of contact</a:t>
            </a:r>
            <a:r>
              <a:t> for </a:t>
            </a:r>
            <a:br/>
            <a:r>
              <a:t>HPC and related technologies in their country</a:t>
            </a:r>
          </a:p>
          <a:p>
            <a:pPr lvl="1" marL="831850" indent="-285750">
              <a:spcBef>
                <a:spcPts val="500"/>
              </a:spcBef>
              <a:buClr>
                <a:srgbClr val="3459B6"/>
              </a:buClr>
              <a:buSzPts val="1600"/>
              <a:defRPr sz="1600"/>
            </a:pPr>
            <a:r>
              <a:t>The Hungarian NCC: DKF</a:t>
            </a:r>
            <a:endParaRPr sz="1800"/>
          </a:p>
          <a:p>
            <a:pPr marL="374650" indent="-285750">
              <a:buClr>
                <a:srgbClr val="3459B6"/>
              </a:buClr>
              <a:buSzPts val="1600"/>
              <a:defRPr b="1" sz="1600"/>
            </a:pPr>
            <a:r>
              <a:t>CASTIEL2</a:t>
            </a:r>
            <a:r>
              <a:rPr b="0"/>
              <a:t>: Coordination and Support Action over CoEs and NCCs</a:t>
            </a:r>
          </a:p>
          <a:p>
            <a:pPr marL="374650" indent="-285750">
              <a:buClr>
                <a:srgbClr val="3459B6"/>
              </a:buClr>
              <a:buSzPts val="1600"/>
              <a:defRPr b="1" sz="1600"/>
            </a:pPr>
            <a:r>
              <a:t>EUROHPC SUMMIT </a:t>
            </a:r>
          </a:p>
          <a:p>
            <a:pPr lvl="1" marL="831850" indent="-285750">
              <a:spcBef>
                <a:spcPts val="500"/>
              </a:spcBef>
              <a:buClr>
                <a:srgbClr val="3459B6"/>
              </a:buClr>
              <a:buSzPts val="1600"/>
              <a:defRPr sz="1600"/>
            </a:pPr>
            <a:r>
              <a:t>The main event of all EU HPC activities, organized each year </a:t>
            </a:r>
          </a:p>
        </p:txBody>
      </p:sp>
      <p:pic>
        <p:nvPicPr>
          <p:cNvPr id="502" name="Kép 1" descr="Kép 1"/>
          <p:cNvPicPr>
            <a:picLocks noChangeAspect="1"/>
          </p:cNvPicPr>
          <p:nvPr/>
        </p:nvPicPr>
        <p:blipFill>
          <a:blip r:embed="rId4">
            <a:extLst/>
          </a:blip>
          <a:stretch>
            <a:fillRect/>
          </a:stretch>
        </p:blipFill>
        <p:spPr>
          <a:xfrm>
            <a:off x="9192344" y="901837"/>
            <a:ext cx="2800125" cy="1643440"/>
          </a:xfrm>
          <a:prstGeom prst="rect">
            <a:avLst/>
          </a:prstGeom>
          <a:ln w="12700">
            <a:miter lim="400000"/>
          </a:ln>
        </p:spPr>
      </p:pic>
      <p:pic>
        <p:nvPicPr>
          <p:cNvPr id="503" name="Kép 2" descr="Kép 2"/>
          <p:cNvPicPr>
            <a:picLocks noChangeAspect="1"/>
          </p:cNvPicPr>
          <p:nvPr/>
        </p:nvPicPr>
        <p:blipFill>
          <a:blip r:embed="rId5">
            <a:extLst/>
          </a:blip>
          <a:stretch>
            <a:fillRect/>
          </a:stretch>
        </p:blipFill>
        <p:spPr>
          <a:xfrm>
            <a:off x="6713025" y="1052736"/>
            <a:ext cx="1285309" cy="425879"/>
          </a:xfrm>
          <a:prstGeom prst="rect">
            <a:avLst/>
          </a:prstGeom>
          <a:ln w="12700">
            <a:miter lim="400000"/>
          </a:ln>
        </p:spPr>
      </p:pic>
      <p:pic>
        <p:nvPicPr>
          <p:cNvPr id="504" name="Kép 4" descr="Kép 4"/>
          <p:cNvPicPr>
            <a:picLocks noChangeAspect="1"/>
          </p:cNvPicPr>
          <p:nvPr/>
        </p:nvPicPr>
        <p:blipFill>
          <a:blip r:embed="rId6">
            <a:extLst/>
          </a:blip>
          <a:stretch>
            <a:fillRect/>
          </a:stretch>
        </p:blipFill>
        <p:spPr>
          <a:xfrm>
            <a:off x="9263177" y="4818943"/>
            <a:ext cx="2725532" cy="1362654"/>
          </a:xfrm>
          <a:prstGeom prst="rect">
            <a:avLst/>
          </a:prstGeom>
          <a:ln w="12700">
            <a:miter lim="400000"/>
          </a:ln>
        </p:spPr>
      </p:pic>
      <p:pic>
        <p:nvPicPr>
          <p:cNvPr id="505" name="Kép 5" descr="Kép 5"/>
          <p:cNvPicPr>
            <a:picLocks noChangeAspect="1"/>
          </p:cNvPicPr>
          <p:nvPr/>
        </p:nvPicPr>
        <p:blipFill>
          <a:blip r:embed="rId7">
            <a:extLst/>
          </a:blip>
          <a:stretch>
            <a:fillRect/>
          </a:stretch>
        </p:blipFill>
        <p:spPr>
          <a:xfrm>
            <a:off x="9263177" y="2627097"/>
            <a:ext cx="2725532" cy="2191848"/>
          </a:xfrm>
          <a:prstGeom prst="rect">
            <a:avLst/>
          </a:prstGeom>
          <a:ln w="12700">
            <a:miter lim="400000"/>
          </a:ln>
        </p:spPr>
      </p:pic>
      <p:pic>
        <p:nvPicPr>
          <p:cNvPr id="506" name="Kép 6" descr="Kép 6"/>
          <p:cNvPicPr>
            <a:picLocks noChangeAspect="1"/>
          </p:cNvPicPr>
          <p:nvPr/>
        </p:nvPicPr>
        <p:blipFill>
          <a:blip r:embed="rId8">
            <a:extLst/>
          </a:blip>
          <a:stretch>
            <a:fillRect/>
          </a:stretch>
        </p:blipFill>
        <p:spPr>
          <a:xfrm>
            <a:off x="3851589" y="3590197"/>
            <a:ext cx="592461" cy="592461"/>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5" name="We partition with ZOLTAN, keeping these facts in mind.…"/>
          <p:cNvSpPr txBox="1"/>
          <p:nvPr>
            <p:ph type="body" idx="1"/>
          </p:nvPr>
        </p:nvSpPr>
        <p:spPr>
          <a:prstGeom prst="rect">
            <a:avLst/>
          </a:prstGeom>
        </p:spPr>
        <p:txBody>
          <a:bodyPr/>
          <a:lstStyle/>
          <a:p>
            <a:pPr marL="457200" indent="-317500" defTabSz="457200">
              <a:lnSpc>
                <a:spcPct val="160000"/>
              </a:lnSpc>
              <a:spcBef>
                <a:spcPts val="0"/>
              </a:spcBef>
              <a:buClr>
                <a:srgbClr val="313A59"/>
              </a:buClr>
              <a:buSzPct val="100000"/>
              <a:buFont typeface="Arial"/>
              <a:buChar char="•"/>
              <a:defRPr sz="1600"/>
            </a:pPr>
            <a:r>
              <a:t>We partition with ZOLTAN, keeping these facts in mind.</a:t>
            </a:r>
          </a:p>
          <a:p>
            <a:pPr marL="457200" indent="-317500" defTabSz="457200">
              <a:lnSpc>
                <a:spcPct val="160000"/>
              </a:lnSpc>
              <a:spcBef>
                <a:spcPts val="0"/>
              </a:spcBef>
              <a:buClr>
                <a:srgbClr val="313A59"/>
              </a:buClr>
              <a:buSzPct val="100000"/>
              <a:buFont typeface="Arial"/>
              <a:buChar char="•"/>
              <a:defRPr sz="1600"/>
            </a:pPr>
            <a:r>
              <a:t>MPI_GRAPH partitioning communicator for describing topology.</a:t>
            </a:r>
          </a:p>
          <a:p>
            <a:pPr marL="457200" indent="-317500" defTabSz="457200">
              <a:lnSpc>
                <a:spcPct val="160000"/>
              </a:lnSpc>
              <a:spcBef>
                <a:spcPts val="0"/>
              </a:spcBef>
              <a:buClr>
                <a:srgbClr val="313A59"/>
              </a:buClr>
              <a:buSzPct val="100000"/>
              <a:buFont typeface="Arial"/>
              <a:buChar char="•"/>
              <a:defRPr sz="1600"/>
            </a:pPr>
            <a:r>
              <a:t>NVLINK for GPU/GPU communication via SLI. (We use the CUDA API).</a:t>
            </a:r>
          </a:p>
          <a:p>
            <a:pPr marL="457200" indent="-317500" defTabSz="457200">
              <a:lnSpc>
                <a:spcPct val="160000"/>
              </a:lnSpc>
              <a:spcBef>
                <a:spcPts val="0"/>
              </a:spcBef>
              <a:buClr>
                <a:srgbClr val="313A59"/>
              </a:buClr>
              <a:buSzPct val="100000"/>
              <a:buFont typeface="Arial"/>
              <a:buChar char="•"/>
              <a:defRPr sz="1600"/>
            </a:pPr>
            <a:r>
              <a:t>MPI for CPU/CPU communication.</a:t>
            </a:r>
          </a:p>
        </p:txBody>
      </p:sp>
      <p:sp>
        <p:nvSpPr>
          <p:cNvPr id="806" name="Partitioning Strategy - CUDA + MPI"/>
          <p:cNvSpPr txBox="1"/>
          <p:nvPr>
            <p:ph type="title"/>
          </p:nvPr>
        </p:nvSpPr>
        <p:spPr>
          <a:prstGeom prst="rect">
            <a:avLst/>
          </a:prstGeom>
        </p:spPr>
        <p:txBody>
          <a:bodyPr/>
          <a:lstStyle/>
          <a:p>
            <a:pPr/>
            <a:r>
              <a:t>Partitioning Strategy - CUDA + MPI</a:t>
            </a:r>
          </a:p>
        </p:txBody>
      </p:sp>
      <p:sp>
        <p:nvSpPr>
          <p:cNvPr id="80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08" name="Square"/>
          <p:cNvSpPr/>
          <p:nvPr/>
        </p:nvSpPr>
        <p:spPr>
          <a:xfrm>
            <a:off x="8210550" y="3077368"/>
            <a:ext cx="1399779" cy="1399779"/>
          </a:xfrm>
          <a:prstGeom prst="rect">
            <a:avLst/>
          </a:prstGeom>
          <a:solidFill>
            <a:srgbClr val="FFFFFF"/>
          </a:solidFill>
          <a:ln w="25400">
            <a:solidFill>
              <a:schemeClr val="accent1"/>
            </a:solidFill>
          </a:ln>
        </p:spPr>
        <p:txBody>
          <a:bodyPr lIns="0" tIns="0" rIns="0" bIns="0"/>
          <a:lstStyle/>
          <a:p>
            <a:pPr/>
          </a:p>
        </p:txBody>
      </p:sp>
      <p:sp>
        <p:nvSpPr>
          <p:cNvPr id="809" name="Square"/>
          <p:cNvSpPr/>
          <p:nvPr/>
        </p:nvSpPr>
        <p:spPr>
          <a:xfrm>
            <a:off x="9791700" y="3077368"/>
            <a:ext cx="1399779" cy="1399779"/>
          </a:xfrm>
          <a:prstGeom prst="rect">
            <a:avLst/>
          </a:prstGeom>
          <a:solidFill>
            <a:srgbClr val="FFFFFF"/>
          </a:solidFill>
          <a:ln w="25400">
            <a:solidFill>
              <a:schemeClr val="accent1"/>
            </a:solidFill>
          </a:ln>
        </p:spPr>
        <p:txBody>
          <a:bodyPr lIns="0" tIns="0" rIns="0" bIns="0"/>
          <a:lstStyle/>
          <a:p>
            <a:pPr/>
          </a:p>
        </p:txBody>
      </p:sp>
      <p:sp>
        <p:nvSpPr>
          <p:cNvPr id="810" name="Square"/>
          <p:cNvSpPr/>
          <p:nvPr/>
        </p:nvSpPr>
        <p:spPr>
          <a:xfrm>
            <a:off x="8210550" y="4652168"/>
            <a:ext cx="1399779" cy="1399779"/>
          </a:xfrm>
          <a:prstGeom prst="rect">
            <a:avLst/>
          </a:prstGeom>
          <a:solidFill>
            <a:srgbClr val="FFFFFF"/>
          </a:solidFill>
          <a:ln w="25400">
            <a:solidFill>
              <a:schemeClr val="accent1"/>
            </a:solidFill>
          </a:ln>
        </p:spPr>
        <p:txBody>
          <a:bodyPr lIns="0" tIns="0" rIns="0" bIns="0"/>
          <a:lstStyle/>
          <a:p>
            <a:pPr/>
          </a:p>
        </p:txBody>
      </p:sp>
      <p:sp>
        <p:nvSpPr>
          <p:cNvPr id="811" name="Square"/>
          <p:cNvSpPr/>
          <p:nvPr/>
        </p:nvSpPr>
        <p:spPr>
          <a:xfrm>
            <a:off x="9791700" y="4652168"/>
            <a:ext cx="1399779" cy="1399779"/>
          </a:xfrm>
          <a:prstGeom prst="rect">
            <a:avLst/>
          </a:prstGeom>
          <a:solidFill>
            <a:srgbClr val="FFFFFF"/>
          </a:solidFill>
          <a:ln w="25400">
            <a:solidFill>
              <a:schemeClr val="accent1"/>
            </a:solidFill>
          </a:ln>
        </p:spPr>
        <p:txBody>
          <a:bodyPr lIns="0" tIns="0" rIns="0" bIns="0"/>
          <a:lstStyle/>
          <a:p>
            <a:pPr/>
          </a:p>
        </p:txBody>
      </p:sp>
      <p:sp>
        <p:nvSpPr>
          <p:cNvPr id="812" name="Partitioning Strategy"/>
          <p:cNvSpPr txBox="1"/>
          <p:nvPr/>
        </p:nvSpPr>
        <p:spPr>
          <a:xfrm>
            <a:off x="8022108" y="2276208"/>
            <a:ext cx="3384942" cy="38248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b="1" i="1" sz="2700" u="sng"/>
            </a:lvl1pPr>
          </a:lstStyle>
          <a:p>
            <a:pPr/>
            <a:r>
              <a:t>Partitioning Strategy</a:t>
            </a:r>
          </a:p>
        </p:txBody>
      </p:sp>
      <p:sp>
        <p:nvSpPr>
          <p:cNvPr id="813" name="GPU  1"/>
          <p:cNvSpPr/>
          <p:nvPr/>
        </p:nvSpPr>
        <p:spPr>
          <a:xfrm>
            <a:off x="8318529" y="3194873"/>
            <a:ext cx="555170" cy="555170"/>
          </a:xfrm>
          <a:prstGeom prst="rect">
            <a:avLst/>
          </a:prstGeom>
          <a:solidFill>
            <a:srgbClr val="FFFFFF"/>
          </a:solidFill>
          <a:ln w="25400">
            <a:solidFill>
              <a:schemeClr val="accent6">
                <a:lumOff val="-9568"/>
              </a:schemeClr>
            </a:solidFill>
          </a:ln>
          <a:extLst>
            <a:ext uri="{C572A759-6A51-4108-AA02-DFA0A04FC94B}">
              <ma14:wrappingTextBoxFlag xmlns:ma14="http://schemas.microsoft.com/office/mac/drawingml/2011/main" val="1"/>
            </a:ext>
          </a:extLst>
        </p:spPr>
        <p:txBody>
          <a:bodyPr lIns="0" tIns="0" rIns="0" bIns="0" anchor="ctr"/>
          <a:lstStyle/>
          <a:p>
            <a:pPr algn="ctr">
              <a:defRPr sz="1200"/>
            </a:pPr>
            <a:r>
              <a:t>GPU </a:t>
            </a:r>
            <a:br/>
            <a:r>
              <a:t>1</a:t>
            </a:r>
          </a:p>
        </p:txBody>
      </p:sp>
      <p:sp>
        <p:nvSpPr>
          <p:cNvPr id="814" name="GPU  2"/>
          <p:cNvSpPr/>
          <p:nvPr/>
        </p:nvSpPr>
        <p:spPr>
          <a:xfrm>
            <a:off x="8947179" y="3194873"/>
            <a:ext cx="555170" cy="555170"/>
          </a:xfrm>
          <a:prstGeom prst="rect">
            <a:avLst/>
          </a:prstGeom>
          <a:solidFill>
            <a:srgbClr val="FFFFFF"/>
          </a:solidFill>
          <a:ln w="25400">
            <a:solidFill>
              <a:schemeClr val="accent6">
                <a:lumOff val="-9568"/>
              </a:schemeClr>
            </a:solidFill>
          </a:ln>
          <a:extLst>
            <a:ext uri="{C572A759-6A51-4108-AA02-DFA0A04FC94B}">
              <ma14:wrappingTextBoxFlag xmlns:ma14="http://schemas.microsoft.com/office/mac/drawingml/2011/main" val="1"/>
            </a:ext>
          </a:extLst>
        </p:spPr>
        <p:txBody>
          <a:bodyPr lIns="0" tIns="0" rIns="0" bIns="0" anchor="ctr"/>
          <a:lstStyle/>
          <a:p>
            <a:pPr algn="ctr">
              <a:defRPr sz="1200"/>
            </a:pPr>
            <a:r>
              <a:t>GPU </a:t>
            </a:r>
            <a:br/>
            <a:r>
              <a:t>2</a:t>
            </a:r>
          </a:p>
        </p:txBody>
      </p:sp>
      <p:sp>
        <p:nvSpPr>
          <p:cNvPr id="815" name="GPU  3"/>
          <p:cNvSpPr/>
          <p:nvPr/>
        </p:nvSpPr>
        <p:spPr>
          <a:xfrm>
            <a:off x="8318529" y="3804473"/>
            <a:ext cx="555170" cy="555170"/>
          </a:xfrm>
          <a:prstGeom prst="rect">
            <a:avLst/>
          </a:prstGeom>
          <a:solidFill>
            <a:srgbClr val="FFFFFF"/>
          </a:solidFill>
          <a:ln w="25400">
            <a:solidFill>
              <a:schemeClr val="accent6">
                <a:lumOff val="-9568"/>
              </a:schemeClr>
            </a:solidFill>
          </a:ln>
          <a:extLst>
            <a:ext uri="{C572A759-6A51-4108-AA02-DFA0A04FC94B}">
              <ma14:wrappingTextBoxFlag xmlns:ma14="http://schemas.microsoft.com/office/mac/drawingml/2011/main" val="1"/>
            </a:ext>
          </a:extLst>
        </p:spPr>
        <p:txBody>
          <a:bodyPr lIns="0" tIns="0" rIns="0" bIns="0" anchor="ctr"/>
          <a:lstStyle/>
          <a:p>
            <a:pPr algn="ctr">
              <a:defRPr sz="1200"/>
            </a:pPr>
            <a:r>
              <a:t>GPU </a:t>
            </a:r>
            <a:br/>
            <a:r>
              <a:t>3</a:t>
            </a:r>
          </a:p>
        </p:txBody>
      </p:sp>
      <p:sp>
        <p:nvSpPr>
          <p:cNvPr id="816" name="GPU  4"/>
          <p:cNvSpPr/>
          <p:nvPr/>
        </p:nvSpPr>
        <p:spPr>
          <a:xfrm>
            <a:off x="8947179" y="3804473"/>
            <a:ext cx="555170" cy="555170"/>
          </a:xfrm>
          <a:prstGeom prst="rect">
            <a:avLst/>
          </a:prstGeom>
          <a:solidFill>
            <a:srgbClr val="FFFFFF"/>
          </a:solidFill>
          <a:ln w="25400">
            <a:solidFill>
              <a:schemeClr val="accent6">
                <a:lumOff val="-9568"/>
              </a:schemeClr>
            </a:solidFill>
          </a:ln>
          <a:extLst>
            <a:ext uri="{C572A759-6A51-4108-AA02-DFA0A04FC94B}">
              <ma14:wrappingTextBoxFlag xmlns:ma14="http://schemas.microsoft.com/office/mac/drawingml/2011/main" val="1"/>
            </a:ext>
          </a:extLst>
        </p:spPr>
        <p:txBody>
          <a:bodyPr lIns="0" tIns="0" rIns="0" bIns="0" anchor="ctr"/>
          <a:lstStyle/>
          <a:p>
            <a:pPr algn="ctr">
              <a:defRPr sz="1200"/>
            </a:pPr>
            <a:r>
              <a:t>GPU </a:t>
            </a:r>
            <a:br/>
            <a:r>
              <a:t>4</a:t>
            </a:r>
          </a:p>
        </p:txBody>
      </p:sp>
      <p:sp>
        <p:nvSpPr>
          <p:cNvPr id="817" name="GPU  5"/>
          <p:cNvSpPr/>
          <p:nvPr/>
        </p:nvSpPr>
        <p:spPr>
          <a:xfrm>
            <a:off x="9899679" y="3194873"/>
            <a:ext cx="555170" cy="555170"/>
          </a:xfrm>
          <a:prstGeom prst="rect">
            <a:avLst/>
          </a:prstGeom>
          <a:solidFill>
            <a:srgbClr val="FFFFFF"/>
          </a:solidFill>
          <a:ln w="25400">
            <a:solidFill>
              <a:schemeClr val="accent6">
                <a:lumOff val="-9568"/>
              </a:schemeClr>
            </a:solidFill>
          </a:ln>
          <a:extLst>
            <a:ext uri="{C572A759-6A51-4108-AA02-DFA0A04FC94B}">
              <ma14:wrappingTextBoxFlag xmlns:ma14="http://schemas.microsoft.com/office/mac/drawingml/2011/main" val="1"/>
            </a:ext>
          </a:extLst>
        </p:spPr>
        <p:txBody>
          <a:bodyPr lIns="0" tIns="0" rIns="0" bIns="0" anchor="ctr"/>
          <a:lstStyle/>
          <a:p>
            <a:pPr algn="ctr">
              <a:defRPr sz="1200"/>
            </a:pPr>
            <a:r>
              <a:t>GPU </a:t>
            </a:r>
            <a:br/>
            <a:r>
              <a:t>5</a:t>
            </a:r>
          </a:p>
        </p:txBody>
      </p:sp>
      <p:sp>
        <p:nvSpPr>
          <p:cNvPr id="818" name="GPU  6"/>
          <p:cNvSpPr/>
          <p:nvPr/>
        </p:nvSpPr>
        <p:spPr>
          <a:xfrm>
            <a:off x="10528329" y="3194873"/>
            <a:ext cx="555170" cy="555170"/>
          </a:xfrm>
          <a:prstGeom prst="rect">
            <a:avLst/>
          </a:prstGeom>
          <a:solidFill>
            <a:srgbClr val="FFFFFF"/>
          </a:solidFill>
          <a:ln w="25400">
            <a:solidFill>
              <a:schemeClr val="accent6">
                <a:lumOff val="-9568"/>
              </a:schemeClr>
            </a:solidFill>
          </a:ln>
          <a:extLst>
            <a:ext uri="{C572A759-6A51-4108-AA02-DFA0A04FC94B}">
              <ma14:wrappingTextBoxFlag xmlns:ma14="http://schemas.microsoft.com/office/mac/drawingml/2011/main" val="1"/>
            </a:ext>
          </a:extLst>
        </p:spPr>
        <p:txBody>
          <a:bodyPr lIns="0" tIns="0" rIns="0" bIns="0" anchor="ctr"/>
          <a:lstStyle/>
          <a:p>
            <a:pPr algn="ctr">
              <a:defRPr sz="1200"/>
            </a:pPr>
            <a:r>
              <a:t>GPU</a:t>
            </a:r>
            <a:br/>
            <a:r>
              <a:t> 6</a:t>
            </a:r>
          </a:p>
        </p:txBody>
      </p:sp>
      <p:sp>
        <p:nvSpPr>
          <p:cNvPr id="819" name="GPU  7"/>
          <p:cNvSpPr/>
          <p:nvPr/>
        </p:nvSpPr>
        <p:spPr>
          <a:xfrm>
            <a:off x="9899679" y="3804473"/>
            <a:ext cx="555170" cy="555170"/>
          </a:xfrm>
          <a:prstGeom prst="rect">
            <a:avLst/>
          </a:prstGeom>
          <a:solidFill>
            <a:srgbClr val="FFFFFF"/>
          </a:solidFill>
          <a:ln w="25400">
            <a:solidFill>
              <a:schemeClr val="accent6">
                <a:lumOff val="-9568"/>
              </a:schemeClr>
            </a:solidFill>
          </a:ln>
          <a:extLst>
            <a:ext uri="{C572A759-6A51-4108-AA02-DFA0A04FC94B}">
              <ma14:wrappingTextBoxFlag xmlns:ma14="http://schemas.microsoft.com/office/mac/drawingml/2011/main" val="1"/>
            </a:ext>
          </a:extLst>
        </p:spPr>
        <p:txBody>
          <a:bodyPr lIns="0" tIns="0" rIns="0" bIns="0" anchor="ctr"/>
          <a:lstStyle/>
          <a:p>
            <a:pPr algn="ctr">
              <a:defRPr sz="1200"/>
            </a:pPr>
            <a:r>
              <a:t>GPU </a:t>
            </a:r>
            <a:br/>
            <a:r>
              <a:t>7</a:t>
            </a:r>
          </a:p>
        </p:txBody>
      </p:sp>
      <p:sp>
        <p:nvSpPr>
          <p:cNvPr id="820" name="GPU…"/>
          <p:cNvSpPr/>
          <p:nvPr/>
        </p:nvSpPr>
        <p:spPr>
          <a:xfrm>
            <a:off x="10528329" y="3804473"/>
            <a:ext cx="555170" cy="555170"/>
          </a:xfrm>
          <a:prstGeom prst="rect">
            <a:avLst/>
          </a:prstGeom>
          <a:solidFill>
            <a:srgbClr val="FFFFFF"/>
          </a:solidFill>
          <a:ln w="25400">
            <a:solidFill>
              <a:schemeClr val="accent6">
                <a:lumOff val="-9568"/>
              </a:schemeClr>
            </a:solidFill>
          </a:ln>
          <a:extLst>
            <a:ext uri="{C572A759-6A51-4108-AA02-DFA0A04FC94B}">
              <ma14:wrappingTextBoxFlag xmlns:ma14="http://schemas.microsoft.com/office/mac/drawingml/2011/main" val="1"/>
            </a:ext>
          </a:extLst>
        </p:spPr>
        <p:txBody>
          <a:bodyPr lIns="0" tIns="0" rIns="0" bIns="0" anchor="ctr"/>
          <a:lstStyle/>
          <a:p>
            <a:pPr algn="ctr">
              <a:defRPr sz="1200"/>
            </a:pPr>
            <a:r>
              <a:t>GPU </a:t>
            </a:r>
          </a:p>
          <a:p>
            <a:pPr algn="ctr">
              <a:defRPr sz="1200"/>
            </a:pPr>
            <a:r>
              <a:t>8</a:t>
            </a:r>
          </a:p>
        </p:txBody>
      </p:sp>
      <p:sp>
        <p:nvSpPr>
          <p:cNvPr id="821" name="GPU  9"/>
          <p:cNvSpPr/>
          <p:nvPr/>
        </p:nvSpPr>
        <p:spPr>
          <a:xfrm>
            <a:off x="8318529" y="4769673"/>
            <a:ext cx="555170" cy="555170"/>
          </a:xfrm>
          <a:prstGeom prst="rect">
            <a:avLst/>
          </a:prstGeom>
          <a:solidFill>
            <a:srgbClr val="FFFFFF"/>
          </a:solidFill>
          <a:ln w="25400">
            <a:solidFill>
              <a:schemeClr val="accent6">
                <a:lumOff val="-9568"/>
              </a:schemeClr>
            </a:solidFill>
          </a:ln>
          <a:extLst>
            <a:ext uri="{C572A759-6A51-4108-AA02-DFA0A04FC94B}">
              <ma14:wrappingTextBoxFlag xmlns:ma14="http://schemas.microsoft.com/office/mac/drawingml/2011/main" val="1"/>
            </a:ext>
          </a:extLst>
        </p:spPr>
        <p:txBody>
          <a:bodyPr lIns="0" tIns="0" rIns="0" bIns="0" anchor="ctr"/>
          <a:lstStyle/>
          <a:p>
            <a:pPr algn="ctr">
              <a:defRPr sz="1200"/>
            </a:pPr>
            <a:r>
              <a:t>GPU </a:t>
            </a:r>
            <a:br/>
            <a:r>
              <a:t>9</a:t>
            </a:r>
          </a:p>
        </p:txBody>
      </p:sp>
      <p:sp>
        <p:nvSpPr>
          <p:cNvPr id="822" name="GPU 10"/>
          <p:cNvSpPr/>
          <p:nvPr/>
        </p:nvSpPr>
        <p:spPr>
          <a:xfrm>
            <a:off x="8947179" y="4769673"/>
            <a:ext cx="555170" cy="555170"/>
          </a:xfrm>
          <a:prstGeom prst="rect">
            <a:avLst/>
          </a:prstGeom>
          <a:solidFill>
            <a:srgbClr val="FFFFFF"/>
          </a:solidFill>
          <a:ln w="25400">
            <a:solidFill>
              <a:schemeClr val="accent6">
                <a:lumOff val="-9568"/>
              </a:schemeClr>
            </a:solidFill>
          </a:ln>
          <a:extLst>
            <a:ext uri="{C572A759-6A51-4108-AA02-DFA0A04FC94B}">
              <ma14:wrappingTextBoxFlag xmlns:ma14="http://schemas.microsoft.com/office/mac/drawingml/2011/main" val="1"/>
            </a:ext>
          </a:extLst>
        </p:spPr>
        <p:txBody>
          <a:bodyPr lIns="0" tIns="0" rIns="0" bIns="0" anchor="ctr"/>
          <a:lstStyle>
            <a:lvl1pPr algn="ctr">
              <a:defRPr sz="1200"/>
            </a:lvl1pPr>
          </a:lstStyle>
          <a:p>
            <a:pPr/>
            <a:r>
              <a:t>GPU 10</a:t>
            </a:r>
          </a:p>
        </p:txBody>
      </p:sp>
      <p:sp>
        <p:nvSpPr>
          <p:cNvPr id="823" name="GPU 11"/>
          <p:cNvSpPr/>
          <p:nvPr/>
        </p:nvSpPr>
        <p:spPr>
          <a:xfrm>
            <a:off x="8318529" y="5379273"/>
            <a:ext cx="555170" cy="555170"/>
          </a:xfrm>
          <a:prstGeom prst="rect">
            <a:avLst/>
          </a:prstGeom>
          <a:solidFill>
            <a:srgbClr val="FFFFFF"/>
          </a:solidFill>
          <a:ln w="25400">
            <a:solidFill>
              <a:schemeClr val="accent6">
                <a:lumOff val="-9568"/>
              </a:schemeClr>
            </a:solidFill>
          </a:ln>
          <a:extLst>
            <a:ext uri="{C572A759-6A51-4108-AA02-DFA0A04FC94B}">
              <ma14:wrappingTextBoxFlag xmlns:ma14="http://schemas.microsoft.com/office/mac/drawingml/2011/main" val="1"/>
            </a:ext>
          </a:extLst>
        </p:spPr>
        <p:txBody>
          <a:bodyPr lIns="0" tIns="0" rIns="0" bIns="0" anchor="ctr"/>
          <a:lstStyle>
            <a:lvl1pPr algn="ctr">
              <a:defRPr sz="1200"/>
            </a:lvl1pPr>
          </a:lstStyle>
          <a:p>
            <a:pPr/>
            <a:r>
              <a:t>GPU 11</a:t>
            </a:r>
          </a:p>
        </p:txBody>
      </p:sp>
      <p:sp>
        <p:nvSpPr>
          <p:cNvPr id="824" name="GPU 12"/>
          <p:cNvSpPr/>
          <p:nvPr/>
        </p:nvSpPr>
        <p:spPr>
          <a:xfrm>
            <a:off x="8947179" y="5379273"/>
            <a:ext cx="555170" cy="555170"/>
          </a:xfrm>
          <a:prstGeom prst="rect">
            <a:avLst/>
          </a:prstGeom>
          <a:solidFill>
            <a:srgbClr val="FFFFFF"/>
          </a:solidFill>
          <a:ln w="25400">
            <a:solidFill>
              <a:schemeClr val="accent6">
                <a:lumOff val="-9568"/>
              </a:schemeClr>
            </a:solidFill>
          </a:ln>
          <a:extLst>
            <a:ext uri="{C572A759-6A51-4108-AA02-DFA0A04FC94B}">
              <ma14:wrappingTextBoxFlag xmlns:ma14="http://schemas.microsoft.com/office/mac/drawingml/2011/main" val="1"/>
            </a:ext>
          </a:extLst>
        </p:spPr>
        <p:txBody>
          <a:bodyPr lIns="0" tIns="0" rIns="0" bIns="0" anchor="ctr"/>
          <a:lstStyle>
            <a:lvl1pPr algn="ctr">
              <a:defRPr sz="1200"/>
            </a:lvl1pPr>
          </a:lstStyle>
          <a:p>
            <a:pPr/>
            <a:r>
              <a:t>GPU 12</a:t>
            </a:r>
          </a:p>
        </p:txBody>
      </p:sp>
      <p:sp>
        <p:nvSpPr>
          <p:cNvPr id="825" name="GPU 13"/>
          <p:cNvSpPr/>
          <p:nvPr/>
        </p:nvSpPr>
        <p:spPr>
          <a:xfrm>
            <a:off x="9899679" y="4769673"/>
            <a:ext cx="555170" cy="555170"/>
          </a:xfrm>
          <a:prstGeom prst="rect">
            <a:avLst/>
          </a:prstGeom>
          <a:solidFill>
            <a:srgbClr val="FFFFFF"/>
          </a:solidFill>
          <a:ln w="25400">
            <a:solidFill>
              <a:schemeClr val="accent6">
                <a:lumOff val="-9568"/>
              </a:schemeClr>
            </a:solidFill>
          </a:ln>
          <a:extLst>
            <a:ext uri="{C572A759-6A51-4108-AA02-DFA0A04FC94B}">
              <ma14:wrappingTextBoxFlag xmlns:ma14="http://schemas.microsoft.com/office/mac/drawingml/2011/main" val="1"/>
            </a:ext>
          </a:extLst>
        </p:spPr>
        <p:txBody>
          <a:bodyPr lIns="0" tIns="0" rIns="0" bIns="0" anchor="ctr"/>
          <a:lstStyle>
            <a:lvl1pPr algn="ctr">
              <a:defRPr sz="1200"/>
            </a:lvl1pPr>
          </a:lstStyle>
          <a:p>
            <a:pPr/>
            <a:r>
              <a:t>GPU 13</a:t>
            </a:r>
          </a:p>
        </p:txBody>
      </p:sp>
      <p:sp>
        <p:nvSpPr>
          <p:cNvPr id="826" name="GPU 14"/>
          <p:cNvSpPr/>
          <p:nvPr/>
        </p:nvSpPr>
        <p:spPr>
          <a:xfrm>
            <a:off x="10528329" y="4769673"/>
            <a:ext cx="555170" cy="555170"/>
          </a:xfrm>
          <a:prstGeom prst="rect">
            <a:avLst/>
          </a:prstGeom>
          <a:solidFill>
            <a:srgbClr val="FFFFFF"/>
          </a:solidFill>
          <a:ln w="25400">
            <a:solidFill>
              <a:schemeClr val="accent6">
                <a:lumOff val="-9568"/>
              </a:schemeClr>
            </a:solidFill>
          </a:ln>
          <a:extLst>
            <a:ext uri="{C572A759-6A51-4108-AA02-DFA0A04FC94B}">
              <ma14:wrappingTextBoxFlag xmlns:ma14="http://schemas.microsoft.com/office/mac/drawingml/2011/main" val="1"/>
            </a:ext>
          </a:extLst>
        </p:spPr>
        <p:txBody>
          <a:bodyPr lIns="0" tIns="0" rIns="0" bIns="0" anchor="ctr"/>
          <a:lstStyle>
            <a:lvl1pPr algn="ctr">
              <a:defRPr sz="1200"/>
            </a:lvl1pPr>
          </a:lstStyle>
          <a:p>
            <a:pPr/>
            <a:r>
              <a:t>GPU 14</a:t>
            </a:r>
          </a:p>
        </p:txBody>
      </p:sp>
      <p:sp>
        <p:nvSpPr>
          <p:cNvPr id="827" name="GPU 15"/>
          <p:cNvSpPr/>
          <p:nvPr/>
        </p:nvSpPr>
        <p:spPr>
          <a:xfrm>
            <a:off x="9899679" y="5379273"/>
            <a:ext cx="555170" cy="555170"/>
          </a:xfrm>
          <a:prstGeom prst="rect">
            <a:avLst/>
          </a:prstGeom>
          <a:solidFill>
            <a:srgbClr val="FFFFFF"/>
          </a:solidFill>
          <a:ln w="25400">
            <a:solidFill>
              <a:schemeClr val="accent6">
                <a:lumOff val="-9568"/>
              </a:schemeClr>
            </a:solidFill>
          </a:ln>
          <a:extLst>
            <a:ext uri="{C572A759-6A51-4108-AA02-DFA0A04FC94B}">
              <ma14:wrappingTextBoxFlag xmlns:ma14="http://schemas.microsoft.com/office/mac/drawingml/2011/main" val="1"/>
            </a:ext>
          </a:extLst>
        </p:spPr>
        <p:txBody>
          <a:bodyPr lIns="0" tIns="0" rIns="0" bIns="0" anchor="ctr"/>
          <a:lstStyle>
            <a:lvl1pPr algn="ctr">
              <a:defRPr sz="1200"/>
            </a:lvl1pPr>
          </a:lstStyle>
          <a:p>
            <a:pPr/>
            <a:r>
              <a:t>GPU 15</a:t>
            </a:r>
          </a:p>
        </p:txBody>
      </p:sp>
      <p:sp>
        <p:nvSpPr>
          <p:cNvPr id="828" name="GPU 16"/>
          <p:cNvSpPr/>
          <p:nvPr/>
        </p:nvSpPr>
        <p:spPr>
          <a:xfrm>
            <a:off x="10528329" y="5379273"/>
            <a:ext cx="555170" cy="555170"/>
          </a:xfrm>
          <a:prstGeom prst="rect">
            <a:avLst/>
          </a:prstGeom>
          <a:solidFill>
            <a:srgbClr val="FFFFFF"/>
          </a:solidFill>
          <a:ln w="25400">
            <a:solidFill>
              <a:schemeClr val="accent6">
                <a:lumOff val="-9568"/>
              </a:schemeClr>
            </a:solidFill>
          </a:ln>
          <a:extLst>
            <a:ext uri="{C572A759-6A51-4108-AA02-DFA0A04FC94B}">
              <ma14:wrappingTextBoxFlag xmlns:ma14="http://schemas.microsoft.com/office/mac/drawingml/2011/main" val="1"/>
            </a:ext>
          </a:extLst>
        </p:spPr>
        <p:txBody>
          <a:bodyPr lIns="0" tIns="0" rIns="0" bIns="0" anchor="ctr"/>
          <a:lstStyle>
            <a:lvl1pPr algn="ctr">
              <a:defRPr sz="1200"/>
            </a:lvl1pPr>
          </a:lstStyle>
          <a:p>
            <a:pPr/>
            <a:r>
              <a:t>GPU 16</a:t>
            </a:r>
          </a:p>
        </p:txBody>
      </p:sp>
      <p:cxnSp>
        <p:nvCxnSpPr>
          <p:cNvPr id="829" name="Connection Line"/>
          <p:cNvCxnSpPr>
            <a:stCxn id="815" idx="0"/>
            <a:endCxn id="813" idx="0"/>
          </p:cNvCxnSpPr>
          <p:nvPr/>
        </p:nvCxnSpPr>
        <p:spPr>
          <a:xfrm flipV="1">
            <a:off x="8596113" y="3472457"/>
            <a:ext cx="1" cy="609602"/>
          </a:xfrm>
          <a:prstGeom prst="straightConnector1">
            <a:avLst/>
          </a:prstGeom>
          <a:ln w="25400">
            <a:solidFill>
              <a:schemeClr val="accent6">
                <a:lumOff val="-9568"/>
              </a:schemeClr>
            </a:solidFill>
            <a:headEnd type="triangle"/>
            <a:tailEnd type="triangle"/>
          </a:ln>
          <a:effectLst>
            <a:outerShdw sx="100000" sy="100000" kx="0" ky="0" algn="b" rotWithShape="0" blurRad="38100" dist="20000" dir="5400000">
              <a:srgbClr val="000000">
                <a:alpha val="38000"/>
              </a:srgbClr>
            </a:outerShdw>
          </a:effectLst>
        </p:spPr>
      </p:cxnSp>
      <p:sp>
        <p:nvSpPr>
          <p:cNvPr id="830" name="FAST,…"/>
          <p:cNvSpPr txBox="1"/>
          <p:nvPr/>
        </p:nvSpPr>
        <p:spPr>
          <a:xfrm>
            <a:off x="6043359" y="3565258"/>
            <a:ext cx="1890540" cy="60378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defRPr b="1"/>
            </a:pPr>
            <a:r>
              <a:t>FAST,</a:t>
            </a:r>
          </a:p>
          <a:p>
            <a:pPr/>
            <a:r>
              <a:t>Keep partitions spatially</a:t>
            </a:r>
            <a:br/>
            <a:r>
              <a:t>close to each other.</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2" name="Since we’re using a Global Time Stepping Scheme, we need to find a minimum tilmestep to use. To painful part is that in order to determine the global minimum, each GPU, GPU NODE has to find a global minimum.…"/>
          <p:cNvSpPr txBox="1"/>
          <p:nvPr>
            <p:ph type="body" idx="1"/>
          </p:nvPr>
        </p:nvSpPr>
        <p:spPr>
          <a:prstGeom prst="rect">
            <a:avLst/>
          </a:prstGeom>
        </p:spPr>
        <p:txBody>
          <a:bodyPr/>
          <a:lstStyle/>
          <a:p>
            <a:pPr marL="457200" indent="-317500" defTabSz="457200">
              <a:lnSpc>
                <a:spcPct val="160000"/>
              </a:lnSpc>
              <a:spcBef>
                <a:spcPts val="0"/>
              </a:spcBef>
              <a:buClr>
                <a:srgbClr val="313A59"/>
              </a:buClr>
              <a:buSzPct val="100000"/>
              <a:buFont typeface="Arial"/>
              <a:buChar char="•"/>
              <a:defRPr sz="1600"/>
            </a:pPr>
            <a:r>
              <a:t>Since we’re using a Global Time Stepping Scheme, we need to find a minimum</a:t>
            </a:r>
            <a:br/>
            <a:r>
              <a:t>tilmestep to use. To painful part is that in order to determine the global minimum,</a:t>
            </a:r>
            <a:br/>
            <a:r>
              <a:t>each </a:t>
            </a:r>
            <a:r>
              <a:rPr b="1"/>
              <a:t>GPU, GPU NODE </a:t>
            </a:r>
            <a:r>
              <a:t>has to find a global minimum.</a:t>
            </a:r>
          </a:p>
          <a:p>
            <a:pPr marL="457200" indent="-317500" defTabSz="457200">
              <a:lnSpc>
                <a:spcPct val="160000"/>
              </a:lnSpc>
              <a:spcBef>
                <a:spcPts val="0"/>
              </a:spcBef>
              <a:buClr>
                <a:srgbClr val="313A59"/>
              </a:buClr>
              <a:buSzPct val="100000"/>
              <a:buFont typeface="Arial"/>
              <a:buChar char="•"/>
              <a:defRPr sz="1600"/>
            </a:pPr>
            <a:r>
              <a:t>In order to parallelize this, we use </a:t>
            </a:r>
            <a:r>
              <a:rPr b="1"/>
              <a:t>BLOCK BASED minimum-reduction in CUDA.</a:t>
            </a:r>
            <a:endParaRPr b="1"/>
          </a:p>
          <a:p>
            <a:pPr marL="457200" indent="-317500" defTabSz="457200">
              <a:lnSpc>
                <a:spcPct val="160000"/>
              </a:lnSpc>
              <a:spcBef>
                <a:spcPts val="0"/>
              </a:spcBef>
              <a:buClr>
                <a:srgbClr val="313A59"/>
              </a:buClr>
              <a:buSzPct val="100000"/>
              <a:buFont typeface="Arial"/>
              <a:buChar char="•"/>
              <a:defRPr sz="1600"/>
            </a:pPr>
            <a:r>
              <a:t>Once  we find the minimum on each GPU on a given node, we use </a:t>
            </a:r>
            <a:r>
              <a:rPr b="1"/>
              <a:t>MPI_Reduce</a:t>
            </a:r>
            <a:r>
              <a:t> to find the global minimum.</a:t>
            </a:r>
          </a:p>
        </p:txBody>
      </p:sp>
      <p:sp>
        <p:nvSpPr>
          <p:cNvPr id="833" name="Minimum Reduction - Global Time Stepping"/>
          <p:cNvSpPr txBox="1"/>
          <p:nvPr>
            <p:ph type="title"/>
          </p:nvPr>
        </p:nvSpPr>
        <p:spPr>
          <a:prstGeom prst="rect">
            <a:avLst/>
          </a:prstGeom>
        </p:spPr>
        <p:txBody>
          <a:bodyPr/>
          <a:lstStyle/>
          <a:p>
            <a:pPr/>
            <a:r>
              <a:t>Minimum Reduction - Global Time Stepping</a:t>
            </a:r>
          </a:p>
        </p:txBody>
      </p:sp>
      <p:sp>
        <p:nvSpPr>
          <p:cNvPr id="83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6" name="- Current Scaling Numbers on KAROLINA HPC, Nvidia A100s.’…"/>
          <p:cNvSpPr txBox="1"/>
          <p:nvPr>
            <p:ph type="body" idx="1"/>
          </p:nvPr>
        </p:nvSpPr>
        <p:spPr>
          <a:prstGeom prst="rect">
            <a:avLst/>
          </a:prstGeom>
        </p:spPr>
        <p:txBody>
          <a:bodyPr/>
          <a:lstStyle/>
          <a:p>
            <a:pPr/>
            <a:r>
              <a:t>- Current Scaling Numbers on </a:t>
            </a:r>
            <a:r>
              <a:rPr b="1"/>
              <a:t>KAROLINA HPC, Nvidia A100s</a:t>
            </a:r>
            <a:r>
              <a:t>.’</a:t>
            </a:r>
          </a:p>
          <a:p>
            <a:pPr/>
            <a:r>
              <a:t>- For N=</a:t>
            </a:r>
            <a:r>
              <a:rPr b="1"/>
              <a:t>2M</a:t>
            </a:r>
            <a:r>
              <a:t>, and N=</a:t>
            </a:r>
            <a:r>
              <a:rPr b="1"/>
              <a:t>10M, </a:t>
            </a:r>
            <a:r>
              <a:t>we relatively bad scaling numbers for 8, 16, 32GPU-s. The reason is, 2M cells starts being a problem </a:t>
            </a:r>
            <a:r>
              <a:rPr b="1"/>
              <a:t>too small</a:t>
            </a:r>
            <a:r>
              <a:t> for 16-32 GPUs, so we start stalling with communication time.</a:t>
            </a:r>
          </a:p>
          <a:p>
            <a:pPr/>
            <a:r>
              <a:t>- As can be seen, with N=30M, our scaling numbers are much better, since each GPU is busy all the time with compute, and the GRID/THREAD distribution is much better.</a:t>
            </a:r>
          </a:p>
        </p:txBody>
      </p:sp>
      <p:sp>
        <p:nvSpPr>
          <p:cNvPr id="837" name="RedSIM - Scaling"/>
          <p:cNvSpPr txBox="1"/>
          <p:nvPr>
            <p:ph type="title"/>
          </p:nvPr>
        </p:nvSpPr>
        <p:spPr>
          <a:prstGeom prst="rect">
            <a:avLst/>
          </a:prstGeom>
        </p:spPr>
        <p:txBody>
          <a:bodyPr/>
          <a:lstStyle/>
          <a:p>
            <a:pPr/>
            <a:r>
              <a:t>RedSIM - Scaling</a:t>
            </a:r>
          </a:p>
        </p:txBody>
      </p:sp>
      <p:sp>
        <p:nvSpPr>
          <p:cNvPr id="83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39" name="AGV_vUdinw0MjrDzOQg-ra8idx1U8Wwx9JSV30jesodWOn5CYMQSJ4yYcsohTscTsebfc7XgZRf4NcjW7oZocNHiqk8nC2dBVPd0v-_7_ruJhBmTJ3kIJfZtGeFirT3kNeRWP5wSzKJoOQ=s2048.png" descr="AGV_vUdinw0MjrDzOQg-ra8idx1U8Wwx9JSV30jesodWOn5CYMQSJ4yYcsohTscTsebfc7XgZRf4NcjW7oZocNHiqk8nC2dBVPd0v-_7_ruJhBmTJ3kIJfZtGeFirT3kNeRWP5wSzKJoOQ=s2048.png"/>
          <p:cNvPicPr>
            <a:picLocks noChangeAspect="1"/>
          </p:cNvPicPr>
          <p:nvPr/>
        </p:nvPicPr>
        <p:blipFill>
          <a:blip r:embed="rId2">
            <a:extLst/>
          </a:blip>
          <a:stretch>
            <a:fillRect/>
          </a:stretch>
        </p:blipFill>
        <p:spPr>
          <a:xfrm>
            <a:off x="1790413" y="3564863"/>
            <a:ext cx="8611174" cy="2245387"/>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1" name="pole tekstowe 12"/>
          <p:cNvSpPr txBox="1"/>
          <p:nvPr>
            <p:ph type="sldNum" sz="quarter" idx="2"/>
          </p:nvPr>
        </p:nvSpPr>
        <p:spPr>
          <a:xfrm>
            <a:off x="11249817" y="6305850"/>
            <a:ext cx="358414" cy="35066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42" name="Symbol zastępczy tekstu 1"/>
          <p:cNvSpPr txBox="1"/>
          <p:nvPr>
            <p:ph type="body" sz="half" idx="1"/>
          </p:nvPr>
        </p:nvSpPr>
        <p:spPr>
          <a:xfrm>
            <a:off x="1022900" y="1262476"/>
            <a:ext cx="10585330" cy="1728193"/>
          </a:xfrm>
          <a:prstGeom prst="rect">
            <a:avLst/>
          </a:prstGeom>
        </p:spPr>
        <p:txBody>
          <a:bodyPr/>
          <a:lstStyle/>
          <a:p>
            <a:pPr>
              <a:lnSpc>
                <a:spcPct val="150000"/>
              </a:lnSpc>
              <a:defRPr b="1" sz="1200"/>
            </a:pPr>
            <a:r>
              <a:t>Funded by the European Union. This work has received funding from the European High Performance Computing Joint Undertaking (JU) and Poland, Germany, Spain, Hungary, France, Cyprus under grant agreement number: 101093457. </a:t>
            </a:r>
          </a:p>
          <a:p>
            <a:pPr>
              <a:lnSpc>
                <a:spcPct val="150000"/>
              </a:lnSpc>
              <a:defRPr sz="1200"/>
            </a:pPr>
            <a:r>
              <a:t>This publication expresses the opinions of the authors and not necessarily those of the EuroHPC JU and Associated Countries which are not responsible for any use of the information contained in this publication.</a:t>
            </a:r>
          </a:p>
        </p:txBody>
      </p:sp>
      <p:sp>
        <p:nvSpPr>
          <p:cNvPr id="843" name="Tytuł 2"/>
          <p:cNvSpPr txBox="1"/>
          <p:nvPr>
            <p:ph type="title"/>
          </p:nvPr>
        </p:nvSpPr>
        <p:spPr>
          <a:xfrm>
            <a:off x="3431706" y="172481"/>
            <a:ext cx="8176525" cy="696728"/>
          </a:xfrm>
          <a:prstGeom prst="rect">
            <a:avLst/>
          </a:prstGeom>
        </p:spPr>
        <p:txBody>
          <a:bodyPr/>
          <a:lstStyle>
            <a:lvl1pPr>
              <a:defRPr sz="2000"/>
            </a:lvl1pPr>
          </a:lstStyle>
          <a:p>
            <a:pPr/>
            <a:r>
              <a:t>Acknowledgments</a:t>
            </a:r>
          </a:p>
        </p:txBody>
      </p:sp>
      <p:pic>
        <p:nvPicPr>
          <p:cNvPr id="844" name="Obraz 4" descr="Obraz 4"/>
          <p:cNvPicPr>
            <a:picLocks noChangeAspect="1"/>
          </p:cNvPicPr>
          <p:nvPr/>
        </p:nvPicPr>
        <p:blipFill>
          <a:blip r:embed="rId2">
            <a:extLst/>
          </a:blip>
          <a:stretch>
            <a:fillRect/>
          </a:stretch>
        </p:blipFill>
        <p:spPr>
          <a:xfrm>
            <a:off x="2423591" y="2621537"/>
            <a:ext cx="3444894" cy="720081"/>
          </a:xfrm>
          <a:prstGeom prst="rect">
            <a:avLst/>
          </a:prstGeom>
          <a:ln w="12700">
            <a:miter lim="400000"/>
          </a:ln>
        </p:spPr>
      </p:pic>
      <p:pic>
        <p:nvPicPr>
          <p:cNvPr id="845" name="Obraz 7" descr="Obraz 7"/>
          <p:cNvPicPr>
            <a:picLocks noChangeAspect="1"/>
          </p:cNvPicPr>
          <p:nvPr/>
        </p:nvPicPr>
        <p:blipFill>
          <a:blip r:embed="rId3">
            <a:extLst/>
          </a:blip>
          <a:srcRect l="0" t="16304" r="0" b="16304"/>
          <a:stretch>
            <a:fillRect/>
          </a:stretch>
        </p:blipFill>
        <p:spPr>
          <a:xfrm>
            <a:off x="8779357" y="2667671"/>
            <a:ext cx="2136993" cy="720080"/>
          </a:xfrm>
          <a:prstGeom prst="rect">
            <a:avLst/>
          </a:prstGeom>
          <a:ln w="12700">
            <a:miter lim="400000"/>
          </a:ln>
        </p:spPr>
      </p:pic>
      <p:sp>
        <p:nvSpPr>
          <p:cNvPr id="846" name="Symbol zastępczy tekstu 1"/>
          <p:cNvSpPr txBox="1"/>
          <p:nvPr/>
        </p:nvSpPr>
        <p:spPr>
          <a:xfrm>
            <a:off x="1044754" y="3976882"/>
            <a:ext cx="10493890" cy="79266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150000"/>
              </a:lnSpc>
              <a:spcBef>
                <a:spcPts val="1000"/>
              </a:spcBef>
              <a:defRPr sz="1200">
                <a:solidFill>
                  <a:srgbClr val="313A59"/>
                </a:solidFill>
              </a:defRPr>
            </a:lvl1pPr>
          </a:lstStyle>
          <a:p>
            <a:pPr/>
            <a:r>
              <a:t>Funded by the European Union. Views and opinions expressed are however those of the author(s) only and do not necessarily reflect those of the European Union or the European High Performance Computing Joint Undertaking (JU) and Poland, Germany, Spain, Hungary, France, Cyprus. Neither the European Union nor the granting authority can be held responsible for them.</a:t>
            </a:r>
          </a:p>
        </p:txBody>
      </p:sp>
      <p:sp>
        <p:nvSpPr>
          <p:cNvPr id="847" name="Symbol zastępczy tekstu 1"/>
          <p:cNvSpPr txBox="1"/>
          <p:nvPr/>
        </p:nvSpPr>
        <p:spPr>
          <a:xfrm>
            <a:off x="1044753" y="3616842"/>
            <a:ext cx="9176492" cy="26425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150000"/>
              </a:lnSpc>
              <a:spcBef>
                <a:spcPts val="1000"/>
              </a:spcBef>
              <a:defRPr b="1" sz="1200">
                <a:solidFill>
                  <a:srgbClr val="313A59"/>
                </a:solidFill>
              </a:defRPr>
            </a:lvl1pPr>
          </a:lstStyle>
          <a:p>
            <a:pPr/>
            <a:r>
              <a:t>Disclaimer</a:t>
            </a:r>
          </a:p>
        </p:txBody>
      </p:sp>
      <p:sp>
        <p:nvSpPr>
          <p:cNvPr id="848" name="Symbol zastępczy tekstu 1"/>
          <p:cNvSpPr txBox="1"/>
          <p:nvPr/>
        </p:nvSpPr>
        <p:spPr>
          <a:xfrm>
            <a:off x="1068619" y="5165014"/>
            <a:ext cx="9176492" cy="26425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150000"/>
              </a:lnSpc>
              <a:spcBef>
                <a:spcPts val="1000"/>
              </a:spcBef>
              <a:defRPr b="1" sz="1200">
                <a:solidFill>
                  <a:srgbClr val="313A59"/>
                </a:solidFill>
              </a:defRPr>
            </a:lvl1pPr>
          </a:lstStyle>
          <a:p>
            <a:pPr/>
            <a:r>
              <a:t>Further acknowledgments</a:t>
            </a:r>
          </a:p>
        </p:txBody>
      </p:sp>
      <p:sp>
        <p:nvSpPr>
          <p:cNvPr id="849" name="Symbol zastępczy tekstu 1"/>
          <p:cNvSpPr txBox="1"/>
          <p:nvPr/>
        </p:nvSpPr>
        <p:spPr>
          <a:xfrm>
            <a:off x="1044754" y="5525053"/>
            <a:ext cx="10493890" cy="26425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50000"/>
              </a:lnSpc>
              <a:spcBef>
                <a:spcPts val="1000"/>
              </a:spcBef>
              <a:defRPr sz="1200">
                <a:solidFill>
                  <a:srgbClr val="313A59"/>
                </a:solidFill>
              </a:defRPr>
            </a:pPr>
            <a:r>
              <a:t>SZE </a:t>
            </a:r>
            <a:r>
              <a:t>acknowledge</a:t>
            </a:r>
            <a:r>
              <a:t>s</a:t>
            </a:r>
            <a:r>
              <a:t> </a:t>
            </a:r>
            <a:r>
              <a:t>DKF</a:t>
            </a:r>
            <a:r>
              <a:t>, the Hungarian NCC for providing HPC resources</a:t>
            </a:r>
            <a:r>
              <a:t> for the GPU code development and benchmarking</a:t>
            </a:r>
            <a:r>
              <a:t>.</a:t>
            </a:r>
          </a:p>
        </p:txBody>
      </p:sp>
      <p:pic>
        <p:nvPicPr>
          <p:cNvPr id="850" name="Kép 13" descr="Kép 13"/>
          <p:cNvPicPr>
            <a:picLocks noChangeAspect="1"/>
          </p:cNvPicPr>
          <p:nvPr/>
        </p:nvPicPr>
        <p:blipFill>
          <a:blip r:embed="rId4">
            <a:extLst/>
          </a:blip>
          <a:stretch>
            <a:fillRect/>
          </a:stretch>
        </p:blipFill>
        <p:spPr>
          <a:xfrm>
            <a:off x="10345136" y="5345033"/>
            <a:ext cx="592461" cy="592461"/>
          </a:xfrm>
          <a:prstGeom prst="rect">
            <a:avLst/>
          </a:prstGeom>
          <a:ln w="12700">
            <a:miter lim="400000"/>
          </a:ln>
        </p:spPr>
      </p:pic>
      <p:pic>
        <p:nvPicPr>
          <p:cNvPr id="851" name="Kép 14" descr="Kép 14"/>
          <p:cNvPicPr>
            <a:picLocks noChangeAspect="1"/>
          </p:cNvPicPr>
          <p:nvPr/>
        </p:nvPicPr>
        <p:blipFill>
          <a:blip r:embed="rId5">
            <a:extLst/>
          </a:blip>
          <a:stretch>
            <a:fillRect/>
          </a:stretch>
        </p:blipFill>
        <p:spPr>
          <a:xfrm>
            <a:off x="9392611" y="6255094"/>
            <a:ext cx="1544986" cy="512348"/>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3" name="Q&amp;A"/>
          <p:cNvSpPr txBox="1"/>
          <p:nvPr>
            <p:ph type="body" idx="1"/>
          </p:nvPr>
        </p:nvSpPr>
        <p:spPr>
          <a:prstGeom prst="rect">
            <a:avLst/>
          </a:prstGeom>
        </p:spPr>
        <p:txBody>
          <a:bodyPr anchor="ctr"/>
          <a:lstStyle>
            <a:lvl1pPr marL="0" algn="ctr">
              <a:lnSpc>
                <a:spcPct val="90000"/>
              </a:lnSpc>
              <a:spcBef>
                <a:spcPts val="0"/>
              </a:spcBef>
              <a:defRPr b="1" sz="10000">
                <a:solidFill>
                  <a:srgbClr val="3459B6"/>
                </a:solidFill>
              </a:defRPr>
            </a:lvl1pPr>
          </a:lstStyle>
          <a:p>
            <a:pPr/>
            <a:r>
              <a:t>Q&amp;A</a:t>
            </a:r>
          </a:p>
        </p:txBody>
      </p:sp>
      <p:sp>
        <p:nvSpPr>
          <p:cNvPr id="85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slow" advClick="1" p14:dur="1200">
        <p14:warp dir="in"/>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8" name="pole tekstowe 12"/>
          <p:cNvSpPr txBox="1"/>
          <p:nvPr>
            <p:ph type="sldNum" sz="quarter" idx="2"/>
          </p:nvPr>
        </p:nvSpPr>
        <p:spPr>
          <a:xfrm>
            <a:off x="11376953" y="6305850"/>
            <a:ext cx="231278" cy="35066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09" name="Picture 12" descr="Picture 12"/>
          <p:cNvPicPr>
            <a:picLocks noChangeAspect="1"/>
          </p:cNvPicPr>
          <p:nvPr/>
        </p:nvPicPr>
        <p:blipFill>
          <a:blip r:embed="rId2">
            <a:extLst/>
          </a:blip>
          <a:stretch>
            <a:fillRect/>
          </a:stretch>
        </p:blipFill>
        <p:spPr>
          <a:xfrm>
            <a:off x="9562947" y="3417772"/>
            <a:ext cx="1889126" cy="962026"/>
          </a:xfrm>
          <a:prstGeom prst="rect">
            <a:avLst/>
          </a:prstGeom>
          <a:ln w="12700">
            <a:miter lim="400000"/>
          </a:ln>
        </p:spPr>
      </p:pic>
      <p:sp>
        <p:nvSpPr>
          <p:cNvPr id="510" name="Title 1"/>
          <p:cNvSpPr txBox="1"/>
          <p:nvPr>
            <p:ph type="title"/>
          </p:nvPr>
        </p:nvSpPr>
        <p:spPr>
          <a:xfrm>
            <a:off x="2999656" y="173037"/>
            <a:ext cx="8608146" cy="696913"/>
          </a:xfrm>
          <a:prstGeom prst="rect">
            <a:avLst/>
          </a:prstGeom>
        </p:spPr>
        <p:txBody>
          <a:bodyPr/>
          <a:lstStyle/>
          <a:p>
            <a:pPr/>
            <a:r>
              <a:t>1.2 Overview of the HiDALGO2 CoE</a:t>
            </a:r>
          </a:p>
        </p:txBody>
      </p:sp>
      <p:sp>
        <p:nvSpPr>
          <p:cNvPr id="511" name="Text Placeholder 2"/>
          <p:cNvSpPr txBox="1"/>
          <p:nvPr>
            <p:ph type="body" sz="half" idx="1"/>
          </p:nvPr>
        </p:nvSpPr>
        <p:spPr>
          <a:xfrm>
            <a:off x="322880" y="1365250"/>
            <a:ext cx="7251701" cy="4560888"/>
          </a:xfrm>
          <a:prstGeom prst="rect">
            <a:avLst/>
          </a:prstGeom>
        </p:spPr>
        <p:txBody>
          <a:bodyPr/>
          <a:lstStyle/>
          <a:p>
            <a:pPr>
              <a:lnSpc>
                <a:spcPct val="100000"/>
              </a:lnSpc>
              <a:defRPr b="1" sz="1800"/>
            </a:pPr>
            <a:r>
              <a:t>Tackling Global Challenges </a:t>
            </a:r>
            <a:r>
              <a:rPr b="0"/>
              <a:t>by means of HPC, Big Data Analytics, Artificial Intelligence and Immersive Visualization</a:t>
            </a:r>
            <a:endParaRPr b="0"/>
          </a:p>
          <a:p>
            <a:pPr>
              <a:lnSpc>
                <a:spcPct val="100000"/>
              </a:lnSpc>
              <a:defRPr sz="1800"/>
            </a:pPr>
            <a:r>
              <a:t>Advancing </a:t>
            </a:r>
            <a:r>
              <a:t>selected </a:t>
            </a:r>
            <a:r>
              <a:rPr b="1"/>
              <a:t>application</a:t>
            </a:r>
            <a:r>
              <a:rPr b="1"/>
              <a:t>s</a:t>
            </a:r>
            <a:r>
              <a:rPr b="1"/>
              <a:t> towards Exascale </a:t>
            </a:r>
            <a:r>
              <a:t>systems</a:t>
            </a:r>
          </a:p>
          <a:p>
            <a:pPr>
              <a:lnSpc>
                <a:spcPct val="100000"/>
              </a:lnSpc>
              <a:defRPr sz="1800"/>
            </a:pPr>
          </a:p>
          <a:p>
            <a:pPr marL="0" indent="0">
              <a:lnSpc>
                <a:spcPct val="100000"/>
              </a:lnSpc>
              <a:buSzTx/>
              <a:buNone/>
              <a:defRPr sz="1800"/>
            </a:pPr>
          </a:p>
          <a:p>
            <a:pPr marL="0" indent="0">
              <a:lnSpc>
                <a:spcPct val="100000"/>
              </a:lnSpc>
              <a:buSzTx/>
              <a:buNone/>
              <a:defRPr sz="1800"/>
            </a:pPr>
          </a:p>
          <a:p>
            <a:pPr>
              <a:lnSpc>
                <a:spcPct val="100000"/>
              </a:lnSpc>
              <a:defRPr sz="1800"/>
            </a:pPr>
            <a:r>
              <a:t>Provisioning </a:t>
            </a:r>
            <a:r>
              <a:t>a</a:t>
            </a:r>
            <a:r>
              <a:t> </a:t>
            </a:r>
            <a:r>
              <a:rPr b="1"/>
              <a:t>platform for processing </a:t>
            </a:r>
            <a:r>
              <a:t>advanced environmental- and societal-oriented simulations </a:t>
            </a:r>
          </a:p>
          <a:p>
            <a:pPr>
              <a:lnSpc>
                <a:spcPct val="100000"/>
              </a:lnSpc>
              <a:defRPr sz="1800"/>
            </a:pPr>
            <a:r>
              <a:t>Enabling </a:t>
            </a:r>
            <a:r>
              <a:rPr b="1"/>
              <a:t>collaboration</a:t>
            </a:r>
            <a:r>
              <a:t> with communities focused on</a:t>
            </a:r>
            <a:r>
              <a:t> environmental</a:t>
            </a:r>
            <a:r>
              <a:t> scientific </a:t>
            </a:r>
            <a:r>
              <a:t>and industrial </a:t>
            </a:r>
            <a:r>
              <a:t>domains</a:t>
            </a:r>
          </a:p>
          <a:p>
            <a:pPr>
              <a:lnSpc>
                <a:spcPct val="100000"/>
              </a:lnSpc>
              <a:defRPr b="1" sz="1800"/>
            </a:pPr>
            <a:r>
              <a:t>Developing </a:t>
            </a:r>
            <a:r>
              <a:t>HPC-codes and tools</a:t>
            </a:r>
            <a:r>
              <a:rPr b="0"/>
              <a:t> </a:t>
            </a:r>
            <a:r>
              <a:rPr b="0"/>
              <a:t>for developers </a:t>
            </a:r>
            <a:r>
              <a:rPr b="0"/>
              <a:t>and good practice guidelines for </a:t>
            </a:r>
            <a:r>
              <a:t>decision-makers</a:t>
            </a:r>
            <a:r>
              <a:rPr b="0"/>
              <a:t> of environmental and social phenomena</a:t>
            </a:r>
          </a:p>
        </p:txBody>
      </p:sp>
      <p:grpSp>
        <p:nvGrpSpPr>
          <p:cNvPr id="514" name="Picture 7"/>
          <p:cNvGrpSpPr/>
          <p:nvPr/>
        </p:nvGrpSpPr>
        <p:grpSpPr>
          <a:xfrm>
            <a:off x="7998058" y="1896970"/>
            <a:ext cx="1919289" cy="460376"/>
            <a:chOff x="0" y="0"/>
            <a:chExt cx="1919288" cy="460375"/>
          </a:xfrm>
        </p:grpSpPr>
        <p:sp>
          <p:nvSpPr>
            <p:cNvPr id="512" name="Rectangle"/>
            <p:cNvSpPr/>
            <p:nvPr/>
          </p:nvSpPr>
          <p:spPr>
            <a:xfrm>
              <a:off x="0" y="0"/>
              <a:ext cx="1919289" cy="460375"/>
            </a:xfrm>
            <a:prstGeom prst="rect">
              <a:avLst/>
            </a:prstGeom>
            <a:solidFill>
              <a:srgbClr val="FFFFFF"/>
            </a:solidFill>
            <a:ln w="12700" cap="flat">
              <a:noFill/>
              <a:miter lim="400000"/>
            </a:ln>
            <a:effectLst/>
          </p:spPr>
          <p:txBody>
            <a:bodyPr wrap="square" lIns="45719" tIns="45719" rIns="45719" bIns="45719" numCol="1" anchor="ctr">
              <a:noAutofit/>
            </a:bodyPr>
            <a:lstStyle/>
            <a:p>
              <a:pPr>
                <a:defRPr sz="1800"/>
              </a:pPr>
            </a:p>
          </p:txBody>
        </p:sp>
        <p:pic>
          <p:nvPicPr>
            <p:cNvPr id="513" name="image43.png" descr="image43.png"/>
            <p:cNvPicPr>
              <a:picLocks noChangeAspect="1"/>
            </p:cNvPicPr>
            <p:nvPr/>
          </p:nvPicPr>
          <p:blipFill>
            <a:blip r:embed="rId3">
              <a:extLst/>
            </a:blip>
            <a:stretch>
              <a:fillRect/>
            </a:stretch>
          </p:blipFill>
          <p:spPr>
            <a:xfrm>
              <a:off x="0" y="0"/>
              <a:ext cx="1919289" cy="460375"/>
            </a:xfrm>
            <a:prstGeom prst="rect">
              <a:avLst/>
            </a:prstGeom>
            <a:ln w="12700" cap="flat">
              <a:noFill/>
              <a:miter lim="400000"/>
            </a:ln>
            <a:effectLst/>
          </p:spPr>
        </p:pic>
      </p:grpSp>
      <p:grpSp>
        <p:nvGrpSpPr>
          <p:cNvPr id="517" name="Grafik 29"/>
          <p:cNvGrpSpPr/>
          <p:nvPr/>
        </p:nvGrpSpPr>
        <p:grpSpPr>
          <a:xfrm>
            <a:off x="8180236" y="3963984"/>
            <a:ext cx="1046163" cy="1050926"/>
            <a:chOff x="0" y="0"/>
            <a:chExt cx="1046162" cy="1050925"/>
          </a:xfrm>
        </p:grpSpPr>
        <p:sp>
          <p:nvSpPr>
            <p:cNvPr id="515" name="Rectangle"/>
            <p:cNvSpPr/>
            <p:nvPr/>
          </p:nvSpPr>
          <p:spPr>
            <a:xfrm>
              <a:off x="0" y="0"/>
              <a:ext cx="1046163" cy="1050925"/>
            </a:xfrm>
            <a:prstGeom prst="rect">
              <a:avLst/>
            </a:prstGeom>
            <a:solidFill>
              <a:srgbClr val="FFFFFF"/>
            </a:solidFill>
            <a:ln w="12700" cap="flat">
              <a:noFill/>
              <a:miter lim="400000"/>
            </a:ln>
            <a:effectLst/>
          </p:spPr>
          <p:txBody>
            <a:bodyPr wrap="square" lIns="45719" tIns="45719" rIns="45719" bIns="45719" numCol="1" anchor="ctr">
              <a:noAutofit/>
            </a:bodyPr>
            <a:lstStyle/>
            <a:p>
              <a:pPr>
                <a:defRPr sz="1800"/>
              </a:pPr>
            </a:p>
          </p:txBody>
        </p:sp>
        <p:pic>
          <p:nvPicPr>
            <p:cNvPr id="516" name="image44.png" descr="image44.png"/>
            <p:cNvPicPr>
              <a:picLocks noChangeAspect="1"/>
            </p:cNvPicPr>
            <p:nvPr/>
          </p:nvPicPr>
          <p:blipFill>
            <a:blip r:embed="rId4">
              <a:extLst/>
            </a:blip>
            <a:stretch>
              <a:fillRect/>
            </a:stretch>
          </p:blipFill>
          <p:spPr>
            <a:xfrm>
              <a:off x="0" y="0"/>
              <a:ext cx="1046163" cy="1050925"/>
            </a:xfrm>
            <a:prstGeom prst="rect">
              <a:avLst/>
            </a:prstGeom>
            <a:ln w="12700" cap="flat">
              <a:noFill/>
              <a:miter lim="400000"/>
            </a:ln>
            <a:effectLst/>
          </p:spPr>
        </p:pic>
      </p:grpSp>
      <p:pic>
        <p:nvPicPr>
          <p:cNvPr id="518" name="Picture 11" descr="Picture 11"/>
          <p:cNvPicPr>
            <a:picLocks noChangeAspect="1"/>
          </p:cNvPicPr>
          <p:nvPr/>
        </p:nvPicPr>
        <p:blipFill>
          <a:blip r:embed="rId5">
            <a:extLst/>
          </a:blip>
          <a:stretch>
            <a:fillRect/>
          </a:stretch>
        </p:blipFill>
        <p:spPr>
          <a:xfrm>
            <a:off x="7998562" y="3172218"/>
            <a:ext cx="1763713" cy="566738"/>
          </a:xfrm>
          <a:prstGeom prst="rect">
            <a:avLst/>
          </a:prstGeom>
          <a:ln w="12700">
            <a:miter lim="400000"/>
          </a:ln>
        </p:spPr>
      </p:pic>
      <p:pic>
        <p:nvPicPr>
          <p:cNvPr id="519" name="Picture 13" descr="Picture 13"/>
          <p:cNvPicPr>
            <a:picLocks noChangeAspect="1"/>
          </p:cNvPicPr>
          <p:nvPr/>
        </p:nvPicPr>
        <p:blipFill>
          <a:blip r:embed="rId6">
            <a:extLst/>
          </a:blip>
          <a:stretch>
            <a:fillRect/>
          </a:stretch>
        </p:blipFill>
        <p:spPr>
          <a:xfrm>
            <a:off x="10173954" y="4654144"/>
            <a:ext cx="1431926" cy="596901"/>
          </a:xfrm>
          <a:prstGeom prst="rect">
            <a:avLst/>
          </a:prstGeom>
          <a:ln w="12700">
            <a:miter lim="400000"/>
          </a:ln>
        </p:spPr>
      </p:pic>
      <p:pic>
        <p:nvPicPr>
          <p:cNvPr id="520" name="Kép 14" descr="Kép 14"/>
          <p:cNvPicPr>
            <a:picLocks noChangeAspect="1"/>
          </p:cNvPicPr>
          <p:nvPr/>
        </p:nvPicPr>
        <p:blipFill>
          <a:blip r:embed="rId7">
            <a:extLst/>
          </a:blip>
          <a:stretch>
            <a:fillRect/>
          </a:stretch>
        </p:blipFill>
        <p:spPr>
          <a:xfrm>
            <a:off x="9275609" y="2322685"/>
            <a:ext cx="2463801" cy="820739"/>
          </a:xfrm>
          <a:prstGeom prst="rect">
            <a:avLst/>
          </a:prstGeom>
          <a:ln w="12700">
            <a:miter lim="400000"/>
          </a:ln>
        </p:spPr>
      </p:pic>
      <p:pic>
        <p:nvPicPr>
          <p:cNvPr id="521" name="Picture 17" descr="Picture 17"/>
          <p:cNvPicPr>
            <a:picLocks noChangeAspect="1"/>
          </p:cNvPicPr>
          <p:nvPr/>
        </p:nvPicPr>
        <p:blipFill>
          <a:blip r:embed="rId8">
            <a:extLst/>
          </a:blip>
          <a:stretch>
            <a:fillRect/>
          </a:stretch>
        </p:blipFill>
        <p:spPr>
          <a:xfrm>
            <a:off x="695399" y="2406107"/>
            <a:ext cx="5781676" cy="781051"/>
          </a:xfrm>
          <a:prstGeom prst="rect">
            <a:avLst/>
          </a:prstGeom>
          <a:ln w="12700">
            <a:miter lim="400000"/>
          </a:ln>
        </p:spPr>
      </p:pic>
      <p:pic>
        <p:nvPicPr>
          <p:cNvPr id="522" name="Kép 12" descr="Kép 12"/>
          <p:cNvPicPr>
            <a:picLocks noChangeAspect="1"/>
          </p:cNvPicPr>
          <p:nvPr/>
        </p:nvPicPr>
        <p:blipFill>
          <a:blip r:embed="rId9">
            <a:extLst/>
          </a:blip>
          <a:stretch>
            <a:fillRect/>
          </a:stretch>
        </p:blipFill>
        <p:spPr>
          <a:xfrm>
            <a:off x="8331544" y="5339910"/>
            <a:ext cx="3120528" cy="528793"/>
          </a:xfrm>
          <a:prstGeom prst="rect">
            <a:avLst/>
          </a:prstGeom>
          <a:ln w="12700">
            <a:miter lim="400000"/>
          </a:ln>
        </p:spPr>
      </p:pic>
      <p:grpSp>
        <p:nvGrpSpPr>
          <p:cNvPr id="525" name="Picture 1"/>
          <p:cNvGrpSpPr/>
          <p:nvPr/>
        </p:nvGrpSpPr>
        <p:grpSpPr>
          <a:xfrm>
            <a:off x="9946155" y="1337523"/>
            <a:ext cx="1298576" cy="434976"/>
            <a:chOff x="0" y="0"/>
            <a:chExt cx="1298575" cy="434975"/>
          </a:xfrm>
        </p:grpSpPr>
        <p:sp>
          <p:nvSpPr>
            <p:cNvPr id="523" name="Rectangle"/>
            <p:cNvSpPr/>
            <p:nvPr/>
          </p:nvSpPr>
          <p:spPr>
            <a:xfrm>
              <a:off x="-1" y="0"/>
              <a:ext cx="1298576" cy="434976"/>
            </a:xfrm>
            <a:prstGeom prst="rect">
              <a:avLst/>
            </a:prstGeom>
            <a:solidFill>
              <a:srgbClr val="FFFFFF"/>
            </a:solidFill>
            <a:ln w="12700" cap="flat">
              <a:noFill/>
              <a:miter lim="400000"/>
            </a:ln>
            <a:effectLst/>
          </p:spPr>
          <p:txBody>
            <a:bodyPr wrap="square" lIns="45719" tIns="45719" rIns="45719" bIns="45719" numCol="1" anchor="ctr">
              <a:noAutofit/>
            </a:bodyPr>
            <a:lstStyle/>
            <a:p>
              <a:pPr>
                <a:defRPr sz="1800"/>
              </a:pPr>
            </a:p>
          </p:txBody>
        </p:sp>
        <p:pic>
          <p:nvPicPr>
            <p:cNvPr id="524" name="image50.png" descr="image50.png"/>
            <p:cNvPicPr>
              <a:picLocks noChangeAspect="1"/>
            </p:cNvPicPr>
            <p:nvPr/>
          </p:nvPicPr>
          <p:blipFill>
            <a:blip r:embed="rId10">
              <a:extLst/>
            </a:blip>
            <a:stretch>
              <a:fillRect/>
            </a:stretch>
          </p:blipFill>
          <p:spPr>
            <a:xfrm>
              <a:off x="-1" y="0"/>
              <a:ext cx="1298576" cy="434976"/>
            </a:xfrm>
            <a:prstGeom prst="rect">
              <a:avLst/>
            </a:prstGeom>
            <a:ln w="12700" cap="flat">
              <a:noFill/>
              <a:miter lim="400000"/>
            </a:ln>
            <a:effectLst/>
          </p:spPr>
        </p:pic>
      </p:grpSp>
      <p:pic>
        <p:nvPicPr>
          <p:cNvPr id="526" name="Grafik 21" descr="Grafik 21"/>
          <p:cNvPicPr>
            <a:picLocks noChangeAspect="1"/>
          </p:cNvPicPr>
          <p:nvPr/>
        </p:nvPicPr>
        <p:blipFill>
          <a:blip r:embed="rId11">
            <a:extLst/>
          </a:blip>
          <a:srcRect l="4642" t="20833" r="5143" b="19722"/>
          <a:stretch>
            <a:fillRect/>
          </a:stretch>
        </p:blipFill>
        <p:spPr>
          <a:xfrm>
            <a:off x="7919798" y="956155"/>
            <a:ext cx="1728788" cy="682626"/>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8" name="pole tekstowe 12"/>
          <p:cNvSpPr txBox="1"/>
          <p:nvPr>
            <p:ph type="sldNum" sz="quarter" idx="2"/>
          </p:nvPr>
        </p:nvSpPr>
        <p:spPr>
          <a:xfrm>
            <a:off x="11376953" y="6305850"/>
            <a:ext cx="231278" cy="35066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29" name="Tytuł 1"/>
          <p:cNvSpPr txBox="1"/>
          <p:nvPr>
            <p:ph type="title"/>
          </p:nvPr>
        </p:nvSpPr>
        <p:spPr>
          <a:xfrm>
            <a:off x="3432175" y="173037"/>
            <a:ext cx="8175625" cy="696913"/>
          </a:xfrm>
          <a:prstGeom prst="rect">
            <a:avLst/>
          </a:prstGeom>
        </p:spPr>
        <p:txBody>
          <a:bodyPr/>
          <a:lstStyle/>
          <a:p>
            <a:pPr/>
            <a:r>
              <a:t>1.2 The HiDALGO2 </a:t>
            </a:r>
            <a:r>
              <a:t>Use Cases</a:t>
            </a:r>
          </a:p>
        </p:txBody>
      </p:sp>
      <p:pic>
        <p:nvPicPr>
          <p:cNvPr id="530" name="Picture 7" descr="Picture 7"/>
          <p:cNvPicPr>
            <a:picLocks noChangeAspect="1"/>
          </p:cNvPicPr>
          <p:nvPr/>
        </p:nvPicPr>
        <p:blipFill>
          <a:blip r:embed="rId3">
            <a:extLst/>
          </a:blip>
          <a:stretch>
            <a:fillRect/>
          </a:stretch>
        </p:blipFill>
        <p:spPr>
          <a:xfrm>
            <a:off x="1199455" y="1231105"/>
            <a:ext cx="10036176" cy="450215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4" name="Google Shape;25;p17"/>
          <p:cNvSpPr txBox="1"/>
          <p:nvPr>
            <p:ph type="sldNum" sz="quarter" idx="2"/>
          </p:nvPr>
        </p:nvSpPr>
        <p:spPr>
          <a:xfrm>
            <a:off x="11376993" y="6305890"/>
            <a:ext cx="231238" cy="35062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35" name="Google Shape;220;g2586ff01bd9_0_28"/>
          <p:cNvSpPr txBox="1"/>
          <p:nvPr>
            <p:ph type="title"/>
          </p:nvPr>
        </p:nvSpPr>
        <p:spPr>
          <a:xfrm>
            <a:off x="3431704" y="172480"/>
            <a:ext cx="8568953" cy="696602"/>
          </a:xfrm>
          <a:prstGeom prst="rect">
            <a:avLst/>
          </a:prstGeom>
        </p:spPr>
        <p:txBody>
          <a:bodyPr lIns="45699" tIns="45699" rIns="45699" bIns="45699"/>
          <a:lstStyle/>
          <a:p>
            <a:pPr/>
            <a:r>
              <a:t>1.3 SZE HPC activities: a series of 3 Horizon HPC projects </a:t>
            </a:r>
          </a:p>
        </p:txBody>
      </p:sp>
      <p:sp>
        <p:nvSpPr>
          <p:cNvPr id="536" name="Google Shape;221;g2586ff01bd9_0_28"/>
          <p:cNvSpPr txBox="1"/>
          <p:nvPr>
            <p:ph type="body" idx="1"/>
          </p:nvPr>
        </p:nvSpPr>
        <p:spPr>
          <a:xfrm>
            <a:off x="335359" y="869080"/>
            <a:ext cx="8640962" cy="5440241"/>
          </a:xfrm>
          <a:prstGeom prst="rect">
            <a:avLst/>
          </a:prstGeom>
        </p:spPr>
        <p:txBody>
          <a:bodyPr lIns="45699" tIns="45699" rIns="45699" bIns="45699"/>
          <a:lstStyle/>
          <a:p>
            <a:pPr marL="431800" indent="-342900">
              <a:buClr>
                <a:srgbClr val="3459B6"/>
              </a:buClr>
              <a:buSzPts val="1800"/>
              <a:buFontTx/>
              <a:buAutoNum type="arabicPeriod" startAt="1"/>
              <a:defRPr b="1" sz="1800"/>
            </a:pPr>
            <a:r>
              <a:t>MSO4SC, H2020 project, 2016-2018</a:t>
            </a:r>
          </a:p>
          <a:p>
            <a:pPr lvl="1" marL="889000" indent="-342900">
              <a:spcBef>
                <a:spcPts val="500"/>
              </a:spcBef>
              <a:buClr>
                <a:srgbClr val="3459B6"/>
              </a:buClr>
              <a:buSzPts val="1600"/>
              <a:buFontTx/>
              <a:buAutoNum type="arabicPeriod" startAt="1"/>
              <a:defRPr sz="1600"/>
            </a:pPr>
            <a:r>
              <a:t>Goal: develop containerized solutions for societal challenges and math frameworks</a:t>
            </a:r>
          </a:p>
          <a:p>
            <a:pPr lvl="1" marL="889000" indent="-342900">
              <a:spcBef>
                <a:spcPts val="500"/>
              </a:spcBef>
              <a:buClr>
                <a:srgbClr val="3459B6"/>
              </a:buClr>
              <a:buSzPts val="1600"/>
              <a:buFontTx/>
              <a:buAutoNum type="arabicPeriod" startAt="1"/>
              <a:defRPr sz="1600"/>
            </a:pPr>
            <a:r>
              <a:t>SZE role: Scientific coordinator, WP-leader, use-case provider, code developer: UAP, containerization, portal co-developer</a:t>
            </a:r>
          </a:p>
          <a:p>
            <a:pPr lvl="1" marL="889000" indent="-342900">
              <a:spcBef>
                <a:spcPts val="500"/>
              </a:spcBef>
              <a:buClr>
                <a:srgbClr val="3459B6"/>
              </a:buClr>
              <a:buSzPts val="1600"/>
              <a:buFontTx/>
              <a:buAutoNum type="arabicPeriod" startAt="1"/>
              <a:defRPr sz="1600"/>
            </a:pPr>
          </a:p>
          <a:p>
            <a:pPr marL="431800">
              <a:buClr>
                <a:srgbClr val="3459B6"/>
              </a:buClr>
              <a:buSzPts val="1800"/>
              <a:buFontTx/>
              <a:buAutoNum type="arabicPeriod" startAt="1"/>
              <a:defRPr b="1" sz="1800"/>
            </a:pPr>
            <a:r>
              <a:t>HiDALGO, H2020 CoE project, 2018-2021</a:t>
            </a:r>
          </a:p>
          <a:p>
            <a:pPr lvl="1" marL="889000" indent="-342900">
              <a:spcBef>
                <a:spcPts val="500"/>
              </a:spcBef>
              <a:buClr>
                <a:srgbClr val="3459B6"/>
              </a:buClr>
              <a:buSzPts val="1600"/>
              <a:buFontTx/>
              <a:buAutoNum type="arabicPeriod" startAt="1"/>
              <a:defRPr sz="1600"/>
            </a:pPr>
            <a:r>
              <a:t>SZE role: use-case provider, code developer: OpenFOAM, RedSim (aka FluidSolver)</a:t>
            </a:r>
            <a:endParaRPr sz="1800"/>
          </a:p>
          <a:p>
            <a:pPr lvl="1" marL="0" indent="546100">
              <a:spcBef>
                <a:spcPts val="500"/>
              </a:spcBef>
              <a:buSzTx/>
              <a:buNone/>
              <a:defRPr sz="1600"/>
            </a:pPr>
          </a:p>
          <a:p>
            <a:pPr marL="431800" indent="-342900">
              <a:buClr>
                <a:srgbClr val="3459B6"/>
              </a:buClr>
              <a:buSzPts val="1800"/>
              <a:buFontTx/>
              <a:buAutoNum type="arabicPeriod" startAt="1"/>
              <a:defRPr b="1" sz="1800"/>
            </a:pPr>
            <a:r>
              <a:t>HiDALGO2, EuroHPC CoE project 2022-2026</a:t>
            </a:r>
            <a:r>
              <a:rPr b="0"/>
              <a:t> (Horizon Europe)</a:t>
            </a:r>
            <a:endParaRPr b="0"/>
          </a:p>
          <a:p>
            <a:pPr lvl="1" marL="889000" indent="-342900">
              <a:spcBef>
                <a:spcPts val="500"/>
              </a:spcBef>
              <a:buClr>
                <a:srgbClr val="3459B6"/>
              </a:buClr>
              <a:buSzPts val="1600"/>
              <a:buFontTx/>
              <a:buAutoNum type="arabicPeriod" startAt="1"/>
              <a:defRPr sz="1600"/>
            </a:pPr>
            <a:r>
              <a:t>SZE role: use-case provider (UAP), WP5 leader, Data&amp;Ethics leader, code developer: RedSim, CFDR, OpenFOAM, Xyst, HiDALGO2-portal (task leader)</a:t>
            </a:r>
          </a:p>
        </p:txBody>
      </p:sp>
      <p:pic>
        <p:nvPicPr>
          <p:cNvPr id="537" name="Kép 1" descr="Kép 1"/>
          <p:cNvPicPr>
            <a:picLocks noChangeAspect="1"/>
          </p:cNvPicPr>
          <p:nvPr/>
        </p:nvPicPr>
        <p:blipFill>
          <a:blip r:embed="rId2">
            <a:extLst/>
          </a:blip>
          <a:stretch>
            <a:fillRect/>
          </a:stretch>
        </p:blipFill>
        <p:spPr>
          <a:xfrm>
            <a:off x="9191417" y="924458"/>
            <a:ext cx="2908921" cy="1660427"/>
          </a:xfrm>
          <a:prstGeom prst="rect">
            <a:avLst/>
          </a:prstGeom>
          <a:ln w="12700">
            <a:miter lim="400000"/>
          </a:ln>
        </p:spPr>
      </p:pic>
      <p:pic>
        <p:nvPicPr>
          <p:cNvPr id="538" name="Kép 2" descr="Kép 2"/>
          <p:cNvPicPr>
            <a:picLocks noChangeAspect="1"/>
          </p:cNvPicPr>
          <p:nvPr/>
        </p:nvPicPr>
        <p:blipFill>
          <a:blip r:embed="rId3">
            <a:extLst/>
          </a:blip>
          <a:stretch>
            <a:fillRect/>
          </a:stretch>
        </p:blipFill>
        <p:spPr>
          <a:xfrm>
            <a:off x="4973546" y="850500"/>
            <a:ext cx="465713" cy="450690"/>
          </a:xfrm>
          <a:prstGeom prst="rect">
            <a:avLst/>
          </a:prstGeom>
          <a:ln w="12700">
            <a:miter lim="400000"/>
          </a:ln>
        </p:spPr>
      </p:pic>
      <p:pic>
        <p:nvPicPr>
          <p:cNvPr id="539" name="Kép 4" descr="Kép 4"/>
          <p:cNvPicPr>
            <a:picLocks noChangeAspect="1"/>
          </p:cNvPicPr>
          <p:nvPr/>
        </p:nvPicPr>
        <p:blipFill>
          <a:blip r:embed="rId4">
            <a:extLst/>
          </a:blip>
          <a:stretch>
            <a:fillRect/>
          </a:stretch>
        </p:blipFill>
        <p:spPr>
          <a:xfrm>
            <a:off x="9191415" y="2874141"/>
            <a:ext cx="2809241" cy="1411522"/>
          </a:xfrm>
          <a:prstGeom prst="rect">
            <a:avLst/>
          </a:prstGeom>
          <a:ln w="12700">
            <a:miter lim="400000"/>
          </a:ln>
        </p:spPr>
      </p:pic>
      <p:pic>
        <p:nvPicPr>
          <p:cNvPr id="540" name="Kép 5" descr="Kép 5"/>
          <p:cNvPicPr>
            <a:picLocks noChangeAspect="1"/>
          </p:cNvPicPr>
          <p:nvPr/>
        </p:nvPicPr>
        <p:blipFill>
          <a:blip r:embed="rId5">
            <a:extLst/>
          </a:blip>
          <a:stretch>
            <a:fillRect/>
          </a:stretch>
        </p:blipFill>
        <p:spPr>
          <a:xfrm>
            <a:off x="9191415" y="4629227"/>
            <a:ext cx="2953256" cy="1407927"/>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2" name="Google Shape;25;p17"/>
          <p:cNvSpPr txBox="1"/>
          <p:nvPr>
            <p:ph type="sldNum" sz="quarter" idx="2"/>
          </p:nvPr>
        </p:nvSpPr>
        <p:spPr>
          <a:xfrm>
            <a:off x="11376993" y="6305890"/>
            <a:ext cx="231238" cy="35062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43" name="Google Shape;220;g2586ff01bd9_0_28"/>
          <p:cNvSpPr txBox="1"/>
          <p:nvPr>
            <p:ph type="title"/>
          </p:nvPr>
        </p:nvSpPr>
        <p:spPr>
          <a:xfrm>
            <a:off x="3431704" y="172480"/>
            <a:ext cx="8424936" cy="696602"/>
          </a:xfrm>
          <a:prstGeom prst="rect">
            <a:avLst/>
          </a:prstGeom>
        </p:spPr>
        <p:txBody>
          <a:bodyPr lIns="45699" tIns="45699" rIns="45699" bIns="45699"/>
          <a:lstStyle/>
          <a:p>
            <a:pPr/>
            <a:r>
              <a:t>1.3. Overview of the recent SZE HPC activities</a:t>
            </a:r>
          </a:p>
        </p:txBody>
      </p:sp>
      <p:sp>
        <p:nvSpPr>
          <p:cNvPr id="544" name="Google Shape;221;g2586ff01bd9_0_28"/>
          <p:cNvSpPr txBox="1"/>
          <p:nvPr>
            <p:ph type="body" idx="1"/>
          </p:nvPr>
        </p:nvSpPr>
        <p:spPr>
          <a:xfrm>
            <a:off x="335359" y="869080"/>
            <a:ext cx="11593290" cy="5440241"/>
          </a:xfrm>
          <a:prstGeom prst="rect">
            <a:avLst/>
          </a:prstGeom>
        </p:spPr>
        <p:txBody>
          <a:bodyPr lIns="45699" tIns="45699" rIns="45699" bIns="45699"/>
          <a:lstStyle/>
          <a:p>
            <a:pPr marL="0" indent="88900">
              <a:buSzTx/>
              <a:buNone/>
              <a:defRPr sz="1800"/>
            </a:pPr>
            <a:r>
              <a:t>As partner of HiDALGO2 CoE, CASTIEL2 organized several webinars, trainings devoted to SZE activities. Recently,</a:t>
            </a:r>
          </a:p>
          <a:p>
            <a:pPr lvl="1" marL="889000" indent="-342900">
              <a:spcBef>
                <a:spcPts val="500"/>
              </a:spcBef>
              <a:buClr>
                <a:srgbClr val="3459B6"/>
              </a:buClr>
              <a:buSzPts val="1800"/>
              <a:buFontTx/>
              <a:buAutoNum type="arabicPeriod" startAt="1"/>
              <a:defRPr sz="1800"/>
            </a:pPr>
            <a:r>
              <a:t>9th</a:t>
            </a:r>
            <a:r>
              <a:t> </a:t>
            </a:r>
            <a:r>
              <a:t>”</a:t>
            </a:r>
            <a:r>
              <a:t>Code of the Month</a:t>
            </a:r>
            <a:r>
              <a:t>” presentation of the SZE in July 2024</a:t>
            </a:r>
          </a:p>
          <a:p>
            <a:pPr lvl="1" marL="889000" indent="-342900">
              <a:spcBef>
                <a:spcPts val="500"/>
              </a:spcBef>
              <a:buClr>
                <a:srgbClr val="3459B6"/>
              </a:buClr>
              <a:buSzPts val="1800"/>
              <a:buFontTx/>
              <a:buAutoNum type="arabicPeriod" startAt="1"/>
              <a:defRPr sz="1800"/>
            </a:pPr>
            <a:r>
              <a:t>Success Stories for HPC applications for the SZE RedSim code applied to Stockholm</a:t>
            </a:r>
          </a:p>
          <a:p>
            <a:pPr lvl="1" marL="889000" indent="-342900">
              <a:spcBef>
                <a:spcPts val="500"/>
              </a:spcBef>
              <a:buClr>
                <a:srgbClr val="3459B6"/>
              </a:buClr>
              <a:buSzPts val="1800"/>
              <a:buFontTx/>
              <a:buAutoNum type="arabicPeriod" startAt="1"/>
              <a:defRPr sz="1800"/>
            </a:pPr>
            <a:r>
              <a:t>WEBINAR: </a:t>
            </a:r>
            <a:r>
              <a:rPr b="1"/>
              <a:t>H</a:t>
            </a:r>
            <a:r>
              <a:rPr b="1"/>
              <a:t>i</a:t>
            </a:r>
            <a:r>
              <a:rPr b="1"/>
              <a:t>DALGO</a:t>
            </a:r>
            <a:r>
              <a:rPr b="1"/>
              <a:t>2</a:t>
            </a:r>
            <a:r>
              <a:rPr b="1"/>
              <a:t> COE and ENCCS: use case with SLB Analys (Stockholm city)</a:t>
            </a:r>
            <a:r>
              <a:rPr b="1"/>
              <a:t> – 26 May 2025, 13:00-14:00 CEST.</a:t>
            </a:r>
          </a:p>
          <a:p>
            <a:pPr lvl="2" marL="0" indent="1003300">
              <a:spcBef>
                <a:spcPts val="500"/>
              </a:spcBef>
              <a:buSzTx/>
              <a:buNone/>
              <a:defRPr sz="1400"/>
            </a:pPr>
            <a:r>
              <a:t>Register in advance for this meeting: </a:t>
            </a:r>
            <a:r>
              <a:rPr b="1" sz="1600" u="sng">
                <a:solidFill>
                  <a:srgbClr val="0563C1"/>
                </a:solidFill>
                <a:uFill>
                  <a:solidFill>
                    <a:srgbClr val="0563C1"/>
                  </a:solidFill>
                </a:uFill>
                <a:hlinkClick r:id="rId2" invalidUrl="" action="" tgtFrame="" tooltip="" history="1" highlightClick="0" endSnd="0"/>
              </a:rPr>
              <a:t>https://zoom.us/meeting/register/YiKjbOxtREufS_-pdgDVug</a:t>
            </a:r>
            <a:r>
              <a:t> </a:t>
            </a:r>
            <a:br/>
            <a:r>
              <a:t>After registering, you will receive a confirmation email containing information about joining the meeting.</a:t>
            </a:r>
          </a:p>
          <a:p>
            <a:pPr lvl="1" marL="889000" indent="-342900">
              <a:spcBef>
                <a:spcPts val="500"/>
              </a:spcBef>
              <a:buClr>
                <a:srgbClr val="3459B6"/>
              </a:buClr>
              <a:buSzPts val="1800"/>
              <a:buFontTx/>
              <a:buAutoNum type="arabicPeriod" startAt="1"/>
              <a:defRPr b="1" sz="1800"/>
            </a:pPr>
            <a:r>
              <a:t>Student Workshop on AI and HPC Applications </a:t>
            </a:r>
            <a:r>
              <a:rPr b="0"/>
              <a:t>– hybrid event at NTU Athens, 26 and 30 May 2025, organized by NTUA and SZE</a:t>
            </a:r>
            <a:endParaRPr sz="1600"/>
          </a:p>
          <a:p>
            <a:pPr marL="0" indent="88900" algn="ctr">
              <a:buSzTx/>
              <a:buNone/>
              <a:defRPr b="1" sz="1800"/>
            </a:pPr>
            <a:r>
              <a:t>JOIN THE ACTIVITIES OF EUROHPC AND EUROCC! </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6" name="pole tekstowe 12"/>
          <p:cNvSpPr txBox="1"/>
          <p:nvPr>
            <p:ph type="sldNum" sz="quarter" idx="2"/>
          </p:nvPr>
        </p:nvSpPr>
        <p:spPr>
          <a:xfrm>
            <a:off x="11376953" y="6305850"/>
            <a:ext cx="231278" cy="35066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47" name="Title 1"/>
          <p:cNvSpPr txBox="1"/>
          <p:nvPr>
            <p:ph type="title"/>
          </p:nvPr>
        </p:nvSpPr>
        <p:spPr>
          <a:xfrm>
            <a:off x="3432175" y="173037"/>
            <a:ext cx="8175625" cy="696913"/>
          </a:xfrm>
          <a:prstGeom prst="rect">
            <a:avLst/>
          </a:prstGeom>
        </p:spPr>
        <p:txBody>
          <a:bodyPr/>
          <a:lstStyle/>
          <a:p>
            <a:pPr/>
            <a:r>
              <a:t>1.3.1 HiDALGO2 SZE </a:t>
            </a:r>
            <a:r>
              <a:t>Urban Air Project</a:t>
            </a:r>
            <a:r>
              <a:t> (UAP)</a:t>
            </a:r>
          </a:p>
        </p:txBody>
      </p:sp>
      <p:sp>
        <p:nvSpPr>
          <p:cNvPr id="548" name="Text Placeholder 2"/>
          <p:cNvSpPr txBox="1"/>
          <p:nvPr>
            <p:ph type="body" idx="1"/>
          </p:nvPr>
        </p:nvSpPr>
        <p:spPr>
          <a:xfrm>
            <a:off x="357188" y="1071562"/>
            <a:ext cx="6757986" cy="5041901"/>
          </a:xfrm>
          <a:prstGeom prst="rect">
            <a:avLst/>
          </a:prstGeom>
        </p:spPr>
        <p:txBody>
          <a:bodyPr/>
          <a:lstStyle/>
          <a:p>
            <a:pPr marL="0" indent="0">
              <a:lnSpc>
                <a:spcPct val="100000"/>
              </a:lnSpc>
              <a:buSzTx/>
              <a:buNone/>
              <a:defRPr b="1" sz="1800"/>
            </a:pPr>
            <a:r>
              <a:t>Importance of Urban Challenges</a:t>
            </a:r>
          </a:p>
          <a:p>
            <a:pPr>
              <a:lnSpc>
                <a:spcPct val="100000"/>
              </a:lnSpc>
              <a:defRPr sz="1600"/>
            </a:pPr>
            <a:r>
              <a:t>55% of the world’s population lives in urban areas now</a:t>
            </a:r>
          </a:p>
          <a:p>
            <a:pPr>
              <a:lnSpc>
                <a:spcPct val="100000"/>
              </a:lnSpc>
              <a:defRPr sz="1600"/>
            </a:pPr>
            <a:r>
              <a:t>Estimated to be 68% by 2050</a:t>
            </a:r>
            <a:endParaRPr b="1" sz="1200"/>
          </a:p>
          <a:p>
            <a:pPr marL="0" indent="0">
              <a:lnSpc>
                <a:spcPct val="100000"/>
              </a:lnSpc>
              <a:spcBef>
                <a:spcPts val="1200"/>
              </a:spcBef>
              <a:buSzTx/>
              <a:buNone/>
              <a:defRPr b="1" sz="1800"/>
            </a:pPr>
            <a:r>
              <a:t>Develop Urban Airflow-related Solutions</a:t>
            </a:r>
          </a:p>
          <a:p>
            <a:pPr>
              <a:lnSpc>
                <a:spcPct val="100000"/>
              </a:lnSpc>
              <a:defRPr b="1" sz="1600"/>
            </a:pPr>
            <a:r>
              <a:t>Air Quality</a:t>
            </a:r>
          </a:p>
          <a:p>
            <a:pPr lvl="1" marL="800100" indent="-342900">
              <a:lnSpc>
                <a:spcPct val="100000"/>
              </a:lnSpc>
              <a:spcBef>
                <a:spcPts val="500"/>
              </a:spcBef>
              <a:defRPr sz="1600">
                <a:solidFill>
                  <a:srgbClr val="FF0000"/>
                </a:solidFill>
              </a:defRPr>
            </a:pPr>
            <a:r>
              <a:t>6.7 million deaths/year attributable to air pollution</a:t>
            </a:r>
            <a:endParaRPr sz="1800"/>
          </a:p>
          <a:p>
            <a:pPr lvl="1" marL="800100" indent="-342900">
              <a:lnSpc>
                <a:spcPct val="100000"/>
              </a:lnSpc>
              <a:spcBef>
                <a:spcPts val="500"/>
              </a:spcBef>
              <a:defRPr sz="1600"/>
            </a:pPr>
            <a:r>
              <a:t>Many cities have air quality above health-critical levels</a:t>
            </a:r>
            <a:endParaRPr sz="1800"/>
          </a:p>
          <a:p>
            <a:pPr>
              <a:lnSpc>
                <a:spcPct val="100000"/>
              </a:lnSpc>
              <a:defRPr b="1" sz="1600"/>
            </a:pPr>
            <a:r>
              <a:t>Wind Comfort and Safety</a:t>
            </a:r>
          </a:p>
          <a:p>
            <a:pPr lvl="1" marL="800100" indent="-342900">
              <a:lnSpc>
                <a:spcPct val="100000"/>
              </a:lnSpc>
              <a:spcBef>
                <a:spcPts val="500"/>
              </a:spcBef>
              <a:defRPr sz="1600"/>
            </a:pPr>
            <a:r>
              <a:t>Urban wind can cause pedestrian discomfort and safety issues</a:t>
            </a:r>
            <a:endParaRPr sz="1800"/>
          </a:p>
          <a:p>
            <a:pPr>
              <a:lnSpc>
                <a:spcPct val="100000"/>
              </a:lnSpc>
              <a:defRPr b="1" sz="1600"/>
            </a:pPr>
            <a:r>
              <a:t>Urban Planning</a:t>
            </a:r>
          </a:p>
          <a:p>
            <a:pPr lvl="1" marL="800100" indent="-342900">
              <a:lnSpc>
                <a:spcPct val="100000"/>
              </a:lnSpc>
              <a:spcBef>
                <a:spcPts val="500"/>
              </a:spcBef>
              <a:defRPr sz="1600"/>
            </a:pPr>
            <a:r>
              <a:t>Urban policymakers need to mitigate negative effects</a:t>
            </a:r>
          </a:p>
          <a:p>
            <a:pPr marL="0" indent="0">
              <a:lnSpc>
                <a:spcPct val="100000"/>
              </a:lnSpc>
              <a:buSzTx/>
              <a:buNone/>
              <a:defRPr b="1" sz="1800"/>
            </a:pPr>
            <a:r>
              <a:t>Codes</a:t>
            </a:r>
          </a:p>
          <a:p>
            <a:pPr>
              <a:lnSpc>
                <a:spcPct val="100000"/>
              </a:lnSpc>
              <a:defRPr sz="1600"/>
            </a:pPr>
            <a:r>
              <a:t>                          ,             xyst,  RedSim </a:t>
            </a:r>
          </a:p>
          <a:p>
            <a:pPr>
              <a:lnSpc>
                <a:spcPct val="100000"/>
              </a:lnSpc>
              <a:defRPr sz="1600"/>
            </a:pPr>
            <a:r>
              <a:t>CFDR, MathSO portal</a:t>
            </a:r>
          </a:p>
        </p:txBody>
      </p:sp>
      <p:pic>
        <p:nvPicPr>
          <p:cNvPr id="549" name="Kép 10" descr="Kép 10">
            <a:hlinkClick r:id="rId2" invalidUrl="" action="" tgtFrame="" tooltip="" history="1" highlightClick="0" endSnd="0"/>
          </p:cNvPr>
          <p:cNvPicPr>
            <a:picLocks noChangeAspect="1"/>
          </p:cNvPicPr>
          <p:nvPr/>
        </p:nvPicPr>
        <p:blipFill>
          <a:blip r:embed="rId3">
            <a:extLst/>
          </a:blip>
          <a:stretch>
            <a:fillRect/>
          </a:stretch>
        </p:blipFill>
        <p:spPr>
          <a:xfrm>
            <a:off x="7208838" y="3592512"/>
            <a:ext cx="4432301" cy="2500313"/>
          </a:xfrm>
          <a:prstGeom prst="rect">
            <a:avLst/>
          </a:prstGeom>
          <a:ln w="12700">
            <a:miter lim="400000"/>
          </a:ln>
        </p:spPr>
      </p:pic>
      <p:pic>
        <p:nvPicPr>
          <p:cNvPr id="550" name="Kép 15" descr="Kép 15"/>
          <p:cNvPicPr>
            <a:picLocks noChangeAspect="1"/>
          </p:cNvPicPr>
          <p:nvPr/>
        </p:nvPicPr>
        <p:blipFill>
          <a:blip r:embed="rId4">
            <a:extLst/>
          </a:blip>
          <a:stretch>
            <a:fillRect/>
          </a:stretch>
        </p:blipFill>
        <p:spPr>
          <a:xfrm>
            <a:off x="7115175" y="765175"/>
            <a:ext cx="4525963" cy="2795589"/>
          </a:xfrm>
          <a:prstGeom prst="rect">
            <a:avLst/>
          </a:prstGeom>
          <a:ln w="12700">
            <a:miter lim="400000"/>
          </a:ln>
        </p:spPr>
      </p:pic>
      <p:pic>
        <p:nvPicPr>
          <p:cNvPr id="551" name="Picture 2" descr="Picture 2"/>
          <p:cNvPicPr>
            <a:picLocks noChangeAspect="1"/>
          </p:cNvPicPr>
          <p:nvPr/>
        </p:nvPicPr>
        <p:blipFill>
          <a:blip r:embed="rId5">
            <a:extLst/>
          </a:blip>
          <a:srcRect l="0" t="33145" r="0" b="34781"/>
          <a:stretch>
            <a:fillRect/>
          </a:stretch>
        </p:blipFill>
        <p:spPr>
          <a:xfrm>
            <a:off x="647302" y="5350781"/>
            <a:ext cx="1844676" cy="309563"/>
          </a:xfrm>
          <a:prstGeom prst="rect">
            <a:avLst/>
          </a:prstGeom>
          <a:ln w="12700">
            <a:miter lim="400000"/>
          </a:ln>
        </p:spPr>
      </p:pic>
      <p:pic>
        <p:nvPicPr>
          <p:cNvPr id="552" name="Picture 5" descr="Picture 5"/>
          <p:cNvPicPr>
            <a:picLocks noChangeAspect="1"/>
          </p:cNvPicPr>
          <p:nvPr/>
        </p:nvPicPr>
        <p:blipFill>
          <a:blip r:embed="rId6">
            <a:extLst/>
          </a:blip>
          <a:stretch>
            <a:fillRect/>
          </a:stretch>
        </p:blipFill>
        <p:spPr>
          <a:xfrm>
            <a:off x="2390377" y="5098999"/>
            <a:ext cx="520701" cy="500063"/>
          </a:xfrm>
          <a:prstGeom prst="rect">
            <a:avLst/>
          </a:prstGeom>
          <a:ln w="12700">
            <a:miter lim="400000"/>
          </a:ln>
        </p:spPr>
      </p:pic>
      <p:sp>
        <p:nvSpPr>
          <p:cNvPr id="553" name="TextBox 6"/>
          <p:cNvSpPr txBox="1"/>
          <p:nvPr/>
        </p:nvSpPr>
        <p:spPr>
          <a:xfrm>
            <a:off x="4454340" y="5204619"/>
            <a:ext cx="1279896" cy="28882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r>
              <a:rPr u="sng">
                <a:solidFill>
                  <a:srgbClr val="0563C1"/>
                </a:solidFill>
                <a:uFill>
                  <a:solidFill>
                    <a:srgbClr val="0563C1"/>
                  </a:solidFill>
                </a:uFill>
                <a:hlinkClick r:id="rId7" invalidUrl="" action="" tgtFrame="" tooltip="" history="1" highlightClick="0" endSnd="0"/>
              </a:rPr>
              <a:t>https://xyst.cc/</a:t>
            </a:r>
            <a:r>
              <a:t> </a:t>
            </a:r>
          </a:p>
        </p:txBody>
      </p:sp>
      <p:sp>
        <p:nvSpPr>
          <p:cNvPr id="554" name="Téglalap 1"/>
          <p:cNvSpPr txBox="1"/>
          <p:nvPr/>
        </p:nvSpPr>
        <p:spPr>
          <a:xfrm>
            <a:off x="4457261" y="5426869"/>
            <a:ext cx="2475792" cy="28882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r>
              <a:rPr u="sng">
                <a:solidFill>
                  <a:srgbClr val="0563C1"/>
                </a:solidFill>
                <a:uFill>
                  <a:solidFill>
                    <a:srgbClr val="0563C1"/>
                  </a:solidFill>
                </a:uFill>
                <a:hlinkClick r:id="rId8" invalidUrl="" action="" tgtFrame="" tooltip="" history="1" highlightClick="0" endSnd="0"/>
              </a:rPr>
              <a:t>https://redsim.mathso.sze.hu/</a:t>
            </a:r>
            <a:r>
              <a:t> </a:t>
            </a:r>
          </a:p>
        </p:txBody>
      </p:sp>
      <p:pic>
        <p:nvPicPr>
          <p:cNvPr id="555" name="Kép 10" descr="Kép 10"/>
          <p:cNvPicPr>
            <a:picLocks noChangeAspect="1"/>
          </p:cNvPicPr>
          <p:nvPr/>
        </p:nvPicPr>
        <p:blipFill>
          <a:blip r:embed="rId9">
            <a:extLst/>
          </a:blip>
          <a:stretch>
            <a:fillRect/>
          </a:stretch>
        </p:blipFill>
        <p:spPr>
          <a:xfrm>
            <a:off x="10200455" y="245501"/>
            <a:ext cx="1919537" cy="640324"/>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7" name="pole tekstowe 12"/>
          <p:cNvSpPr txBox="1"/>
          <p:nvPr>
            <p:ph type="sldNum" sz="quarter" idx="2"/>
          </p:nvPr>
        </p:nvSpPr>
        <p:spPr>
          <a:xfrm>
            <a:off x="11376953" y="6305850"/>
            <a:ext cx="231278" cy="35066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58" name="Cím 1"/>
          <p:cNvSpPr txBox="1"/>
          <p:nvPr>
            <p:ph type="title"/>
          </p:nvPr>
        </p:nvSpPr>
        <p:spPr>
          <a:xfrm>
            <a:off x="3431706" y="172481"/>
            <a:ext cx="8568950" cy="696728"/>
          </a:xfrm>
          <a:prstGeom prst="rect">
            <a:avLst/>
          </a:prstGeom>
        </p:spPr>
        <p:txBody>
          <a:bodyPr/>
          <a:lstStyle/>
          <a:p>
            <a:pPr defTabSz="813816">
              <a:defRPr sz="2136"/>
            </a:pPr>
            <a:r>
              <a:t>1.3.1. Preview of the results: </a:t>
            </a:r>
            <a:br/>
            <a:r>
              <a:t>urban wind comfort, computed within real-time on 1 GPU</a:t>
            </a:r>
          </a:p>
        </p:txBody>
      </p:sp>
      <p:pic>
        <p:nvPicPr>
          <p:cNvPr id="559" name="Google Shape;153;p20" descr="Google Shape;153;p20"/>
          <p:cNvPicPr>
            <a:picLocks noChangeAspect="1"/>
          </p:cNvPicPr>
          <p:nvPr/>
        </p:nvPicPr>
        <p:blipFill>
          <a:blip r:embed="rId2">
            <a:extLst/>
          </a:blip>
          <a:stretch>
            <a:fillRect/>
          </a:stretch>
        </p:blipFill>
        <p:spPr>
          <a:xfrm>
            <a:off x="1991543" y="1128287"/>
            <a:ext cx="8026070" cy="4766693"/>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HiDALGO">
  <a:themeElements>
    <a:clrScheme name="HiDALGO">
      <a:dk1>
        <a:srgbClr val="000000"/>
      </a:dk1>
      <a:lt1>
        <a:srgbClr val="FFFFFF"/>
      </a:lt1>
      <a:dk2>
        <a:srgbClr val="A7A7A7"/>
      </a:dk2>
      <a:lt2>
        <a:srgbClr val="535353"/>
      </a:lt2>
      <a:accent1>
        <a:srgbClr val="FFC000"/>
      </a:accent1>
      <a:accent2>
        <a:srgbClr val="6D92E1"/>
      </a:accent2>
      <a:accent3>
        <a:srgbClr val="3459B5"/>
      </a:accent3>
      <a:accent4>
        <a:srgbClr val="8F6C00"/>
      </a:accent4>
      <a:accent5>
        <a:srgbClr val="4472C4"/>
      </a:accent5>
      <a:accent6>
        <a:srgbClr val="70AD47"/>
      </a:accent6>
      <a:hlink>
        <a:srgbClr val="0000FF"/>
      </a:hlink>
      <a:folHlink>
        <a:srgbClr val="FF00FF"/>
      </a:folHlink>
    </a:clrScheme>
    <a:fontScheme name="HiDALGO">
      <a:majorFont>
        <a:latin typeface="Helvetica"/>
        <a:ea typeface="Helvetica"/>
        <a:cs typeface="Helvetica"/>
      </a:majorFont>
      <a:minorFont>
        <a:latin typeface="Arial"/>
        <a:ea typeface="Arial"/>
        <a:cs typeface="Arial"/>
      </a:minorFont>
    </a:fontScheme>
    <a:fmtScheme name="HiDALG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HiDALGO">
  <a:themeElements>
    <a:clrScheme name="HiDALGO">
      <a:dk1>
        <a:srgbClr val="000000"/>
      </a:dk1>
      <a:lt1>
        <a:srgbClr val="FFFFFF"/>
      </a:lt1>
      <a:dk2>
        <a:srgbClr val="A7A7A7"/>
      </a:dk2>
      <a:lt2>
        <a:srgbClr val="535353"/>
      </a:lt2>
      <a:accent1>
        <a:srgbClr val="FFC000"/>
      </a:accent1>
      <a:accent2>
        <a:srgbClr val="6D92E1"/>
      </a:accent2>
      <a:accent3>
        <a:srgbClr val="3459B5"/>
      </a:accent3>
      <a:accent4>
        <a:srgbClr val="8F6C00"/>
      </a:accent4>
      <a:accent5>
        <a:srgbClr val="4472C4"/>
      </a:accent5>
      <a:accent6>
        <a:srgbClr val="70AD47"/>
      </a:accent6>
      <a:hlink>
        <a:srgbClr val="0000FF"/>
      </a:hlink>
      <a:folHlink>
        <a:srgbClr val="FF00FF"/>
      </a:folHlink>
    </a:clrScheme>
    <a:fontScheme name="HiDALGO">
      <a:majorFont>
        <a:latin typeface="Helvetica"/>
        <a:ea typeface="Helvetica"/>
        <a:cs typeface="Helvetica"/>
      </a:majorFont>
      <a:minorFont>
        <a:latin typeface="Arial"/>
        <a:ea typeface="Arial"/>
        <a:cs typeface="Arial"/>
      </a:minorFont>
    </a:fontScheme>
    <a:fmtScheme name="HiDALG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