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E17F10-5DFF-9AF6-0986-D42D16AF509D}" v="122" dt="2025-05-14T20:24:30.383"/>
    <p1510:client id="{8099F212-3C16-84E1-4641-6967A78D07E0}" v="2" dt="2025-05-15T07:24:52.9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2025. 05. 15.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174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2025. 05. 15.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309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2025. 05. 15.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225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2025. 05. 15.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050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2025. 05. 15.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635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2025. 05. 15.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69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2025. 05. 15.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916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2025. 05. 15.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783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2025. 05. 15.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812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2025. 05. 15.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308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2025. 05. 15.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306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F1901C-D33B-4565-A7E4-5DF903098DB6}" type="datetimeFigureOut">
              <a:rPr lang="hu-HU" smtClean="0"/>
              <a:t>2025. 05. 15.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806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etradiantlife.com/wp-content/uploads/2019/08/hot-and-cold.jpg" TargetMode="External"/><Relationship Id="rId2" Type="http://schemas.openxmlformats.org/officeDocument/2006/relationships/hyperlink" Target="https://www.shutterstock.com/image-photo/suffocate-260nw-312228704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rc.nasa.gov/www/k-12/airplane/Images/lrockth.gif" TargetMode="External"/><Relationship Id="rId4" Type="http://schemas.openxmlformats.org/officeDocument/2006/relationships/hyperlink" Target="https://www.researchgate.net/publication/296704754/figure/fig9/AS:670402992955405@1536847937781/sual-representation-of-air-pressure-within-the-atmosphere-region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Mitől halálos a világűr?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6748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Atmosphere - Wikipedia">
            <a:extLst>
              <a:ext uri="{FF2B5EF4-FFF2-40B4-BE49-F238E27FC236}">
                <a16:creationId xmlns:a16="http://schemas.microsoft.com/office/drawing/2014/main" id="{664D9D2D-D5DC-973C-B0CC-29D5CB3628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1229" r="-2" b="4229"/>
          <a:stretch>
            <a:fillRect/>
          </a:stretch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61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Tartalom helye 3" descr="Kármán Tódor – Wikipédia">
            <a:extLst>
              <a:ext uri="{FF2B5EF4-FFF2-40B4-BE49-F238E27FC236}">
                <a16:creationId xmlns:a16="http://schemas.microsoft.com/office/drawing/2014/main" id="{301E6F13-BE34-B328-D4A4-4DC4887FDC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65" b="284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65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C587CF4-3E9B-EFCA-CC0D-341CB5931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8"/>
            <a:ext cx="5754896" cy="1667569"/>
          </a:xfrm>
        </p:spPr>
        <p:txBody>
          <a:bodyPr anchor="b">
            <a:normAutofit/>
          </a:bodyPr>
          <a:lstStyle/>
          <a:p>
            <a:endParaRPr lang="hu-HU" sz="4000"/>
          </a:p>
        </p:txBody>
      </p:sp>
      <p:pic>
        <p:nvPicPr>
          <p:cNvPr id="4" name="Tartalom helye 3" descr="Kozmikus sebesség – Wikipédia">
            <a:extLst>
              <a:ext uri="{FF2B5EF4-FFF2-40B4-BE49-F238E27FC236}">
                <a16:creationId xmlns:a16="http://schemas.microsoft.com/office/drawing/2014/main" id="{C3D7A5AB-AA0E-6CBA-32FD-3341CC8F8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29065" y="256518"/>
            <a:ext cx="6334958" cy="6820372"/>
          </a:xfrm>
          <a:prstGeom prst="rect">
            <a:avLst/>
          </a:prstGeom>
        </p:spPr>
      </p:pic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B120BEB4-7F7A-9943-255F-C2D39D8C5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502" y="2405894"/>
            <a:ext cx="5754896" cy="3197464"/>
          </a:xfrm>
        </p:spPr>
        <p:txBody>
          <a:bodyPr anchor="t">
            <a:normAutofit/>
          </a:bodyPr>
          <a:lstStyle/>
          <a:p>
            <a:endParaRPr lang="en-US" sz="200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64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Liquid Rocket Engine">
            <a:extLst>
              <a:ext uri="{FF2B5EF4-FFF2-40B4-BE49-F238E27FC236}">
                <a16:creationId xmlns:a16="http://schemas.microsoft.com/office/drawing/2014/main" id="{95904283-5945-C4B9-7F06-57BA451E2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523" y="421813"/>
            <a:ext cx="10845134" cy="6010274"/>
          </a:xfr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75F523F6-2EB2-2E2E-8993-D3777E4EA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47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01A23C-D6ED-CE4B-EB72-E69466AD3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Nice Weather for Earth Day!">
            <a:extLst>
              <a:ext uri="{FF2B5EF4-FFF2-40B4-BE49-F238E27FC236}">
                <a16:creationId xmlns:a16="http://schemas.microsoft.com/office/drawing/2014/main" id="{B9A91D03-BAD4-8E89-ED2E-B8DDED1C2B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189" y="86235"/>
            <a:ext cx="4457273" cy="3360476"/>
          </a:xfrm>
        </p:spPr>
      </p:pic>
      <p:pic>
        <p:nvPicPr>
          <p:cNvPr id="5" name="Kép 4" descr="A képen szöveg, térkép, képernyőkép, diagram látható&#10;&#10;Lehet, hogy az AI által létrehozott tartalom helytelen.">
            <a:extLst>
              <a:ext uri="{FF2B5EF4-FFF2-40B4-BE49-F238E27FC236}">
                <a16:creationId xmlns:a16="http://schemas.microsoft.com/office/drawing/2014/main" id="{DFF53DF0-7E32-0F3B-2C70-1FE3B7CFC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303" y="90985"/>
            <a:ext cx="3940290" cy="3377822"/>
          </a:xfrm>
          <a:prstGeom prst="rect">
            <a:avLst/>
          </a:prstGeom>
        </p:spPr>
      </p:pic>
      <p:pic>
        <p:nvPicPr>
          <p:cNvPr id="6" name="Kép 5" descr="A képen Közúti jelzőtábla, szimbólum, tábla látható&#10;&#10;Lehet, hogy az AI által létrehozott tartalom helytelen.">
            <a:extLst>
              <a:ext uri="{FF2B5EF4-FFF2-40B4-BE49-F238E27FC236}">
                <a16:creationId xmlns:a16="http://schemas.microsoft.com/office/drawing/2014/main" id="{A72CEE12-ED56-87C5-569A-0CA636567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1015" y="3309582"/>
            <a:ext cx="3990000" cy="3548419"/>
          </a:xfrm>
          <a:prstGeom prst="rect">
            <a:avLst/>
          </a:prstGeom>
        </p:spPr>
      </p:pic>
      <p:pic>
        <p:nvPicPr>
          <p:cNvPr id="7" name="Kép 6" descr="Oxygen – Is it Really Your Friend? - Control Equipment">
            <a:extLst>
              <a:ext uri="{FF2B5EF4-FFF2-40B4-BE49-F238E27FC236}">
                <a16:creationId xmlns:a16="http://schemas.microsoft.com/office/drawing/2014/main" id="{4F9B4EB0-7839-EEB1-E229-94C6F3FB3A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64" y="3547495"/>
            <a:ext cx="6509129" cy="327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51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A034DC7-7C7A-9E70-73B0-3D4ABE57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A képen kalap, rajzfilm látható&#10;&#10;Lehet, hogy az AI által létrehozott tartalom helytelen.">
            <a:extLst>
              <a:ext uri="{FF2B5EF4-FFF2-40B4-BE49-F238E27FC236}">
                <a16:creationId xmlns:a16="http://schemas.microsoft.com/office/drawing/2014/main" id="{71741B68-5C3C-E14C-DDEC-8DD452A536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" y="-3044"/>
            <a:ext cx="5424133" cy="3413931"/>
          </a:xfrm>
        </p:spPr>
      </p:pic>
      <p:pic>
        <p:nvPicPr>
          <p:cNvPr id="5" name="Kép 4" descr="Understanding Your Body's Heating and Cooling System | Radiant Life  Chiropractic">
            <a:extLst>
              <a:ext uri="{FF2B5EF4-FFF2-40B4-BE49-F238E27FC236}">
                <a16:creationId xmlns:a16="http://schemas.microsoft.com/office/drawing/2014/main" id="{5024311A-6556-7ECC-519D-0AD49FD3A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412" y="4691"/>
            <a:ext cx="6686550" cy="4210050"/>
          </a:xfrm>
          <a:prstGeom prst="rect">
            <a:avLst/>
          </a:prstGeom>
        </p:spPr>
      </p:pic>
      <p:pic>
        <p:nvPicPr>
          <p:cNvPr id="6" name="Kép 5" descr="Suffocate Stock Photo 312228704 | Shutterstock">
            <a:extLst>
              <a:ext uri="{FF2B5EF4-FFF2-40B4-BE49-F238E27FC236}">
                <a16:creationId xmlns:a16="http://schemas.microsoft.com/office/drawing/2014/main" id="{0E0EE1D7-14A9-CCC6-1E4B-9ACB82850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9" y="3422352"/>
            <a:ext cx="4756243" cy="3425237"/>
          </a:xfrm>
          <a:prstGeom prst="rect">
            <a:avLst/>
          </a:prstGeom>
        </p:spPr>
      </p:pic>
      <p:pic>
        <p:nvPicPr>
          <p:cNvPr id="7" name="Kép 6" descr="A képen Acélkék, lámpa, művészet látható&#10;&#10;Lehet, hogy az AI által létrehozott tartalom helytelen.">
            <a:extLst>
              <a:ext uri="{FF2B5EF4-FFF2-40B4-BE49-F238E27FC236}">
                <a16:creationId xmlns:a16="http://schemas.microsoft.com/office/drawing/2014/main" id="{72D7BCD7-424C-E3E1-EF68-39334B1D6E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1594" y="3869709"/>
            <a:ext cx="633412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58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9ECCC4A-11BE-308F-3D29-7DE339F8E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B00E844-8BA9-99F1-2B75-A4BEB9C74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0499" y="610192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dirty="0"/>
              <a:t>Készítette: Csizmadia Elek</a:t>
            </a:r>
          </a:p>
        </p:txBody>
      </p:sp>
    </p:spTree>
    <p:extLst>
      <p:ext uri="{BB962C8B-B14F-4D97-AF65-F5344CB8AC3E}">
        <p14:creationId xmlns:p14="http://schemas.microsoft.com/office/powerpoint/2010/main" val="524113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CABEB5-F633-D93F-C100-2FC4C04F6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Források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0C6729F-0BC6-D935-1915-0417E5B8B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25000" lnSpcReduction="20000"/>
          </a:bodyPr>
          <a:lstStyle/>
          <a:p>
            <a:r>
              <a:rPr lang="hu-HU" dirty="0">
                <a:ea typeface="+mn-lt"/>
                <a:cs typeface="+mn-lt"/>
                <a:hlinkClick r:id="rId2"/>
              </a:rPr>
              <a:t>https://www.shutterstock.com/image-photo/suffocate-260nw-312228704.jpg</a:t>
            </a:r>
            <a:endParaRPr lang="hu-HU">
              <a:ea typeface="+mn-lt"/>
              <a:cs typeface="+mn-lt"/>
            </a:endParaRPr>
          </a:p>
          <a:p>
            <a:r>
              <a:rPr lang="hu-HU" dirty="0">
                <a:ea typeface="+mn-lt"/>
                <a:cs typeface="+mn-lt"/>
                <a:hlinkClick r:id="rId3"/>
              </a:rPr>
              <a:t>https://getradiantlife.com/wp-content/uploads/2019/08/hot-and-cold.jpg</a:t>
            </a:r>
            <a:endParaRPr lang="hu-HU" dirty="0">
              <a:ea typeface="+mn-lt"/>
              <a:cs typeface="+mn-lt"/>
            </a:endParaRPr>
          </a:p>
          <a:p>
            <a:r>
              <a:rPr lang="hu-HU">
                <a:ea typeface="+mn-lt"/>
                <a:cs typeface="+mn-lt"/>
              </a:rPr>
              <a:t>data:image/jpeg;base64,/9j/4AAQSkZJRgABAQAAAQABAAD/2wCEAAkGBxISEhMTEhIVFRUVEBUQEBAQFRAQDw8QFRUWFhUVFRUYHSggGBolGxUVITEhJSkrLi4uFx8zODMtNygtLisBCgoKDg0OGhAQGC0dHR0tLS0tLS0tLS0tLS0tLS0tLS0tLS0tLS0tLS0tLS0tLS0tLS0tLS0tLS0tLS0tLS0tLf/AABEIAJ8BPgMBEQACEQEDEQH/xAAbAAACAwEBAQAAAAAAAAAAAAADBAECBQYAB//EADsQAAEEAQMDAgQFAgQEBwAAAAEAAgMRIQQSMQVBUSJhBhNxgTJCkaGx4fAUcsHRgqLS8RUjQ1Jic5L/xAAaAQADAQEBAQAAAAAAAAAAAAAAAQIDBAUG/8QAMREAAgIBBAEDAwMDBAMBAAAAAAECEQMEEiExQQUTUSJh8HGRoTLB0VKB4fEUI7EV/9oADAMBAAIRAxEAPwAVL6w+PJCBMI1AggCACsSZIzG5Q0A1G5Q0UmMsKzaLTDNUFBo3EcKWrLi2uh4TejB5OVz7fqOv3Po4Enuyt0jlk+TwCZNE7UrHR7YixUWpIogpolkBqdgkRtTsVFJGppkyQq9q1TMWgRaqsRRwVIQMhMRFIGQ5AFSmBRMRBQMBK5NDQuVRR5yAAuKARUIGXQBICACsYkILtSAikASAiwFAEyi4agRYIAu1AmEakIMxJiDxlSwGonLOSKTG41kzVB2hZs0RJcih2VKZLLsCTGi4apsqi1IHRRMkqqJLNCllInaiwoiRmE0xSXApK1axZjJACFZmCe1WiSlJgepIAb1SAGUxBdHpHynaxpJ9q8E9/oVGTJGCuTNMWKWR1FWwvVOlyQfjGD+Eg2D/ALKMOeGXrs2z6XJhf1LhmNI5dKRgioTGUeUABQMuAgCwCBBo41NgF2pAe2oA9SAPUgBfaqGSAgCaQBZoQSdT0f4QkkaHyu+U3miLkI+n5fuvOza+MXtgtz/g9LB6bOa3Te1fz/waH/gfT2+k6nP/ANsfP6LH/wArVPlQ/hm//iaJcPJz+qKar4S9O7TyB47NdVn6OGCqh6hzWSNGeX0vjdhlu/PkwSwtJa4EEGiDggrutSVo8ppxdPhoagcspI0ixsLJmxBahCaKgKhBmNUMtIMGqLNEidqLCipammJorsTsmgjQpZaRfYlZW0pM2gnFkzVIzZiumJySYFWZlHpoTBqhEFAAiqEQG2a84Q3SsaV8Gv8ACramDtwH5bJ4J/7Fcetd46PQ9OVZbv7D/wAaQvdhx9PMfAt3cH3XPoZRXXfk7PUoyffXg4SCJz3hjQS4naGjknwvYlJRVvpHkRi5NJds0eodKfBQkw4gksb6tgHFuGMrDFnjkvb0a5dPPFSl38GXI01dYuge1hb34Ma8gwmBcIAahiUtiC0psRCBk0gD1IGQUABViPFqAPUgR1fwT0trt2plrZH+G+NwFlx+g/vC83X5mqxR7Z6np2ni280+o/n8CPX+vSalxAJbGD6WDFjy7yf4W+m0scS+ZfJzavWTzy+I/H+TIC6jjNHpPUpIHBzHf5mn8Dh4I/1WGbDDKqkjbBqJ4ZboP/bwzqeuQs1MDdTGKcB6x32jDgfcfwvO08pYcrwy6f5/J6mshDUYVqILld/n2OchcvQkjx0x2ErGSN4sY2rM0KuYmmJotGEmNB2qDVBALSKIcxFicSNiLDaWa0JNjSQYtpTZpSoBqG4Vw7M8i4MeVdcTz5A7VCBucqSJKkJiKuCaEDcE0BMTqc03wbs9ilJWmioummTC8ttwJaOC4gkBwtwH/Kpmr4fP5RpBtcrj8s7HpPWWaqB27aHtaQ9jj6fY57FeRn08sGTjrwfQafUxz4nuq/KOa6dr9JDqDIDVNpoaHOAecOIv7j7rsyxzZMW1/iODFLFjzb6/7GerdUikex/pf/7hRILeCCCMYUYsU4xcei8+aE5KXZl9c64ZYzF8pjRva5jmk+lovFcXxxXddOn02yW/dZz6jVe5DZtS+DnwF3HCMQxqWxDLXUpAu5qQFS1FgFghJUylRUY2ClFKk7EBtUBATEWCBE7UAdmfR0kbfzc/8Umf2wvJ/q1vPj/B7L+n0/jz/dnGgL1jxS4SAs1Ajsvgo7oZ2H8P/U0g/wABeT6gqyQkuz2/S3uxZIPr/KObiK9GR4qHIXLKSNYseiNrBnRELtU2aUQGosSRdgSZSCtCls0RdwUjZ4BFjSIexCYOJ4IERLx9k0KXRiajkrtiebPhi7lZNgHFWkSwkQvASfAJW6RMrKJB7YNeUou1Y5Rp0wOoABoG/f3VRdq2Ekk+AFWQPJrNAZ8nsqbpWJK3R2Gj+H2MjaZi4uad21rnMa1x5GDk8C/ZeRk1cpTezpnv4dBGGNe52ue6Oa+JZY4nuEeC6g5oxtAaBRPe+fuurT7pRW7wcmojCM3sOVL/AGXWYhhOcbTXnKQqNr4eZC93y5PzNIBPAcRyPfwsM8pxjuh4NMMYSnU/Ii2Gie9Gr8rs3Wjhap0EKQqJCLCgsUZJoKZSSVjSvgu6F2ccEA+bKncitrOm6T0cbAXjjJAIP0B8Lzs+oe6onq6bRpxTmZOs6e4lxDS0CzufbRQHjldOPMklbs5MmBtulS+5gSPF1a67OfYWatDEuAkBYFAjtfhytTopNPfqbe2/c7mH/wDVheRqrw6hZfD/ABnt6Os+llh8r/tfycjJEWktcKINEHkEL1VJNWjxZJp0+0VAQSWQB23SNOdNpHOd6Xymmh2KLvSwH+V4+efvZ0lyo/25Z72mg9PpW3xKX9+F/kQg6NAXCMaoGTgANJZu8X/Vby1OWt3t8fqckdHgb2LL9X6cGfNEY3uY7lpo+F0RkpxUl5OKcHjm4S7Q1A9ZyRrBjbCsWdEWWcgbLxNtTJ0VFWXISGWakykXBFe6nmyk1X3BX5V0Z2zwKKGme1DsIiuQm+DB1ByV3Q6PLm+Rd6tEACrsKGdPGSDVY8mllOST5NIQb6LaiAtaXc5rGewN390oZE3RU8TSsQce62syrgY0PTZZRvaKYHhr5CWjZxZom+6yy54Q+l9/B0YdNPIty6T7O0k6gDAHSFoJ2g7fwh3heMsb31E+g95e1cqPlvWtUZJnuqrdxd17L2ccdsVE8aUt0nL5FQ3CskoQgCI5nNNgkHtSdWI0tNrA7B5rPugylDyU1UhGb+yCopBItQCglxCjXBhBvIKTVqgjFp2ajesNeCG1d7iQACT/AHa51hpnRLK66Os6PqGMiALwXEbiLFi+38Lzs8XKbaXB6mlnGONJvkJM4OZIAASb9J5Irspiqas0bUk0kfO49Hlx8uIHn7r2dyPEabKNK6TjCMSAvSQh3pWufBIJGfQg8Ob3BWWbFHLHbI2wZ5YZ74nXSwaXXjc13y5ayMbvuPzD3C8tSzaV01cT15Q0+tW5PbL8/cQd8GS3iSOvJ3A/pS3XqUP9LOd+kZb4kv5HNN0PT6SpNRIHOGWtOG37N5cVjPU5c/041S/PJvDR4NN9eaVtfnXkw+u9adqH8Uxv4G9/8x9126bTLDH7s87Wat6iXxFdIZ+HdFbvnvO2KI7i4/mcOAPOVGry0vbjzKReiwXL3p8RjzYlr9Z82V8lVudYHgcD9gtsWPZBR+Dmz5fdySn8l4JEpRFGRpQOXNJHXBjXy1nZvRPCXYdFwEikWCkZVypCZR6pEMpI5NIlsE5+FSXJDlwZE/K6onDLsBItESBpJmiNDp5bweex4Bvz7f1XPl3dnTh23TC6jSRhjn/MaBtOxrXbiXHHBzVg/ophlk5KNM0nggouW5dcJfJPSo9M2Ium9Trw1uSPFDj9Us0sryVDhF6eGCOPdk5YbrGuaNNEIBsY7cSw4cSDRJznIWWLG/dlv5aN8uWPsx9tUmYeu1pdAIxxe6ve10wx1Pcc0srcFA5/5RJW5nZeNtIEyHsBKATBTxUmg7FyaTAG/UlVRNlG6ohPaFkOm3FKqCx2KPFgqGaIK172uB3HHHspCjt+ndVdRG4C2gMc44Hn6rhyYV8HXhzy6sz9RrA02OXfiqskHkhbxxtqmYSyVyjGAXoHmhGpAFCkQVgSAsEAMN10wFCWSvG99fyo9rH/AKV+xp72Rcbn+7AOJJskk+TZP6q0kuEZtt8sNoY2GRokJDN3rIu6UZHJRezsvEoOa38R8nT9Qm0koawagsYwU2NjHBt+TjJXm4o58bb2W35s9bPPS5Uo+5tivCX/AAc1qw1r3BjtzQfS4iiR9F6UHJxTkqZ5GRRUmou18lYnptEpmnpJFzZEdGKXJrRFcrO+JZ4UpjaIY5NoSYxDCX8D3KzlJR7NoY5T6KTQEY/hVGa7JniknRSWLaM3acZX0TOG1c9i0i1RhLkXc/CtIycuDMmdldMUckmLzFXElgoz5VNDTCs3U4i9raLj2F4F/v8AusZVwn2zaF02ukS6DcW+tucZwGkefZRvpPg29vc1yjT0elgY0iQ73nFNJ2tb5C5p5MknceEdmLDijGp8syur6trnBow1rQ0Ztb4YNK32zDNNN0ukZE83YLdIxKHhMADnoGkVbKgdAp5U0hdCcj1aJAPVIRSkwPBAGhp5sALJotB9S8ADm+5KhFdBI9aSKu+KB7IaoCx1ZGCE0S4jrVucYRoQwCtUiLApAXBQIlAEgIAu1JgSEhlXJoRLAEmwGoX0VnJWaRdGnDqFzSgdcclD7H2Fg1R0p2PQ6DAc68/lCxlm8I7MemSScvI2YAyiBXk+Vjucuzo9uMOUVnLSR9Oe6cbQpuLdiOqduI/sLeC2o5Mz3tANfpC0A4z2bwFeLIm6MtRgcVu+TKk4K64nny6MqR2V0o5WLzPVpCHelaQTODGkAkHmz/AWGfL7cdzVnRp8HvT2p0bfXNOyGINYNt3vI5kIFV9Ocrz8M5ZJ3Ln+x6+oxRxY1GPHz9zkzISV31R53Z5ziAlwPky5ybWpKRRjSgZZAgRFpF9FHUmApIVSIYByskGUxlQUAWa1JsBmI0oZSPTOtCBsJpHAEXxaJIEH1epzhSkVdGm0rc4QrEmAVqkRYIA8UwPNcgQUFIAjVIFkhntiLCgcraTi7BonTNc9wa0WTwMD+UTcYq30VjhKctseWbcHRNQTwB7k44/VcUtViO6Pp+dvx+5rdL6bK028AAeSDf0XLmzwaqJ26bSZIu5qjWa+hff+AuVrmj0FKlbE9TrCbHutoY0uTlyZ2+APzf4pXtMt4pISStUc7tsNHqBW0+P3UOHNo1jlVbWZs7eV0xZwzRiuZueGjkml17tsbZyKLlJRXk6JnwlGSN0rvw36QBnznt7fuvOfqE/ET2Y+kw8yZradkUAdtYGbWgWaBkAvvyfuuScp5O3dnfjhjxJ7VVfycl1Vz5CXG6F0OwBK78SUVSPMzuU3ZjtHZdLOVDcbAQsm+TRJUJT6E89lrGZDi0LPipVZIL5KdjBStoIGuRKWRUgYq9yokEXKhEEoACSqAMH4U0BIlRQApJbVKIEtmPlFASJijaB07SmcwRrkhF2ypUBcSpUIkPRQFggRcJAEBSAICkMPGyys5Oi4xtkaqH9eyITHOFD/AMJxtEpLiL200GrK59dJuCSO70xRWVtv9DsI47JqwLs+68ls95KwszqHF+fb3KlcjlwjMk1O07TWV0xhu5OGeXY6ZRhFGx3BuuB3VPsmLTTKucK8+KsUnTJbjQtqHDBHjI91pBPyYZa7QsHZWtGF8lpNO97TsF9qFXalZIxf1Mp4ZzjcFYLp3w44uDpJPlkOwwUX15vgJ5tbGtsVaL0/psr3Tltfx5OpIAHPDNtnkrzD26SRi6kt4J+l/wALojfg5Z10zK10JcceFvCSRy5IOXRlTaIg/wCy6FkOWWJoc0fTXOocLOeVI1hgk+B/U9NIaBVrGOXk3ng4EJek0LIWyzGD09IxeoxbPuumErOaUaZizSLQEqE5FSExd6pEgXFUBXcqAo4oAgOTAsHJAUITAhMCaQI7KHTvde1jjXJAJA+6hziu2YqEn0gZcqII3IAkOQBdrkCGGPUtCDNcFIBA4JAWo9glaCja6XAHNDjiiQSQSB3C4c83GTR6WmxKcVL4NLW6VhZgAkDkCi0+/wDsubHOW7nydmbFDZxy0LdE0sfLmlzr9NdsjPstdTkn0nSMNDix9yVs64YC8w90W1spA9LbJx9Pqrgk+zPJJpcK2ZU+hLnA20E0X8jP0tdEMu1UcWXTb5Jrhvs0W6KmjN5+iy922dCwJRqwM0DWse5ppzebpxA9vHlVGTckn5M5Y4xi5R7Rz7Jd5AzRcAa5yV3uO1WeRGXuSSG9S+OB7Q4kjaSQA0uPi747rGCnli2jqyPHp5pPlGx0maFw/wDLwTlzfzfWly5o5E/rO/TTwyX/AK/2AdTmbG63XZoivZLHFyXBeWSg7YvN1wOwGj3VrA12zN6lPpGRPqd7h4tbxhSOWWTdIPLrWtqhYrlSsbZpLKkAhcHusdyqapERe6XBt21gDaz58Fc3L5OviPAzER35pQzVUB1bWFpPgKoN2RNJpnzrr0hLvZetiVRPGyf1GM6PutCRWUq0SxaQq0SLuVoQMlMChKYEIAu1ICaQBG1OwL7UrA+s9I6w/AcRgYvgLyc2Bdo78Gol0xnX6OPVNo7Y3Dh20Ak+Se4UYss8LvtGmXDDOvhmdp/hB1giUVfLR2/0/ddEvUFX9JzR9Nlf9RZ3whIXP9YFuO222Xd+xwheoRSSoX/5s23z+hzepgdG4tcKINEe4XoQmpq0edKLi2n2igcqJokPSoVBYpLIH88JPhAo2a2g0/zHNYHgEtskg0DeB7rlyZNicmjoxYPckop0bc2pj00e3eJHZoMxtPknz7LiUJ553VI9Jzhpobb3P7GS/qz2BwL92436cZrk4z3/AEXWtPGVNKqOF6mcU05Xfwb3RtJNG4l7TRo00gm6wTRxVnlcWoyQmqi+j0NJgyYm3Jdm48v33jjuT78dhwuNVR6T3bhbqfUWRNJBBcLG0Hv3VY8bm6IzZo4435OU0nUzNqWF/wCEHgYXoTwrHiddnl48zyZk5dHYv6hG8bWOG7PpBBeP+G15yxyi7a4PVlkjJVF8nPahj3b3OeWbbaXGxuF8V9AOfIXfCUVSSuzx5wnLdKUttefky4Na/eXMGa/K3hvkgfyuqWKO2pM44Zp73KC5+yNf4b0XzHOlla17csBkz68ZAOD4XJq8uxKEHT+x3+n4Pck8mRJrrn5NTqW2FwkoNO7Do8F7Ky1ze65Mbc1t7/U9DLGON7+n9vK+Gc71zrHzTdVXAXXgw7Ti1Go3mH/i3Hgrq2I497NDSbnZWM6RvjTZsaTSb/SQuWU65R2Qx7uGPnpAjoj+oWfvOXBt7ChyhPWSG/otIJUY5G7Ij6kTz/VDxUOOays/VKdRz/VCxWglnp8nJde1Iy0D81+D9F24k0jiyNN8GHI5bGbFJFaIYu8K0SBcqQgTlQyiYBGMtJsAmylNiPNTAskMG8qkI+raXp7bzgWvJllfg78eFeRh0RvvSz3Gji7H9C0gYJrvmllNpm+NNI2WPBr+6XO1R1J2ZHxN0Ns4a5opwNFwNDackkd+F1aXUvFafRxazSLLTXZzXxB0AQ/L+WSd1N2nJL8CgvQ02reS93g83V6NYnHa7v8A+mZqOlysrc31EXsBBe36jsuiOohLpnNPBOFWijtG6N1StIqtzbAdnwj3VKP0sPalGVSVDWlmYXsxVUAG968+6wmpbWbwrcuDp9Q7SuaS+IEgjLLjOP8ALR7rhg80XUZHoTWnmrlH9uDH6zroKa2GIN25s9j/AKn3K6cMMvLnLs5M8sPCxxqgnROouLqfIQDySSoz4kl9KNNNmk5VKR1U+vZG2g+ycAmwuBY5SfR6cssYLs4zr+sYXHabycjj+v1XpaeDS5PI1E1KXBkQaktNhdMo2qOdOnaGtDI8yh7CQ4HdY7LPIo7KfReNy33Hs+h6XT/PjIlyDnGDx3peO5+3K4Hue370Kn5M/V6iLSFjI63f+pgbnN/+Tv8ARbJTz3KX+xzt49NUYd+fliXVtaXkEelv5GjFDm6WmLGkuTPPkbfHCFtU8vGXlxFVd4VxVPqiJtyXdmXNoXF1eeFusio5pYpXReHpj7raVMsy+So4JfB2HQulsDASMkcFefmyts9XT4YqJpQ6ANNrFzs3WNJ2MSRgj1ZUpltfJkdSEdUB2yVtjbs5sqjXRzj9Obv7rsUjgcORbWs4KqDFkRi9S0tuJwFvCXBhJUzHlZS0JFpFaJYuQrJAPCpCAkKgJa1FgHaxTYA3lNAD3JgeMqKAGZFVAfY9AwnnOL914uRo9LGmaPyCeyw3HRtbPGNzQi0wpof6ZJ2KymjbEx9oP2WZqcl8QdVjZMcFzmCgO24gZvtVBehp8MpQ+Ezy9Tmisny0cnDrHh+8c8+c+98r0HBNUeepNO/JXUTPeTZJskn3J5J904pLoTbfZfQwncD7pTfA4rk059UWtIr6LCMLZrKdKjJJJNldHRzl4JiD7JSjY06J1eqcTzhKMUipSb7FTZV9EF9iVjHumzhjhZIF+qu4WWSO5GmKW2R0EvxKYzTTYHHhci0u7s7nrXHhHP6zqJleXnkm11wxKEaRxZMjnLcxl2tBDa7ClnsKeToFHqTuxjKpwVEqbs24dY0kYo3+JcsoNHbHIm0acPUmD0lww4Uef3WDxS7OmOaPVm3p3naNrmnwRmwudrnk64t1wFikfWRZGPF/dJpAmwxN/wCyksR3MN2B4Kvkz+kwuoyRA+giu9cLqhGXk48soXwLavTBzGubkd04yqVMmcLimjF6g6PZZOeK8+66YbrOWe2vucvqDnC6EYiUhWiIYFUSQWWnYAnRp2BLY0NgEb4SArPFSExtCsjVomIE5MClJgfeNBGBlfPTdns40kabHgBYtHQmjP1upZnK1hFmGScRWDXEHH7rR4+DOOWmNP6w8dvuoWFMt6ho43qbQ55ddkmyvSxOo0eTl5k2KxgBWzMYliwK7qUynEEx5ZxyqaTEm0MC5Oew+ijiJfMgboQMJqVkuNCpaFpZBAYixkCNFhQ63SnZayc1dGmx1Yk5q0TMyhBTEe2osZYIAM19KWhoKzUFQ4lWSdQUbR7hzQdUdG9rrJ2kYPGFnkxKSaNceeUJJ2dDF1907gPwi+15XHLTqC+TvjqnkddHRaWUnHI7H9lyNHdFmL8SNLQSO5ztvP1XTp2m+Tk1SaXBy/zT34Xa18Hmpu+RebqpAMYPpu8eU1iTe7yN5WltXRj6uazytUqM+xKQqgYrIrRDAOVElQ5MCXOtAEtclQyLGUAVa6ym+AJliwkmFCj2LRMRTamB9xbIGBeDW5nsWooztX1M8AraGJHPPOzOdqSVuoHO5tgRqXeVW1Eb2MGV23kqElZo5SozJX5W6RztloY9x4/RKToErG26XOf6/RZuZooF5NA6rr7+ySyop4X2LRtLfqrbTM0mi+o4+6Uexy6AQacuKuUqJjBsZGkxkfqs95p7YxotBZUTyUaY8NmpLoy1lEffsudTtnS8bUTm54wHFd0XwefJcgXtVJk0U+UnYUe2IsVFXIAraYHg5ABGpAbHR+pxwG3AuHgUM/Vc2bFLJ0deDNHG7as6rpXWI5XEDAIsA1fC4MmGUFyelizxyOkR1XWxmOvY0b7oxwlYZZxcT5rqNWbIsnPdeukjxuWKPlJKYFHuSGDKoQGRNCF3q0SDVCBlyYEhyQEbkAPaBjLz9lnKykW1bKJ8dkojYi9q0RILaqsR9P1euvuvOjjOqeWzM/xV3ZW+ww3EOkRQrBiTKqhWOP1g2EDnsVkofUaua20ZodZytujE0+nu2lY5FZtjdMLqpfVfnspiuBzl9RtaOW2j6ZXLNcnbCXAHVQB2Q3CqMmiJxT8GY+ILdSZzOKL6Ieqgpn0Vi7HtUcLKJvMtoJdpRNWPG6GtXqt4IJ91nCFOzSc7VHOzMyu2LPPkuQDo7VWTRDcJsQvIqRLBFyYFCUxEBABA9ICzaKGNGrpJSygMfRYTSZvCTj0XlkLiPChKi3JtmL1TSbHY75xwt4StGUlTMxzVYiRGT2SsC/yT3CAFpIU0xUKyMVpksC8K0ICVQij3IGVa5MBmKRQ0CGHSEqKKKOYnYgJaqsDs5ZLWCQmxchWSe3oAs0pAUfIigPRlMBuCais5IuLoKZC42pqkVds1oJQWfTn3XPKPJ1RknEDP1I/hHCqOLyTLO+hJ09rXaYOVh4JayokrLjKhn/EhyjZRr7iZUuPZFCsG/cqVEOxuLTtcOaoZ+izcmmbKEZIScGg0BY/la8sxaSYrK4XhWkZMUkWiJYByokqUAeQBIQASI5SY0NO1BAWe0u6B/wCMJT2Ie5g5Zd2ChKiW7E5G0qGi8ZQB6UhIEJSuTRTFXqkQLyNVoQu8KxAHqkBUIANCMqWBpaaOyspMpB9REAFKZQhKFoiDrHNWdk0RtQANzE7AqQmIq1loA9VFABWuSYwrHKWhphmagjClxKUisptNCZDEMEWLkqGeikyhoEzWi54+i5mdUSLyjwLybmm0jHNvbivNUuaU2mdsccWujnuoRhhIC7Mb3I4Msdroy5HLc5xd71VCKEpiKlAEbkATaAJBSGGa68JDFyaKYBcJDBuAQBDW5QMBqHJFISkKpEso4pgBeVRIF4VALvaqQFA1MQaAZSYGpDKGrBotBJ9Q11Y7JUOxSUhWhM//2Q==</a:t>
            </a:r>
          </a:p>
          <a:p>
            <a:r>
              <a:rPr lang="hu-HU" dirty="0">
                <a:ea typeface="+mn-lt"/>
                <a:cs typeface="+mn-lt"/>
                <a:hlinkClick r:id="rId4"/>
              </a:rPr>
              <a:t>https://www.researchgate.net/publication/296704754/figure/fig9/AS:670402992955405@1536847937781/sual-representation-of-air-pressure-within-the-atmosphere-region.png</a:t>
            </a:r>
          </a:p>
          <a:p>
            <a:r>
              <a:rPr lang="hu-HU">
                <a:ea typeface="+mn-lt"/>
                <a:cs typeface="+mn-lt"/>
              </a:rPr>
              <a:t>data:image/jpeg;base64,/9j/4AAQSkZJRgABAQAAAQABAAD/2wCEAAkGBxMTEhUTExMVFhUXFxUXGBUYFxgXFxcYGBcXFhYaGBcYHSggGBolGxcXITEiJSkrLi4uFx8zODMtNygtLisBCgoKDg0OGxAQGzIlICUtLS0tLS0wLS0vLi0tLS0tLS0tLi0tLS0tLS0tLS0tLS0tLy0tLS0tLS0tLS0tLS0tLf/AABEIAKgBLAMBIgACEQEDEQH/xAAcAAACAgMBAQAAAAAAAAAAAAACAwQFAAEGBwj/xABBEAABAgQDBQUFBQYGAwEAAAABAhEAAyExBBJBBSJRYXEGE4GRoQcyscHwI0JSU9EUFZKi4fEzYmNygtIWJEMX/8QAGgEAAwEBAQEAAAAAAAAAAAAAAAECAwQFBv/EADERAAICAQIDBAoDAQEBAAAAAAABAhEDEiEEMUETUWGhFBUiMnGBkbHR8AVC4VLBI//aAAwDAQACEQMRAD8A5XvHgqQIEEBH19HyxmWNFMG0EEwWKgAmDAjYTBAQWBpoIRto2BCCzQEEBBARtoANNGwmCAgkpgFYIHKOT2lKmqWRJlWWZbpGZ1KZRKlq1HFgBHYZYJIa1I5uI4dZ0lI2w5uybdWcdK2VjZlMypbHNU5UuQRu5b2/mfWBndmcSApailalO4BKlEh1VJYMw+A1jtY2Iw9XYqpt/U39OyJ7JI81TLmpDLQQFGy0AOUJNszMw8KxFlpDhwctBye4B9S3KPUp2GQv30BVCKjQ3HIHWFqwIShSZKZaCou+QEPxY0jll/GP/rbzOiP8hF9Nzy2cA9C/y5c4Zhpi0AlJIDpdmzEObas/g+V9I6HEdnVJUErzqckJUgVUEJzKZ6JdyADcjnEfF4IZyJMmajNLKsql6JzVz0BSVJSQNcobSPP7HJF8qo7o5YS5FZMw65i0kJKEKIShSwQODkgVs5Io50eLObgEycPMSooOIyIIEt1BCCpBUJig6e9cpAFGAVVykGXh9u93MKzLlT5wUWWQokglSluSpiQcqgpiKMKPCe0ParEYzDSROVKPdqU6ghQmqUwYrmmiiXNEmjVakZm6IKNp/bIWpZWpCaEBkqVQZUskFIKAE2oqvXezyFIUlWDVNmrcy5maYNUgOLKAIb/k0R9nZZU5CitCmYunfqsAAMtOUlLuQeBq8WJVkmqzKRLSVy8ksqzoShawo5VqzNlCE79fdIrDTYVZH2XISsKSuWVKUM4IrlDkZlk1SgMnWxeuj9o4ZAloQy1qIdykpLqJZQBYkMpFGPvGugt0docHKVMVISc2UpTnAmJzBQJUlRIIBTQJAAOUWjm9obSXOmd6okKOZ1F2KgkOAA+X7oYClHOsdWqChXNnOlNzuqRd4Xs3IznvlgDJ3iEhe+UAOrMlncMwa9esU2PwchZbDpnpNX7zKEhmcqP3AxuSfWI+HmqypMslMwZt4LXmIawYMlIDDnThDhiVkTP/AGAhMwOtJKwVM4DgJJUKmj8yzUUpxlGlGv3vBRmneq/3uIaZ2WWuSoAHM4LAkEUId6C1ucZs5RCnS2ayXLAXcnw46PCFymCSLEX5uR+kaUkpJBcH6PlaOe2mn3G9Il4jChMwJmqrdakEL94OGahOpY68YhzQASE1DliQzh6U0ppG5KXLOB1tEnHAsl0gMkAFw6qOCRwykeUHNNguZCifM2tMUlKS2VIAGUBJYJKUuoDMQHNz948YikUEPlYCYvLlQo5qgsWbMUdPeDdYUXL+oSrqFIUVlJmFXdpIBNN0EuwehtYvaN42SygUqStJLABQUo2NQmzvbwhCGYhZWCLJagdnuaa+kTNi4ZEychK1FKCTvJy5t0OTvkNRy5/tS32E9tyvbTWHIlUsfD+0dxP7KSjg+9TNCVImnKqZuoUFZTlXMCT3qqEOmgUSnSKmV2PxE11lIlBRJSkJJSU6FJB92/lFPBK6RCyRZeAQQEEEwQEfU2fOAhMEBBAQQEIQIEbAggmCCYBAgQQEbCYMJhhYIEEEwQTBgQhAhMGExsJhghNjQsJggiGBMEEwrHQvLGwmHBMbCIVgKCYIIhoRBBMKwASIqNtdmUYlYUuYpLJIAABqS+Yk/CLwJhiUxnkjGaqSs0hNwdxdM5qV2GklKgqYtyQEqATSWMrAhqqoocC9bRPTisHgJGK7mTJnqmKzGWsZ0pSBlEs5QyRXkolQ6i6THH9qUSFLDIKFJd5ihlSoqVldSVJ3wTmIU7nIWpWODPgxwjaSO7h+IyTlTZwu0FFazN7tElK3KZaQQkJAagUXtVzUnrDsRhSgIKs0shhUuQkoCgQAX50DOo1Fok4nGFISnOgqB31sVDeSKAhkmjinOpekzbe1JkwJlry5V5ZilMCpTIBHue4hKSNwWIVePM0KnuelqlaKvF7HCQhUtZmS1JS8zIAETFH/AA1bxAIBFSb05wtCVoM0BJO7MTubyGcZyDwAa3mBFpsjGow5UspRMqhWQ5iygCoEmhYKAtR25EawmP75TzUgd4pa1rSoIXMUVgsCfdfMAQ4cJ4prSUdt9wt/IpJcwJBLbxCcpDhtFBXGgI6w2XhJsyWJhQ8tJMvPmAOZKc7Oo3y8rc4yemWCoFKquUqzuQ70IZlVcPR7jnYbE28qTLUhg2+pMxSTMyrUkADKSwFKli9KUDEaupPYqTdXEg4ZScylKUO7erOFGudLJ4u4o1jXWJ+PkqKEyFy5WaSFHv5YKiQUGaErWkkKBcMSBlZtDCMPtIqC0ryfaNnUhCUzVPUhJokAWNrxtOCny8R3SChy4TvAoKWVYkkOBmD6PQ6w1VbC6lWUEULsH0q9vGoEMxVFEd4JljmGYg0H4gC4tUaRYy5XfLLg5VJV3LrCEIZQd87gISkK3QXtUtWvKGcEWZ+XHXi8ZyTSLtMW1OkdZ2bz4hErDhMtMuQpc2ZPmFghKgVJBUC6N4KDh/eHQ8kfSNsVEDU0vxpeCEtLsme+x2ez+yKsYZ2JkAGQnvEyUrDLnqSDlJFBU3LioZqFpnZzYWFXNmIxLy1y0nKhC1AJCFEzTnB0UXrRiGsWXtbb8qSiXLnS5q5iJQlplomIRh0EZftZMxAKs966auLmvtXhUsZGGzCYZu/NIAlKmAd8NTMTVKmYCtnjrTgnvz6nPLtGtvkTxsbAuEJlz0yw7zFzkplyixqULU7sSr3SGI5tOkHZ0gd1MxExBSSwM1fuu6CGoxSxpQ31jzPEzpswgd4ZyZdEuSpNnITmAJDB2a0Q50srOZyonWptQBzyAjPtkuUSuyfWR6KBBAQYTBhMfR2fPiwmCCYMJgwmCxCwmCCYYEwQTBYCwmCCYYEwQRBYCwmDCYMJgwmFYULCYMJgwmDCYmwBCYIJgwIIJhWMACCAgwmCAhWAsJggmDAjbRNgCEwQEEBwi4w2zZIA71Syo1yJYDkHId+kY5c0cauRriwzyuolODCcds6VPyd6nMELCwNCUhQGYfeG8aHj1jvsBIlKT3fcoKToUgH+IVzRUdoOz/cJEyWSUEsQalBLtXVOkcmPjceSWhqvj1OrJwWTFHWnfwPLNo7FxGFnGbh0GYgkBIASop3SACgpIKUsGLBiTSK7Ddm8YmWqWZQUuatKUqcr91KlqBILBJbKSaXuLelJir7U7WGHkOqUZoWQjKFBL5uD1U3IG4h5MEFcrKx8TOVRSVnHzuyWCllInY9IJfOlAF6ncAfdBKL/AIVdBD2js3CrWpGGnBAl92l5hATNKUKClpOUVOVJuQXJpQQvF7JIwSp4kykS0lpcyZMUZy3ISoAEhLhlBstCFMNYXI7Iz1lGSXOB7wJ7xaMiUjKkglPvFjmc2oI42uij9ztjtvKfh0K794DM81HepSosUsELy2BJS5RejihFogmcpZILOWqUl3HBhcx6Ljuw2JUlMmUZIkhIK2JSZkzOFKJUoKIpQHTKaVrXYXYWEWtWFlTBMmIUCuakEEJDd4ZaycqikJ93UrUbCilindMqOaD3Rx+ClJmLEs7jqLKIUpQOiSBcA8n40tO212YxWGKlLl5kJyusAFICrZgHy8DzNzHRdmMUZBE6YiU/erQEBaUTVTVZiorLulISohlOLMHLxcdoO2KZ8lcnCypy1KSk7gNCa1KFOAAH50FKwRhBx3e4SyT1pRWx5pOmOUhZ/wANLZSCDQlTUS4JKjfzgBXMyFEcidTulVG1bSLPZv7KoJViZq3GYFIClrYg5SHZNFVAer1jMZ+zIV9gueErUCGIC+6JrmALBQYsHL0NIyqze+grtPLw6cQf2RRMkpQUglyklIzJJcuxfXWKsRL2lhchF2V7qVNnSkUTnAoCR8IipEKfMOh1uM2jITLQe7k5p0uYvvEZiqStQyzAZWZgWBSHFLiIm0FylypcyXhEy7yynPNdWVMvKtRUQCklTEACwc1iD2cxiZGIQZic0tYKFsSFBMxJQpSCPvAKNKvaPX9k9j5CFS56+/XMGVSBNmlWQ3sABWhIIukWjoj/APQxnNYzy/C7Jw00A94JSwN6SSQAt1DICobr5aOp6+c2X2VxYcI7yWHO4aseRLZgbuKVj2Cbs2WpKs0mWpKmCnQk5m90KcOWaj8ItMBs3OhwtCQKMaMwEaOOOKuRks05Ooo8yCYIJgwmCCY9qzxAAmCCYYEQQTDsKFhMGEwwIggmFqHQsJgwmGBMEEwtQUAEwQTBhEGEwrAWEwQRDQI2BC1CH4bZi1+6Uk8MwpEmbsOalJUWYVu7+UR5WKUlJSDQ6RIk7VmJ1fkY5ZviL9mqOqHo9e1dhycLI3XUTYkEEU1qLRmM2cgKCpagpCj7pLKHL+sFIxElSsywQdanL4NErF4KQtjKodcp+Uc7yyhNanL7o6FihOHsqL8mTV7Bwyg4WUNdlODTgaxzM+SyiEkKDljyi3/dcyz5Re5+cR1bLAclYcVYkOekY4eIlGTWrUjXNw0JR93S/Aiy0d2y8wBqG1DhvgY0doWOoiWrDomBgAOeo9YPD9nQzqmJAfjBlyW7nzHhgkqx8jMFtNT0LR2mycUVo3mPz68Y5s7Ow0u6yo/5aw1GOko/w0rPUt8I454nk92LOqOaOP35Il7X7MIylclwoAnJcKLvR7H+kcBtDszhp5ebLKlO5UVKzXfK70TowsLNHcp7RrFkp9Yp5hCiSbkx3cOsqi45d+7qedxE8WpSwun16EHGYKXOSETZaVpBBCVBw4tTWKzGdscHKmrkrmkLRdkkpcBykEajXgx4RfpTHK4PsgVz1YjGze9USoJloGVARmzIegLg18qlo2nKX9TDFod63sL2li8TjhLl4QLlSJiFGbMWlKXQsMgpJckFl0TWztCJ/s9M3uxOxVEoZWSUlysqKip6Zqk+8CamtY7gn+0aVEPGpe9uaR4iUFUNkc//APm+ARMkLklaxLIKwuomDIBWtFZ3U7NVmpGsd2PwsmXNWhM9l5SqVLmKQlSUpUGXlFUsVFRvwqa9RKw8wpzhCimu81KXjSJjxEccVsjSXETfP8Hkm29lzpcpM2dIkIwypiD9kEZyiZojL97KAWUNRzEKlzMBL+2BMxCZZT3bjvVzANw96DmkgZWzWIDBLlz61tDAS56Mk5AWnMFMSfeDsXFXqYp9u9mcJ3OKmrSEqXLUorUnPlUkzFJWEgOogrZquEpGkS4bm0OIT2fkeWbRbEYeZMw4CZcogqw9SZKM2VK0KVVQUVurmHOkc2gx6p2E7KSZmGxMwoVkXLUhKpgAmpUEKClywPcScxFbsKNfykRz5FsmdcJJtruHoVlKVfhIU/QvH1HhtmrnbySMpALk3cOLR8siPa/Yh21WUrwM4lYlozyC9QgEBSCeCXS3JxwaYzlFNR5injjLeXQ7hezly1MtBKdSkEgjwtEvBY6ShIBSonVgGfxiXM2z+FPmYgYjFBZcpS7NqPgYq5zVTX0ZhcIP2H9UcZK2age+DUcQfEEWMQJ0hKTuqcc6GCSSKBRbxjQRHp445Iu5Ss4ss8clUY0KMXGyZqSDLMtJzCpNLF78YrwmDajQZoPJGroWLLHG7onzpOGKkhIUkg76SXBHIvSH7T2GEo72Up06p4cxyiuwwBUE5kh6VD+NoucXgJ8tIUmZmSBXLQgdNRzjl15Mc4rtPre/kdWnHkxyl2f0rbzKAJgxL8uMNvWGypqkuAaHTSPQlN1sebFK9xyNkLUHllKx4pPkr5QgYfKrLMdLXDVHhE3CY9aOY4QeI2ktYYgNzr6mOVZOI1U1t39f35HVLHw+m03fd0/fmLkbLEwfZzAVPZQy0bxq8RZ2EWhWVQqbVFYl4WXMAKkoJGpGnlGl41ZvXg8OOTLqdNNefkKUMLirTi/LzEHBzEkPLV4in6RbbN2fLXeW6hcPStPdejRCOMUaG3Bz+sZJm5KpCkq4hXyIjPK8841VPwf+mmH0eEru14r/AAm4rYCalBKeAVXw4xBRswpV9owSx3nIBOgBFjEkbRWzQzFbSzoyFA6kxMJcUtpbrzQ8noj9qOz+dMrsTLWhgVEpNUlyxHKEkEw/J6W5QSZcdidLc8+W725C0JhogwiHSJmX7qT1FfOIlIcVvu6EAxqLDF4sTAxlpB/EKGIeWIjJtbqhzSTpOzUuSpXupJbgCeWkFIwy1KCQKniwHmYNClCxIhypyi1TQNc9YTlLoOKh1sjzZKkFlBj9awESbguHer6wKEAGtRw/tDUttxNb7CWh8jBTF0Skm2oF7X0iwmy5CkshCwvxV8/WJOHE3NVMsFIABUGbSjXjCWfa0q+J0w4e5U3a8AMJtKahPd92HQCTWrC7gQU3HyJiN6WAscAw8xDJuFWpeYTR3mjpCM3BjrFbicKtB3wQ+twfERhBY5u1z8LOjJLNjVNWvFLl8hi8SnMSlCQDdJAUH1bhDV4krDZQzVAFIj4XDKWoADWpZwOsNxGCnBWRAYaqcV6sbRU3CO3UWFZJ79B4kLWFFtGLGofiBUR8tbRwK5E6ZJmBlS1qQRzSW8j84+qNl4CchROdOaxBr5D9Y8d9veye7xkrEhAT38tlMKGZLLE04oUjyjCWTU6O3Hi0I800ju/YzJCseokmkiYQxIqFyuGnKOGj0r2DyQcViT95MgAV+6Zic1NahMEXuPIvZZ6ypMAURKWiByRvqOHScIEQQTDMn04gynp6R0dsrMuxdbigmCCYkSQlq34EBvO4jGbQQlnt0D4dpWI7kGpETsPjZiKA04GsKSg8I2ExEpQn7ysuCyQ91tGZquyRyanlBpVyT0aMCYJgCx82J9Lwa4BoycwT08I0Ew9EsEO+tmb4w2VL6ONFCDtopbB2M29xMhS0qCkqII6RZLx+cAKSDUHodWBe8RRL5fpBgcA3jGM445O63NYZMkVV7fAzGoSSClBTxowPhCBKidNU/LWinEAlAa5fpSNMeWopP8meXFc21+CKZMPkypbb2Z+TfMRIwzj3glQaoIA9bwSJKaku2jEP6isEszap2hRwpO1T8HYH7NJYHMSXqmzjlGTcNLYFD80m/mIdIlp1D+dPKGpSBQODxBb43EZPM0+b8qNuxTjyXyuyGuSg2ccjVuhd4ESyLRYTEuQVF/r6vGD3h9knLrvH6EUuI27/AN+Rm+Gt9374WQkSQbk+Af5wMzDt/ZotUyCHKUg8Ar9RBjEEMFS61qgkt5iJfFb7FLgrXtbfUpxJhgkU/pFsGJfIMvOihxIcVgUHKFWKeZvrYCnhEvi/ApcDXUgSZZHIEEWehjBhk6Eu9zZug1ibMxRKQEyy3UdKBQ56RmFnhQCZgZqZjflB2750P0Vcr+5rB4dAvMUFcUkADzvEmZLzFLLDgEZuJ0cfOB+ypvD+IfCNGdLF0F+AevQRk8lu9/ojeOJxVUq+LI+Lwxd5iTMIZglRSPrpEmViSR3apSkJ4vmIbqPUQs42Wa5fPdI6MINO0g2VLLJ/EvjpVohtvp+/Y1SXf+/cbLCjuAuAfeCsuZ61/pGHCpBLpSXLgEhweOa8a79QO6yTqndPmSYxeMUaiWp/8uUjxJBibt2NJpVYYOUs6lDnlKW63EcR7ccOids0lJdUiZLmBg+6fs1A8mWD/wAY7T94AJYkPqC5+Aio27hO+wuIlO/eSZqaJNHSQDUafKKgt9xs+YAY7j2J7SEnassF2nS5sonhQTR6yx5xwqLRZdmsecPjMPOBDy50tXhmAU/gTFtWJH1woJILqcVrSkREmQKZkGuqkv0ipXtmaFFJVLI3ikhQIIAdswpavTpHifa/a6pmKmL7xaAbJSQW1qUljybRoxSa6jk1zaLmV2ywZP8AiKH+5CwIJHbHBkP3pHIoW/oI5MbMQbyW41MMl7JlflDxJjN/yEO77fkz7NHTnthg/wA00/yLc9N20Gntfg9ZwHVEz/rHM/uuXrKR5qgv3NK/LR6mJ9Yw7mT2UTqP/MMH+eP4Zn/WNK7YYQN9s7lqImHxO7aOYGx5esuX5E/OGDZcof8Aylfwf1iX/I4+4pQOk/8AMcH+cTWm5M60pDR21wf5xr/prpyO7eOX/d0of/KV/D+pgRs2XX7KV/C/q8HrGHcw0nS4r2gYNCAUqWslTZQkpKRqo5qAdK2iUrt/gQnN3xU7DLkVn42IjkE7Kl/lSf4D+sbOypX5Un+H+sL1hj7h0dMPaVgg7ifR2ZIckGgAzUfiWhOF9qeHXNyqkrRL/MJdQ5lCX9DHOnZcr8qT/D/WDGzJX5MnyMHrCHcwpHQ4L2myFTlIXLMuUApprlZUQd10AUBHkWifK9pGANlzNH+yVrQ+Ucj+7JX5Mj+E/rGTMHKIrKkdC46awvWEH0YaUWm2/azlmKRhpKFpDNNmZg9K/ZjKQxpfSJWzPavLMwpxEjukZXC0EzDmowZhcavHPjAyGB7mRYfdOvjG5Wy5ZfNLkq4bmVhw94w/T4Lox6UdH2j9qcmWuUMKlM9L/alQWghNGSglmNTWrNaN7X9rskIScNIUqYbibRKA3+QnP4NaKBOxpOsqR/Cf1hf/AI3JJc5TV2AAHTpE+sMXWx0dDsz2uIEv/wBnDrSv/SYpI4tMUCmvWBxPtjAlgy8KcxJDKmDKABd0pd30tzipOxMPrKlk9D+sYdhYan2Mv+aJ9Y4f+WHzE4L2p40T0GbkMpI35aEBOYGpIJLhQBYValRFtM9syvs8uFCRm+1dRVuf6dBvtxcU50gDYmH/ACZf80Cdj4Z6yZXiTB6yxP8Aq/L8h8zpp3tckd9lEuYqRT7VhmJYlX2ZDsCwvWpij2h7XtwdxhQJmYv3qipAD0YIIJJHRucRzsbDW7mW3LN8oEbCw35MvzW/xgX8liX9X5fkH8SXsj2vr7w9/h05X3e5JCkjVxMJCv5f06GZ7VsF3aljvjNALS1IAJVoCoOBXWOQVsGRpIl+aoXM2DJ/Ly9CRD9Y4n0fl+Qou9ne18HN3+GLM6chBOZ6uVAUYirfd50i7P8Aa5MVNQJ0pCZZJzql5yqvu5Rmo2t35RWHYMohmFOZ+ULHZqSKkeqhF+sMPiI7fEe0fBIlmZKMxa2pLCFjeIJSFKVQV1r4xE2b7VJZlzFT5M1KwrcQgZsyHo6iQEkC/HQRyauz8n8J6gmEjsvKqBn81fpD9Pwvnf0Cki6257W1lahhsOgJBITMmFSiR+LIGCSbs5ijk+0baAVm79QDvlySst3Zsj5dGd+cEOyUsm6m4OYIdkZX4levzh+sMC52B1+K9rchMlBlylrnEDOlSQmUDZQCnKulDzjcn2uyky5byFrnFP2oGVEtKtcpLqIPpzjil9j0XC19Gf5wxHZNA+8f5v8AtD9P4bx/fkFs5HElJWspDJKlEJ4AkkDwELA4xJ2lhe6nTJf4VEDpQjXnCUCO2LUkmuomXuK2osyJUtSnSkbosQK8KUzKbWsUypleHKNYhVojExGihLc9GSB9NDQnrEaTiczsp+QZ42MWkVKzxYkD5R844SLJIHXyggOXw+URDiU03g3UlvB7c2jf7Wk6Kuz0bwg7OQrJQHH9I2TEUTK+9TWlR9VjEzX400Yg8L8LwuzYWSs8AucAKnxMR1LIp0or5nz1gO9SaCakfzjkGDw1jAkHEl2CQf8AkHbpGziaW+usAlCGcqJPRviH0h3eJDUen4XgcY9wWhKpytAPOr+ELXLmKsrKNb/AxNTOBAIDhtdPCCGJHT4eELU1yQWiOjCqUzn1h0vDBNwfODEx7huuX4iNAprRX1yYP6xLlJhYW6OUE7cD8/GFs7sDQak68g5EYlgHLkeDebP5xNCsPNp8zBpqGB8wRbqzwhKmBYq6KUC/IcPGDTk/DUAfVGhaRIcOrmljGs/P1DQtKn1Dcgm/TLW+kZ3xdsh5l0s2tAXhaChj8Pjr5xogfi8Dr0eApxHJz8aQaSHerdXGheg+ng0iMKRVzTrAhNKEEdf6wSV190P/ALmDHVnEZMUbt/M3wvAkwo0EcyPEn66QWS5/WAViLMxYWcg/FjBomJPCttfkwgakGxr6Yg/AwKkgNRj/ALb+RhgoKB+jfOFGYkABVSdMpI9A3R4En0CzSwNVNpV/nGGXShHqGg1TQ3ADkPgY0ZqRqngzW5UikmFojhK+Pk708GBjeVVXNP8AbUNd2NYKZNA4eBF+HH0hJxCXccH1PMNq8XTfQTa6m3Ds/Ojnyv8ACGJKdCeN+HHh4tEabjxrUEWoTe9fnEabtJLajw1NGHi0Wscn0FqRzfamW2KWdFBKvRj6iKwGLjtLP7wy1m7KF+n9YqAY9/hm+yjfdX02E5GsQl0g+H6fCIpUYmTA6DyaIfnG0uZcNz0CVs8A0DG9CfhDlbPln3hWlXMSxMp/R42ZwNgeo+qx808k7HtyFScCkWQB5C8EcMweg9YyfKB/F8/T4QkPxPjX0P6wrb3sB4SONeLAA/ONLKXup70IEQ0sk0IB5FqdC4PhBJKXcuFMbEEHWo1+MVoFZIEoP7yvFZPoC0LmTks2axqKmvmWhILB0l3ruoH/AGrGwSQXLUspO8/gpmilDvYg++eoKbWyip41MN78i2UveoHof6xHypNWBP8AlAD8XPHlClhhUKD6qBIB0Ih6UxXQ5M4k0DcVOKesG5rvvauag/SIiJyaCmm9mI+tY1NQXYsXr7pUPVqnnFaFYiZ3zcKcn/SCMzUBXkw9BEWYhaAHPJww9LGNImsarJce6w/RhE9mA7vGuEvQOGto5Pwg/wBqCbAlvuhJJZqsKQpwQxc3ua05vAzJJSzKKQxoxV4uXb4QaU+YDlYxWUFKV892viDT1jE4qYbppwJD111DxHloKhmzqVxygaQBkEmiVLymrqysL3a9KRSxx7v3yC2T++IJGdn0Z/kwMLRigXHeORQ0JYi4JsNLwKJQVUIINTvEHR78A0b7rM7gDVwVXLAAhonTHr/4O3yDRP3msdCWY8GI62g5MyYSzIsWY689fTSNS0ggAhDfe4+FL/OAGSu8epG8wqHIPHlEtLfYOQ9M1RvlBA1dvIgfRgkAg3SNWBZ+Ny5iOGZyHNa3PxGvrCV4klyGPJhZ2N7wLHfIVliuYKOrL/xzi/I28oAS0mywRZxoSTqo28aRARjmLEG2tn+vlCpuIcsDw6UIf66RUcb5BrRYzJKZZp3YBc0cF9R7rWPxhX7UaM3IDk3LlFSCRVS3clga3LeGsaXiw+RIdQpypQP4GNFgvxJbsspuOIfU3GofodeUR1Y5yC9aDx5HrEQTCM2YsQAMvV26i0KAcg3obXuwd6u59fLWPDpdApk5WPDGutqVJvy0HgYUZzFiLsA4L8ulfrWICrgqS1uTh90hj68IQnHVCWbeAL8HYpL21roLxquHXQeknTcSHNQkgsXfrp06RC2hilJNXpc/KukRQtawSKZATlPAkWBrwNeERFTSq9G61jpjhiitKDn4orPSw4QsQxWFKa/d0PEcfP4xpQjohVbEvbYxnBHL+0Mw2y1rTmBT4kD0JECi8XJxiQwCAaDU/pEZ5yilpJ16S4nLykAF3uAQ4Gj0eHjQuB5v4vEEmYpkrQhQBFcxf65Q2QpKmICeTghutuUeK47GpLlly2b0Ibof1jU0s7lba2gE4VCmJNiaOco8jCJuBQxYrS34Sa1ro9vCEoxv/B0SVpSfvAnQKBHVqNEPMsbzSybBiB6/VokS8OAxAKgKuCFMNMzCppeBOEpmSUVpvKU3mxBPIl40UVyBxZrvi3vSyeAJLctAro+sDOmhJDgElhRDevn5QCkCxAVegYV/WsOwu6C9qs4Zn4ePwMGmPMmrAChY5SM33ixrWjGt4kIAB3VAX4kepiGeNAa1IHgPrhDEoFKjgBZ70YHg8EooSokF3dk1q7D0tpGKIchRBbTTqA300R1EBzm01PiGFrf0hKlOaClQDY8q9fnxhLGDomTU33lEcAxNqm1fqsIUoFmCqtRQBNrn40hSsaB961h05jWFqxbpZ2uzMW18n+EXHGxWifLFnZ7AcXEAtYFKV0sXagPhFZLWQC6jo44h/ro8bxU9iXoC4DdaeYL+UNYtwsshiWZi5DEKaos4PLl/aEjHEqq7kVbdDto3Cp4UiAtZKgSsWd2ueHLXyjasWLFgxPIcB41MX2KBtkuVizqKauAWqfxX0gpOKc+7cXBJA1t9PEA4se6OTF7a0g0ziXJcaOAHq9SPB/WH2VrkFsnBSVKaxa9w/wBPAjE0ZQOvxOnXThEEzDm3Q5ApStR9CCViKAEgsDRuQJHhRusLsiRisQXLFw1QRYFh5VeFu7FyKKDVuLP4v5PrCEqDvZxYcunQ34RtU1AVUs+h50ZuH6Rp2fcOhy5qioEBx+EPWwbg7fDrA42dkIyK3SkFiQpiaEEgAPT+sRZmMCKGqT4sKWGtvMXgppSpG6TmAIB15ghgwraNFCluUkPE96kpepueWvPlGlu7hkcmbecsHejxFwyQlRTUkAULbzgO3PjGY5C0q3SSnKFs9U8U04V01hqO41EtsWslKgshS3O87nLqQT7xsfBohKnFy1g7iwLUBcG9KdIFAIQywQ7Udw9CLAvdoZ3WUgh6Fn4ixB4l+NfSJbHpvmDOOdUtQCiQ26aqoA9iAQXag6xhwQXvpd0lykXe7g6eMTZeBmAWYAkEGwqxrwp6iLHD4WWHClNMDilAHqPBvhGM+IUXaH4spxgAEqKApg4bVlCmYtW9nHjaDwmwgSTMICcoDDXTWxfWLafjUoUkuADRQ0Opfm/rEHam00uMpGvPgdDrW3zMZrNllsvqS8iSE7QwyEysqSDuKuxNLMegFeUcyUl+UWWJxhXflToGiDmj0OFi1F2ZarFpu0NVNa8KXeDEyOmcNUQas6mRi9Kj1HGNCfUk9XZ/0jIyPG0qzeKs1Pnh8wIbQ8OvCBViS7u7l3sRejG+hjIyNNCRDZuXPqTQ143Ph6QfelR3mbRJNi4re9DGRkS4pA3sYZgqS7AAedKcNfKFiYmpcsDexHw5+fKMjIcYLkDZk1eUOHyk0VYUHHkTrVvCFS8aDR6EE2Dv9VjIyNFjW4mD+26uAT1Z29H+IjcvF3SzVFHcPe8bjIrs40FWJTi0pZh94vyNifH64xFx04A0ctp41fjTnqIyMjSMEpDS3BmYol8oJypB4i5fqaluULm4okZTVg3iCW+fnGRkWoq67hpC5mNylIGgqWoSSSCxsbfGJJSlSQbW+X14xkZDmqpockaWEJykEVAdiTqaHgYeJqXHMgGlWf8Azcnr8oyMhOKBGJllKs731BHNiBp0+EOUlOXKGKg5AJqdWpc3Df3jIyMX3kicPKQUvlU4BOUuRY+VcvrCkyt5J3kig5h6gtQkWHwjIyHqplDVYYPYLD00JA5UbrSHBCUJcKYGx+8Bb3hcNSNRkTbfUuhO4SSVaaXYMxLcx6RPlpStIIbQEvZq+VLc4yMgyrSrFyYv9hFDNUAEso0Dl0nMH1AVStukTZ82WhBF2c8jloQRrRutOcZGRjpc6bZm5NshYntGcxKRU3BYgjV6dIqpu0FKIL2cDi1Wr0MZGR0xwwjyRHMXMxBVcwBmRkZF6URQqdOAiMZ1GjIyN4bI3hFUb72B7yNRkXbKpH//2Q==</a:t>
            </a:r>
            <a:endParaRPr lang="hu-HU" dirty="0">
              <a:ea typeface="+mn-lt"/>
              <a:cs typeface="+mn-lt"/>
            </a:endParaRPr>
          </a:p>
          <a:p>
            <a:r>
              <a:rPr lang="hu-HU" dirty="0">
                <a:ea typeface="+mn-lt"/>
                <a:cs typeface="+mn-lt"/>
                <a:hlinkClick r:id="rId5"/>
              </a:rPr>
              <a:t>https://www.grc.nasa.gov/www/k-12/airplane/Images/lrockth.gif</a:t>
            </a:r>
          </a:p>
          <a:p>
            <a:r>
              <a:rPr lang="hu-HU">
                <a:ea typeface="+mn-lt"/>
                <a:cs typeface="+mn-lt"/>
              </a:rPr>
              <a:t>data:image/png;base64,iVBORw0KGgoAAAANSUhEUgAAANoAAADnCAMAAABPJ7iaAAACClBMVEX///8AnsJKmUAAnsH///0AnsT+++/++un//ff+++1LmDz+/vr+/PL+/v/98sb++OL744L732r988r99dP732kAl7v2/Pj74XD74nf4+P3u7vv86Z373mH87Kr86qP99M+12uL98L7l9en97rb743z855Xa7PD+99zw+fLw9/mv1+D73Fj86JhhvnP85Y3I4+mJieWHz5com4ySz52YlpaYmOhCmU362k4AcIl4eOFCt13K6dDJyfJVvWzp6frd8uKnpqaCgIDjdn25uLja2vfm5+ZJc0Srq+wAf5+0te4AjK1zx4X98fKLnaKe16rV1tYzmmva2vbA5cg7mlyenukum3wSna3MzPNsbN+v37lKumPExMR5dnbr4tnmzMTisLDpnJvlvb/W1svQ0rjHwqHHrIrDl27CeVXHX0DGOynGEwnQKzDXTlO5vtbRxn/Bvma1oUeyfCe3WAbSXVn43N6CuzOyylHc2nGapcmysqLmyl/DxjaokyK8OA/VLTdVsjKCmdH81TaLkiOVQwDCGxY4sUV0i9dwmkaGPxe1yKX+1SbM35Rxs3NvXCm4LDLmiY1riZBVdmk8Vzfh6axViUaWNRg6gDA/bjhjZx9NTU0gNDgdn6BgZ12qzueBTAxZf1SDj4F5pmk6coAhflOnh4hZb3iMFh1pIitaRldXYno/dZKCk5lRe3BviGtUMGc4AAAaU0lEQVR4nO1diVsb6Xkf0KCRkEYaHTAjNCMxjIQAHZxGBnEZzIIRiMuAge3aTtIroUlbO9lst3XiNk6bTZoll7ctTdehTY84/h/7fTOS5vrmkDRCbh9+z7NrBNLM/Oa93+/9Rhh2i1vc4ha3uMUtbnGLW9ziFs4DJ3E8dj4zM3Pvw3v37s2ck52+oFZBxmKx0ZH1P/joo48eP3nydGZmBeLehzMfnnf60loAObC0tLT7la9+7Q//6I//5E+//vVvXKw+FqmtiYJb8QYiQU+nL7IJDNw/Wfizta9981t//hd/+TfPLr7+g9UnT59vb6/NiBq5MvPhyvrpt7/zcZoLE3inr7UBxPYXNh5+95Nv/lX2078GvJ48Xn2x+nRbtC1yHeDezNrMyjpWmjz73rc/LYbSfLDTV2wP5P2NiYnvf/Kt4suXn/7t3/0AcHq++uLxtuIdux+uAWrgh/6hg/Kr73368mWW4t97zYzd35h79MOdbxY/e5n9zt//wzdWn2PY04tnIjESehSA9Xsra2sr9+6dj8LfDk3Pv/pO8eVnxVzG19lrNwE5sL8x8Wjiuz/6GFwo/eOf/ONPITHy+bPPt0fXd9d2Ln/2gYif//zNvZkVSG5tHSrpSGUx/2P65WcvUwHve2l2saWFO3M//P7Yjz4uviwWfjH9y1+tPoUXvjbz+Hzt7fXdzbtTs70Sul+//uLLn72B7kQKbsvTi5O/oMDnGOH98ykDJ9DAfj34i4/ZYrYQOP3JP/30yXP4h+1//pfLzc2tvuOrve7e7jokeu/+dSUmfhwvlfOnfCFbZFMC0VEiWgws3Jl4uACJpZgsEyAqs/92IYosdr5zvbnlOr462gMi61YD0vvyzblEDmjl9DIPPs2kBHdn2Sgw8GBi4sGvxwa/SjPxFMsRQ+XZXz0TRbb79nqrr+v46HC2W0esitcfvJGUsr+ULy8TXDaVo1OBzhKqYeDB3NzC0uDYcqGYEFgmgg0t/lL0H9j6zvVWT09Xl2vq0ICXKDtAbl080nJ5cRmL0FEhXiz4O0sKQiQ2Oj42LmRTmXiR82HL87+5+Bw4e/L8ehPwAsx6enqmTLgBcl+uiVrZPzlfwjyJLBehs3xnIwE5sDA3sTA6PDaYoVghmIomMax09puL1W0osrt9XVW4zKkBcl9IguuvvCphWCBaCApsoZMZysDCxMTCwOjg4DAfKmSSNAV8Wyk//Qwww3cvgchcNW49e+bUgODe7YoWVwFywzIUnQH/dSxBiZ3cmXgwMDo+OO6NswLBhxLAPpbz059fPIfKuNUlo8dlZmwSXr8TvQleWQTc3HE24OWicW9HmO0/nNjYJ4cHx4cjKTrj4UICuMdD5cnHLwCzNeA/ZGaunisrYkBuh9drkFv/dH4ZwzxcVPAk6VTm5omRD+bu7MfI8bHh0QCbJrBENOCDbqD80cVjwOxun4IZkNqUNbXu7qtNkdtQuTyCYT6e5XzeAhu+aWb7E49OYtjo2NgoLhQ5D5bIipdQWfzKKjC0NdmBNECt96jv7ho8ynK+ApItPJDlMF+iKNxo4jWw8WgjhpHDY+OYvwBJJbKi4pReHTwGhnZ+t0fNzNXlsnIjkNrsVd/dc0ikNH8AD5fMJoC3zMZvLsTFTiYm7mMYiGXDmJsKRcCtlZiNnE0/v3iC7V5rZAaN7bjbBre9477rXUx0JUPwgOGsAAhG0zflTJY2gF8EzAbHRzGCYoKYj5MMAp9e7H/ybHv9ckvLDKrkkQ2V7D5ybV3D+DaSnxTPFcjyGBZhqBtJmMn7E3fuA2MHyjiKZVLgpDgf4sU/lc5Kzy8ex3Y2e1w6ZlBs1uid3Tv69zfQlZRgdAPgoboHU6kb4AbSKigy6BlBYGUK4JSRkCCmRCPlSezJxfb5pk4dxcC2Z0dqIIfu/UJ0JZP5fvgPzkUjGEYwqbZnJkt3Jk5IaGaDgFmQhswIOiflDAeLy+SLJ0Ade/TEeo4N3Yi2IOjtfQfNbWj+VDyqPw0lBri1WW4Lcw+ByICZDY5imJemgHn7qJRk5CPl6f6nL56vbCKU0QXKayM5zSrLOCC02amtHaiSlfyIeFwilfa0nVvs4aMFeNJRaGaYm6GgU06wVVUBQsOerSK8YxcUmaHMuqeOpw4l0UFeh1Ounr5r2FUeWZTEhmWiMLIRqULb/CS5JLp80YEAgh6KgbcxUqxmCyOT0/3bL57uaIUGRHZlkj/2Hh73gHfswUp19vDoCtQ/rq6tnXUYAMqS2DCeBeaGBZl0m+IbCGaiMpJVZrkQlBYRTVT/XgJJ7eMXu3f1/sNEGQGmXNAUXcdHe3tTx5AYeN13F1rb8qLkJDFPmoHWHAnF25KXxB5MPBCLxWHoGmEog0HalwtVyw7xHq+u6oQGmJnFaig0mKxAcrBgrX5qcycm6YF0cCLKwX+SMIA7joGHomeEMoPMgI6IzYswm6y+AVrG9sWT6x5timUus+6p+vuVH+wT4/ZBfqh69HBRzHYCRedz5aWJO/viD8ODIrNIlIOhjEjFa0V+CTiR5xf/oRPalSkzSWgIbMLYtpw/qF1AISVqR4J1usbZf/RQ6qdVZUYwcXgmnKPrDnmyjGOPL36rdo8uC2bA8091IbgBR3KJwwqpppEYIekiXkg56ibJhUcPMCUzT1o6QaaaYEGcAU/95KcaJ2ISqGtiA1kjUm6iIzmthjYAQfRaIJbmHOwpxB7MLaiYYQLMfQDDOFW/hUPzoDD+/D83tdQshCZyO0aknF2bK5ik5VW4UwlR9yMh3jE3ObAxcaJmFslKwspE5T7o6Vk/Rn7+X9pwfWWjkuneQ9lb3yUG8//T2glwnhbNzCfQTpnb0sOqA6kz89Np8f7haUoOoZNlDNte/W+de7TBrLf3CCG2Hugj8cnJ+hm8lOi5QOlLOaOSwDUuqZlhcVZqyGeyiuZ1vgKp/Y/WHdgorWHfAKWRorFV8rL28bSU0QWlINcqBubuDEg/gcJTmoRIFquhrJCSu7sjsODfXv1dw6YmUpsyNLaD+bofwbwpTuLJFx0ocPbnHpIaZqCEkX5DKMPn8itg79uf/65LeY3A9dth1t17pacG3P9beNz5ZfkkAlv1WgW65Zb5/bkNTMPMl6Crx49HFZ6qBO8u+VZdqcGoZodaN4Ia9CPg+ENnJfkkXrqqif5siypJnlSzRoDxwVHph0ioamBeVpnPHcyD61i/1DrInuMja+/f2430/j2XPkVhI4Kr3U2+taSEXJCZDY9VmfkLtcJCyCorjNMzDEHNBZPjQ8NSrbtaoR0hky3RRfZD91RHsGbmHirdipdEMcMDdKR28JzyzRUkNbFYOz4yjG2ANKjQjl1dCKF1dYkZcllJDaMK1R/qytMMTubqzEZrbh8U1omqSmTYiIpaHvwPVWCLVY0Btd7uPchLWysopYaVp5WnCRerhu5JUE3nkvelVoHIbHC89lshWnO7HKOqeE2oGTdXe0H6iKalkNqk8jS+Yi1pzdDN5lsnjxZqP5Lj4zWS7mLNdbgpTnVkE2qG60+9e0j3IUsNxmy11LB0qnZagW5KbOTCXJ0ZqNBGaz/G6ZrxRkIqfTS0NUluyJykdxbp87UKqbI1LFnrMYG6qpkAAH1jfQazWntCBIs128UFTecM7SFrGnnUW7UtFbMpM2JIDwk8dLReRtUDeCNQxDNgaHVmWI6uaYM/nVA7X4O4VsXxFMTRoYqcQZ0mU7vc1sY1WIqma9fgDTUutvsKZthg3dBAOlzPrIKMxvcisxFZbF0uF/DwYr+xFs4OTQ2tC5WNQPBMXV3UkdUO9uc2ZGb1iAYQZ+qZW0RbM4m5Hr6DplaXAyQnTmjN7qHDtOJ2IHJI8f7KRu5hGxTbwNyGPOusZBaUoyQuaKPKiLiusrZpfr2wJTd1KEZpM68vQZf5i/Cm5PxOYBsS29LcQ/nF6Fg9omG4IpJ5CgltUFmE5n5uRQ2SE9HlMtdGgLuwOV5Z1JzHE5d7I56GsmRQecraSI4PygIMMvKSspvWtTphlY2tX1tSE3MqS1pdiCpbAs4rVhE5xv6U2sDDWuUJmSkiGmxNyPVfMJrENIC9EYw0cpFNQNsbqSHJyGYejNrOJGMbtW4BhNLvg5Q/IZd/YVpX5oodLWxl05ZE7EDb0aohQ8u31Zcr2CwAyAcT+4pXcoIFjxhSCEpI6e0X9iEx/WJGs+jR9iFrIChF8pi02916MHdf8UrpHTE8oeheYemCPjWF3WMM/61TGtl3TcLu8WS/9jz+Aierj1eTyhrh5NGJ4pVcyUC4o0rHwSQwHUpnVY10Ai5JHxU9/zp8CUUVqkv40NiXk32I8UHlq0BUYV2+KGItSEqJ1u9aBywUtB/SrtQoIFAKt5ihbSzdLNVbPCJU6gjK27TihT+LcEz4tLiG+bYZsYE0RZOcbKnX15RQpFowwsYtm1tLdx7GFC/V6oh5VetaRBZlvCVxDXNXO5xlB8dHs+pkWRpnqq+KqqB2z7xl2QYC2pLytTJYY9qUJpNFtTile0w2LjaxMySvs8HosfVWtZatgjp/DVppZEzl9hVN8CpSSn0E9SDyTh3AKUZYajdmbT3HYhF+JAZEKQ3r24RJ1tCiLl5DZFRVMF4ooN4kY0Hl9uWGahVEUVVTB9Bp6VC5AsQW061mW1ETV4TFQQS4oH01dXR0DC0Nq6CcCMz4VBcjsKZRe39O5RyVPQMRfFZlq7xBX/pA9P+7l42JrbZwenQ1tXc4K3bwfg/D9cg8UmjaWjGY1SV9CqjqGEyTYUFQaqFzBtRGypMwgK5totZwjeCCYquWp73SYIxqRksHguZVr1XOW4PYhMo5wgxLLTRCk4VyIQOHK03DxXZQM4PGUtO2hV6/iWHyZJ2eGqOmJrCGCUlsY2JA9QuN44cTFOqQb0gNzkNisEfSADfXFWyaKPtB78R5yLK2nKnBTampBYtGeSS5MLev/sX4uOYtiZSaiiE14NTEBpRBQ1Kvij1wrEQ9Wtf7AfSOtSlWBLwpNTWcNZqTuT+hdiHaPAQkH9oc1MjWsPrMsG72GEEM+MNjV492YAYYmjjoeabPHqvQKiRWoNBvXFK2r0SMaYWmrJBEGHlIiGmxwsLXrKsb19XR4Z6embibbSiPSrEMqPEsstaO3bmjNjQgNO0O9wCtya55k3ZLf7kMNYlcuWseAlxdUzWPqGYmbq8sI/MQCUFGc6cJpPsHxeeS+jc6H4LhHKVhEjbr2w7lJ+FlkWubptzQCwEfrMi7M4yQ0fTkMRzZaz2ZO1H/ghwf1LpSVe0nHTxrViQt52FSot1To6OG2IjS++WavKfGELoeKLIyxuYeaLRPLzR9pxgkAKZle2lRNBRy1ywG6Jc4el+/E5+I0F8ximgSkrrGDI9qbG1oXAg2Pq61NMRd8prmNhheOpOcgHL/moaYfs2t94s3u3aY6U0fqCjiVmuZ6VIseChGe5c8LK97lwqledHesNG1a4Omq9bU4K5DcWfeyLS2y6+FoJut89LWPTsSITQfp9+0SVt1bZfnRT+J4etv0YJzVUuZKjEoMvHMI2UrZrj+evwp6y4ySmh+fRMcK5hkpBKGwCWKH8N3L1FhwKUYBOrtruoiUOXFslESUoNHu/4F7n48Z9VFQAlNtX5QA2c9AAYUqyJdJXl+eb3V59Iwcx3VmL3+8s2adNqRyvy0cTyrXQ+l2/OFqzpBSKCEhqzQ9ZasR/9BvlySUgryfOdyc2tLIbwe0UHC/ea/fLdS3XDeXyovHhjmIPL16Bw2CLQ6d6BFVWgkqZRdBtGgzUQjut/psTx9Nr0s3WF8HbC73oT8+vpAGdN3fPga0Pry3Sfn69LJ8OXK4mQ9UOP9hoWK3mHDa7S4HimmkcODg8p6Te8g4VqrhYuUAOVQqV0uub57vrZzeXkNGN69vv79uzefnO+u127iUCVfPqgrI35QMVTMAKKpGmQsej9iUxUfHxsfH5OTf6DH+oQR1ALmh6ph5DS/OC0nTWRsXUZMVo6h6bP8qcJ/lObRbREM7bCB/Znf6lGRj7haqFgyxOMFvffxJeyukAByi6/KJbPGPJDt/NmpQkp45dUrQ2q6Ckv8pS4XVEPqhJOjpIqaj4oj3mtttwqAS5+fPBhCmA/eP3IwOT9fVoey5fnKtCE1IoTQPU8ibnarFdkjqWhD+pCTJ5aNTTWGTsuLZ/nKQWl5aGSkH2JkZGi5dFApny2WT7Us+odwY2qIpT1kGFdC7heT4lbJKjxIj6GdY7IEPnRQmSzn8/lyeRoC/Ly4mJ+sHAyhjtNvSA1Hm4JgtpdUEdOGxxRtSC+Lys/AbWr8WSf9UFCnlUplGvx3CkVoFMWMqXnQ40sBxoSa3FVVMcMIFhkywk0P2+M40EfcXObG1IJGl2Ns+7LQpN1pdWTQo7BBxrk9EnoYU+NopL9AxfEa6kIbHRsbHh4er2tnJIq8HyAmtPFxGcbUoih/bZqOyIkxoAZRl1yARWtxmHVg1t4I/RWDAiBj0E7VNd1kyPpIjoqo6yRPo92qu6lxRLsYGUGre5xGvz+YMgxGqGpGgoBWbjiYfvNP3vEbNYpR5YAEZDUjwcBuYVvLtEHSFvBGY4IEZURNu56mAMcYuQvKoB/dPnhSOYO/eA2pDWp74TI4ysjJR5zYtNMQkoZ7MtyUQSwa1S5gKMAZy4a27JA4C18aUYRIcOu7ChJ0q04KGEsNC5t3Wh1H0ri2N6KG6BjLMJGaj2nP5nYDeHLG6b0RteExkwOaSA0LoLq2bUPEpJDyom2NNHEiZh4SVrxObiS2gCdtUpMZeEgzJ2IS1yDC2vWgNiKpn5yVQaCfuWjmROAqiAk10zvpLHx02sSw0dmISSYCEQiZ1ZyZqK2unQMQTNPxYAolUpNMBEI7WKEBZ/5nxxAsmt5DZFGD7PMrP4Su12pwp1Arko7DQ5k4asygFLXQR1Cxmzv4SLGFnY22ISDHFBVXgWogWOgjRrAWCb7VWZ1AxHDqpQpUb0Q/2qMBuqOlAJ5CdM6dhddyPy+PWAiw0kfME7J6nA7B6tcWHYUvbtKvkqDbvoRBfbT4igef9WJqJNvWBzjiArpBp4CP0z+GyjzJEj9VyFldNy6YJQotI2w1FAC3R+l7/uZJFoRBJ1p95ATTvjw5wyYsmzDugr5Pb6mPcFOVdQvcW2jbcwCDIRspOJHSC1Y3RaeHWc9ZcewGdpI1AoKx439Rq6KW+oiY9kJfAu3sQ6Bqh6Vs6Aw6GRm0cXQbozQYbBG2gRuRsvekA9R6u0VQgwC1ua3L8NONrJTaQoa2JTP0yqG1PkLHaq9NTFCMs4VpJGTzgZCedHNNGv1GZSN403TAudiNB9i4TdfkRwwk2YL9JXk3FxWcWgjwcFnObuNFuw/BNixHaRTXw2dzzjgTIh21rwGRaJMZA4iHtk+CZ6KOGFwy1MgD4VG7cm3BkzMdytDAnS7aViTDMyaKDT1V3GxXjTn0Y6NmIAMsHWnF4nwRNtrQVIrPqlA1RjLUWMAKprPxYLOu0pfJZeONtZIsprxNP2ovH5HhC6dCQlPk8CBHU40+blWINm0BnkLDEdErMAzXeHIS5JgU37CLpSy2VJrBtDmOBh4UGDrRoCInonQTX3XlybbQ5k02M0iBe4VothCxe6W+ZCEbDbib0OJIsYUur9+y9YOGL8wU2YSNb4vDM3G2SCWb86uJaFMfqyLHNPtJ4Bay0USS8PvQ8sB9fiIcj2YZrtlb77PcdGCKcLH5VqMvwlGhEJXgI0HC76kzxH0eNxGM8HEqGqK4Fr4HMNPasrO/FUsFhh4McIUUTacKcY4TeAiBS+SkX3GBYEspdaujOUZ7Fu3DQ2TCPJdIUxTFMEyKotIJjg9niJaTMuQAcQNImu5Ysw3c43d7vQRBeL1uv8eR2s7elgMTtBQ72gqh5VZamno/v/DT7hNwTBCx7Lt3BsnW5zs8NraIdQC+RBPj3RrYfD7QTYNgHPjGiUyjlc2NIGCna28FT65d36TSAjyU5XZDOwg32zZqIzJWC+324Kas17luGgWHQhIfet8cCeHUYEdzT+NtJ+KNV/8G4KLvlyNxTGiwtd6Ory1qHgnWOePnsp362lkUgtaTCfbhb8u3TTUL5ywNgnembHMEmca651bwtekL0JqAJ+fwaFjgvaltkqidvq3AU3hPMkm/8xfS0ndWOIiA87PqnkRbRl8ahTvUhkHFIH2zX/GMRi7Ujhvc4rffOIJMG77yEIOeJNXpnMQfbdP2smCj3xDgNPAE+iF1DoC/4X1rWoStJr2bB15gOhncCKaN5b673TPiZvDE29o2jHRuCQDn25vr4cINblxTw3KjRqvwp82eXdJGEHQjU1XNnSLVkTzZQ91AnhcJIb6uoN3wxdv5vIw6wh1wJYLhI46dPs9NP9+BN9966CC4G+YWbrdzVCDR6hJ5I8DDbMtru/bhyTk8/m6GcFT3yMt2wn1z3MJs4majjTtnf5y8JSSzNyozCH/uRtp3gWwHFvd88fYU8yrwxRv0IApwRce2ZKDh4TpWaPC2N780BW+8gY0aTiNJF9qX2gWd3mDVGDKU1XNemwUeDrXxttmBN8EK7XDOfo7lOr3I4Atk23B3g1Q08B5MdAQZ1mlr57NUZ5WxBp8ArsTBXYfBVHsfQNAQIhQrOBQGcC+4UZ1fXJDhF0JUwAmzd/Mpus2JQMMIxkOFZMtT4IFCo/txbgKeSDpaSLZiI3iSYnMt7GloIzwRKpuyvU1ICzxMFdOZTi9zGQLPUEWab8bmgLEWCxmrp2l0FsEcy+Yi/kZk5/NHCln2PbQxHQiBYhkhYnNniYeIcAxL8e0sIRyEJ8NRdCrOZ9zmPsHnzfDxFE1xLW0Mvml4I0Kaoam4EA4ilRP3Z8JCjqKZnJD5PyIwGbifiAgFJhplCnGOD0eCcLMQ+C8YCfNcrsCEokzattq+f8A97mBEiKeibFaE+E8xy0JxRgiHtkR1FqTPD6QlIhMk/L7328nf4ha3uMUtbnGLW9ziFv9v8L+gqaF0U2X2fwAAAABJRU5ErkJggg==</a:t>
            </a:r>
          </a:p>
          <a:p>
            <a:r>
              <a:rPr lang="hu-HU">
                <a:ea typeface="+mn-lt"/>
                <a:cs typeface="+mn-lt"/>
              </a:rPr>
              <a:t>data:image/jpeg;base64,/9j/4AAQSkZJRgABAQAAAQABAAD/2wCEAAkGBxITEhUTEhMVFhUVFxgXGBgWFhcYGBgdGBUXGBcYGBcYHSggGBonHRUVITEhJykrLi4uFx8zODMtNygtLisBCgoKBQUFDgUFDisZExkrKysrKysrKysrKysrKysrKysrKysrKysrKysrKysrKysrKysrKysrKysrKysrKysrK//AABEIAMcA/QMBIgACEQEDEQH/xAAcAAAABwEBAAAAAAAAAAAAAAAAAQMEBQYHAgj/xABQEAACAQMCAgYGBAgLBgUFAAABAgMABBESIQUxBhMiQVFhBxQycYGRQqGxwRUjUmJystHwJCUzQ2NzkqKzwuEIdIKDk8M1VGSj0hYmNERT/8QAFAEBAAAAAAAAAAAAAAAAAAAAAP/EABQRAQAAAAAAAAAAAAAAAAAAAAD/2gAMAwEAAhEDEQA/AMZaQ1wZD41yxrmg76w+NK2t0yOjjmjKw96sCPspKJQWAY6QSMnBOB3nA51O8I4D1sdzJrUxwqMMNmkKuhbq1fB2jLMTjA2zQdcKzNNPIwVdSSyYZtKgOTqKkkatILYHfjypjwzinUhsxiTOhgGJwGQ5UkD2hgsCvnV16TXk0EbeqdbHberiApgOoKynLE5YdpWc6u7VjnVBkspRqzGw0orttyVwuhj5EMu/mKC8X/Sa3jmaOa3Z9U8Ny8gKajmGJtAjxpKZLdknvFRtt0gspJD6xC2hXmlQYBXVLltLhcHqw2Nh4DzplwTgEdzHI8l31csZAZHiZiFJWNHLlhhdRCkblRjuqIfhrgoMZ1qhzg4XrDhQT8j8aB50ja1Lq1pqCNryrNlgRK2k4wNIKaCBvjxqKV/Ou7+2MUskZIJjdkJHI6WK5HypEA4J7hjPx5UHRc0NZotJxqxtnGfPGfuPyrnNB3rNSnC4V/EOd9VyEIPslcRkZ/tGojNSlvGWt4wCATc4Hjkogznn4UFg6QdHrl5Hlhfro0GNYfLhA+hWYH6JJOnJ9lCTjFMuk1qgwltBIEijjkaQrlnWWNH1yt3HU2kKOyMHHfSFzdz20VuY7mUautYqJG0ZSVkBCcsHSdjnO9dSdJ72PKSFS409p1DOOwwQ5zgkLIcc+6ghbYa3Rc41Mq554yQM47+dOBYvmTssVjZkLYOAQrkZ8D2DtUhwvjem5eUwrmeRDjJAUGZXbT3kHBHPw8KT9fiS5md4yQZmbRnII0zKcnv7TqfdmghjIf39+fjzo2yACc78vPfG3xFTfFZLaaeMxaEVkJkLZUBzksWUAd+4Vc55DwqRPRR5o0SKRGljDgRnALKXLI2rOAWLbA4wOdBUtRo9Zp5xXgtxb566PRhtHtKd9OrHZJ7qPjdkY5XXRpC4yFyQuVHfk+OeffQM+sNH1lHcwaNO/NQ3MHGf0ScHy5ikc0CvWGh1hpKhQK6zQ1mk80WaD0V6FX/itP62X9elenbhb3hcueV1o/6iEfdTL0LN/Fif1kv61OfSWMW0Mp/mby3f+/g/bQaIr0qHpnGaWU0HjE1zXRrk0B0M0VCgtcXAElMUUUyErbPLNJGuRHgu8iyld2wpRR5kCkuEdNbiCYT7Owt1tgG5BF048c+z9ZqvRTuoIVmUMMNpJGR4HHMUnpJ2G5OwAoLLxDj8E3rIkSU9dI8ySK4VtZUBVmTdXjDb5G4ycc66Tj0Q9VX2kR4HlVlOnMaCMjIIY406sDY5HhimnTnHr84AxhguNhuqKrcvMGoq5tSiqWI1MA2nvCsAVYnluO7nyoJppLVrwvGHZWdnCtobsmIsTqbA6wPnAIxyznlRJweT1a4yE1jqJy2tcGN0dgIwObHOSO4Ia4vOjBSMv61aMQmvQsjaz2QSACmCRnHPuNRtnaO0csqkgRBM479baQM/OglOHcHka3uFZCsgliUK6sGyqTM4wASCBj5imA4NJ6qbrKhA4TG+rJzvyxzHLOabS38rbtIxOtnySc6mxqbPPJ0jfypIztp0am051acnTqxjVjlnHfQcVJRy6LeNhzW4Zh4dlIyKjKl7NdUUCsBpN0wOeW6wg5xvjFBIcF4yWjkhlCtGsMxQEZZSSGbSx9nK5Hl76l7qbhV8FOlre6kcZALFcFwgUEgqMIM8huQN6q3EbeTW7xoNG6FoEkWPwKnUNie8Uysrx4pFkjbS6HKnAOD44O1BZeP9GCkKzJdCYLoTqznXGCRhSclQFLqDywWx3UXSTonLCsJRAwCKjsuAWlZ3bGknOQpReXh41Vmckkkklufnvnfx3p7Dxm4QYWVtjkA4bBznPaBwc7+8DwoC4nwme3OJ4ZI9yO2pAJHPDcm+BorO2fq5JUcIECg9rDNqOygDn7JJ91S69M7tyxmdZcqRiRQQdWxGOW4J7u4UwPEonkz6uqqzLqRCcYGOQO+ee3Kg4thc3A6pFeXB1cixXY5Or6IPeT4U7NhdxK7aiutdDgE7q2xBONJz781YuM8egt4xbWkRXrGMjnGCVzhFwNycAnfIGV591j6IJHJCC0YYsMbxoRt44QEEjY/bQZTdOzY1KBgBeygX4tgbsfHypq1bzxX0d286DSio4zkqTjxXAz8PiaofEPRxdwy6QBIrHCny5AsPeRQUGizVg4x0fmRDI0JQj2lxtg8iKr1AdHXNHQb96Fn/AItA/pZPtFSnpLiLcJuiOahH/syqfuqB9Csn8APlM/2KauXSu26zh14o3Jt5SPghI+ygmOFXHWRRv+XGrfNQfvp+BVW9Hlzr4baMTn8SoPvUafuqzq1B42Nc4p5BZakd9cY0fRZ8OeXsrjfmKZmgf8ahIkJwdOFUNggNpjTOCefMH4imQXeplOPlzCt0glhhGkICVOOq0DcHY5CsTzJHwrmz4uvrNvLMpcRFNWqR2LaT7Wc5AGx0jwxQR9rZvIWVRuiO7Z2wI1LN8cA7UL+1aGV42PaRsZB7x3g1crHiVkeufK+tyC81ySalhl60TaQqN7G2jGSN2Ap43DLI3ovBfRPGsyuYxhXOhGYhQTlhqjUDA7WsUFd4p0rkmJZwpBSaMJgdgSsHzqKnO+4I32PLNJ8JW2nYm4DoEg7TIcAdWERHGzEkjAIwB5jub3nAJ+q9ZwhjZTKdLDKDrAmGU4IOpgKK24dKkEspOhXhUryPWK1wiYPPTuhPcdh40DISRkQhtRCk6wNiAXz2Sc748qk4vVyl1HHMyIx1oHBLOIusMcZxgZIOSf0ds1HXNqqQRNkF5dTDByQoZkAI7u0h9+aZxoWIUDJJAA8STgCgc8U4e8Ehjk06gFPZYMMMoYbjyIppT/i/C2t3MZZXZQOs6vLKjNyQvjBbHPG2cjJxTCgFSCROYoQuctNIF3xviADB7t8VH1IXEuIIANiGlbPvKAfqUEknFb2ymkVy2t1OvWS2oOukPrznljDZq0TwtJAFuYI1fq58OEykKG3jlBwuQ0hCnHIjIqCt+l1wkKIEimRUV5OtjD6SJ2xlhggZ6vGfzcULfpNbMH66CRSQQogcKoDRLG2oNnUSFxnuB23AoILgDRrcxNKHKKwZggyxC9rAHwFSPF445lZonjOh53Y9oO6s4KnSVB2BAyT347t4hWzN+J1R5Y6NySoPdldzt4bmpbjtrLGetyXhEzJG7aDIdDHGWxn6J3oIS2gLtpGOTNucDsqWPx2wPMinvBuGvKGZD2oypAx7XM/VpzXPWIzl1bGqRRpYgNg7sTgBcZA8KXsOIJDCQgbrS25zgAY204+Pvz5UGodHOgkRVbq9fXK6qRGSAgGAFBzz2A2peDi+ifCKBGjaSy6QNWM9Wg5nG3aOebeFNBaXccduk8MkkjrqRUJwCqg7nOA4U79/PFRlp0cvJJwXiVIjJrAzywDgg9+2N/Kg2OK4UkeJ3p4UBxkA1VsujL2TkYHPPv3+NTCcVh1iPro+s/I1jV8qCG6ccIWWFiupX0tjScZJUjB8RvXmtlwSDzGx+Ferrw6gy+A++vMfGbb+FTpyPWsB7y/L6z8qCMoUrNGoCkHJIyRjGPd4ikqDb/Qe+bKQeE7fqIa1Dqg8UidzIy/NSPvrLPQR/wDizj+m/wC2n7K1y0G1BRfQ3KW4XGp5xvKh+Dk/5qvais89ER0fhCA/zV5JgeR2H6taGDQeSbGz1h/xkSbY/GPpJ3U7bb8qSv7JUEWmVZDIgYqoOUJJGg+J5Hbxq1ekLoDccOnOFeS3ckxShScD8iTHsuPkeY7wKU4IO+QflQWPjHBJIxbxPGesFqzkR6WJZriYjVvvsVBxk8qg3spQSDHICAWIKMCAObEY2A8acHjdySSZnJbXkk5bthQ3a5jZV+VWeLp1PI6PeqskTLLE2hV6zSxVnVdTdkk6fg2RyFBSM0MVbbnpDazqVkt0hYrGuuGNF1APAX1Y5exKdQ33Ub71yeCWDwaluxHKC4KsQwIDyBcAb7gJvnlvjcCgVstNxHMxVlS24aFIbI1PrAVlGfZLEN7xVfi4xIIHgLuVZVVRnsqBJ1hGPAmrTxLgpuhC4kCZWztYwQdLA2wdnbbZdQwAActt3VUuKcOMDqjZLFUYjSVI1gEKNW5ODjlzyO6glh0pkSOJUKswteoJK6Sh652GCMasLo3OfnSi9ILSQn1izXJeWTXHjUS5YorDK5VdfiPZX3Ul0ziJvJI44iFgRIwAu+mONRqfA59+armaCx8KksXKm4UgJG+rtFNRSOJY8EZzuJDjnTHj/DEhZDHIJEkXUCMHQfpRlhs5XIBYYz4CoqgRQCrFwm1hd7GOVCVlLK2l9J7U5UNnB5DO1V2pSeBpFs40GWdSo7slrmRRufPFBduE8AS3F1pUy4g7Qyrrq1lurBUEF16s58xms8a1ZTiQMmzY7OckagBz72Rlz3YPhVg4eslqs3WZaJhNbo6EtGJdIzpGRzwBnG/wpkrzJCtwXidTJo0N2nBXW41LjAGSx55OaCGZSpwQQR47EU8FpL1agAFXHWgbZwGaPJPPAwe/G+a64rxV7jSZANal8v3tqbUAxO5xkgb8sDup3d8SbI09WR1RhGlsgIxJONW+rLHJ86CEpTIx57g/cf38KOSBhjON8gAEE7eKg5HPbxrh1IOCMHzoPUfDuICe2hlGe0I3yv5wGr5AnPhSTIoYnxJYfHnt796yb0c9LriOJrZZIwqAuokQkgZy4VgwH5RwR8+Vafd7lT4jNArxSxaeNlRtJIxqGcgd+MHnis5ufR6ouoVR3cMcuerGlTqLE9kghcfHz7q0i1uCg7Xhk0vC7spkjXCkjmpLEd7BfD6zQVT0jXclnZL6tOy8kLMpdjjBxrPs7A74OccxWFzyMzFnJZmOoknJJPfmt59IN9DLwyZutjbBwMY9oZXGDuGyeXMVgkbYOaDuKPVnJxgZ5ry8gSM+4UlTlm1BSQBgqmR3gA/Xgc6QkABIHLJxj/UCg2n0Bn+D3A/pR+oP2VsFuKx7/Z+/krof0ifqmtjhFBm/Ql+r4zxaH8po5B8QSf8AEFaFWdRfiuk0o7p7QH4jT/8AA1ogFA549waG7ge3nXKOO7YqRyZT3MDuDXlPppwy4sbqWzllZwmMEkkMhGpDg8jg7gciDXr0V5m9PePws39TFn5H/SgoN2oGjAxlFPvO+T8xVs6OcBN5ay20DQtNqSWNNemRioKSZ6xVGgq2oYyQVGap82cLn8nb3ZYftq4jp0zgFlWKZE0pcIgMgwkgHb5gbouB3ajQF0Q6HCW5mivCI+oXtJrQM7tkIoYNv2tIwMnLKO+mHHLS1Xh9lJECJ3adZixGSVZdtIOwGRjYc6OMN18Udk8nXzKDLr0aS7KH7Jxup3PLPIb1J9ILOe1nklkRZbeN2g1fwVWZyuCp0xnLZy2CudODtnNBUZI5I1ifWR1g1qFZsrodlVj4bq+McsUlNdSOwZndmHJizFhg52J3GDk1ceB8atYVjebthrCa3KKe0H652CtjdVcMN/M1GcClhWWMwatXXWo0yaCx1CVZgMDeM5A5fSGaBbiPTKUT3RhfMc8quWIIdljPZGTyUgDYikbjpJFJHJHJbqxYzOrnBkRnLFQGGOyDo8tjgb0rZ8JgjnjYot3FNJMixK7o6hGwH1ZHJd9zjHM99Mk4UJ5ZFhCAGdIY9BYpv1naGpmY5EeeffQR3FrkSTO6s7A4w0gUOcKBuF22xjbwpmTTi3tCzlMhSoYsWOANIOc4ye7uzSkNlmIzZyEkVHTfIDAsrZ5YOhh7wPGgRvLZonaNxhkOD38vOnnEyVS0wcEQEgjYg+sznn8qc9KOGypNJK2HR5Gw6NqTLEtoLflAd3lTPiY7Ft/U/wDfmoJGDpA4t2DdWz+sJKNQJ3CNkhAdI307gb53rpul8rCNXihYIYyexu5Rg2WJJyTuOX0qj7DhfWqvVsWdm0dWFOrOh2XB5EZXHjvUc6EHDAg+BGDuM8jQP+NcRWdg6xJEQMEIAAe0Tq2A33x8BTQTkKFAXYsdwD7WAee3JRSVCg6MpwFycDJA8M864JoUKDuOQqQykgjkRWscD6ZrPbLr2nt9Jb89eTMD7t8eVZJUhwbib2sokUA7YZG3V1bGUYeBGPdseYoPRQJcAppbWpAJxjcbE+NNOKWV1BGTDczFsbgxrLqOO4YBHuzj3VXLTi1pBaR3MJZoJmEfVZzJG55pzBOD3jfGD51XuOekm6R2jjJ0rsRLEUkX8078/hQVTpjMXnJdcSj2zpCAgKoTCgnB2PMk8vCoSLPtb9nBzjzH7aU4hePNI8rnLOST+/hXVs5A7BbJ1ZXOBsNie4jnz8KBGZcHAORsduW4/wBcVwRSr+2Q+Ac74A2/s4GPdXMhHcOXfnIPngjag1j/AGfbs9bcw/RKJJ8QxX/MPlW6RisA/wBn4/w6Yf0H/cWvQKCgyzpeOq6RcPk7pYmjPw6wfa4rS1FZl6X/AMXe8Kn/ACZyp+LxH7NVaaKCWrzJ6d8/heTP/wDKLHu0ftzXpuvNXpxtS3EriTUOwsK6fpY6pDq92W91BRfUJXjRo43cBWB0KzacSNjOOXOmcsLL7Ssv6QI+2p5ejc3qSXKqcmSTJXOQojjK5xy5sfAYOccqM2HElR2jNw8UblHaNpGQMoGoEeWrGSMUEEly4YOHYMMYYMQwwNIwRuNhin0/Hbh4BbtITEvJSAd9RbVk76t8Z8AByFdLDdkjMLtkIw1w5BEjaY2yy8mOwPImntvweSVHYLb5iGZVYmIx/juqGTkK2+SSM4APuoK7SkE7odSMVbBGVODgjB3HLanLtCDhomAyRqSTYgHB06lIPLnmunS1PsvOv6UaOPmHH2UBcEeYTIsABd8xgFQ4IcaSCrAgggmuvwlIkj5SMEsNSaFCBkyvsLgci4P6RorZhFIskNwFdCCrFHUgjv5MKJbLWxJnhycklmYZOd/o86BS14vLsryMR1TQIS+BGr4HPB7GBgjwzU9bWMBubm0icdUXi7ZbKCOHLyys3dyO3i+Kr78GkzhXhk/QmjP1Eg/VSnD1uIGZhCXDIyOpVmVlYYIJQ5HccgjcUDqVIWinMaRaYyMZklVzvgSBCzIxO4xn4Co/io7Fv/UD65ZTTi3USSPBCgAdVG8g/m11Mct3sVJx54pPjaALa477dT/7so+6gY21w6HUjFSu+xxvuM+/BPzorq4eR2eRizMcknmaSoUAFChQoBRUKFAKOgKFB1qOMZOOeO7348aXvrp5GDuSWKjJPfpGjJ88KKbUtENSkd47Q8xjtD5AH/hNAjRocEEd29Cu5oijMrbFSQc7cvfQdCdg+sHtZznnv470H0lQcnXk522IPfnx57UnRgUGm/7Px/h8v+7n/ESvQS1579AP/iMn+7v+vHXoUCgyz0/IRaW8o/m7gH5o+PrArRrSXUit+UoPzGapfpvg1cKlP5EkTf3wv+apzodc9ZY2r/lQRH+4M0FyrzP6apH/AArdaVfRogEmNQU/i0K6iDgjOMZHMeWa9MV5c9Lt444xd9okBowFOSMdQnd3cz86CE4TeydXOvXTRIIsSAyZVl9lYghXn2iAO7c7U4g6U3Coyw3siZOvQIgjO+kJjVHncgczzO53NQa3YMciMTlijA88lS2znnjDty78ZqV4TLamOJZZCrRF5M6QB7StpQg5dyBtqAAPeRiglrvpZcSwxWsDROvq8KN1iqG1rIHIBkIBwVUd4xnHjTGa5vIlYm00nDKXVGKDMplwoXsKBqYADuNOp+CWlwW9VY5luVVTLJEDFGQdTNGCC+WORjkFwT4knRWRJFWC7KodbSyEPEsKKkbhnw3aYrIBgd6kZOKBDiXTdp40ilgi0xxyxggAt+MUAEEjs6WGrby8KqdTNnf3MkoUTaiA2GcBhpVSxOHUn2VJxSDIJ3LNPAhwOaNGDjbYRx6c0EbQqRPCWwCJbc57uuQH4hyK5Xg8xOF6tj+ZNC36rmgj67hkZTlGKnxUkH5ilpeHzLnVE4xz7JwPjyptQORxGXIJckjkWw362aTklL4zzAwMbbc8ADYcyfnSVAGgFFRscnNFQHQoqFAKFChQChQo6AV1G5BBHMVzQoDUDvzjy+qpiLpC/wBNRJ2AgLknHa1Fhnkx76hqFBIcXlLMjlVQNEmlV5AKNPLmMlSfj4UxBomcnGTnAwMnkPD3UKDS/QHJ/GTDxt3+p0r0WK82+gk/xp/yJPtSvRoagqnpQg18Lux4RFv7BDfdUd6LbnXwu2/NVk/suy/dVi6VQ67S4T8qGQfNDVJ9CVxq4aF/IlcfPDf5qDXq8relWMtxW/fAIR485zjdIwF+P3GvVNeUPSrMfwpernsmYEjuJWMAH5MfnQQV5xRZFRfV4I9Lli0SsGYHHZbUxyBgnfxor22wXMpCSgJmPTjOVU57IwNjnG1R1dLjz+GKC0cT4DEUtHVo4FmhYs0j6lLRINyq5ZGfPLluPdSHAnnt0M8MgRZIZd1yN0OdDBhhvZB7xhvPFQ7ygL1T6gFYnGhAwJwGBJ7Q5DbPdTy6dEXQTIJFQoAVTTh8k6mDnB7XcKBtYTEyljksyzE4wN2ifOw5c6luLrw9pF0SsF6uRmaOLbWSzQxlTjGkFVZhscfEQnDrsxSLIFVtOey2cEFSpBwQeRPKnMfDzKhkijwNappWQFsvsvZPawTtnxoHdrwHXbpPqXALNIqduYRq6K8mjOMKW78d5zilm4dZqbZre8ZneQh+sTqerAbZ9QY6D8T47VH2N/6s7GMHWY3ibrFB06hpYrpYb8+e2/Ko9Y1P0wPerfdmgnbzhDNbNdRr2utk6zRIrKBqb2VXfSuAS24xIPCoW/HbO2MhT81Bz8c5+Nd2Ny0RLIydpShDKWBDDBBBX98UnfT621Zz2UXP6Eap/loHPDLeNkk1ntBToGcEttp0+O+QRRSWygSCJllARGLFCrLkjUFU53BIBPhTSNcAOGXIbZeZ2wc4Ixj3/KuEkIyB9IYPzB+6g5oUKFAKFChQChQoUAoUKFAdCio6AVP9DYI5JJY3fQ7Qv1DFiFEq4K6sc8rrG/jUBXUUhUhhzBBHwoHgu5STqCbAntRR+GQN176c5fCn1eNwVB2ibAz3ZQjux86bCWfJJ1kupHf2sppHv7P2ULfiMyYCOQMYHPGNj91BdvQzcA8VUhVTMMgwmrHIH6TE/XXoeOXevNHohlxxOLzWQf3Cfur0NbTdqgWvsMrDxBHzFZH6E7vRFcxE+xKp3810n9StUnk3rz/wniptLq9XxmI/syS/tFB6mBryx6QiPwrfS6Q4imBKMjMjDsr22UjAzXqOKQEbV5I9IMh/Cd9g87iQHB2I18j48qCGjcBMlckOCv5ONyykcyPZ2z40/XikIg0erIZTIH6zLAIFOdCLnfO+c5HgO+oejoLVxm7iEYnji1+tRNCevw7oYerQSoygds6ck4553qO6R26jqZFUI08IldBqIBLuMhmJJ1BQ2O7VioYV0WJ5k7bDy8qDdfRjY2FzwxpXsLYyQBkYuisXKIDrZmXKk+XKshh46EB0QIp9ZW4G5wNJJSMryKDLAZ/KNXz0acVkHCOKRK4Tqk1q2Bt1ikHO35uPjWVCgs3GLtFMNzHHGyzAHRLFF/MME/mwAAxByAB9lJJf2ksbCdFj13GvFvHh410MGCFturJ6oaSdirHFV2ioJ6W3gltk6nQssSsz5yHcDUzk8xsBHpHm3hUDSkFw6Z0MV1KUODjKsMMp8jSdB1r7ONI55zvnljHPGO/lXFHRUB0VChQChR0VAKFChQChQoUAoUKOgFChQoF1EhAALEbnAycYHMj3Zrsyyp2SSBnvHhldiR7xSCSMNwSPccUrLclkCksSGJyTnbSAN+e2D86C6ehhR+ECSBtBIR5HUgyPgSPjW7WwGrPeP2Vg3ock08RHnFIP1T91bnDcAMKBS5avOXTmPRxC6A75Sf7QDf5q9BXd2v11hPpPA/CMpH0ljb+4B91B6a4XsGxnc53OfojYeFeTulxzf3h8bmf/ABWr1LwS7yuPD69h+2vK/Slwb26I5G4mI+MrUEXQos0eaAV2K5FAGg0L0bsPwfxgH/yyH4AvVB1DFXn0cHNlxgf+jzn3Fsj7PlVCzQGTXJNDNCgKhQoCgFFR0VAKccPtDLIsYIBY4BPj3U3o1YggjYjcEd1Br/DPQz2NbXhD4yNEYwp95bf37VRendm0MywuVZ0BHWDGp1206wveO1vzIPlVq6G8c4jcW7Kk6jE0MCllJ/ldW+R4aR86oHSGKZLmVLhg0qOVcg5BIONj4UEdQoUdAVCjoUAoqOhQCjoqFAdA11Gw7xRyEd1BOdBZbhbtTbRdbJpcBM4yMbnNaJe8e4pb9uXh405x/K7b8qqnocm08TjPjHIP7ufurUfSFfh4QoO+ocs9xoKi3SDiTqSOHHGM5Eo5fKs86T8ReefXInVsFClc6uWd8/Gto4BcnqCCfZT9v7axXpKc3Eh/Ob7TQegui/EBgbg5xsO7Okfd9defOOyYvLjGP5eX3fyjVqvRa77agk4PJh3ctvPkKyHirZnmPPMsh9/bNBP8FuhkbL8QK1iSZG4dKerTa3l+iNuwfKsQ4bMQRWqW92fwZP8A1En6hoMZB2rcPRbFGeHRao0Y6pASyKT/ACrd5FYgBtW2+i3/AMPi/Sk/xGoO+MoqTcUWNFUHhOrsKF3Ej77DwP1VYY+FWpjQm2gPZBP4pPAeVQ/FrVHfiTLNGGHDGidGLB17WtXOFOEwTyJO42qasZdcMbKwYGNSp8QVGD3UDKbgNm3/AOrbn/lJ+ymUvR2xxj1WD/pr9wqTuGK8v3zUfPLjO9BCcd4PZxwSSLaQ6kUsMpttz5eQpj0W9HyXjTm5jEIRNServzJUFSdSnIOT8jtyy949c5hkB5FWGDy3U71behl2DazyalYC1DfKLf3js0Hn+Szj0ylS/wCLx7WnfMoUDbn2c/EVHEVIqpW1Y5HbkjGMg+ysh+HtLUfig5oV0RRUGu+iThqmwmnYt2bqJsDGMRAHkf6xs+4VkQrXeg07x9Hb6RDhlkcg4zjsxA89qyPFAFA7/szRV0AKXtJwh3SN1PMODj4MuGU+40DahS8yA6nQaV1AaS2ojIJG+Bkdk0jQFQo6KgFCjoUE30NaxFyBxFWMBUjKlhpbbSx0HURzG3jWrdIvRtwv1YT2xZQyhldJC6kEZBGo71h1ap0R4iw4KyFtlldV8gdJx82JoJDod0NhtxFdCR2lKtgbADUCM/LNK9K7ns6cY3A2PfmkrK8dIkXuK4B7t/vqJ49nY5JGR30EzwO4/FvnwHP3ms+4xwZmcsGG7N9tWqyciInPd5+PlUYQzb4POgfcEvdOAc7n4bYJrOblsux8WY/Wat1lLqYHz5DAxy7hVQkHaPvP20C9m24rTeFs0loYkIBkUxgnkDJ+LBPl2vqrL4TirnZ8R02r4IBVCV331Lgr9YoHll0UZuH3d3G6RrHN1duGwRKiv1bq2Qd2LR4/OzyBzVt4HavbzjhNvKnrCjr5GdCYbdWVZJIwQ+qVgWGDsMOM8jWe8I4PJJbSRuZI+ueNkja3mbIJBeaPShDDSANI3O3IKDVz6PcOa6Vrw3Ei3LOVjuFUJKY41MAWVclSWVdwfLwoIzo9ctfrxieRkyliyKdIXIDM6nHdtFjyyKufQriPXWMEjDfRpPdumU29+ms9g4HJbniMEE2OqsMz4TCv+MRiqhmyMpjffcsABkVfeiSotjbhMleqU7jGSRuce8mgfX+e799qh7hzvtv+/hUjeEgc/tqJZ8ke/wD0oKt0s4sETSEYgnBbkvLJUN3kAj3Zqf6G8RR+F3ky9Yq28HUsNiSpXGMOSMYJ2GK79MVh1VpbW4ikkcvKRLuqJ+MOR1a9kkggAnfG9TnoT4FcxWkyXNuFimOoB9mYacHKHuO1BlFpbcMmt2j9amilBDIJYhozggjUrnAO3hjHfTDiPRGeCS2jmKD1kjqypLbFlUMRgbdofI1ZfSNwULraKEBUd9SrjMQL4DHA9k6eXdmoC/u5XtuHmTOI3lRDj6KtCQB44LUD3pl0Aewlt4jcJI1wcDslQu4GTucjJG9VzjHCzAYwXD9ZEsvZ5DUzDHmez9daH6drkm9tdJOBbqy/8TE5x3chVE6Qg4ts/wDlYz82c/fQaR0PP/2xffpS/ZHWQmtd6JNjovffpyD5iKsz4RwS5un0W0Lyt36F2H6THZfiaCNoVdLj0V8XRQ3qurxCyRFh7xq3+Gaq99wyeH+Whlj3IGtGXJHMAkb0CEI2cfmg/Jh9xNJUtbjffONLcv0DSWKDk0K6oYoOaPFdxxkkKOZIA952FKXto0TtG4wynB7/ADBB8MEGgQxU5wLjzxIYGIMTtnf6LeOfA4GRUJRqhJAAJJOAAMkk8gB3mg2NpwYkUHGAB7tqrnFHOfLIwfvqV4TwHiMdspuLaReyNJ2LFe7WgOVblzGagukEF1GVPq8pBP5D425Dl++KBaKRgB579+DjakutPl8ajZeJzIgMttIi5wGKsBnHLLKBnbxpI8Vibfl5MP2UHVjLyHhv9lVw0KFAMVs3oo9FSyCO9vgGQ4eKHIIbvDy42x4J8/ChQoN0ArP/AEhdBmm1XNnM8Eqgs6KxCS4Gc4zhX8+/v8aFCgzrg9s0sF/JLKJJV4bIhDA6/bEqtqxjAUoOed/KrD0Y4wJ4EITSQi4A5Eezt4bqdvKhQoH84JB+f2ftqLMS7n4d+2D+3NFQoHXpeg6zhMVyWYsJVYb8usUBxjw1Jt76oXRr0k3ttE8PWa0KMF1bspK4GluYFHQoKmbpuolJJJldEPmFBck+Jzj66kOOt1KWULDeGMSt4EzuJsD3LpFChQX30qcEe74hYxRaVaS1ByxwAFJbfHhvVH6fWBiuUgyGMNvBGSucEqndnB76FCguXQq5ij4BdidWZPWVDqpwWD9XsGztkKd6neCelHhkASJbeW2hUHYIhGdsZ0MSe8k86FCguPB+nFpNOkaEsk4zFJpYAke0jKwBU+fLepXpl0dS+s5bZgMsp6tiM6HAyjfA/VmhQoPKfD7ZBOEuXaJFLrIyAMy4DLgAZz2hj41HAbUKFA44dYvNLHDGMvIwRQTgZY4GT3CtR4d6FHwDdXaoO8RIWx/xNj7KKhQSFv6KbFJgGubkldLYCxDPeN8e751N8R9G/DSUmllnyox2hGyuM8mXQeWaFCgL/wCkeESdmOyEmOZ1NH479l18D3UvY9GIrNkmtOHRrLnss76zgnG2uQ6GweYoUKCS4rxfiYAUQEOe5Xgwee+W2xt76gOIXHGR2oonUc/5W292wAGRtnfxoUKCFveJ3ssLx3V26vkKYJIoSCpGQ5dFkUjYgjn4Yqk2UHDmB1xTAqdOeuGCQBkjEXLPjQoUH//Z</a:t>
            </a:r>
            <a:endParaRPr lang="hu-HU" dirty="0">
              <a:ea typeface="+mn-lt"/>
              <a:cs typeface="+mn-lt"/>
            </a:endParaRPr>
          </a:p>
          <a:p>
            <a:r>
              <a:rPr lang="hu-HU">
                <a:ea typeface="+mn-lt"/>
                <a:cs typeface="+mn-lt"/>
              </a:rPr>
              <a:t>data:image/jpeg;base64,/9j/4AAQSkZJRgABAQAAAQABAAD/2wCEAAkGBxASEBUQEBMQFRAPDw8PDxUVFRUVEBAPFREWFhUVFRUYHSggGBolHRUVITEhJSkrLi4uFx8zODMtNygtLisBCgoKDg0OFRAQGisdHx0tLS0tLS0tLS0tLS0tLS0tLSstKy0tLS0tLS0tLS0tLS0tLS0tLS0tLS0tLS0tLS0tLf/AABEIALcBFAMBIgACEQEDEQH/xAAbAAACAwEBAQAAAAAAAAAAAAAABAECAwUGB//EADQQAAEDAQYFAwMEAQUBAAAAAAEAAhEDBBIUITFRE0FhcYEFkaEVIjJCUrHB8CNi0eHxkv/EABgBAQEBAQEAAAAAAAAAAAAAAAABAgME/8QAHxEBAAICAgMBAQAAAAAAAAAAAAEREhMCITFBURQD/9oADAMBAAIRAxEAPwD4o1quGqWtWgC3EIqArAKwCIWkVhCsohBVEK0KIQVQrKIUFUKyhBChWhCCqhWhEIqqFMIhQVQphCCFCtCEFUKYQgqhWQoKoVoRCCqIUwiEEIUwiEFYQrQhBVCmEIpkNV4Vg1TC6UypCIV4RCDOEQrwiEFIUQrwiFBSFEK8IupQpCiFeEQiKQohaQouoqkIhXhEIKQohaQiFBnCiFpCLqDOEQtLqiEoUhRC0uoupQzhELS6i6hbOEQtLqLqUWzhELS6i6lFs4RC0uoupRbKEQtbqLqUWyhC0uoSls7dRdW11RdW6ZtjdRdW11F1Wi2N1RdW91RdUotjdUXVvdRdShhdUXVvcRcShhdRdW9xFxKC91F1NNok6A/17oNA7JQVuoure4i4lDC6i6t7iLiUF7qLqYuIuJQXuouJi4i4lFl7iLiYuIuJQXuIuJi4i4lBe4i4mLim4lFlriLiZuIuJRZa4i4mbiLiUWWuIuJm4i4lFlriE1w1CUXBm4i4muEjhLvg45lbiLia4SOErgZlbii4muEjhJgZlbiLia4SOEmBmVuIuJrhI4SmBmVuLejQEXneBv3V+EtKjDomBmwqPJWZJW/BKOCU1mZZwnVV4ab4JU8Eq6zMnw0cNOcAo4BTWmZO4jhp3gFGHKuszJ8NHDTuHKMOU1mZLho4adw6MOmszJcNHDT2GRhk1psJcNHDT2GU4ZXWbCHDU8NPYZThk1mwhw0cNdDDKcMrrTY53DU8NdDDIwyazY53DQulhkK6zYbwqMKu3hFOEXbGHO3DwqMN0XcwiMImKW4eFRhV3MIjCJjBbiYZGGXcwiMImMFuHhkYZdzCIwiYluHhlOGXbwinCJjBbh4ZGGXcwnRGE6JUFuHhlOGXbwnRTg+iVBbh4ZThV3MH0Uix9FahLcLCqcKu7g+inBdEqC3CwqMKu9guinBdEqC3BwqMKu9guinBdE6LcHCowq7+COykWE7K9JbgYVWwq7wsJ2VhYTsnQ8/hFYWRd8WE7KwsB2To7efFkUiyL0IsB2VhYDsr0nbzuEU4TovRj087KR6edkuDt5vCIXpfp/RCtwdmMCpwK9R9O6FH07p8Lx74enTLy+BU4EL1bPTx+0K308ftCn6IXRLyWBGyMENl6p1jYNQECxt2Cn6DQ8rghspwQXq/prTt8Id6e1okxkp+iF0S8pgwjBdF6qjSafxu/wBrTCdAn6DQ8lguijB9F6x1iGpn3Kg2NvXfUqfoNDymC6KRYDsvQva0ROU/7vZWNJv+EpP95NLzw9PdsrN9MdsF3+E3b5UwFN8taYcIelO2CsPSXdF3QRsji9vhTdyXTxcQekO6Kw9Id0Xa4pQHlN3I1cXHHo5U/RyuxfKkO6lTbyNXFx/pDth7qR6M7p7rs3upUcX/AHK7eRq4uWPQ39FYehv2HuujiHbqzLUdymzma+DmH0UjX/PhSPSRuuyLR/vUOeDz+Apt5rr4uW30cbn/ADwt2eiM5l3+eE8L36TPwqOtRGs/BTPnPtMOPxiPQaf7nKfodL9zvhO2euH849wmQBycs7Oce1w4fHLHodL9zvhXHodP9x9wuo1vYqSRzU28vq6+PxzB6FS3PuhdS8EJt5fTDj8Jm0HkfhUFrdejKN4TuEbsrCyDZYuG+yItQ6/8oxRJiMoyPOU/hgow4S4OyT6vZYkNjXXXZdE2cKMONkuBzqWRyIA7LV0DWDJ9k5h+gVTZhsEtSLgJnL+1YvORBEZz1TZswWbrJ1ToJttE/kDPwoNXPPSMtvK3fZTul30XSnSdkbRSLs8sue/hXFMAASZ6Jt1A9lApEcwtWlFgDOZCwa0znMJ5zyFmDJ0KRKSxubSrss7irytGOPJLFW2V2xWjbM7ZaBzuvsrCoeqlrTMWVys2x9VcVVcVUuSlRZBurtso5lSKvZaCqpclIwrP8hWbZKf7VLaoVxVS5WlcNT/aFJszP2hah6sCllMmWZvID5VX2Jp5DwmQFcBLlKIiwt2+VBsoXQDUXUykpzuBCq5i6RHZRc7JZTngO3PuhPXOyEsaBSoD1IcsNCFEInmg1Oioq5RCo+qZyhZm0Rr8INlVx6rJttbOfj/tZVfUWjLXPNOxs5/VZOqdQlsYCYham7zie2SCrq3UKhrdlY02nbwqPpN5IKOqqpeTks6jwOYVqNcHmFUDGd/dSaJPJNUy0mMpTbKTUspysIVqKDogLqcEbKRSCZFOc2g/Yq7bK7nKfuolSyipsRVTYD0Tt4pevXcMxEdUsZNsB5qfp3WFq2qXCRllJmEubU4HMjXsEuRoLDH6s1IoP7rM+pNAnLWNVkfVH3fxGR3GnZXsNtnceCg1IyK5LPVuI6AboAN9pET2Ka+p0h9jC0kg+ClSWfFob0V+OFx32mifyLNJkEjOM9FyH2+H/wCm5xby3VjjaTNPZNrBQ+oNiV55ttcBMmDpJTVC2vcdQABJMaKUW64eNlPEXLpWx5cZzaQYMcxsln1nscWOgyLwjlzzHJKLdnjIXnzanjS/vohXFLd2eRB/pSW9/dSa2QnVY1KjfKw2YDiOam8UkXEaFaU6+8INiwrNzD0UtrzsrSehQLVG9EvUa3kE5UD9hHTVLVrK52f3DYZLUIoxoGZE7aBai1MjO6O5lZYR/wC7PLkqusR/VB8J0K1LVTJycGge6UtDGHSsFs+y55tal7Q1o1a2egWoiPTMywfZgBIqsPlVcIyvNJ6ae6gEDRo85qKdmcY5A6LpX1zv46Hp4cc5bHlOl90yXkjoJhUsHp7Wmb5OvQeQmbWRTiGg75cui5TMW6x4FW3NDftMu5ZKBXdAOf3amNFtTc0gkchzEJZtokF0wQdBmfOyypm0VSxs56gTssqNsDgl69ra5t0EGBJGYKys1qogaNBB9/KV0W6oqghY1aIdqXfwsKtdjhLddchqlRUqHMApEFnBRAGQKStLH7Fb0qr9DktHvI5k9gqjg13RkZSVWou7XpOMk3ROl4THkrj22yQL15ru0fwF14zEufIpeVmOzWBBUtBXXFzyb1GzzgJr02k0vDSCQfKWpVSOTSOoldSjUDbrmtZei8fPL25LHK4imoq3X+mU3CG5GZnl2W44VIZQIyl3Mhct/rD7sFt0ztkctM0n6l6hxIvE5CZjQ7dlyjhyny6TyiPDp/UNbhL9SZHLpPdcata3TqRAIHY6hMWQNDS6R+GeRnURM/0OSaqU6Y/1Iv8AMCAGjxGflaiolO5I2ahXc2WEXZP6kJihQDxeBuTykjPwhWZSIdNhfeAcPyMdvZavoncaTmM/ZNijAyyVKtInNcrdXPtDyzMkR5S4t42Tj25lu8KLS2mIaRkNGgTPcqxSK0K4dprqmQ5FmIB+1rADsI91tWjysyqzCVcgpO+4aZrVtqI5FRW4YodZweZyUMrzyhbNKBWpYp/UVifSp1dPhdEtCBTCuUpUOWfRhyK0oenFpkmf4XUa0IdCZSYwUDLpkA5pW0uqHQRvmuks301IHLBcMmtPUk5eyXtNF8yHHMEZSZ7ldV9FL1LGSZkrUSkuWKD3fkTA5aLT6dTdkJB1Ef8Aa6gouC2ZS6K5JTiUmVKOZMzyzkeIUu9RPRdepZp7JU2GnP4z3JS4nyVPplQqgiSW+EVKgAMFFWkwGAwZwOiZwlOAXDLLTX3U6Xtwq96q660OPbP4W59CLWF1R13KYAvHzGS795jGxTutM7ajcrjWm0vBIvBwPMTlstxznxDGMe3HqWWNiORGhVOAutRo3pa4HXI5wHd1qfSDuZy5QOq3n9Yw+OIKK0DD4XZpWVjTm1x7nLrounQoUiIAPZJ/oscHBsVmLjm2QMyTPsM1vUp03Al4ZIjSYjaQc16BrGjLxCwq0KBBDw3LlJBlc87lvHpwalhB/TcEiC0yC3ORrqm2WNogZuAnnJaOsJuiKLvtDXkDICZGXb+VpX9PY5piWOjW8fkc0nkUSD2jIRl2yQsDXps+3/VEds89UJRb1TY2U3BsEpTtIJzI6Z6q7a5z25bnwuToYut2Hsoe1vMCOqzNUDMmAuf6ha9WzAyIynJWB0DQZsPCxqWQcp/lJWaoCwBxnOcuWyirbmg3MwBBLtffZKlE1qZGknx/aXh3Nrvlb1/UKYaBn938Ih5ZnEHTOSR4VCwrwYuunyVs20jr5yWAtsZaHrP9qtSo1zs9dhp8K0lugy0BbtrLkGlUB+1rj2CeoB8S4AdyP6UmFs+0jVZ1KzZiJ7CVi10iQZG/JFOuCoGL+cAZd1F5YccAwf8AtMNiMlBIHVQW9c0CpvKsxw1jsgqKTueasZ2K0LuZ/lRebrsgUe8uyHysXNeBoE3WrAHSRuM1DSDvn0VHLJe7Qfd7CFvZ6FYDNrYOx5Js040OZUG9uraUrUpkCS3ulnU7whpAHMRke6bNUx9wHjVYl97MAD3lIFmBxGRb40Vn2gNy/wDCqBjRmTB78+y1cBqYLRECOfVAtaAXsNxubtYy/wDVn6f6c4G89xaNgYnutG2w5zlI/Lnr0SdntLr90klh9z2Wu6Tq3WdUZehpIyMkZrm2uqJ08803RhpLm6RHX5S1rbezJHyCpHkkpZHgPkSdcvCh/qDoIJJMyOnZYsZ90XiNoGaipZXk/aCROvNbqGbljVJebziZKlP0KIaILxM55EwdtEK2Uys1krEgAR1kLscOo1sEyUIXKZbgnVNUnTKdwodQLpJDi49RA+UIVsaWSyvbekZRGo7pW1Wd5MhsTrmM/lCFInsLvs79pjqP+U8w1OEGgG80zMjMbIQrMpBWvTqGCRJ8aJmhUcMy0nb8QP5QhXzCGsW45XD/APQj4WvB+wiNRvkhCxPTUS51mp1QSyPtJnllCds7n/i5umc5ZqUKyI4LiZAPeVraKZugZzI5oQoopPdmIPLPJbBjuqhCCXNIyid81c0pECQhCgwFB4mCCPlZ2ms8QADrmZGaEKwkpbZzIc0nPUHr/a2umPxPuMkIQS9rgRGkZjdZ2qq4D7BmR0yQhIHLslJ5rS4ZGZzG3ddnhwNBppue6hCsykEH033jAjyFrXLmtF1v3eMuiEIFG8QjYgdDJlaUWVnN/TlvBQhWZRZ9nMgEBxjWABPYqtCy1Ls3RGeU6+yEJa0Zp2MxoEIQs3Kv/9k=</a:t>
            </a:r>
          </a:p>
          <a:p>
            <a:endParaRPr lang="hu-HU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5877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Szélesvásznú</PresentationFormat>
  <Paragraphs>0</Paragraphs>
  <Slides>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Office-téma</vt:lpstr>
      <vt:lpstr>Mitől halálos a világűr?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Köszönöm a figyelmet!</vt:lpstr>
      <vt:lpstr>Források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63</cp:revision>
  <dcterms:created xsi:type="dcterms:W3CDTF">2025-05-14T19:43:25Z</dcterms:created>
  <dcterms:modified xsi:type="dcterms:W3CDTF">2025-05-15T07:52:12Z</dcterms:modified>
</cp:coreProperties>
</file>