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2" r:id="rId6"/>
    <p:sldId id="273" r:id="rId7"/>
    <p:sldId id="271" r:id="rId8"/>
    <p:sldId id="257" r:id="rId9"/>
    <p:sldId id="259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fej helye 1">
            <a:extLst>
              <a:ext uri="{FF2B5EF4-FFF2-40B4-BE49-F238E27FC236}">
                <a16:creationId xmlns:a16="http://schemas.microsoft.com/office/drawing/2014/main" id="{2A5943D3-B855-3413-3EC2-50A1DB27365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hu-HU"/>
          </a:p>
        </p:txBody>
      </p:sp>
      <p:sp>
        <p:nvSpPr>
          <p:cNvPr id="9" name="Dátum helye 2">
            <a:extLst>
              <a:ext uri="{FF2B5EF4-FFF2-40B4-BE49-F238E27FC236}">
                <a16:creationId xmlns:a16="http://schemas.microsoft.com/office/drawing/2014/main" id="{9BF1C87A-60B6-0019-4241-3952B5E4DB7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7DA0EE64-CCC5-4998-A0C4-A1A1918A20F6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10" name="Diakép helye 3">
            <a:extLst>
              <a:ext uri="{FF2B5EF4-FFF2-40B4-BE49-F238E27FC236}">
                <a16:creationId xmlns:a16="http://schemas.microsoft.com/office/drawing/2014/main" id="{06CB4591-3B02-54A5-131F-9705953348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Jegyzetek helye 4">
            <a:extLst>
              <a:ext uri="{FF2B5EF4-FFF2-40B4-BE49-F238E27FC236}">
                <a16:creationId xmlns:a16="http://schemas.microsoft.com/office/drawing/2014/main" id="{4EDD9057-E1DB-EC94-3D29-93AB9FCB1F8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2" name="Élőláb helye 5">
            <a:extLst>
              <a:ext uri="{FF2B5EF4-FFF2-40B4-BE49-F238E27FC236}">
                <a16:creationId xmlns:a16="http://schemas.microsoft.com/office/drawing/2014/main" id="{EF445BF6-F2FF-A5CF-E86B-50FD277AB3D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hu-HU"/>
          </a:p>
        </p:txBody>
      </p:sp>
      <p:sp>
        <p:nvSpPr>
          <p:cNvPr id="13" name="Dia számának helye 6">
            <a:extLst>
              <a:ext uri="{FF2B5EF4-FFF2-40B4-BE49-F238E27FC236}">
                <a16:creationId xmlns:a16="http://schemas.microsoft.com/office/drawing/2014/main" id="{C865D0D0-A7FC-2E6E-5AE4-085997CFB4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FC37FD8D-6FCE-49B5-BE69-A728FC18E04E}" type="slidenum">
              <a:t>‹#›</a:t>
            </a:fld>
            <a:endParaRPr lang="hu-HU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449BC-9269-4AC4-BE9B-949729F15074}" type="datetimeFigureOut">
              <a:t>2025. 07. 06.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972A-FA73-4289-965F-FEAA2D504F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Ciprus_(sziget)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1E9B7A8-9A7E-11E5-3F49-C4CD53435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9A453853-6382-8D9C-D1D4-163D5D9690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hu-HU"/>
              <a:t>Sok betegséget elkaphat annak ellenére is, ha a táplálékát meg tudja szerezni magátó. Ezenkivül más ragadozók és gépjármüvek is veszélyt jelentenek rájuk</a:t>
            </a:r>
          </a:p>
          <a:p>
            <a:pPr lvl="0"/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9416F21-8A71-0DB7-DF08-2580ACCB443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36F6CB-304E-421D-B351-D381704DDD6F}" type="slidenum">
              <a:t>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73DC06C-B8AF-27F7-C0AA-7224A33BF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89EA7C8-BB7A-F837-5562-060A0D62CB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hu-HU" sz="1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(2004-ben Jean-Denis </a:t>
            </a:r>
            <a:r>
              <a:rPr lang="hu-HU" sz="1800" dirty="0" err="1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Vigne</a:t>
            </a:r>
            <a:r>
              <a:rPr lang="hu-HU" sz="1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 és kollégái) </a:t>
            </a:r>
          </a:p>
          <a:p>
            <a:pPr lvl="0"/>
            <a:r>
              <a:rPr lang="hu-HU" sz="1800" b="1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A lelet egy </a:t>
            </a:r>
            <a:r>
              <a:rPr lang="hu-HU" sz="1800" b="1" dirty="0">
                <a:highlight>
                  <a:srgbClr val="FFFFFF"/>
                </a:highlight>
                <a:latin typeface="Arial" pitchFamily="34"/>
                <a:hlinkClick r:id="rId3" tooltip="Ciprus (szige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ciprusi</a:t>
            </a:r>
            <a:r>
              <a:rPr lang="hu-HU" sz="1800" b="1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 emberi sírból került elő, melyben egy meghatározatlan nemű felnőtt ember és egy macska csontjai találhatók. </a:t>
            </a:r>
          </a:p>
          <a:p>
            <a:pPr lvl="0"/>
            <a:r>
              <a:rPr lang="hu-HU" sz="1800" b="1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A lelet mintegy 9500 éves. </a:t>
            </a:r>
          </a:p>
          <a:p>
            <a:pPr lvl="0"/>
            <a:r>
              <a:rPr lang="hu-HU" sz="1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az emberrel </a:t>
            </a:r>
            <a:r>
              <a:rPr lang="hu-HU" sz="1800" b="1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megegyezően nyugati irányba </a:t>
            </a:r>
            <a:r>
              <a:rPr lang="hu-HU" sz="1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nézve fektettek a testet. </a:t>
            </a:r>
          </a:p>
          <a:p>
            <a:pPr lvl="0"/>
            <a:r>
              <a:rPr lang="hu-HU" sz="1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Mivel a macska </a:t>
            </a:r>
            <a:r>
              <a:rPr lang="hu-HU" sz="1800" b="1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nem őshonos</a:t>
            </a:r>
            <a:r>
              <a:rPr lang="hu-HU" sz="1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 a Mediterrán medence szigetein, ezért csak a szárazföldről kerülhetett oda. </a:t>
            </a:r>
          </a:p>
          <a:p>
            <a:pPr lvl="0"/>
            <a:r>
              <a:rPr lang="hu-HU" sz="2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A lelet az ember és a macska tudatos együttélésének bizonyítéka kb. 10 000 évvel </a:t>
            </a:r>
            <a:r>
              <a:rPr lang="hu-HU" sz="2800" dirty="0" err="1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ezelőttről</a:t>
            </a:r>
            <a:r>
              <a:rPr lang="hu-HU" sz="2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.</a:t>
            </a:r>
          </a:p>
          <a:p>
            <a:pPr lvl="0"/>
            <a:r>
              <a:rPr lang="hu-HU" sz="2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Úgy tűnik, a macska </a:t>
            </a:r>
            <a:r>
              <a:rPr lang="hu-HU" sz="2800" dirty="0" err="1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háziasítása</a:t>
            </a:r>
            <a:r>
              <a:rPr lang="hu-HU" sz="2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 az első </a:t>
            </a:r>
            <a:r>
              <a:rPr lang="hu-HU" sz="2800" b="1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emberi települések létrejöttének </a:t>
            </a:r>
            <a:r>
              <a:rPr lang="hu-HU" sz="2800" dirty="0">
                <a:solidFill>
                  <a:srgbClr val="202122"/>
                </a:solidFill>
                <a:highlight>
                  <a:srgbClr val="FFFFFF"/>
                </a:highlight>
                <a:latin typeface="Arial" pitchFamily="34"/>
              </a:rPr>
              <a:t>idején történt.</a:t>
            </a:r>
            <a:endParaRPr lang="hu-HU" sz="1800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E38450-F0D3-5EAC-EA45-BEA560F20B2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2D338A-FB10-4CC6-AB99-B965FB48B902}" type="slidenum">
              <a:t>8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2A43CC5-FFEA-D4CB-C8DF-EFD04CBBC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08A0984-FA46-B0CB-C837-6327F637C2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171450" lvl="0" indent="-171450">
              <a:buSzPct val="100000"/>
              <a:buChar char="-"/>
            </a:pPr>
            <a:r>
              <a:rPr lang="hu-HU"/>
              <a:t>nőkről, akik a macskákkal játszottak</a:t>
            </a:r>
          </a:p>
          <a:p>
            <a:pPr marL="171450" lvl="0" indent="-171450">
              <a:buSzPct val="100000"/>
              <a:buChar char="-"/>
            </a:pPr>
            <a:r>
              <a:rPr lang="hu-HU"/>
              <a:t> </a:t>
            </a:r>
          </a:p>
          <a:p>
            <a:pPr marL="171450" lvl="0" indent="-171450">
              <a:buSzPct val="100000"/>
              <a:buChar char="-"/>
            </a:pPr>
            <a:r>
              <a:rPr lang="hu-HU"/>
              <a:t>Itt már nem volt megállapitható, hogy vadak voltak e még</a:t>
            </a:r>
          </a:p>
          <a:p>
            <a:pPr marL="171450" lvl="0" indent="-171450">
              <a:buSzPct val="100000"/>
              <a:buChar char="-"/>
            </a:pP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9771EC3-3A60-283C-CE4C-9C717FEFC31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8AB4C8-D220-4D9C-BA18-464936B454FD}" type="slidenum">
              <a:t>9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7911CF7B-8236-0988-27B0-1071FDE53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D494493-C63C-A66D-00E4-1020C69B5F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hu-HU" dirty="0" err="1"/>
              <a:t>Básztet</a:t>
            </a:r>
            <a:r>
              <a:rPr lang="hu-HU" dirty="0"/>
              <a:t> egy macska istennő volt, saját kultusza is lett később, a macskákat eleinte istenkén tisztelték és egy életének kiontása halálbüntetéssel járt.</a:t>
            </a:r>
          </a:p>
          <a:p>
            <a:pPr lvl="0"/>
            <a:r>
              <a:rPr lang="hu-HU" dirty="0"/>
              <a:t>Olyannyira tisztelté őket, hogy egyszer el is foglalta egy </a:t>
            </a:r>
            <a:r>
              <a:rPr lang="hu-HU" dirty="0" err="1"/>
              <a:t>perzsai</a:t>
            </a:r>
            <a:r>
              <a:rPr lang="hu-HU" dirty="0"/>
              <a:t> király, aki élő macskákat </a:t>
            </a:r>
            <a:r>
              <a:rPr lang="hu-HU" dirty="0" err="1"/>
              <a:t>haszált</a:t>
            </a:r>
            <a:r>
              <a:rPr lang="hu-HU" dirty="0"/>
              <a:t> fel, ezért nem harcoltak a katonáival </a:t>
            </a:r>
          </a:p>
          <a:p>
            <a:pPr lvl="0"/>
            <a:r>
              <a:rPr lang="hu-HU" dirty="0"/>
              <a:t>római kereskedő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E851B5B-FDFA-8B7B-F7BE-700F15D0291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07BE95-0660-44C7-BBAA-95AD624B8C0C}" type="slidenum">
              <a:t>10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E67712E-F7BF-E507-8A00-DD7128969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EF65193-1578-052D-A574-96FFA137F9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hu-HU"/>
              <a:t>A magtáraktól távol tartották az egereket és még a kigyokat is elfogták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A68F3BD-F42A-5EDE-54B9-9297900CA03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CFAB02-0696-4E27-8A0A-3BAB2E734F63}" type="slidenum">
              <a:t>11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00A1CF6-A4C3-EC52-EBFA-F30A1BC01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726FFEA-51D8-BB00-D401-72BA04A0ED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hu-HU"/>
              <a:t>Idiából kerülhetett oda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F2B0B3-3B09-6AD9-F720-62FDBC46634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9C6BE7-8884-402C-95E6-6509B887BFEC}" type="slidenum">
              <a:t>12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D8FDA1D-BE52-5D7A-F24A-CFA10827B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A138B11-0F10-BCE7-143B-AA45724BCF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hu-HU"/>
              <a:t>Röpképtelen madarak ezreit falták fel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9C1C0C1-565A-DBF2-7949-863596B8305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4D4499-AB55-4D86-AC8C-DF06630150F9}" type="slidenum">
              <a:t>16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218B-FF02-2406-ADEF-02518220AA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80027-FDF0-F766-D9E2-C90E6AFB52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9B6C-FDE4-9A5C-3A19-8724A9323D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25DE12C-54A6-485B-93EC-ED76E5B5E0EC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910D-1E2B-B013-4BED-8BEC4CE51F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9E27-4BC1-D607-EA1A-C001EEA8B2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64BFC9D-A92D-4240-909B-C2BBE00F7A6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2428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C45E-F6A1-465F-BB34-9CFDF4BAC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AC033-498A-A20E-5224-5777FCDC50A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0A65-49FB-ADCC-7D79-9DDB0A0886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52E8C8E-207A-4166-B470-38872E6B38ED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48012-6D75-C2AF-B0E5-5AA4C53B84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4A16-76BB-3AD7-CE2C-D670F26E21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530559B-A00E-4DC9-99AE-822C4687F49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58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E69C8-1BA7-ECEF-7F2B-626D8A572BB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7A970-82E4-0566-58D9-322FCC82570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7F75-DB3C-D91B-D1FD-22F1832C9D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86F163E-2D2C-4682-8513-73DC2AA00BFF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D7291-9611-2785-8F64-4BE0C08B92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BC772-9127-C0CA-751C-68A52B830D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CF0950E-E32B-4A53-8154-51E046311B9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23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D137-17B3-16F6-F953-49D73F36B6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105E-A8EB-55F0-0637-0F254B22AF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C3CC-41D5-164B-06D7-23815E4673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8FC0C15-2F5F-42CB-9550-97B109B50F71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4909A-9D10-6B5C-B975-0FA3638B0C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0185F-4CD5-98B9-6E69-32BBD4638B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6C4FB5D-FC36-423E-9C7A-10A8FF5D9A0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1303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4C01-9AC2-58C2-FFE4-2C52C38E4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08D4-BF98-6486-AFC0-89D93F032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EAEAEA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043B0-5612-7638-70DD-BEF9BB8AD7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5A0B315-D0BE-4686-9B20-CA4A7E6712D0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ABF8-6CD6-B3B2-2BC0-584DF8620F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B6F82-B5AF-AF3A-02A7-76B75DB0CD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5545852-0088-480F-BCFB-13142F2A5044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12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430B-CEF0-1B56-A623-A156E58BB0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2DCF-5F6B-A6CE-C25F-DA194B0B8F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B8018-5C85-60A4-7A49-01FB246C2C0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DADA0-5CB9-DA23-AA59-05797A1E69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705A3BD-0C39-43C8-B7D3-826D1AB3D3E2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D2357-8793-7A7E-282B-D931CDCD39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4212C-427E-9328-28E9-7BD7E4CFA4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0F54559-B5C3-45EC-9EBA-A5E2E4DFB03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032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6F46-E0CE-112B-B91D-700AFEDDB6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73601-678B-0592-DB77-E6D06A04F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4C6C3-99B9-57A7-172E-56A733AC47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A2A3A-1BA3-2110-C9A4-8C3E6AF292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FDA66-332B-CDD6-F9E8-0FB87065B6A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12CE2-55B3-8BB5-8B0F-46D54698D0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520E85A-D62B-401B-8EFA-B57D328FBD7F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11487-39E1-940A-E8BE-8D4FCE3440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6D541-4B2A-E2B0-BD60-1E72FDA15E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9BC9B75-97BD-4279-AE6C-16706F545CA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12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8E60-A5C4-C81E-34D9-50357F42AF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80A2D-C311-FCB5-475A-C33D19A073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9F05BE-353F-4D7D-B5FE-3E09BFAD2DC0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06E44-1974-63C0-83FD-6469D2FA20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49379-1D22-8CDB-E2F5-7457B98669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6A344E3-6285-4757-B1B9-A819EB0096C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9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E272C-9E38-5BE9-F82C-A4C3C2EACA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1E22103-56F2-445B-9731-DB978826341B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9C649-74B1-E8EF-ED7A-7890FEF602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79412-5421-D701-29E3-62218FB654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087EB74-D268-46BC-9C9B-8F33BC41BFE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06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47DD-05CA-AE55-55F1-AD07AC8615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CA30-29C5-05CE-37FA-A59A1D2733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35A24-E8DE-F944-1AA8-602FF87DD2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C86D-8AD5-6109-FE74-FDA2A2CFDA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17CB2D5-81F2-43CB-BC99-3473F014BEC0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FD9E3-D4EE-A1E8-69CF-0D67473F92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FE64F-D1FC-F031-859F-6E531B86C7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0572E22-E53B-44B3-A87B-7FF65259091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2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EF1D-930A-E0E5-BEFA-125168FCD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306CF-8AC1-56A7-C8A6-D1E34F0F66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B5ED3-5BCE-36E7-BF3D-FB5F608111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123C3-903B-2D3C-2B73-0586664253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98BECCB-A919-424C-B172-7F1F5ABE50A6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BBAF-48A3-1BBF-7EC0-5A8B8949A6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438D1-2C01-ACD4-A37B-892002D82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EED0167-3C3C-408B-A66B-DD7A826F0936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88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E5CDA-8414-1037-2FBE-C476C2FFB2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297F9-E8A5-1DFE-2537-D821EB16F4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D9DA9-AA0E-B324-5FE3-0D468D93CFF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EAEAEA"/>
                </a:solidFill>
                <a:uFillTx/>
                <a:latin typeface="Aptos"/>
              </a:defRPr>
            </a:lvl1pPr>
          </a:lstStyle>
          <a:p>
            <a:pPr lvl="0"/>
            <a:fld id="{67C64541-BB47-4DD3-9F27-991CB5A9725D}" type="datetime1">
              <a:rPr lang="hu-HU"/>
              <a:pPr lvl="0"/>
              <a:t>2025. 07. 06.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BB8ED-966E-CAAE-00BE-6B189759DD1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EAEAEA"/>
                </a:solidFill>
                <a:uFillTx/>
                <a:latin typeface="Aptos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3D44-73F5-E3FC-C465-3C8CBE25B6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EAEAEA"/>
                </a:solidFill>
                <a:uFillTx/>
                <a:latin typeface="Aptos"/>
              </a:defRPr>
            </a:lvl1pPr>
          </a:lstStyle>
          <a:p>
            <a:pPr lvl="0"/>
            <a:fld id="{F7802F9A-4B73-4A49-ACB3-A7D1E775E187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FFFFFF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2800" b="0" i="0" u="none" strike="noStrike" kern="1200" cap="none" spc="0" baseline="0">
          <a:solidFill>
            <a:srgbClr val="FFFFFF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FFFFFF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FFFFFF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FFFFFF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FFFFFF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12826B9-7FD4-B0A4-F702-F291BDCF791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4DB41AF-0022-2034-A3E0-7A9F9B336E73}"/>
              </a:ext>
            </a:extLst>
          </p:cNvPr>
          <p:cNvSpPr>
            <a:spLocks noMove="1" noResize="1"/>
          </p:cNvSpPr>
          <p:nvPr/>
        </p:nvSpPr>
        <p:spPr>
          <a:xfrm>
            <a:off x="301" y="0"/>
            <a:ext cx="12191695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2009A4D8-B89D-A0A9-3178-D367F439CCC3}"/>
              </a:ext>
            </a:extLst>
          </p:cNvPr>
          <p:cNvSpPr>
            <a:spLocks noMove="1" noResize="1"/>
          </p:cNvSpPr>
          <p:nvPr/>
        </p:nvSpPr>
        <p:spPr>
          <a:xfrm>
            <a:off x="1496936" y="3986"/>
            <a:ext cx="9376632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76632"/>
              <a:gd name="f7" fmla="val 6858000"/>
              <a:gd name="f8" fmla="val 1691615"/>
              <a:gd name="f9" fmla="val 7685017"/>
              <a:gd name="f10" fmla="val 7840634"/>
              <a:gd name="f11" fmla="val 134799"/>
              <a:gd name="f12" fmla="val 8784230"/>
              <a:gd name="f13" fmla="val 992423"/>
              <a:gd name="f14" fmla="val 2229618"/>
              <a:gd name="f15" fmla="val 3605175"/>
              <a:gd name="f16" fmla="val 4818903"/>
              <a:gd name="f17" fmla="val 8915419"/>
              <a:gd name="f18" fmla="val 5924908"/>
              <a:gd name="f19" fmla="val 8158692"/>
              <a:gd name="f20" fmla="val 6757493"/>
              <a:gd name="f21" fmla="val 8062868"/>
              <a:gd name="f22" fmla="val 1313765"/>
              <a:gd name="f23" fmla="val 1217940"/>
              <a:gd name="f24" fmla="val 461213"/>
              <a:gd name="f25" fmla="val 592403"/>
              <a:gd name="f26" fmla="val 1535999"/>
              <a:gd name="f27" fmla="+- 0 0 -90"/>
              <a:gd name="f28" fmla="*/ f3 1 9376632"/>
              <a:gd name="f29" fmla="*/ f4 1 6858000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376632"/>
              <a:gd name="f38" fmla="*/ f34 1 6858000"/>
              <a:gd name="f39" fmla="*/ 1691615 f35 1"/>
              <a:gd name="f40" fmla="*/ 0 f34 1"/>
              <a:gd name="f41" fmla="*/ 7685017 f35 1"/>
              <a:gd name="f42" fmla="*/ 7840634 f35 1"/>
              <a:gd name="f43" fmla="*/ 134799 f34 1"/>
              <a:gd name="f44" fmla="*/ 9376632 f35 1"/>
              <a:gd name="f45" fmla="*/ 3605175 f34 1"/>
              <a:gd name="f46" fmla="*/ 8158692 f35 1"/>
              <a:gd name="f47" fmla="*/ 6757493 f34 1"/>
              <a:gd name="f48" fmla="*/ 8062868 f35 1"/>
              <a:gd name="f49" fmla="*/ 6858000 f34 1"/>
              <a:gd name="f50" fmla="*/ 1313765 f35 1"/>
              <a:gd name="f51" fmla="*/ 1217940 f35 1"/>
              <a:gd name="f52" fmla="*/ 0 f35 1"/>
              <a:gd name="f53" fmla="*/ 1535999 f35 1"/>
              <a:gd name="f54" fmla="+- f36 0 f1"/>
              <a:gd name="f55" fmla="*/ f39 1 9376632"/>
              <a:gd name="f56" fmla="*/ f40 1 6858000"/>
              <a:gd name="f57" fmla="*/ f41 1 9376632"/>
              <a:gd name="f58" fmla="*/ f42 1 9376632"/>
              <a:gd name="f59" fmla="*/ f43 1 6858000"/>
              <a:gd name="f60" fmla="*/ f44 1 9376632"/>
              <a:gd name="f61" fmla="*/ f45 1 6858000"/>
              <a:gd name="f62" fmla="*/ f46 1 9376632"/>
              <a:gd name="f63" fmla="*/ f47 1 6858000"/>
              <a:gd name="f64" fmla="*/ f48 1 9376632"/>
              <a:gd name="f65" fmla="*/ f49 1 6858000"/>
              <a:gd name="f66" fmla="*/ f50 1 9376632"/>
              <a:gd name="f67" fmla="*/ f51 1 9376632"/>
              <a:gd name="f68" fmla="*/ f52 1 9376632"/>
              <a:gd name="f69" fmla="*/ f53 1 9376632"/>
              <a:gd name="f70" fmla="*/ f30 1 f37"/>
              <a:gd name="f71" fmla="*/ f31 1 f37"/>
              <a:gd name="f72" fmla="*/ f30 1 f38"/>
              <a:gd name="f73" fmla="*/ f32 1 f38"/>
              <a:gd name="f74" fmla="*/ f55 1 f37"/>
              <a:gd name="f75" fmla="*/ f56 1 f38"/>
              <a:gd name="f76" fmla="*/ f57 1 f37"/>
              <a:gd name="f77" fmla="*/ f58 1 f37"/>
              <a:gd name="f78" fmla="*/ f59 1 f38"/>
              <a:gd name="f79" fmla="*/ f60 1 f37"/>
              <a:gd name="f80" fmla="*/ f61 1 f38"/>
              <a:gd name="f81" fmla="*/ f62 1 f37"/>
              <a:gd name="f82" fmla="*/ f63 1 f38"/>
              <a:gd name="f83" fmla="*/ f64 1 f37"/>
              <a:gd name="f84" fmla="*/ f65 1 f38"/>
              <a:gd name="f85" fmla="*/ f66 1 f37"/>
              <a:gd name="f86" fmla="*/ f67 1 f37"/>
              <a:gd name="f87" fmla="*/ f68 1 f37"/>
              <a:gd name="f88" fmla="*/ f69 1 f37"/>
              <a:gd name="f89" fmla="*/ f70 f28 1"/>
              <a:gd name="f90" fmla="*/ f71 f28 1"/>
              <a:gd name="f91" fmla="*/ f73 f29 1"/>
              <a:gd name="f92" fmla="*/ f72 f29 1"/>
              <a:gd name="f93" fmla="*/ f74 f28 1"/>
              <a:gd name="f94" fmla="*/ f75 f29 1"/>
              <a:gd name="f95" fmla="*/ f76 f28 1"/>
              <a:gd name="f96" fmla="*/ f77 f28 1"/>
              <a:gd name="f97" fmla="*/ f78 f29 1"/>
              <a:gd name="f98" fmla="*/ f79 f28 1"/>
              <a:gd name="f99" fmla="*/ f80 f29 1"/>
              <a:gd name="f100" fmla="*/ f81 f28 1"/>
              <a:gd name="f101" fmla="*/ f82 f29 1"/>
              <a:gd name="f102" fmla="*/ f83 f28 1"/>
              <a:gd name="f103" fmla="*/ f84 f29 1"/>
              <a:gd name="f104" fmla="*/ f85 f28 1"/>
              <a:gd name="f105" fmla="*/ f86 f28 1"/>
              <a:gd name="f106" fmla="*/ f87 f28 1"/>
              <a:gd name="f107" fmla="*/ f8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3" y="f94"/>
              </a:cxn>
              <a:cxn ang="f54">
                <a:pos x="f95" y="f94"/>
              </a:cxn>
              <a:cxn ang="f54">
                <a:pos x="f96" y="f97"/>
              </a:cxn>
              <a:cxn ang="f54">
                <a:pos x="f98" y="f99"/>
              </a:cxn>
              <a:cxn ang="f54">
                <a:pos x="f100" y="f101"/>
              </a:cxn>
              <a:cxn ang="f54">
                <a:pos x="f102" y="f103"/>
              </a:cxn>
              <a:cxn ang="f54">
                <a:pos x="f104" y="f103"/>
              </a:cxn>
              <a:cxn ang="f54">
                <a:pos x="f105" y="f101"/>
              </a:cxn>
              <a:cxn ang="f54">
                <a:pos x="f106" y="f99"/>
              </a:cxn>
              <a:cxn ang="f54">
                <a:pos x="f107" y="f97"/>
              </a:cxn>
            </a:cxnLst>
            <a:rect l="f89" t="f92" r="f90" b="f91"/>
            <a:pathLst>
              <a:path w="9376632" h="6858000">
                <a:moveTo>
                  <a:pt x="f8" y="f5"/>
                </a:moveTo>
                <a:lnTo>
                  <a:pt x="f9" y="f5"/>
                </a:lnTo>
                <a:lnTo>
                  <a:pt x="f10" y="f11"/>
                </a:lnTo>
                <a:cubicBezTo>
                  <a:pt x="f12" y="f13"/>
                  <a:pt x="f6" y="f14"/>
                  <a:pt x="f6" y="f15"/>
                </a:cubicBezTo>
                <a:cubicBezTo>
                  <a:pt x="f6" y="f16"/>
                  <a:pt x="f17" y="f18"/>
                  <a:pt x="f19" y="f20"/>
                </a:cubicBezTo>
                <a:lnTo>
                  <a:pt x="f21" y="f7"/>
                </a:lnTo>
                <a:lnTo>
                  <a:pt x="f22" y="f7"/>
                </a:lnTo>
                <a:lnTo>
                  <a:pt x="f23" y="f20"/>
                </a:lnTo>
                <a:cubicBezTo>
                  <a:pt x="f24" y="f18"/>
                  <a:pt x="f5" y="f16"/>
                  <a:pt x="f5" y="f15"/>
                </a:cubicBezTo>
                <a:cubicBezTo>
                  <a:pt x="f5" y="f14"/>
                  <a:pt x="f25" y="f13"/>
                  <a:pt x="f26" y="f11"/>
                </a:cubicBezTo>
                <a:close/>
              </a:path>
            </a:pathLst>
          </a:custGeom>
          <a:gradFill>
            <a:gsLst>
              <a:gs pos="0">
                <a:srgbClr val="4EA72E">
                  <a:alpha val="20000"/>
                </a:srgbClr>
              </a:gs>
              <a:gs pos="100000">
                <a:srgbClr val="156082">
                  <a:alpha val="40000"/>
                </a:srgbClr>
              </a:gs>
            </a:gsLst>
            <a:lin ang="12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560ADE9F-AC7A-5DF9-BE25-F6B12BA48940}"/>
              </a:ext>
            </a:extLst>
          </p:cNvPr>
          <p:cNvGrpSpPr/>
          <p:nvPr/>
        </p:nvGrpSpPr>
        <p:grpSpPr>
          <a:xfrm>
            <a:off x="1303404" y="3986"/>
            <a:ext cx="9772768" cy="6858000"/>
            <a:chOff x="1303404" y="3986"/>
            <a:chExt cx="9772768" cy="6858000"/>
          </a:xfrm>
        </p:grpSpPr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4CE34509-A559-32AD-5E4F-A38124FB292A}"/>
                </a:ext>
              </a:extLst>
            </p:cNvPr>
            <p:cNvSpPr/>
            <p:nvPr/>
          </p:nvSpPr>
          <p:spPr>
            <a:xfrm>
              <a:off x="1560551" y="3986"/>
              <a:ext cx="9313017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13016"/>
                <a:gd name="f7" fmla="val 6858000"/>
                <a:gd name="f8" fmla="val 6993556"/>
                <a:gd name="f9" fmla="val 7358516"/>
                <a:gd name="f10" fmla="val 7475006"/>
                <a:gd name="f11" fmla="val 82722"/>
                <a:gd name="f12" fmla="val 7592423"/>
                <a:gd name="f13" fmla="val 169778"/>
                <a:gd name="f14" fmla="val 7706366"/>
                <a:gd name="f15" fmla="val 261748"/>
                <a:gd name="f16" fmla="val 7816357"/>
                <a:gd name="f17" fmla="val 358482"/>
                <a:gd name="f18" fmla="val 8036559"/>
                <a:gd name="f19" fmla="val 551589"/>
                <a:gd name="f20" fmla="val 8239655"/>
                <a:gd name="f21" fmla="val 764905"/>
                <a:gd name="f22" fmla="val 8421752"/>
                <a:gd name="f23" fmla="val 995405"/>
                <a:gd name="f24" fmla="val 8604736"/>
                <a:gd name="f25" fmla="val 1225282"/>
                <a:gd name="f26" fmla="val 8763567"/>
                <a:gd name="f27" fmla="val 1474646"/>
                <a:gd name="f28" fmla="val 8897059"/>
                <a:gd name="f29" fmla="val 1737211"/>
                <a:gd name="f30" fmla="val 9029909"/>
                <a:gd name="f31" fmla="val 2000162"/>
                <a:gd name="f32" fmla="val 9134317"/>
                <a:gd name="f33" fmla="val 2277990"/>
                <a:gd name="f34" fmla="val 9206633"/>
                <a:gd name="f35" fmla="val 2564460"/>
                <a:gd name="f36" fmla="val 9242322"/>
                <a:gd name="f37" fmla="val 2707791"/>
                <a:gd name="f38" fmla="val 9269041"/>
                <a:gd name="f39" fmla="val 2853474"/>
                <a:gd name="f40" fmla="val 9286787"/>
                <a:gd name="f41" fmla="val 3000164"/>
                <a:gd name="f42" fmla="val 9304977"/>
                <a:gd name="f43" fmla="val 3146856"/>
                <a:gd name="f44" fmla="val 9314097"/>
                <a:gd name="f45" fmla="val 3294698"/>
                <a:gd name="f46" fmla="val 9312914"/>
                <a:gd name="f47" fmla="val 3442493"/>
                <a:gd name="f48" fmla="val 9309906"/>
                <a:gd name="f49" fmla="val 3737987"/>
                <a:gd name="f50" fmla="val 9270717"/>
                <a:gd name="f51" fmla="val 4033288"/>
                <a:gd name="f52" fmla="val 9190562"/>
                <a:gd name="f53" fmla="val 4316686"/>
                <a:gd name="f54" fmla="val 9150486"/>
                <a:gd name="f55" fmla="val 4458240"/>
                <a:gd name="f56" fmla="val 9103951"/>
                <a:gd name="f57" fmla="val 4597587"/>
                <a:gd name="f58" fmla="val 9043416"/>
                <a:gd name="f59" fmla="val 4734917"/>
                <a:gd name="f60" fmla="val 8982980"/>
                <a:gd name="f61" fmla="val 4871817"/>
                <a:gd name="f62" fmla="val 8908740"/>
                <a:gd name="f63" fmla="val 5007131"/>
                <a:gd name="f64" fmla="val 8809657"/>
                <a:gd name="f65" fmla="val 5128718"/>
                <a:gd name="f66" fmla="val 8760312"/>
                <a:gd name="f67" fmla="val 5189247"/>
                <a:gd name="f68" fmla="val 8706137"/>
                <a:gd name="f69" fmla="val 5246945"/>
                <a:gd name="f70" fmla="val 8645997"/>
                <a:gd name="f71" fmla="val 5297441"/>
                <a:gd name="f72" fmla="val 8586252"/>
                <a:gd name="f73" fmla="val 5348274"/>
                <a:gd name="f74" fmla="val 8522809"/>
                <a:gd name="f75" fmla="val 5393730"/>
                <a:gd name="f76" fmla="val 8457787"/>
                <a:gd name="f77" fmla="val 5433763"/>
                <a:gd name="f78" fmla="val 8392816"/>
                <a:gd name="f79" fmla="val 5474132"/>
                <a:gd name="f80" fmla="val 8326219"/>
                <a:gd name="f81" fmla="val 5508213"/>
                <a:gd name="f82" fmla="val 8260803"/>
                <a:gd name="f83" fmla="val 5541237"/>
                <a:gd name="f84" fmla="val 8195289"/>
                <a:gd name="f85" fmla="val 5574071"/>
                <a:gd name="f86" fmla="val 8130023"/>
                <a:gd name="f87" fmla="val 5604838"/>
                <a:gd name="f88" fmla="val 8066136"/>
                <a:gd name="f89" fmla="val 5635704"/>
                <a:gd name="f90" fmla="val 7938313"/>
                <a:gd name="f91" fmla="val 5697433"/>
                <a:gd name="f92" fmla="val 7815222"/>
                <a:gd name="f93" fmla="val 5762186"/>
                <a:gd name="f94" fmla="val 7698638"/>
                <a:gd name="f95" fmla="val 5837163"/>
                <a:gd name="f96" fmla="val 7582449"/>
                <a:gd name="f97" fmla="val 5912381"/>
                <a:gd name="f98" fmla="val 7471881"/>
                <a:gd name="f99" fmla="val 5996094"/>
                <a:gd name="f100" fmla="val 7370135"/>
                <a:gd name="f101" fmla="val 6090081"/>
                <a:gd name="f102" fmla="val 7319460"/>
                <a:gd name="f103" fmla="val 6136593"/>
                <a:gd name="f104" fmla="val 7268881"/>
                <a:gd name="f105" fmla="val 6186082"/>
                <a:gd name="f106" fmla="val 7218897"/>
                <a:gd name="f107" fmla="val 6235860"/>
                <a:gd name="f108" fmla="val 7168763"/>
                <a:gd name="f109" fmla="val 6285493"/>
                <a:gd name="f110" fmla="val 7119665"/>
                <a:gd name="f111" fmla="val 6336229"/>
                <a:gd name="f112" fmla="val 7070665"/>
                <a:gd name="f113" fmla="val 6387205"/>
                <a:gd name="f114" fmla="val 6972715"/>
                <a:gd name="f115" fmla="val 6489208"/>
                <a:gd name="f116" fmla="val 6876195"/>
                <a:gd name="f117" fmla="val 6593131"/>
                <a:gd name="f118" fmla="val 6779035"/>
                <a:gd name="f119" fmla="val 6697100"/>
                <a:gd name="f120" fmla="val 6730379"/>
                <a:gd name="f121" fmla="val 6748989"/>
                <a:gd name="f122" fmla="val 6681528"/>
                <a:gd name="f123" fmla="val 6800878"/>
                <a:gd name="f124" fmla="val 6631837"/>
                <a:gd name="f125" fmla="val 6852239"/>
                <a:gd name="f126" fmla="val 6626221"/>
                <a:gd name="f127" fmla="val 6424725"/>
                <a:gd name="f128" fmla="val 6527382"/>
                <a:gd name="f129" fmla="val 6756333"/>
                <a:gd name="f130" fmla="val 6576726"/>
                <a:gd name="f131" fmla="val 6705932"/>
                <a:gd name="f132" fmla="val 6625480"/>
                <a:gd name="f133" fmla="val 6654811"/>
                <a:gd name="f134" fmla="val 6674233"/>
                <a:gd name="f135" fmla="val 6603450"/>
                <a:gd name="f136" fmla="val 6771788"/>
                <a:gd name="f137" fmla="val 6500920"/>
                <a:gd name="f138" fmla="val 6868309"/>
                <a:gd name="f139" fmla="val 6396757"/>
                <a:gd name="f140" fmla="val 6965813"/>
                <a:gd name="f141" fmla="val 6292932"/>
                <a:gd name="f142" fmla="val 7112961"/>
                <a:gd name="f143" fmla="val 6137505"/>
                <a:gd name="f144" fmla="val 7162354"/>
                <a:gd name="f145" fmla="val 6085808"/>
                <a:gd name="f146" fmla="val 7211945"/>
                <a:gd name="f147" fmla="val 6034640"/>
                <a:gd name="f148" fmla="val 7264790"/>
                <a:gd name="f149" fmla="val 5983710"/>
                <a:gd name="f150" fmla="val 7472373"/>
                <a:gd name="f151" fmla="val 5779130"/>
                <a:gd name="f152" fmla="val 7721610"/>
                <a:gd name="f153" fmla="val 5610648"/>
                <a:gd name="f154" fmla="val 7974595"/>
                <a:gd name="f155" fmla="val 5470773"/>
                <a:gd name="f156" fmla="val 8099903"/>
                <a:gd name="f157" fmla="val 5399395"/>
                <a:gd name="f158" fmla="val 8224127"/>
                <a:gd name="f159" fmla="val 5332529"/>
                <a:gd name="f160" fmla="val 8331591"/>
                <a:gd name="f161" fmla="val 5254048"/>
                <a:gd name="f162" fmla="val 8439351"/>
                <a:gd name="f163" fmla="val 5176047"/>
                <a:gd name="f164" fmla="val 8529660"/>
                <a:gd name="f165" fmla="val 5085949"/>
                <a:gd name="f166" fmla="val 8599807"/>
                <a:gd name="f167" fmla="val 4980010"/>
                <a:gd name="f168" fmla="val 8671187"/>
                <a:gd name="f169" fmla="val 4875128"/>
                <a:gd name="f170" fmla="val 8723982"/>
                <a:gd name="f171" fmla="val 4756086"/>
                <a:gd name="f172" fmla="val 8766474"/>
                <a:gd name="f173" fmla="val 4631524"/>
                <a:gd name="f174" fmla="val 8808968"/>
                <a:gd name="f175" fmla="val 4507010"/>
                <a:gd name="f176" fmla="val 8840615"/>
                <a:gd name="f177" fmla="val 4375872"/>
                <a:gd name="f178" fmla="val 8865755"/>
                <a:gd name="f179" fmla="val 4244445"/>
                <a:gd name="f180" fmla="val 8871375"/>
                <a:gd name="f181" fmla="val 4211468"/>
                <a:gd name="f182" fmla="val 8878129"/>
                <a:gd name="f183" fmla="val 4178731"/>
                <a:gd name="f184" fmla="val 8882911"/>
                <a:gd name="f185" fmla="val 4145659"/>
                <a:gd name="f186" fmla="val 8897403"/>
                <a:gd name="f187" fmla="val 4046633"/>
                <a:gd name="f188" fmla="val 8908298"/>
                <a:gd name="f189" fmla="val 3947271"/>
                <a:gd name="f190" fmla="val 8912389"/>
                <a:gd name="f191" fmla="val 3914247"/>
                <a:gd name="f192" fmla="val 8913425"/>
                <a:gd name="f193" fmla="val 3880886"/>
                <a:gd name="f194" fmla="val 8916184"/>
                <a:gd name="f195" fmla="val 3847765"/>
                <a:gd name="f196" fmla="val 8925797"/>
                <a:gd name="f197" fmla="val 3715091"/>
                <a:gd name="f198" fmla="val 8925945"/>
                <a:gd name="f199" fmla="val 3582127"/>
                <a:gd name="f200" fmla="val 8920670"/>
                <a:gd name="f201" fmla="val 3449597"/>
                <a:gd name="f202" fmla="val 8914607"/>
                <a:gd name="f203" fmla="val 3350283"/>
                <a:gd name="f204" fmla="val 8911995"/>
                <a:gd name="f205" fmla="val 3317211"/>
                <a:gd name="f206" fmla="val 8908348"/>
                <a:gd name="f207" fmla="val 3284233"/>
                <a:gd name="f208" fmla="val 8905340"/>
                <a:gd name="f209" fmla="val 3251209"/>
                <a:gd name="f210" fmla="val 8902628"/>
                <a:gd name="f211" fmla="val 3218185"/>
                <a:gd name="f212" fmla="val 8897551"/>
                <a:gd name="f213" fmla="val 3185305"/>
                <a:gd name="f214" fmla="val 8893854"/>
                <a:gd name="f215" fmla="val 3152376"/>
                <a:gd name="f216" fmla="val 8890305"/>
                <a:gd name="f217" fmla="val 3119399"/>
                <a:gd name="f218" fmla="val 8884932"/>
                <a:gd name="f219" fmla="val 3086662"/>
                <a:gd name="f220" fmla="val 8879706"/>
                <a:gd name="f221" fmla="val 3053878"/>
                <a:gd name="f222" fmla="val 8858707"/>
                <a:gd name="f223" fmla="val 2922835"/>
                <a:gd name="f224" fmla="val 8831249"/>
                <a:gd name="f225" fmla="val 2792705"/>
                <a:gd name="f226" fmla="val 8797531"/>
                <a:gd name="f227" fmla="val 2663966"/>
                <a:gd name="f228" fmla="val 8728616"/>
                <a:gd name="f229" fmla="val 2406777"/>
                <a:gd name="f230" fmla="val 8635497"/>
                <a:gd name="f231" fmla="val 2155109"/>
                <a:gd name="f232" fmla="val 8520442"/>
                <a:gd name="f233" fmla="val 1911983"/>
                <a:gd name="f234" fmla="val 8462667"/>
                <a:gd name="f235" fmla="val 1790541"/>
                <a:gd name="f236" fmla="val 8400112"/>
                <a:gd name="f237" fmla="val 1670923"/>
                <a:gd name="f238" fmla="val 8332626"/>
                <a:gd name="f239" fmla="val 1553608"/>
                <a:gd name="f240" fmla="val 8265683"/>
                <a:gd name="f241" fmla="val 1436006"/>
                <a:gd name="f242" fmla="val 8192973"/>
                <a:gd name="f243" fmla="val 1321188"/>
                <a:gd name="f244" fmla="val 8116317"/>
                <a:gd name="f245" fmla="val 1208529"/>
                <a:gd name="f246" fmla="val 8039811"/>
                <a:gd name="f247" fmla="val 1095776"/>
                <a:gd name="f248" fmla="val 7958079"/>
                <a:gd name="f249" fmla="val 986094"/>
                <a:gd name="f250" fmla="val 7873293"/>
                <a:gd name="f251" fmla="val 878284"/>
                <a:gd name="f252" fmla="val 7787814"/>
                <a:gd name="f253" fmla="val 771002"/>
                <a:gd name="f254" fmla="val 7697999"/>
                <a:gd name="f255" fmla="val 666551"/>
                <a:gd name="f256" fmla="val 7604337"/>
                <a:gd name="f257" fmla="val 565125"/>
                <a:gd name="f258" fmla="val 7510479"/>
                <a:gd name="f259" fmla="val 463891"/>
                <a:gd name="f260" fmla="val 7413367"/>
                <a:gd name="f261" fmla="val 364818"/>
                <a:gd name="f262" fmla="val 7311128"/>
                <a:gd name="f263" fmla="val 270591"/>
                <a:gd name="f264" fmla="val 1752019"/>
                <a:gd name="f265" fmla="val 2155804"/>
                <a:gd name="f266" fmla="val 2103975"/>
                <a:gd name="f267" fmla="val 40789"/>
                <a:gd name="f268" fmla="val 1943592"/>
                <a:gd name="f269" fmla="val 173585"/>
                <a:gd name="f270" fmla="val 1793955"/>
                <a:gd name="f271" fmla="val 317500"/>
                <a:gd name="f272" fmla="val 1656310"/>
                <a:gd name="f273" fmla="val 470035"/>
                <a:gd name="f274" fmla="val 1288172"/>
                <a:gd name="f275" fmla="val 876939"/>
                <a:gd name="f276" fmla="val 1002998"/>
                <a:gd name="f277" fmla="val 1344708"/>
                <a:gd name="f278" fmla="val 806013"/>
                <a:gd name="f279" fmla="val 1841133"/>
                <a:gd name="f280" fmla="val 707818"/>
                <a:gd name="f281" fmla="val 2089538"/>
                <a:gd name="f282" fmla="val 630868"/>
                <a:gd name="f283" fmla="val 2345480"/>
                <a:gd name="f284" fmla="val 580685"/>
                <a:gd name="f285" fmla="val 2606364"/>
                <a:gd name="f286" fmla="val 530749"/>
                <a:gd name="f287" fmla="val 2867250"/>
                <a:gd name="f288" fmla="val 504868"/>
                <a:gd name="f289" fmla="val 3132119"/>
                <a:gd name="f290" fmla="val 503489"/>
                <a:gd name="f291" fmla="val 3397276"/>
                <a:gd name="f292" fmla="val 501467"/>
                <a:gd name="f293" fmla="val 3662434"/>
                <a:gd name="f294" fmla="val 524093"/>
                <a:gd name="f295" fmla="val 3927351"/>
                <a:gd name="f296" fmla="val 570135"/>
                <a:gd name="f297" fmla="val 4188235"/>
                <a:gd name="f298" fmla="val 615734"/>
                <a:gd name="f299" fmla="val 4449264"/>
                <a:gd name="f300" fmla="val 688642"/>
                <a:gd name="f301" fmla="val 4705493"/>
                <a:gd name="f302" fmla="val 783387"/>
                <a:gd name="f303" fmla="val 4953850"/>
                <a:gd name="f304" fmla="val 974357"/>
                <a:gd name="f305" fmla="val 5449796"/>
                <a:gd name="f306" fmla="val 1259630"/>
                <a:gd name="f307" fmla="val 5913773"/>
                <a:gd name="f308" fmla="val 1628014"/>
                <a:gd name="f309" fmla="val 6308245"/>
                <a:gd name="f310" fmla="val 1812182"/>
                <a:gd name="f311" fmla="val 6505481"/>
                <a:gd name="f312" fmla="val 2016215"/>
                <a:gd name="f313" fmla="val 6685052"/>
                <a:gd name="f314" fmla="val 2235998"/>
                <a:gd name="f315" fmla="val 6844829"/>
                <a:gd name="f316" fmla="val 2255028"/>
                <a:gd name="f317" fmla="val 1578787"/>
                <a:gd name="f318" fmla="val 1465153"/>
                <a:gd name="f319" fmla="val 6759050"/>
                <a:gd name="f320" fmla="val 1410086"/>
                <a:gd name="f321" fmla="val 6708726"/>
                <a:gd name="f322" fmla="val 1356236"/>
                <a:gd name="f323" fmla="val 6657104"/>
                <a:gd name="f324" fmla="val 1303650"/>
                <a:gd name="f325" fmla="val 6604267"/>
                <a:gd name="f326" fmla="val 883506"/>
                <a:gd name="f327" fmla="val 6181043"/>
                <a:gd name="f328" fmla="val 548150"/>
                <a:gd name="f329" fmla="val 5676072"/>
                <a:gd name="f330" fmla="val 323708"/>
                <a:gd name="f331" fmla="val 5126365"/>
                <a:gd name="f332" fmla="val 97737"/>
                <a:gd name="f333" fmla="val 4577139"/>
                <a:gd name="f334" fmla="val -10958"/>
                <a:gd name="f335" fmla="val 3981927"/>
                <a:gd name="f336" fmla="val 872"/>
                <a:gd name="f337" fmla="val 3391228"/>
                <a:gd name="f338" fmla="val 5951"/>
                <a:gd name="f339" fmla="val 3095783"/>
                <a:gd name="f340" fmla="val 40506"/>
                <a:gd name="f341" fmla="val 2800528"/>
                <a:gd name="f342" fmla="val 105428"/>
                <a:gd name="f343" fmla="val 2511899"/>
                <a:gd name="f344" fmla="val 170104"/>
                <a:gd name="f345" fmla="val 2223317"/>
                <a:gd name="f346" fmla="val 262089"/>
                <a:gd name="f347" fmla="val 1940399"/>
                <a:gd name="f348" fmla="val 384933"/>
                <a:gd name="f349" fmla="val 1670971"/>
                <a:gd name="f350" fmla="val 629092"/>
                <a:gd name="f351" fmla="val 1131344"/>
                <a:gd name="f352" fmla="val 991955"/>
                <a:gd name="f353" fmla="val 646919"/>
                <a:gd name="f354" fmla="val 1433593"/>
                <a:gd name="f355" fmla="val 256095"/>
                <a:gd name="f356" fmla="val 1488791"/>
                <a:gd name="f357" fmla="val 207206"/>
                <a:gd name="f358" fmla="val 1545179"/>
                <a:gd name="f359" fmla="val 159733"/>
                <a:gd name="f360" fmla="val 1602664"/>
                <a:gd name="f361" fmla="val 113704"/>
                <a:gd name="f362" fmla="+- 0 0 -90"/>
                <a:gd name="f363" fmla="*/ f3 1 9313016"/>
                <a:gd name="f364" fmla="*/ f4 1 6858000"/>
                <a:gd name="f365" fmla="val f5"/>
                <a:gd name="f366" fmla="val f6"/>
                <a:gd name="f367" fmla="val f7"/>
                <a:gd name="f368" fmla="*/ f362 f0 1"/>
                <a:gd name="f369" fmla="+- f367 0 f365"/>
                <a:gd name="f370" fmla="+- f366 0 f365"/>
                <a:gd name="f371" fmla="*/ f368 1 f2"/>
                <a:gd name="f372" fmla="*/ f370 1 9313016"/>
                <a:gd name="f373" fmla="*/ f369 1 6858000"/>
                <a:gd name="f374" fmla="*/ 6993556 f370 1"/>
                <a:gd name="f375" fmla="*/ 0 f369 1"/>
                <a:gd name="f376" fmla="*/ 7358516 f370 1"/>
                <a:gd name="f377" fmla="*/ 7475006 f370 1"/>
                <a:gd name="f378" fmla="*/ 82722 f369 1"/>
                <a:gd name="f379" fmla="*/ 7816357 f370 1"/>
                <a:gd name="f380" fmla="*/ 358482 f369 1"/>
                <a:gd name="f381" fmla="*/ 8421752 f370 1"/>
                <a:gd name="f382" fmla="*/ 995405 f369 1"/>
                <a:gd name="f383" fmla="*/ 8897059 f370 1"/>
                <a:gd name="f384" fmla="*/ 1737211 f369 1"/>
                <a:gd name="f385" fmla="*/ 9206633 f370 1"/>
                <a:gd name="f386" fmla="*/ 2564460 f369 1"/>
                <a:gd name="f387" fmla="*/ 9286787 f370 1"/>
                <a:gd name="f388" fmla="*/ 3000164 f369 1"/>
                <a:gd name="f389" fmla="*/ 9312914 f370 1"/>
                <a:gd name="f390" fmla="*/ 3442493 f369 1"/>
                <a:gd name="f391" fmla="*/ 9190562 f370 1"/>
                <a:gd name="f392" fmla="*/ 4316686 f369 1"/>
                <a:gd name="f393" fmla="*/ 9043416 f370 1"/>
                <a:gd name="f394" fmla="*/ 4734917 f369 1"/>
                <a:gd name="f395" fmla="*/ 8809657 f370 1"/>
                <a:gd name="f396" fmla="*/ 5128718 f369 1"/>
                <a:gd name="f397" fmla="*/ 8645997 f370 1"/>
                <a:gd name="f398" fmla="*/ 5297441 f369 1"/>
                <a:gd name="f399" fmla="*/ 8457787 f370 1"/>
                <a:gd name="f400" fmla="*/ 5433763 f369 1"/>
                <a:gd name="f401" fmla="*/ 8260803 f370 1"/>
                <a:gd name="f402" fmla="*/ 5541237 f369 1"/>
                <a:gd name="f403" fmla="*/ 8066136 f370 1"/>
                <a:gd name="f404" fmla="*/ 5635704 f369 1"/>
                <a:gd name="f405" fmla="*/ 7698638 f370 1"/>
                <a:gd name="f406" fmla="*/ 5837163 f369 1"/>
                <a:gd name="f407" fmla="*/ 7370135 f370 1"/>
                <a:gd name="f408" fmla="*/ 6090081 f369 1"/>
                <a:gd name="f409" fmla="*/ 7218897 f370 1"/>
                <a:gd name="f410" fmla="*/ 6235860 f369 1"/>
                <a:gd name="f411" fmla="*/ 7070665 f370 1"/>
                <a:gd name="f412" fmla="*/ 6387205 f369 1"/>
                <a:gd name="f413" fmla="*/ 6779035 f370 1"/>
                <a:gd name="f414" fmla="*/ 6697100 f369 1"/>
                <a:gd name="f415" fmla="*/ 6631837 f370 1"/>
                <a:gd name="f416" fmla="*/ 6852239 f369 1"/>
                <a:gd name="f417" fmla="*/ 6626221 f370 1"/>
                <a:gd name="f418" fmla="*/ 6858000 f369 1"/>
                <a:gd name="f419" fmla="*/ 6424725 f370 1"/>
                <a:gd name="f420" fmla="*/ 6527382 f370 1"/>
                <a:gd name="f421" fmla="*/ 6756333 f369 1"/>
                <a:gd name="f422" fmla="*/ 6674233 f370 1"/>
                <a:gd name="f423" fmla="*/ 6603450 f369 1"/>
                <a:gd name="f424" fmla="*/ 6965813 f370 1"/>
                <a:gd name="f425" fmla="*/ 6292932 f369 1"/>
                <a:gd name="f426" fmla="*/ 7112961 f370 1"/>
                <a:gd name="f427" fmla="*/ 6137505 f369 1"/>
                <a:gd name="f428" fmla="*/ 7264790 f370 1"/>
                <a:gd name="f429" fmla="*/ 5983710 f369 1"/>
                <a:gd name="f430" fmla="*/ 7974595 f370 1"/>
                <a:gd name="f431" fmla="*/ 5470773 f369 1"/>
                <a:gd name="f432" fmla="*/ 8331591 f370 1"/>
                <a:gd name="f433" fmla="*/ 5254048 f369 1"/>
                <a:gd name="f434" fmla="*/ 8599807 f370 1"/>
                <a:gd name="f435" fmla="*/ 4980010 f369 1"/>
                <a:gd name="f436" fmla="*/ 8766474 f370 1"/>
                <a:gd name="f437" fmla="*/ 4631524 f369 1"/>
                <a:gd name="f438" fmla="*/ 8865755 f370 1"/>
                <a:gd name="f439" fmla="*/ 4244445 f369 1"/>
                <a:gd name="f440" fmla="*/ 8882911 f370 1"/>
                <a:gd name="f441" fmla="*/ 4145659 f369 1"/>
                <a:gd name="f442" fmla="*/ 8897403 f370 1"/>
                <a:gd name="f443" fmla="*/ 4046633 f369 1"/>
                <a:gd name="f444" fmla="*/ 8908298 f370 1"/>
                <a:gd name="f445" fmla="*/ 3947271 f369 1"/>
                <a:gd name="f446" fmla="*/ 8916184 f370 1"/>
                <a:gd name="f447" fmla="*/ 3847765 f369 1"/>
                <a:gd name="f448" fmla="*/ 8920670 f370 1"/>
                <a:gd name="f449" fmla="*/ 3449597 f369 1"/>
                <a:gd name="f450" fmla="*/ 8914607 f370 1"/>
                <a:gd name="f451" fmla="*/ 3350283 f369 1"/>
                <a:gd name="f452" fmla="*/ 8905340 f370 1"/>
                <a:gd name="f453" fmla="*/ 3251209 f369 1"/>
                <a:gd name="f454" fmla="*/ 8893854 f370 1"/>
                <a:gd name="f455" fmla="*/ 3152376 f369 1"/>
                <a:gd name="f456" fmla="*/ 8879706 f370 1"/>
                <a:gd name="f457" fmla="*/ 3053878 f369 1"/>
                <a:gd name="f458" fmla="*/ 8797531 f370 1"/>
                <a:gd name="f459" fmla="*/ 2663966 f369 1"/>
                <a:gd name="f460" fmla="*/ 8520442 f370 1"/>
                <a:gd name="f461" fmla="*/ 1911983 f369 1"/>
                <a:gd name="f462" fmla="*/ 8332626 f370 1"/>
                <a:gd name="f463" fmla="*/ 1553608 f369 1"/>
                <a:gd name="f464" fmla="*/ 8116317 f370 1"/>
                <a:gd name="f465" fmla="*/ 1208529 f369 1"/>
                <a:gd name="f466" fmla="*/ 7873293 f370 1"/>
                <a:gd name="f467" fmla="*/ 878284 f369 1"/>
                <a:gd name="f468" fmla="*/ 7604337 f370 1"/>
                <a:gd name="f469" fmla="*/ 565125 f369 1"/>
                <a:gd name="f470" fmla="*/ 7311128 f370 1"/>
                <a:gd name="f471" fmla="*/ 270591 f369 1"/>
                <a:gd name="f472" fmla="*/ 1752019 f370 1"/>
                <a:gd name="f473" fmla="*/ 2155804 f370 1"/>
                <a:gd name="f474" fmla="*/ 2103975 f370 1"/>
                <a:gd name="f475" fmla="*/ 40789 f369 1"/>
                <a:gd name="f476" fmla="*/ 1656310 f370 1"/>
                <a:gd name="f477" fmla="*/ 470035 f369 1"/>
                <a:gd name="f478" fmla="*/ 806013 f370 1"/>
                <a:gd name="f479" fmla="*/ 1841133 f369 1"/>
                <a:gd name="f480" fmla="*/ 580685 f370 1"/>
                <a:gd name="f481" fmla="*/ 2606364 f369 1"/>
                <a:gd name="f482" fmla="*/ 503489 f370 1"/>
                <a:gd name="f483" fmla="*/ 3397276 f369 1"/>
                <a:gd name="f484" fmla="*/ 570135 f370 1"/>
                <a:gd name="f485" fmla="*/ 4188235 f369 1"/>
                <a:gd name="f486" fmla="*/ 783387 f370 1"/>
                <a:gd name="f487" fmla="*/ 4953850 f369 1"/>
                <a:gd name="f488" fmla="*/ 1628014 f370 1"/>
                <a:gd name="f489" fmla="*/ 6308245 f369 1"/>
                <a:gd name="f490" fmla="*/ 2235998 f370 1"/>
                <a:gd name="f491" fmla="*/ 6844829 f369 1"/>
                <a:gd name="f492" fmla="*/ 2255028 f370 1"/>
                <a:gd name="f493" fmla="*/ 1578787 f370 1"/>
                <a:gd name="f494" fmla="*/ 1465153 f370 1"/>
                <a:gd name="f495" fmla="*/ 6759050 f369 1"/>
                <a:gd name="f496" fmla="*/ 1303650 f370 1"/>
                <a:gd name="f497" fmla="*/ 6604267 f369 1"/>
                <a:gd name="f498" fmla="*/ 323708 f370 1"/>
                <a:gd name="f499" fmla="*/ 5126365 f369 1"/>
                <a:gd name="f500" fmla="*/ 872 f370 1"/>
                <a:gd name="f501" fmla="*/ 3391228 f369 1"/>
                <a:gd name="f502" fmla="*/ 105428 f370 1"/>
                <a:gd name="f503" fmla="*/ 2511899 f369 1"/>
                <a:gd name="f504" fmla="*/ 384933 f370 1"/>
                <a:gd name="f505" fmla="*/ 1670971 f369 1"/>
                <a:gd name="f506" fmla="*/ 1433593 f370 1"/>
                <a:gd name="f507" fmla="*/ 256095 f369 1"/>
                <a:gd name="f508" fmla="*/ 1602664 f370 1"/>
                <a:gd name="f509" fmla="*/ 113704 f369 1"/>
                <a:gd name="f510" fmla="+- f371 0 f1"/>
                <a:gd name="f511" fmla="*/ f374 1 9313016"/>
                <a:gd name="f512" fmla="*/ f375 1 6858000"/>
                <a:gd name="f513" fmla="*/ f376 1 9313016"/>
                <a:gd name="f514" fmla="*/ f377 1 9313016"/>
                <a:gd name="f515" fmla="*/ f378 1 6858000"/>
                <a:gd name="f516" fmla="*/ f379 1 9313016"/>
                <a:gd name="f517" fmla="*/ f380 1 6858000"/>
                <a:gd name="f518" fmla="*/ f381 1 9313016"/>
                <a:gd name="f519" fmla="*/ f382 1 6858000"/>
                <a:gd name="f520" fmla="*/ f383 1 9313016"/>
                <a:gd name="f521" fmla="*/ f384 1 6858000"/>
                <a:gd name="f522" fmla="*/ f385 1 9313016"/>
                <a:gd name="f523" fmla="*/ f386 1 6858000"/>
                <a:gd name="f524" fmla="*/ f387 1 9313016"/>
                <a:gd name="f525" fmla="*/ f388 1 6858000"/>
                <a:gd name="f526" fmla="*/ f389 1 9313016"/>
                <a:gd name="f527" fmla="*/ f390 1 6858000"/>
                <a:gd name="f528" fmla="*/ f391 1 9313016"/>
                <a:gd name="f529" fmla="*/ f392 1 6858000"/>
                <a:gd name="f530" fmla="*/ f393 1 9313016"/>
                <a:gd name="f531" fmla="*/ f394 1 6858000"/>
                <a:gd name="f532" fmla="*/ f395 1 9313016"/>
                <a:gd name="f533" fmla="*/ f396 1 6858000"/>
                <a:gd name="f534" fmla="*/ f397 1 9313016"/>
                <a:gd name="f535" fmla="*/ f398 1 6858000"/>
                <a:gd name="f536" fmla="*/ f399 1 9313016"/>
                <a:gd name="f537" fmla="*/ f400 1 6858000"/>
                <a:gd name="f538" fmla="*/ f401 1 9313016"/>
                <a:gd name="f539" fmla="*/ f402 1 6858000"/>
                <a:gd name="f540" fmla="*/ f403 1 9313016"/>
                <a:gd name="f541" fmla="*/ f404 1 6858000"/>
                <a:gd name="f542" fmla="*/ f405 1 9313016"/>
                <a:gd name="f543" fmla="*/ f406 1 6858000"/>
                <a:gd name="f544" fmla="*/ f407 1 9313016"/>
                <a:gd name="f545" fmla="*/ f408 1 6858000"/>
                <a:gd name="f546" fmla="*/ f409 1 9313016"/>
                <a:gd name="f547" fmla="*/ f410 1 6858000"/>
                <a:gd name="f548" fmla="*/ f411 1 9313016"/>
                <a:gd name="f549" fmla="*/ f412 1 6858000"/>
                <a:gd name="f550" fmla="*/ f413 1 9313016"/>
                <a:gd name="f551" fmla="*/ f414 1 6858000"/>
                <a:gd name="f552" fmla="*/ f415 1 9313016"/>
                <a:gd name="f553" fmla="*/ f416 1 6858000"/>
                <a:gd name="f554" fmla="*/ f417 1 9313016"/>
                <a:gd name="f555" fmla="*/ f418 1 6858000"/>
                <a:gd name="f556" fmla="*/ f419 1 9313016"/>
                <a:gd name="f557" fmla="*/ f420 1 9313016"/>
                <a:gd name="f558" fmla="*/ f421 1 6858000"/>
                <a:gd name="f559" fmla="*/ f422 1 9313016"/>
                <a:gd name="f560" fmla="*/ f423 1 6858000"/>
                <a:gd name="f561" fmla="*/ f424 1 9313016"/>
                <a:gd name="f562" fmla="*/ f425 1 6858000"/>
                <a:gd name="f563" fmla="*/ f426 1 9313016"/>
                <a:gd name="f564" fmla="*/ f427 1 6858000"/>
                <a:gd name="f565" fmla="*/ f428 1 9313016"/>
                <a:gd name="f566" fmla="*/ f429 1 6858000"/>
                <a:gd name="f567" fmla="*/ f430 1 9313016"/>
                <a:gd name="f568" fmla="*/ f431 1 6858000"/>
                <a:gd name="f569" fmla="*/ f432 1 9313016"/>
                <a:gd name="f570" fmla="*/ f433 1 6858000"/>
                <a:gd name="f571" fmla="*/ f434 1 9313016"/>
                <a:gd name="f572" fmla="*/ f435 1 6858000"/>
                <a:gd name="f573" fmla="*/ f436 1 9313016"/>
                <a:gd name="f574" fmla="*/ f437 1 6858000"/>
                <a:gd name="f575" fmla="*/ f438 1 9313016"/>
                <a:gd name="f576" fmla="*/ f439 1 6858000"/>
                <a:gd name="f577" fmla="*/ f440 1 9313016"/>
                <a:gd name="f578" fmla="*/ f441 1 6858000"/>
                <a:gd name="f579" fmla="*/ f442 1 9313016"/>
                <a:gd name="f580" fmla="*/ f443 1 6858000"/>
                <a:gd name="f581" fmla="*/ f444 1 9313016"/>
                <a:gd name="f582" fmla="*/ f445 1 6858000"/>
                <a:gd name="f583" fmla="*/ f446 1 9313016"/>
                <a:gd name="f584" fmla="*/ f447 1 6858000"/>
                <a:gd name="f585" fmla="*/ f448 1 9313016"/>
                <a:gd name="f586" fmla="*/ f449 1 6858000"/>
                <a:gd name="f587" fmla="*/ f450 1 9313016"/>
                <a:gd name="f588" fmla="*/ f451 1 6858000"/>
                <a:gd name="f589" fmla="*/ f452 1 9313016"/>
                <a:gd name="f590" fmla="*/ f453 1 6858000"/>
                <a:gd name="f591" fmla="*/ f454 1 9313016"/>
                <a:gd name="f592" fmla="*/ f455 1 6858000"/>
                <a:gd name="f593" fmla="*/ f456 1 9313016"/>
                <a:gd name="f594" fmla="*/ f457 1 6858000"/>
                <a:gd name="f595" fmla="*/ f458 1 9313016"/>
                <a:gd name="f596" fmla="*/ f459 1 6858000"/>
                <a:gd name="f597" fmla="*/ f460 1 9313016"/>
                <a:gd name="f598" fmla="*/ f461 1 6858000"/>
                <a:gd name="f599" fmla="*/ f462 1 9313016"/>
                <a:gd name="f600" fmla="*/ f463 1 6858000"/>
                <a:gd name="f601" fmla="*/ f464 1 9313016"/>
                <a:gd name="f602" fmla="*/ f465 1 6858000"/>
                <a:gd name="f603" fmla="*/ f466 1 9313016"/>
                <a:gd name="f604" fmla="*/ f467 1 6858000"/>
                <a:gd name="f605" fmla="*/ f468 1 9313016"/>
                <a:gd name="f606" fmla="*/ f469 1 6858000"/>
                <a:gd name="f607" fmla="*/ f470 1 9313016"/>
                <a:gd name="f608" fmla="*/ f471 1 6858000"/>
                <a:gd name="f609" fmla="*/ f472 1 9313016"/>
                <a:gd name="f610" fmla="*/ f473 1 9313016"/>
                <a:gd name="f611" fmla="*/ f474 1 9313016"/>
                <a:gd name="f612" fmla="*/ f475 1 6858000"/>
                <a:gd name="f613" fmla="*/ f476 1 9313016"/>
                <a:gd name="f614" fmla="*/ f477 1 6858000"/>
                <a:gd name="f615" fmla="*/ f478 1 9313016"/>
                <a:gd name="f616" fmla="*/ f479 1 6858000"/>
                <a:gd name="f617" fmla="*/ f480 1 9313016"/>
                <a:gd name="f618" fmla="*/ f481 1 6858000"/>
                <a:gd name="f619" fmla="*/ f482 1 9313016"/>
                <a:gd name="f620" fmla="*/ f483 1 6858000"/>
                <a:gd name="f621" fmla="*/ f484 1 9313016"/>
                <a:gd name="f622" fmla="*/ f485 1 6858000"/>
                <a:gd name="f623" fmla="*/ f486 1 9313016"/>
                <a:gd name="f624" fmla="*/ f487 1 6858000"/>
                <a:gd name="f625" fmla="*/ f488 1 9313016"/>
                <a:gd name="f626" fmla="*/ f489 1 6858000"/>
                <a:gd name="f627" fmla="*/ f490 1 9313016"/>
                <a:gd name="f628" fmla="*/ f491 1 6858000"/>
                <a:gd name="f629" fmla="*/ f492 1 9313016"/>
                <a:gd name="f630" fmla="*/ f493 1 9313016"/>
                <a:gd name="f631" fmla="*/ f494 1 9313016"/>
                <a:gd name="f632" fmla="*/ f495 1 6858000"/>
                <a:gd name="f633" fmla="*/ f496 1 9313016"/>
                <a:gd name="f634" fmla="*/ f497 1 6858000"/>
                <a:gd name="f635" fmla="*/ f498 1 9313016"/>
                <a:gd name="f636" fmla="*/ f499 1 6858000"/>
                <a:gd name="f637" fmla="*/ f500 1 9313016"/>
                <a:gd name="f638" fmla="*/ f501 1 6858000"/>
                <a:gd name="f639" fmla="*/ f502 1 9313016"/>
                <a:gd name="f640" fmla="*/ f503 1 6858000"/>
                <a:gd name="f641" fmla="*/ f504 1 9313016"/>
                <a:gd name="f642" fmla="*/ f505 1 6858000"/>
                <a:gd name="f643" fmla="*/ f506 1 9313016"/>
                <a:gd name="f644" fmla="*/ f507 1 6858000"/>
                <a:gd name="f645" fmla="*/ f508 1 9313016"/>
                <a:gd name="f646" fmla="*/ f509 1 6858000"/>
                <a:gd name="f647" fmla="*/ f365 1 f372"/>
                <a:gd name="f648" fmla="*/ f366 1 f372"/>
                <a:gd name="f649" fmla="*/ f365 1 f373"/>
                <a:gd name="f650" fmla="*/ f367 1 f373"/>
                <a:gd name="f651" fmla="*/ f511 1 f372"/>
                <a:gd name="f652" fmla="*/ f512 1 f373"/>
                <a:gd name="f653" fmla="*/ f513 1 f372"/>
                <a:gd name="f654" fmla="*/ f514 1 f372"/>
                <a:gd name="f655" fmla="*/ f515 1 f373"/>
                <a:gd name="f656" fmla="*/ f516 1 f372"/>
                <a:gd name="f657" fmla="*/ f517 1 f373"/>
                <a:gd name="f658" fmla="*/ f518 1 f372"/>
                <a:gd name="f659" fmla="*/ f519 1 f373"/>
                <a:gd name="f660" fmla="*/ f520 1 f372"/>
                <a:gd name="f661" fmla="*/ f521 1 f373"/>
                <a:gd name="f662" fmla="*/ f522 1 f372"/>
                <a:gd name="f663" fmla="*/ f523 1 f373"/>
                <a:gd name="f664" fmla="*/ f524 1 f372"/>
                <a:gd name="f665" fmla="*/ f525 1 f373"/>
                <a:gd name="f666" fmla="*/ f526 1 f372"/>
                <a:gd name="f667" fmla="*/ f527 1 f373"/>
                <a:gd name="f668" fmla="*/ f528 1 f372"/>
                <a:gd name="f669" fmla="*/ f529 1 f373"/>
                <a:gd name="f670" fmla="*/ f530 1 f372"/>
                <a:gd name="f671" fmla="*/ f531 1 f373"/>
                <a:gd name="f672" fmla="*/ f532 1 f372"/>
                <a:gd name="f673" fmla="*/ f533 1 f373"/>
                <a:gd name="f674" fmla="*/ f534 1 f372"/>
                <a:gd name="f675" fmla="*/ f535 1 f373"/>
                <a:gd name="f676" fmla="*/ f536 1 f372"/>
                <a:gd name="f677" fmla="*/ f537 1 f373"/>
                <a:gd name="f678" fmla="*/ f538 1 f372"/>
                <a:gd name="f679" fmla="*/ f539 1 f373"/>
                <a:gd name="f680" fmla="*/ f540 1 f372"/>
                <a:gd name="f681" fmla="*/ f541 1 f373"/>
                <a:gd name="f682" fmla="*/ f542 1 f372"/>
                <a:gd name="f683" fmla="*/ f543 1 f373"/>
                <a:gd name="f684" fmla="*/ f544 1 f372"/>
                <a:gd name="f685" fmla="*/ f545 1 f373"/>
                <a:gd name="f686" fmla="*/ f546 1 f372"/>
                <a:gd name="f687" fmla="*/ f547 1 f373"/>
                <a:gd name="f688" fmla="*/ f548 1 f372"/>
                <a:gd name="f689" fmla="*/ f549 1 f373"/>
                <a:gd name="f690" fmla="*/ f550 1 f372"/>
                <a:gd name="f691" fmla="*/ f551 1 f373"/>
                <a:gd name="f692" fmla="*/ f552 1 f372"/>
                <a:gd name="f693" fmla="*/ f553 1 f373"/>
                <a:gd name="f694" fmla="*/ f554 1 f372"/>
                <a:gd name="f695" fmla="*/ f555 1 f373"/>
                <a:gd name="f696" fmla="*/ f556 1 f372"/>
                <a:gd name="f697" fmla="*/ f557 1 f372"/>
                <a:gd name="f698" fmla="*/ f558 1 f373"/>
                <a:gd name="f699" fmla="*/ f559 1 f372"/>
                <a:gd name="f700" fmla="*/ f560 1 f373"/>
                <a:gd name="f701" fmla="*/ f561 1 f372"/>
                <a:gd name="f702" fmla="*/ f562 1 f373"/>
                <a:gd name="f703" fmla="*/ f563 1 f372"/>
                <a:gd name="f704" fmla="*/ f564 1 f373"/>
                <a:gd name="f705" fmla="*/ f565 1 f372"/>
                <a:gd name="f706" fmla="*/ f566 1 f373"/>
                <a:gd name="f707" fmla="*/ f567 1 f372"/>
                <a:gd name="f708" fmla="*/ f568 1 f373"/>
                <a:gd name="f709" fmla="*/ f569 1 f372"/>
                <a:gd name="f710" fmla="*/ f570 1 f373"/>
                <a:gd name="f711" fmla="*/ f571 1 f372"/>
                <a:gd name="f712" fmla="*/ f572 1 f373"/>
                <a:gd name="f713" fmla="*/ f573 1 f372"/>
                <a:gd name="f714" fmla="*/ f574 1 f373"/>
                <a:gd name="f715" fmla="*/ f575 1 f372"/>
                <a:gd name="f716" fmla="*/ f576 1 f373"/>
                <a:gd name="f717" fmla="*/ f577 1 f372"/>
                <a:gd name="f718" fmla="*/ f578 1 f373"/>
                <a:gd name="f719" fmla="*/ f579 1 f372"/>
                <a:gd name="f720" fmla="*/ f580 1 f373"/>
                <a:gd name="f721" fmla="*/ f581 1 f372"/>
                <a:gd name="f722" fmla="*/ f582 1 f373"/>
                <a:gd name="f723" fmla="*/ f583 1 f372"/>
                <a:gd name="f724" fmla="*/ f584 1 f373"/>
                <a:gd name="f725" fmla="*/ f585 1 f372"/>
                <a:gd name="f726" fmla="*/ f586 1 f373"/>
                <a:gd name="f727" fmla="*/ f587 1 f372"/>
                <a:gd name="f728" fmla="*/ f588 1 f373"/>
                <a:gd name="f729" fmla="*/ f589 1 f372"/>
                <a:gd name="f730" fmla="*/ f590 1 f373"/>
                <a:gd name="f731" fmla="*/ f591 1 f372"/>
                <a:gd name="f732" fmla="*/ f592 1 f373"/>
                <a:gd name="f733" fmla="*/ f593 1 f372"/>
                <a:gd name="f734" fmla="*/ f594 1 f373"/>
                <a:gd name="f735" fmla="*/ f595 1 f372"/>
                <a:gd name="f736" fmla="*/ f596 1 f373"/>
                <a:gd name="f737" fmla="*/ f597 1 f372"/>
                <a:gd name="f738" fmla="*/ f598 1 f373"/>
                <a:gd name="f739" fmla="*/ f599 1 f372"/>
                <a:gd name="f740" fmla="*/ f600 1 f373"/>
                <a:gd name="f741" fmla="*/ f601 1 f372"/>
                <a:gd name="f742" fmla="*/ f602 1 f373"/>
                <a:gd name="f743" fmla="*/ f603 1 f372"/>
                <a:gd name="f744" fmla="*/ f604 1 f373"/>
                <a:gd name="f745" fmla="*/ f605 1 f372"/>
                <a:gd name="f746" fmla="*/ f606 1 f373"/>
                <a:gd name="f747" fmla="*/ f607 1 f372"/>
                <a:gd name="f748" fmla="*/ f608 1 f373"/>
                <a:gd name="f749" fmla="*/ f609 1 f372"/>
                <a:gd name="f750" fmla="*/ f610 1 f372"/>
                <a:gd name="f751" fmla="*/ f611 1 f372"/>
                <a:gd name="f752" fmla="*/ f612 1 f373"/>
                <a:gd name="f753" fmla="*/ f613 1 f372"/>
                <a:gd name="f754" fmla="*/ f614 1 f373"/>
                <a:gd name="f755" fmla="*/ f615 1 f372"/>
                <a:gd name="f756" fmla="*/ f616 1 f373"/>
                <a:gd name="f757" fmla="*/ f617 1 f372"/>
                <a:gd name="f758" fmla="*/ f618 1 f373"/>
                <a:gd name="f759" fmla="*/ f619 1 f372"/>
                <a:gd name="f760" fmla="*/ f620 1 f373"/>
                <a:gd name="f761" fmla="*/ f621 1 f372"/>
                <a:gd name="f762" fmla="*/ f622 1 f373"/>
                <a:gd name="f763" fmla="*/ f623 1 f372"/>
                <a:gd name="f764" fmla="*/ f624 1 f373"/>
                <a:gd name="f765" fmla="*/ f625 1 f372"/>
                <a:gd name="f766" fmla="*/ f626 1 f373"/>
                <a:gd name="f767" fmla="*/ f627 1 f372"/>
                <a:gd name="f768" fmla="*/ f628 1 f373"/>
                <a:gd name="f769" fmla="*/ f629 1 f372"/>
                <a:gd name="f770" fmla="*/ f630 1 f372"/>
                <a:gd name="f771" fmla="*/ f631 1 f372"/>
                <a:gd name="f772" fmla="*/ f632 1 f373"/>
                <a:gd name="f773" fmla="*/ f633 1 f372"/>
                <a:gd name="f774" fmla="*/ f634 1 f373"/>
                <a:gd name="f775" fmla="*/ f635 1 f372"/>
                <a:gd name="f776" fmla="*/ f636 1 f373"/>
                <a:gd name="f777" fmla="*/ f637 1 f372"/>
                <a:gd name="f778" fmla="*/ f638 1 f373"/>
                <a:gd name="f779" fmla="*/ f639 1 f372"/>
                <a:gd name="f780" fmla="*/ f640 1 f373"/>
                <a:gd name="f781" fmla="*/ f641 1 f372"/>
                <a:gd name="f782" fmla="*/ f642 1 f373"/>
                <a:gd name="f783" fmla="*/ f643 1 f372"/>
                <a:gd name="f784" fmla="*/ f644 1 f373"/>
                <a:gd name="f785" fmla="*/ f645 1 f372"/>
                <a:gd name="f786" fmla="*/ f646 1 f373"/>
                <a:gd name="f787" fmla="*/ f647 f363 1"/>
                <a:gd name="f788" fmla="*/ f648 f363 1"/>
                <a:gd name="f789" fmla="*/ f650 f364 1"/>
                <a:gd name="f790" fmla="*/ f649 f364 1"/>
                <a:gd name="f791" fmla="*/ f651 f363 1"/>
                <a:gd name="f792" fmla="*/ f652 f364 1"/>
                <a:gd name="f793" fmla="*/ f653 f363 1"/>
                <a:gd name="f794" fmla="*/ f654 f363 1"/>
                <a:gd name="f795" fmla="*/ f655 f364 1"/>
                <a:gd name="f796" fmla="*/ f656 f363 1"/>
                <a:gd name="f797" fmla="*/ f657 f364 1"/>
                <a:gd name="f798" fmla="*/ f658 f363 1"/>
                <a:gd name="f799" fmla="*/ f659 f364 1"/>
                <a:gd name="f800" fmla="*/ f660 f363 1"/>
                <a:gd name="f801" fmla="*/ f661 f364 1"/>
                <a:gd name="f802" fmla="*/ f662 f363 1"/>
                <a:gd name="f803" fmla="*/ f663 f364 1"/>
                <a:gd name="f804" fmla="*/ f664 f363 1"/>
                <a:gd name="f805" fmla="*/ f665 f364 1"/>
                <a:gd name="f806" fmla="*/ f666 f363 1"/>
                <a:gd name="f807" fmla="*/ f667 f364 1"/>
                <a:gd name="f808" fmla="*/ f668 f363 1"/>
                <a:gd name="f809" fmla="*/ f669 f364 1"/>
                <a:gd name="f810" fmla="*/ f670 f363 1"/>
                <a:gd name="f811" fmla="*/ f671 f364 1"/>
                <a:gd name="f812" fmla="*/ f672 f363 1"/>
                <a:gd name="f813" fmla="*/ f673 f364 1"/>
                <a:gd name="f814" fmla="*/ f674 f363 1"/>
                <a:gd name="f815" fmla="*/ f675 f364 1"/>
                <a:gd name="f816" fmla="*/ f676 f363 1"/>
                <a:gd name="f817" fmla="*/ f677 f364 1"/>
                <a:gd name="f818" fmla="*/ f678 f363 1"/>
                <a:gd name="f819" fmla="*/ f679 f364 1"/>
                <a:gd name="f820" fmla="*/ f680 f363 1"/>
                <a:gd name="f821" fmla="*/ f681 f364 1"/>
                <a:gd name="f822" fmla="*/ f682 f363 1"/>
                <a:gd name="f823" fmla="*/ f683 f364 1"/>
                <a:gd name="f824" fmla="*/ f684 f363 1"/>
                <a:gd name="f825" fmla="*/ f685 f364 1"/>
                <a:gd name="f826" fmla="*/ f686 f363 1"/>
                <a:gd name="f827" fmla="*/ f687 f364 1"/>
                <a:gd name="f828" fmla="*/ f688 f363 1"/>
                <a:gd name="f829" fmla="*/ f689 f364 1"/>
                <a:gd name="f830" fmla="*/ f690 f363 1"/>
                <a:gd name="f831" fmla="*/ f691 f364 1"/>
                <a:gd name="f832" fmla="*/ f692 f363 1"/>
                <a:gd name="f833" fmla="*/ f693 f364 1"/>
                <a:gd name="f834" fmla="*/ f694 f363 1"/>
                <a:gd name="f835" fmla="*/ f695 f364 1"/>
                <a:gd name="f836" fmla="*/ f696 f363 1"/>
                <a:gd name="f837" fmla="*/ f697 f363 1"/>
                <a:gd name="f838" fmla="*/ f698 f364 1"/>
                <a:gd name="f839" fmla="*/ f699 f363 1"/>
                <a:gd name="f840" fmla="*/ f700 f364 1"/>
                <a:gd name="f841" fmla="*/ f701 f363 1"/>
                <a:gd name="f842" fmla="*/ f702 f364 1"/>
                <a:gd name="f843" fmla="*/ f703 f363 1"/>
                <a:gd name="f844" fmla="*/ f704 f364 1"/>
                <a:gd name="f845" fmla="*/ f705 f363 1"/>
                <a:gd name="f846" fmla="*/ f706 f364 1"/>
                <a:gd name="f847" fmla="*/ f707 f363 1"/>
                <a:gd name="f848" fmla="*/ f708 f364 1"/>
                <a:gd name="f849" fmla="*/ f709 f363 1"/>
                <a:gd name="f850" fmla="*/ f710 f364 1"/>
                <a:gd name="f851" fmla="*/ f711 f363 1"/>
                <a:gd name="f852" fmla="*/ f712 f364 1"/>
                <a:gd name="f853" fmla="*/ f713 f363 1"/>
                <a:gd name="f854" fmla="*/ f714 f364 1"/>
                <a:gd name="f855" fmla="*/ f715 f363 1"/>
                <a:gd name="f856" fmla="*/ f716 f364 1"/>
                <a:gd name="f857" fmla="*/ f717 f363 1"/>
                <a:gd name="f858" fmla="*/ f718 f364 1"/>
                <a:gd name="f859" fmla="*/ f719 f363 1"/>
                <a:gd name="f860" fmla="*/ f720 f364 1"/>
                <a:gd name="f861" fmla="*/ f721 f363 1"/>
                <a:gd name="f862" fmla="*/ f722 f364 1"/>
                <a:gd name="f863" fmla="*/ f723 f363 1"/>
                <a:gd name="f864" fmla="*/ f724 f364 1"/>
                <a:gd name="f865" fmla="*/ f725 f363 1"/>
                <a:gd name="f866" fmla="*/ f726 f364 1"/>
                <a:gd name="f867" fmla="*/ f727 f363 1"/>
                <a:gd name="f868" fmla="*/ f728 f364 1"/>
                <a:gd name="f869" fmla="*/ f729 f363 1"/>
                <a:gd name="f870" fmla="*/ f730 f364 1"/>
                <a:gd name="f871" fmla="*/ f731 f363 1"/>
                <a:gd name="f872" fmla="*/ f732 f364 1"/>
                <a:gd name="f873" fmla="*/ f733 f363 1"/>
                <a:gd name="f874" fmla="*/ f734 f364 1"/>
                <a:gd name="f875" fmla="*/ f735 f363 1"/>
                <a:gd name="f876" fmla="*/ f736 f364 1"/>
                <a:gd name="f877" fmla="*/ f737 f363 1"/>
                <a:gd name="f878" fmla="*/ f738 f364 1"/>
                <a:gd name="f879" fmla="*/ f739 f363 1"/>
                <a:gd name="f880" fmla="*/ f740 f364 1"/>
                <a:gd name="f881" fmla="*/ f741 f363 1"/>
                <a:gd name="f882" fmla="*/ f742 f364 1"/>
                <a:gd name="f883" fmla="*/ f743 f363 1"/>
                <a:gd name="f884" fmla="*/ f744 f364 1"/>
                <a:gd name="f885" fmla="*/ f745 f363 1"/>
                <a:gd name="f886" fmla="*/ f746 f364 1"/>
                <a:gd name="f887" fmla="*/ f747 f363 1"/>
                <a:gd name="f888" fmla="*/ f748 f364 1"/>
                <a:gd name="f889" fmla="*/ f749 f363 1"/>
                <a:gd name="f890" fmla="*/ f750 f363 1"/>
                <a:gd name="f891" fmla="*/ f751 f363 1"/>
                <a:gd name="f892" fmla="*/ f752 f364 1"/>
                <a:gd name="f893" fmla="*/ f753 f363 1"/>
                <a:gd name="f894" fmla="*/ f754 f364 1"/>
                <a:gd name="f895" fmla="*/ f755 f363 1"/>
                <a:gd name="f896" fmla="*/ f756 f364 1"/>
                <a:gd name="f897" fmla="*/ f757 f363 1"/>
                <a:gd name="f898" fmla="*/ f758 f364 1"/>
                <a:gd name="f899" fmla="*/ f759 f363 1"/>
                <a:gd name="f900" fmla="*/ f760 f364 1"/>
                <a:gd name="f901" fmla="*/ f761 f363 1"/>
                <a:gd name="f902" fmla="*/ f762 f364 1"/>
                <a:gd name="f903" fmla="*/ f763 f363 1"/>
                <a:gd name="f904" fmla="*/ f764 f364 1"/>
                <a:gd name="f905" fmla="*/ f765 f363 1"/>
                <a:gd name="f906" fmla="*/ f766 f364 1"/>
                <a:gd name="f907" fmla="*/ f767 f363 1"/>
                <a:gd name="f908" fmla="*/ f768 f364 1"/>
                <a:gd name="f909" fmla="*/ f769 f363 1"/>
                <a:gd name="f910" fmla="*/ f770 f363 1"/>
                <a:gd name="f911" fmla="*/ f771 f363 1"/>
                <a:gd name="f912" fmla="*/ f772 f364 1"/>
                <a:gd name="f913" fmla="*/ f773 f363 1"/>
                <a:gd name="f914" fmla="*/ f774 f364 1"/>
                <a:gd name="f915" fmla="*/ f775 f363 1"/>
                <a:gd name="f916" fmla="*/ f776 f364 1"/>
                <a:gd name="f917" fmla="*/ f777 f363 1"/>
                <a:gd name="f918" fmla="*/ f778 f364 1"/>
                <a:gd name="f919" fmla="*/ f779 f363 1"/>
                <a:gd name="f920" fmla="*/ f780 f364 1"/>
                <a:gd name="f921" fmla="*/ f781 f363 1"/>
                <a:gd name="f922" fmla="*/ f782 f364 1"/>
                <a:gd name="f923" fmla="*/ f783 f363 1"/>
                <a:gd name="f924" fmla="*/ f784 f364 1"/>
                <a:gd name="f925" fmla="*/ f785 f363 1"/>
                <a:gd name="f926" fmla="*/ f786 f3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0">
                  <a:pos x="f791" y="f792"/>
                </a:cxn>
                <a:cxn ang="f510">
                  <a:pos x="f793" y="f792"/>
                </a:cxn>
                <a:cxn ang="f510">
                  <a:pos x="f794" y="f795"/>
                </a:cxn>
                <a:cxn ang="f510">
                  <a:pos x="f796" y="f797"/>
                </a:cxn>
                <a:cxn ang="f510">
                  <a:pos x="f798" y="f799"/>
                </a:cxn>
                <a:cxn ang="f510">
                  <a:pos x="f800" y="f801"/>
                </a:cxn>
                <a:cxn ang="f510">
                  <a:pos x="f802" y="f803"/>
                </a:cxn>
                <a:cxn ang="f510">
                  <a:pos x="f804" y="f805"/>
                </a:cxn>
                <a:cxn ang="f510">
                  <a:pos x="f806" y="f807"/>
                </a:cxn>
                <a:cxn ang="f510">
                  <a:pos x="f808" y="f809"/>
                </a:cxn>
                <a:cxn ang="f510">
                  <a:pos x="f810" y="f811"/>
                </a:cxn>
                <a:cxn ang="f510">
                  <a:pos x="f812" y="f813"/>
                </a:cxn>
                <a:cxn ang="f510">
                  <a:pos x="f814" y="f815"/>
                </a:cxn>
                <a:cxn ang="f510">
                  <a:pos x="f816" y="f817"/>
                </a:cxn>
                <a:cxn ang="f510">
                  <a:pos x="f818" y="f819"/>
                </a:cxn>
                <a:cxn ang="f510">
                  <a:pos x="f820" y="f821"/>
                </a:cxn>
                <a:cxn ang="f510">
                  <a:pos x="f822" y="f823"/>
                </a:cxn>
                <a:cxn ang="f510">
                  <a:pos x="f824" y="f825"/>
                </a:cxn>
                <a:cxn ang="f510">
                  <a:pos x="f826" y="f827"/>
                </a:cxn>
                <a:cxn ang="f510">
                  <a:pos x="f828" y="f829"/>
                </a:cxn>
                <a:cxn ang="f510">
                  <a:pos x="f830" y="f831"/>
                </a:cxn>
                <a:cxn ang="f510">
                  <a:pos x="f832" y="f833"/>
                </a:cxn>
                <a:cxn ang="f510">
                  <a:pos x="f834" y="f835"/>
                </a:cxn>
                <a:cxn ang="f510">
                  <a:pos x="f836" y="f835"/>
                </a:cxn>
                <a:cxn ang="f510">
                  <a:pos x="f837" y="f838"/>
                </a:cxn>
                <a:cxn ang="f510">
                  <a:pos x="f839" y="f840"/>
                </a:cxn>
                <a:cxn ang="f510">
                  <a:pos x="f841" y="f842"/>
                </a:cxn>
                <a:cxn ang="f510">
                  <a:pos x="f843" y="f844"/>
                </a:cxn>
                <a:cxn ang="f510">
                  <a:pos x="f845" y="f846"/>
                </a:cxn>
                <a:cxn ang="f510">
                  <a:pos x="f847" y="f848"/>
                </a:cxn>
                <a:cxn ang="f510">
                  <a:pos x="f849" y="f850"/>
                </a:cxn>
                <a:cxn ang="f510">
                  <a:pos x="f851" y="f852"/>
                </a:cxn>
                <a:cxn ang="f510">
                  <a:pos x="f853" y="f854"/>
                </a:cxn>
                <a:cxn ang="f510">
                  <a:pos x="f855" y="f856"/>
                </a:cxn>
                <a:cxn ang="f510">
                  <a:pos x="f857" y="f858"/>
                </a:cxn>
                <a:cxn ang="f510">
                  <a:pos x="f859" y="f860"/>
                </a:cxn>
                <a:cxn ang="f510">
                  <a:pos x="f861" y="f862"/>
                </a:cxn>
                <a:cxn ang="f510">
                  <a:pos x="f863" y="f864"/>
                </a:cxn>
                <a:cxn ang="f510">
                  <a:pos x="f865" y="f866"/>
                </a:cxn>
                <a:cxn ang="f510">
                  <a:pos x="f867" y="f868"/>
                </a:cxn>
                <a:cxn ang="f510">
                  <a:pos x="f869" y="f870"/>
                </a:cxn>
                <a:cxn ang="f510">
                  <a:pos x="f871" y="f872"/>
                </a:cxn>
                <a:cxn ang="f510">
                  <a:pos x="f873" y="f874"/>
                </a:cxn>
                <a:cxn ang="f510">
                  <a:pos x="f875" y="f876"/>
                </a:cxn>
                <a:cxn ang="f510">
                  <a:pos x="f877" y="f878"/>
                </a:cxn>
                <a:cxn ang="f510">
                  <a:pos x="f879" y="f880"/>
                </a:cxn>
                <a:cxn ang="f510">
                  <a:pos x="f881" y="f882"/>
                </a:cxn>
                <a:cxn ang="f510">
                  <a:pos x="f883" y="f884"/>
                </a:cxn>
                <a:cxn ang="f510">
                  <a:pos x="f885" y="f886"/>
                </a:cxn>
                <a:cxn ang="f510">
                  <a:pos x="f887" y="f888"/>
                </a:cxn>
                <a:cxn ang="f510">
                  <a:pos x="f889" y="f792"/>
                </a:cxn>
                <a:cxn ang="f510">
                  <a:pos x="f890" y="f792"/>
                </a:cxn>
                <a:cxn ang="f510">
                  <a:pos x="f891" y="f892"/>
                </a:cxn>
                <a:cxn ang="f510">
                  <a:pos x="f893" y="f894"/>
                </a:cxn>
                <a:cxn ang="f510">
                  <a:pos x="f895" y="f896"/>
                </a:cxn>
                <a:cxn ang="f510">
                  <a:pos x="f897" y="f898"/>
                </a:cxn>
                <a:cxn ang="f510">
                  <a:pos x="f899" y="f900"/>
                </a:cxn>
                <a:cxn ang="f510">
                  <a:pos x="f901" y="f902"/>
                </a:cxn>
                <a:cxn ang="f510">
                  <a:pos x="f903" y="f904"/>
                </a:cxn>
                <a:cxn ang="f510">
                  <a:pos x="f905" y="f906"/>
                </a:cxn>
                <a:cxn ang="f510">
                  <a:pos x="f907" y="f908"/>
                </a:cxn>
                <a:cxn ang="f510">
                  <a:pos x="f909" y="f835"/>
                </a:cxn>
                <a:cxn ang="f510">
                  <a:pos x="f910" y="f835"/>
                </a:cxn>
                <a:cxn ang="f510">
                  <a:pos x="f911" y="f912"/>
                </a:cxn>
                <a:cxn ang="f510">
                  <a:pos x="f913" y="f914"/>
                </a:cxn>
                <a:cxn ang="f510">
                  <a:pos x="f915" y="f916"/>
                </a:cxn>
                <a:cxn ang="f510">
                  <a:pos x="f917" y="f918"/>
                </a:cxn>
                <a:cxn ang="f510">
                  <a:pos x="f919" y="f920"/>
                </a:cxn>
                <a:cxn ang="f510">
                  <a:pos x="f921" y="f922"/>
                </a:cxn>
                <a:cxn ang="f510">
                  <a:pos x="f923" y="f924"/>
                </a:cxn>
                <a:cxn ang="f510">
                  <a:pos x="f925" y="f926"/>
                </a:cxn>
              </a:cxnLst>
              <a:rect l="f787" t="f790" r="f788" b="f789"/>
              <a:pathLst>
                <a:path w="9313016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lnTo>
                    <a:pt x="f126" y="f7"/>
                  </a:lnTo>
                  <a:lnTo>
                    <a:pt x="f127" y="f7"/>
                  </a:lnTo>
                  <a:lnTo>
                    <a:pt x="f128" y="f129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lnTo>
                    <a:pt x="f142" y="f143"/>
                  </a:ln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lose/>
                  <a:moveTo>
                    <a:pt x="f264" y="f5"/>
                  </a:moveTo>
                  <a:lnTo>
                    <a:pt x="f265" y="f5"/>
                  </a:lnTo>
                  <a:lnTo>
                    <a:pt x="f266" y="f267"/>
                  </a:ln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lnTo>
                    <a:pt x="f316" y="f7"/>
                  </a:lnTo>
                  <a:lnTo>
                    <a:pt x="f317" y="f7"/>
                  </a:lnTo>
                  <a:lnTo>
                    <a:pt x="f318" y="f319"/>
                  </a:ln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FDCD1B2C-4714-F569-D36D-8800D1CA429C}"/>
                </a:ext>
              </a:extLst>
            </p:cNvPr>
            <p:cNvSpPr/>
            <p:nvPr/>
          </p:nvSpPr>
          <p:spPr>
            <a:xfrm>
              <a:off x="1659471" y="3986"/>
              <a:ext cx="9065553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65550"/>
                <a:gd name="f7" fmla="val 6858000"/>
                <a:gd name="f8" fmla="val 1839951"/>
                <a:gd name="f9" fmla="val 6979427"/>
                <a:gd name="f10" fmla="val 6989586"/>
                <a:gd name="f11" fmla="val 6825"/>
                <a:gd name="f12" fmla="val 8438828"/>
                <a:gd name="f13" fmla="val 1031353"/>
                <a:gd name="f14" fmla="val 9439169"/>
                <a:gd name="f15" fmla="val 2823601"/>
                <a:gd name="f16" fmla="val 8932062"/>
                <a:gd name="f17" fmla="val 4580835"/>
                <a:gd name="f18" fmla="val 8592517"/>
                <a:gd name="f19" fmla="val 5757293"/>
                <a:gd name="f20" fmla="val 7979652"/>
                <a:gd name="f21" fmla="val 5458140"/>
                <a:gd name="f22" fmla="val 7166294"/>
                <a:gd name="f23" fmla="val 6259703"/>
                <a:gd name="f24" fmla="val 7064618"/>
                <a:gd name="f25" fmla="val 6359905"/>
                <a:gd name="f26" fmla="val 6966014"/>
                <a:gd name="f27" fmla="val 6462297"/>
                <a:gd name="f28" fmla="val 6868878"/>
                <a:gd name="f29" fmla="val 6564765"/>
                <a:gd name="f30" fmla="val 6591881"/>
                <a:gd name="f31" fmla="val 5184648"/>
                <a:gd name="f32" fmla="val 5244877"/>
                <a:gd name="f33" fmla="val 6817615"/>
                <a:gd name="f34" fmla="val 5481027"/>
                <a:gd name="f35" fmla="val 6649287"/>
                <a:gd name="f36" fmla="val 5723665"/>
                <a:gd name="f37" fmla="val 6398593"/>
                <a:gd name="f38" fmla="val 6033853"/>
                <a:gd name="f39" fmla="val 6069135"/>
                <a:gd name="f40" fmla="val 6175680"/>
                <a:gd name="f41" fmla="val 5918484"/>
                <a:gd name="f42" fmla="val 6322395"/>
                <a:gd name="f43" fmla="val 5762660"/>
                <a:gd name="f44" fmla="val 6480248"/>
                <a:gd name="f45" fmla="val 5607082"/>
                <a:gd name="f46" fmla="val 6893276"/>
                <a:gd name="f47" fmla="val 5200077"/>
                <a:gd name="f48" fmla="val 7273697"/>
                <a:gd name="f49" fmla="val 5002920"/>
                <a:gd name="f50" fmla="val 7551502"/>
                <a:gd name="f51" fmla="val 4859004"/>
                <a:gd name="f52" fmla="val 7687884"/>
                <a:gd name="f53" fmla="val 4788339"/>
                <a:gd name="f54" fmla="val 7795540"/>
                <a:gd name="f55" fmla="val 4732559"/>
                <a:gd name="f56" fmla="val 7844227"/>
                <a:gd name="f57" fmla="val 4683074"/>
                <a:gd name="f58" fmla="val 7898759"/>
                <a:gd name="f59" fmla="val 4627636"/>
                <a:gd name="f60" fmla="val 7956165"/>
                <a:gd name="f61" fmla="val 4502313"/>
                <a:gd name="f62" fmla="val 8005810"/>
                <a:gd name="f63" fmla="val 4330239"/>
                <a:gd name="f64" fmla="val 8132968"/>
                <a:gd name="f65" fmla="val 3889611"/>
                <a:gd name="f66" fmla="val 8136446"/>
                <a:gd name="f67" fmla="val 3427460"/>
                <a:gd name="f68" fmla="val 8016191"/>
                <a:gd name="f69" fmla="val 2956574"/>
                <a:gd name="f70" fmla="val 7900876"/>
                <a:gd name="f71" fmla="val 2505064"/>
                <a:gd name="f72" fmla="val 7669287"/>
                <a:gd name="f73" fmla="val 2048671"/>
                <a:gd name="f74" fmla="val 7346424"/>
                <a:gd name="f75" fmla="val 1636739"/>
                <a:gd name="f76" fmla="val 6979764"/>
                <a:gd name="f77" fmla="val 1168830"/>
                <a:gd name="f78" fmla="val 6512706"/>
                <a:gd name="f79" fmla="val 773489"/>
                <a:gd name="f80" fmla="val 5995751"/>
                <a:gd name="f81" fmla="val 493319"/>
                <a:gd name="f82" fmla="val 5491195"/>
                <a:gd name="f83" fmla="val 219884"/>
                <a:gd name="f84" fmla="val 4972174"/>
                <a:gd name="f85" fmla="val 75383"/>
                <a:gd name="f86" fmla="val 4494836"/>
                <a:gd name="f87" fmla="val 3554318"/>
                <a:gd name="f88" fmla="val 2669191"/>
                <a:gd name="f89" fmla="val 437197"/>
                <a:gd name="f90" fmla="val 2002499"/>
                <a:gd name="f91" fmla="val 1094261"/>
                <a:gd name="f92" fmla="val 1676360"/>
                <a:gd name="f93" fmla="val 1415667"/>
                <a:gd name="f94" fmla="val 1420225"/>
                <a:gd name="f95" fmla="val 1790023"/>
                <a:gd name="f96" fmla="val 1241306"/>
                <a:gd name="f97" fmla="val 2206935"/>
                <a:gd name="f98" fmla="val 1055782"/>
                <a:gd name="f99" fmla="val 2639169"/>
                <a:gd name="f100" fmla="val 961736"/>
                <a:gd name="f101" fmla="val 3099027"/>
                <a:gd name="f102" fmla="val 3573719"/>
                <a:gd name="f103" fmla="val 4005124"/>
                <a:gd name="f104" fmla="val 1039805"/>
                <a:gd name="f105" fmla="val 4425841"/>
                <a:gd name="f106" fmla="val 1193878"/>
                <a:gd name="f107" fmla="val 4824208"/>
                <a:gd name="f108" fmla="val 1342457"/>
                <a:gd name="f109" fmla="val 5208423"/>
                <a:gd name="f110" fmla="val 1557214"/>
                <a:gd name="f111" fmla="val 5561306"/>
                <a:gd name="f112" fmla="val 1832096"/>
                <a:gd name="f113" fmla="val 5873050"/>
                <a:gd name="f114" fmla="val 2157126"/>
                <a:gd name="f115" fmla="val 6241599"/>
                <a:gd name="f116" fmla="val 2564661"/>
                <a:gd name="f117" fmla="val 6544656"/>
                <a:gd name="f118" fmla="val 3010752"/>
                <a:gd name="f119" fmla="val 6749475"/>
                <a:gd name="f120" fmla="val 3069003"/>
                <a:gd name="f121" fmla="val 6776219"/>
                <a:gd name="f122" fmla="val 3127773"/>
                <a:gd name="f123" fmla="val 6801314"/>
                <a:gd name="f124" fmla="val 3187037"/>
                <a:gd name="f125" fmla="val 6824756"/>
                <a:gd name="f126" fmla="val 3278211"/>
                <a:gd name="f127" fmla="val 1480830"/>
                <a:gd name="f128" fmla="val 1427607"/>
                <a:gd name="f129" fmla="val 6811515"/>
                <a:gd name="f130" fmla="val 1312870"/>
                <a:gd name="f131" fmla="val 6705919"/>
                <a:gd name="f132" fmla="val 1203751"/>
                <a:gd name="f133" fmla="val 6594470"/>
                <a:gd name="f134" fmla="val 1100739"/>
                <a:gd name="f135" fmla="val 6477651"/>
                <a:gd name="f136" fmla="val 415045"/>
                <a:gd name="f137" fmla="val 5700097"/>
                <a:gd name="f138" fmla="val 4684635"/>
                <a:gd name="f139" fmla="val 3573620"/>
                <a:gd name="f140" fmla="val 2121118"/>
                <a:gd name="f141" fmla="val 709459"/>
                <a:gd name="f142" fmla="val 831902"/>
                <a:gd name="f143" fmla="val 1805513"/>
                <a:gd name="f144" fmla="val 24133"/>
                <a:gd name="f145" fmla="+- 0 0 -90"/>
                <a:gd name="f146" fmla="*/ f3 1 9065550"/>
                <a:gd name="f147" fmla="*/ f4 1 6858000"/>
                <a:gd name="f148" fmla="val f5"/>
                <a:gd name="f149" fmla="val f6"/>
                <a:gd name="f150" fmla="val f7"/>
                <a:gd name="f151" fmla="*/ f145 f0 1"/>
                <a:gd name="f152" fmla="+- f150 0 f148"/>
                <a:gd name="f153" fmla="+- f149 0 f148"/>
                <a:gd name="f154" fmla="*/ f151 1 f2"/>
                <a:gd name="f155" fmla="*/ f153 1 9065550"/>
                <a:gd name="f156" fmla="*/ f152 1 6858000"/>
                <a:gd name="f157" fmla="*/ 1839951 f153 1"/>
                <a:gd name="f158" fmla="*/ 0 f152 1"/>
                <a:gd name="f159" fmla="*/ 6979427 f153 1"/>
                <a:gd name="f160" fmla="*/ 6989586 f153 1"/>
                <a:gd name="f161" fmla="*/ 6825 f152 1"/>
                <a:gd name="f162" fmla="*/ 8932062 f153 1"/>
                <a:gd name="f163" fmla="*/ 4580835 f152 1"/>
                <a:gd name="f164" fmla="*/ 7166294 f153 1"/>
                <a:gd name="f165" fmla="*/ 6259703 f152 1"/>
                <a:gd name="f166" fmla="*/ 6868878 f153 1"/>
                <a:gd name="f167" fmla="*/ 6564765 f152 1"/>
                <a:gd name="f168" fmla="*/ 6591881 f153 1"/>
                <a:gd name="f169" fmla="*/ 6858000 f152 1"/>
                <a:gd name="f170" fmla="*/ 5184648 f153 1"/>
                <a:gd name="f171" fmla="*/ 5244877 f153 1"/>
                <a:gd name="f172" fmla="*/ 6817615 f152 1"/>
                <a:gd name="f173" fmla="*/ 6033853 f153 1"/>
                <a:gd name="f174" fmla="*/ 6069135 f152 1"/>
                <a:gd name="f175" fmla="*/ 6480248 f153 1"/>
                <a:gd name="f176" fmla="*/ 5607082 f152 1"/>
                <a:gd name="f177" fmla="*/ 7551502 f153 1"/>
                <a:gd name="f178" fmla="*/ 4859004 f152 1"/>
                <a:gd name="f179" fmla="*/ 7844227 f153 1"/>
                <a:gd name="f180" fmla="*/ 4683074 f152 1"/>
                <a:gd name="f181" fmla="*/ 8005810 f153 1"/>
                <a:gd name="f182" fmla="*/ 4330239 f152 1"/>
                <a:gd name="f183" fmla="*/ 8016191 f153 1"/>
                <a:gd name="f184" fmla="*/ 2956574 f152 1"/>
                <a:gd name="f185" fmla="*/ 7346424 f153 1"/>
                <a:gd name="f186" fmla="*/ 1636739 f152 1"/>
                <a:gd name="f187" fmla="*/ 5995751 f153 1"/>
                <a:gd name="f188" fmla="*/ 493319 f152 1"/>
                <a:gd name="f189" fmla="*/ 4494836 f153 1"/>
                <a:gd name="f190" fmla="*/ 75383 f152 1"/>
                <a:gd name="f191" fmla="*/ 2002499 f153 1"/>
                <a:gd name="f192" fmla="*/ 1094261 f152 1"/>
                <a:gd name="f193" fmla="*/ 1241306 f153 1"/>
                <a:gd name="f194" fmla="*/ 2206935 f152 1"/>
                <a:gd name="f195" fmla="*/ 961736 f153 1"/>
                <a:gd name="f196" fmla="*/ 3573719 f152 1"/>
                <a:gd name="f197" fmla="*/ 1193878 f153 1"/>
                <a:gd name="f198" fmla="*/ 4824208 f152 1"/>
                <a:gd name="f199" fmla="*/ 1832096 f153 1"/>
                <a:gd name="f200" fmla="*/ 5873050 f152 1"/>
                <a:gd name="f201" fmla="*/ 3010752 f153 1"/>
                <a:gd name="f202" fmla="*/ 6749475 f152 1"/>
                <a:gd name="f203" fmla="*/ 3187037 f153 1"/>
                <a:gd name="f204" fmla="*/ 6824756 f152 1"/>
                <a:gd name="f205" fmla="*/ 3278211 f153 1"/>
                <a:gd name="f206" fmla="*/ 1480830 f153 1"/>
                <a:gd name="f207" fmla="*/ 1427607 f153 1"/>
                <a:gd name="f208" fmla="*/ 6811515 f152 1"/>
                <a:gd name="f209" fmla="*/ 1100739 f153 1"/>
                <a:gd name="f210" fmla="*/ 6477651 f152 1"/>
                <a:gd name="f211" fmla="*/ 0 f153 1"/>
                <a:gd name="f212" fmla="*/ 3573620 f152 1"/>
                <a:gd name="f213" fmla="*/ 1805513 f153 1"/>
                <a:gd name="f214" fmla="*/ 24133 f152 1"/>
                <a:gd name="f215" fmla="+- f154 0 f1"/>
                <a:gd name="f216" fmla="*/ f157 1 9065550"/>
                <a:gd name="f217" fmla="*/ f158 1 6858000"/>
                <a:gd name="f218" fmla="*/ f159 1 9065550"/>
                <a:gd name="f219" fmla="*/ f160 1 9065550"/>
                <a:gd name="f220" fmla="*/ f161 1 6858000"/>
                <a:gd name="f221" fmla="*/ f162 1 9065550"/>
                <a:gd name="f222" fmla="*/ f163 1 6858000"/>
                <a:gd name="f223" fmla="*/ f164 1 9065550"/>
                <a:gd name="f224" fmla="*/ f165 1 6858000"/>
                <a:gd name="f225" fmla="*/ f166 1 9065550"/>
                <a:gd name="f226" fmla="*/ f167 1 6858000"/>
                <a:gd name="f227" fmla="*/ f168 1 9065550"/>
                <a:gd name="f228" fmla="*/ f169 1 6858000"/>
                <a:gd name="f229" fmla="*/ f170 1 9065550"/>
                <a:gd name="f230" fmla="*/ f171 1 9065550"/>
                <a:gd name="f231" fmla="*/ f172 1 6858000"/>
                <a:gd name="f232" fmla="*/ f173 1 9065550"/>
                <a:gd name="f233" fmla="*/ f174 1 6858000"/>
                <a:gd name="f234" fmla="*/ f175 1 9065550"/>
                <a:gd name="f235" fmla="*/ f176 1 6858000"/>
                <a:gd name="f236" fmla="*/ f177 1 9065550"/>
                <a:gd name="f237" fmla="*/ f178 1 6858000"/>
                <a:gd name="f238" fmla="*/ f179 1 9065550"/>
                <a:gd name="f239" fmla="*/ f180 1 6858000"/>
                <a:gd name="f240" fmla="*/ f181 1 9065550"/>
                <a:gd name="f241" fmla="*/ f182 1 6858000"/>
                <a:gd name="f242" fmla="*/ f183 1 9065550"/>
                <a:gd name="f243" fmla="*/ f184 1 6858000"/>
                <a:gd name="f244" fmla="*/ f185 1 9065550"/>
                <a:gd name="f245" fmla="*/ f186 1 6858000"/>
                <a:gd name="f246" fmla="*/ f187 1 9065550"/>
                <a:gd name="f247" fmla="*/ f188 1 6858000"/>
                <a:gd name="f248" fmla="*/ f189 1 9065550"/>
                <a:gd name="f249" fmla="*/ f190 1 6858000"/>
                <a:gd name="f250" fmla="*/ f191 1 9065550"/>
                <a:gd name="f251" fmla="*/ f192 1 6858000"/>
                <a:gd name="f252" fmla="*/ f193 1 9065550"/>
                <a:gd name="f253" fmla="*/ f194 1 6858000"/>
                <a:gd name="f254" fmla="*/ f195 1 9065550"/>
                <a:gd name="f255" fmla="*/ f196 1 6858000"/>
                <a:gd name="f256" fmla="*/ f197 1 9065550"/>
                <a:gd name="f257" fmla="*/ f198 1 6858000"/>
                <a:gd name="f258" fmla="*/ f199 1 9065550"/>
                <a:gd name="f259" fmla="*/ f200 1 6858000"/>
                <a:gd name="f260" fmla="*/ f201 1 9065550"/>
                <a:gd name="f261" fmla="*/ f202 1 6858000"/>
                <a:gd name="f262" fmla="*/ f203 1 9065550"/>
                <a:gd name="f263" fmla="*/ f204 1 6858000"/>
                <a:gd name="f264" fmla="*/ f205 1 9065550"/>
                <a:gd name="f265" fmla="*/ f206 1 9065550"/>
                <a:gd name="f266" fmla="*/ f207 1 9065550"/>
                <a:gd name="f267" fmla="*/ f208 1 6858000"/>
                <a:gd name="f268" fmla="*/ f209 1 9065550"/>
                <a:gd name="f269" fmla="*/ f210 1 6858000"/>
                <a:gd name="f270" fmla="*/ f211 1 9065550"/>
                <a:gd name="f271" fmla="*/ f212 1 6858000"/>
                <a:gd name="f272" fmla="*/ f213 1 9065550"/>
                <a:gd name="f273" fmla="*/ f214 1 6858000"/>
                <a:gd name="f274" fmla="*/ f148 1 f155"/>
                <a:gd name="f275" fmla="*/ f149 1 f155"/>
                <a:gd name="f276" fmla="*/ f148 1 f156"/>
                <a:gd name="f277" fmla="*/ f150 1 f156"/>
                <a:gd name="f278" fmla="*/ f216 1 f155"/>
                <a:gd name="f279" fmla="*/ f217 1 f156"/>
                <a:gd name="f280" fmla="*/ f218 1 f155"/>
                <a:gd name="f281" fmla="*/ f219 1 f155"/>
                <a:gd name="f282" fmla="*/ f220 1 f156"/>
                <a:gd name="f283" fmla="*/ f221 1 f155"/>
                <a:gd name="f284" fmla="*/ f222 1 f156"/>
                <a:gd name="f285" fmla="*/ f223 1 f155"/>
                <a:gd name="f286" fmla="*/ f224 1 f156"/>
                <a:gd name="f287" fmla="*/ f225 1 f155"/>
                <a:gd name="f288" fmla="*/ f226 1 f156"/>
                <a:gd name="f289" fmla="*/ f227 1 f155"/>
                <a:gd name="f290" fmla="*/ f228 1 f156"/>
                <a:gd name="f291" fmla="*/ f229 1 f155"/>
                <a:gd name="f292" fmla="*/ f230 1 f155"/>
                <a:gd name="f293" fmla="*/ f231 1 f156"/>
                <a:gd name="f294" fmla="*/ f232 1 f155"/>
                <a:gd name="f295" fmla="*/ f233 1 f156"/>
                <a:gd name="f296" fmla="*/ f234 1 f155"/>
                <a:gd name="f297" fmla="*/ f235 1 f156"/>
                <a:gd name="f298" fmla="*/ f236 1 f155"/>
                <a:gd name="f299" fmla="*/ f237 1 f156"/>
                <a:gd name="f300" fmla="*/ f238 1 f155"/>
                <a:gd name="f301" fmla="*/ f239 1 f156"/>
                <a:gd name="f302" fmla="*/ f240 1 f155"/>
                <a:gd name="f303" fmla="*/ f241 1 f156"/>
                <a:gd name="f304" fmla="*/ f242 1 f155"/>
                <a:gd name="f305" fmla="*/ f243 1 f156"/>
                <a:gd name="f306" fmla="*/ f244 1 f155"/>
                <a:gd name="f307" fmla="*/ f245 1 f156"/>
                <a:gd name="f308" fmla="*/ f246 1 f155"/>
                <a:gd name="f309" fmla="*/ f247 1 f156"/>
                <a:gd name="f310" fmla="*/ f248 1 f155"/>
                <a:gd name="f311" fmla="*/ f249 1 f156"/>
                <a:gd name="f312" fmla="*/ f250 1 f155"/>
                <a:gd name="f313" fmla="*/ f251 1 f156"/>
                <a:gd name="f314" fmla="*/ f252 1 f155"/>
                <a:gd name="f315" fmla="*/ f253 1 f156"/>
                <a:gd name="f316" fmla="*/ f254 1 f155"/>
                <a:gd name="f317" fmla="*/ f255 1 f156"/>
                <a:gd name="f318" fmla="*/ f256 1 f155"/>
                <a:gd name="f319" fmla="*/ f257 1 f156"/>
                <a:gd name="f320" fmla="*/ f258 1 f155"/>
                <a:gd name="f321" fmla="*/ f259 1 f156"/>
                <a:gd name="f322" fmla="*/ f260 1 f155"/>
                <a:gd name="f323" fmla="*/ f261 1 f156"/>
                <a:gd name="f324" fmla="*/ f262 1 f155"/>
                <a:gd name="f325" fmla="*/ f263 1 f156"/>
                <a:gd name="f326" fmla="*/ f264 1 f155"/>
                <a:gd name="f327" fmla="*/ f265 1 f155"/>
                <a:gd name="f328" fmla="*/ f266 1 f155"/>
                <a:gd name="f329" fmla="*/ f267 1 f156"/>
                <a:gd name="f330" fmla="*/ f268 1 f155"/>
                <a:gd name="f331" fmla="*/ f269 1 f156"/>
                <a:gd name="f332" fmla="*/ f270 1 f155"/>
                <a:gd name="f333" fmla="*/ f271 1 f156"/>
                <a:gd name="f334" fmla="*/ f272 1 f155"/>
                <a:gd name="f335" fmla="*/ f273 1 f156"/>
                <a:gd name="f336" fmla="*/ f274 f146 1"/>
                <a:gd name="f337" fmla="*/ f275 f146 1"/>
                <a:gd name="f338" fmla="*/ f277 f147 1"/>
                <a:gd name="f339" fmla="*/ f276 f147 1"/>
                <a:gd name="f340" fmla="*/ f278 f146 1"/>
                <a:gd name="f341" fmla="*/ f279 f147 1"/>
                <a:gd name="f342" fmla="*/ f280 f146 1"/>
                <a:gd name="f343" fmla="*/ f281 f146 1"/>
                <a:gd name="f344" fmla="*/ f282 f147 1"/>
                <a:gd name="f345" fmla="*/ f283 f146 1"/>
                <a:gd name="f346" fmla="*/ f284 f147 1"/>
                <a:gd name="f347" fmla="*/ f285 f146 1"/>
                <a:gd name="f348" fmla="*/ f286 f147 1"/>
                <a:gd name="f349" fmla="*/ f287 f146 1"/>
                <a:gd name="f350" fmla="*/ f288 f147 1"/>
                <a:gd name="f351" fmla="*/ f289 f146 1"/>
                <a:gd name="f352" fmla="*/ f290 f147 1"/>
                <a:gd name="f353" fmla="*/ f291 f146 1"/>
                <a:gd name="f354" fmla="*/ f292 f146 1"/>
                <a:gd name="f355" fmla="*/ f293 f147 1"/>
                <a:gd name="f356" fmla="*/ f294 f146 1"/>
                <a:gd name="f357" fmla="*/ f295 f147 1"/>
                <a:gd name="f358" fmla="*/ f296 f146 1"/>
                <a:gd name="f359" fmla="*/ f297 f147 1"/>
                <a:gd name="f360" fmla="*/ f298 f146 1"/>
                <a:gd name="f361" fmla="*/ f299 f147 1"/>
                <a:gd name="f362" fmla="*/ f300 f146 1"/>
                <a:gd name="f363" fmla="*/ f301 f147 1"/>
                <a:gd name="f364" fmla="*/ f302 f146 1"/>
                <a:gd name="f365" fmla="*/ f303 f147 1"/>
                <a:gd name="f366" fmla="*/ f304 f146 1"/>
                <a:gd name="f367" fmla="*/ f305 f147 1"/>
                <a:gd name="f368" fmla="*/ f306 f146 1"/>
                <a:gd name="f369" fmla="*/ f307 f147 1"/>
                <a:gd name="f370" fmla="*/ f308 f146 1"/>
                <a:gd name="f371" fmla="*/ f309 f147 1"/>
                <a:gd name="f372" fmla="*/ f310 f146 1"/>
                <a:gd name="f373" fmla="*/ f311 f147 1"/>
                <a:gd name="f374" fmla="*/ f312 f146 1"/>
                <a:gd name="f375" fmla="*/ f313 f147 1"/>
                <a:gd name="f376" fmla="*/ f314 f146 1"/>
                <a:gd name="f377" fmla="*/ f315 f147 1"/>
                <a:gd name="f378" fmla="*/ f316 f146 1"/>
                <a:gd name="f379" fmla="*/ f317 f147 1"/>
                <a:gd name="f380" fmla="*/ f318 f146 1"/>
                <a:gd name="f381" fmla="*/ f319 f147 1"/>
                <a:gd name="f382" fmla="*/ f320 f146 1"/>
                <a:gd name="f383" fmla="*/ f321 f147 1"/>
                <a:gd name="f384" fmla="*/ f322 f146 1"/>
                <a:gd name="f385" fmla="*/ f323 f147 1"/>
                <a:gd name="f386" fmla="*/ f324 f146 1"/>
                <a:gd name="f387" fmla="*/ f325 f147 1"/>
                <a:gd name="f388" fmla="*/ f326 f146 1"/>
                <a:gd name="f389" fmla="*/ f327 f146 1"/>
                <a:gd name="f390" fmla="*/ f328 f146 1"/>
                <a:gd name="f391" fmla="*/ f329 f147 1"/>
                <a:gd name="f392" fmla="*/ f330 f146 1"/>
                <a:gd name="f393" fmla="*/ f331 f147 1"/>
                <a:gd name="f394" fmla="*/ f332 f146 1"/>
                <a:gd name="f395" fmla="*/ f333 f147 1"/>
                <a:gd name="f396" fmla="*/ f334 f146 1"/>
                <a:gd name="f397" fmla="*/ f335 f1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5">
                  <a:pos x="f340" y="f341"/>
                </a:cxn>
                <a:cxn ang="f215">
                  <a:pos x="f342" y="f341"/>
                </a:cxn>
                <a:cxn ang="f215">
                  <a:pos x="f343" y="f344"/>
                </a:cxn>
                <a:cxn ang="f215">
                  <a:pos x="f345" y="f346"/>
                </a:cxn>
                <a:cxn ang="f215">
                  <a:pos x="f347" y="f348"/>
                </a:cxn>
                <a:cxn ang="f215">
                  <a:pos x="f349" y="f350"/>
                </a:cxn>
                <a:cxn ang="f215">
                  <a:pos x="f351" y="f352"/>
                </a:cxn>
                <a:cxn ang="f215">
                  <a:pos x="f353" y="f352"/>
                </a:cxn>
                <a:cxn ang="f215">
                  <a:pos x="f354" y="f355"/>
                </a:cxn>
                <a:cxn ang="f215">
                  <a:pos x="f356" y="f357"/>
                </a:cxn>
                <a:cxn ang="f215">
                  <a:pos x="f358" y="f359"/>
                </a:cxn>
                <a:cxn ang="f215">
                  <a:pos x="f360" y="f361"/>
                </a:cxn>
                <a:cxn ang="f215">
                  <a:pos x="f362" y="f363"/>
                </a:cxn>
                <a:cxn ang="f215">
                  <a:pos x="f364" y="f365"/>
                </a:cxn>
                <a:cxn ang="f215">
                  <a:pos x="f366" y="f367"/>
                </a:cxn>
                <a:cxn ang="f215">
                  <a:pos x="f368" y="f369"/>
                </a:cxn>
                <a:cxn ang="f215">
                  <a:pos x="f370" y="f371"/>
                </a:cxn>
                <a:cxn ang="f215">
                  <a:pos x="f372" y="f373"/>
                </a:cxn>
                <a:cxn ang="f215">
                  <a:pos x="f374" y="f375"/>
                </a:cxn>
                <a:cxn ang="f215">
                  <a:pos x="f376" y="f377"/>
                </a:cxn>
                <a:cxn ang="f215">
                  <a:pos x="f378" y="f379"/>
                </a:cxn>
                <a:cxn ang="f215">
                  <a:pos x="f380" y="f381"/>
                </a:cxn>
                <a:cxn ang="f215">
                  <a:pos x="f382" y="f383"/>
                </a:cxn>
                <a:cxn ang="f215">
                  <a:pos x="f384" y="f385"/>
                </a:cxn>
                <a:cxn ang="f215">
                  <a:pos x="f386" y="f387"/>
                </a:cxn>
                <a:cxn ang="f215">
                  <a:pos x="f388" y="f352"/>
                </a:cxn>
                <a:cxn ang="f215">
                  <a:pos x="f389" y="f352"/>
                </a:cxn>
                <a:cxn ang="f215">
                  <a:pos x="f390" y="f391"/>
                </a:cxn>
                <a:cxn ang="f215">
                  <a:pos x="f392" y="f393"/>
                </a:cxn>
                <a:cxn ang="f215">
                  <a:pos x="f394" y="f395"/>
                </a:cxn>
                <a:cxn ang="f215">
                  <a:pos x="f396" y="f397"/>
                </a:cxn>
              </a:cxnLst>
              <a:rect l="f336" t="f339" r="f337" b="f338"/>
              <a:pathLst>
                <a:path w="9065550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31" y="f7"/>
                  </a:ln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0" y="f102"/>
                  </a:cubicBezTo>
                  <a:cubicBezTo>
                    <a:pt x="f100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lnTo>
                    <a:pt x="f126" y="f7"/>
                  </a:lnTo>
                  <a:lnTo>
                    <a:pt x="f127" y="f7"/>
                  </a:lnTo>
                  <a:lnTo>
                    <a:pt x="f128" y="f129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5" y="f138"/>
                    <a:pt x="f5" y="f139"/>
                  </a:cubicBezTo>
                  <a:cubicBezTo>
                    <a:pt x="f5" y="f140"/>
                    <a:pt x="f141" y="f142"/>
                    <a:pt x="f143" y="f14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C3E0D2A8-F004-AB75-F463-46C709351A18}"/>
                </a:ext>
              </a:extLst>
            </p:cNvPr>
            <p:cNvSpPr/>
            <p:nvPr/>
          </p:nvSpPr>
          <p:spPr>
            <a:xfrm>
              <a:off x="1648215" y="3986"/>
              <a:ext cx="9088047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88051"/>
                <a:gd name="f7" fmla="val 6858000"/>
                <a:gd name="f8" fmla="val 5158786"/>
                <a:gd name="f9" fmla="val 6996771"/>
                <a:gd name="f10" fmla="val 7006955"/>
                <a:gd name="f11" fmla="val 6825"/>
                <a:gd name="f12" fmla="val 8459794"/>
                <a:gd name="f13" fmla="val 1031353"/>
                <a:gd name="f14" fmla="val 9462596"/>
                <a:gd name="f15" fmla="val 2823601"/>
                <a:gd name="f16" fmla="val 8954230"/>
                <a:gd name="f17" fmla="val 4580835"/>
                <a:gd name="f18" fmla="val 8613842"/>
                <a:gd name="f19" fmla="val 5757293"/>
                <a:gd name="f20" fmla="val 7999457"/>
                <a:gd name="f21" fmla="val 5458140"/>
                <a:gd name="f22" fmla="val 7184080"/>
                <a:gd name="f23" fmla="val 6259703"/>
                <a:gd name="f24" fmla="val 7082152"/>
                <a:gd name="f25" fmla="val 6359905"/>
                <a:gd name="f26" fmla="val 6983303"/>
                <a:gd name="f27" fmla="val 6462297"/>
                <a:gd name="f28" fmla="val 6885926"/>
                <a:gd name="f29" fmla="val 6564765"/>
                <a:gd name="f30" fmla="val 6608241"/>
                <a:gd name="f31" fmla="val 5462870"/>
                <a:gd name="f32" fmla="val 5529056"/>
                <a:gd name="f33" fmla="val 6804645"/>
                <a:gd name="f34" fmla="val 5740217"/>
                <a:gd name="f35" fmla="val 6626505"/>
                <a:gd name="f36" fmla="val 5949382"/>
                <a:gd name="f37" fmla="val 6404876"/>
                <a:gd name="f38" fmla="val 6167613"/>
                <a:gd name="f39" fmla="val 6173667"/>
                <a:gd name="f40" fmla="val 6308782"/>
                <a:gd name="f41" fmla="val 6024091"/>
                <a:gd name="f42" fmla="val 6454799"/>
                <a:gd name="f43" fmla="val 5869390"/>
                <a:gd name="f44" fmla="val 6610973"/>
                <a:gd name="f45" fmla="val 5715860"/>
                <a:gd name="f46" fmla="val 7007847"/>
                <a:gd name="f47" fmla="val 5325741"/>
                <a:gd name="f48" fmla="val 7376733"/>
                <a:gd name="f49" fmla="val 5135074"/>
                <a:gd name="f50" fmla="val 7646083"/>
                <a:gd name="f51" fmla="val 4995842"/>
                <a:gd name="f52" fmla="val 7816858"/>
                <a:gd name="f53" fmla="val 4907561"/>
                <a:gd name="f54" fmla="val 7916545"/>
                <a:gd name="f55" fmla="val 4854514"/>
                <a:gd name="f56" fmla="val 7980054"/>
                <a:gd name="f57" fmla="val 4790095"/>
                <a:gd name="f58" fmla="val 8054629"/>
                <a:gd name="f59" fmla="val 4714405"/>
                <a:gd name="f60" fmla="val 8122031"/>
                <a:gd name="f61" fmla="val 4573758"/>
                <a:gd name="f62" fmla="val 8180437"/>
                <a:gd name="f63" fmla="val 4371964"/>
                <a:gd name="f64" fmla="val 8315441"/>
                <a:gd name="f65" fmla="val 3905228"/>
                <a:gd name="f66" fmla="val 8319381"/>
                <a:gd name="f67" fmla="val 3416431"/>
                <a:gd name="f68" fmla="val 8192058"/>
                <a:gd name="f69" fmla="val 2919242"/>
                <a:gd name="f70" fmla="val 8071251"/>
                <a:gd name="f71" fmla="val 2447381"/>
                <a:gd name="f72" fmla="val 7829388"/>
                <a:gd name="f73" fmla="val 1971467"/>
                <a:gd name="f74" fmla="val 7492638"/>
                <a:gd name="f75" fmla="val 1542845"/>
                <a:gd name="f76" fmla="val 7111829"/>
                <a:gd name="f77" fmla="val 1058099"/>
                <a:gd name="f78" fmla="val 6626484"/>
                <a:gd name="f79" fmla="val 648361"/>
                <a:gd name="f80" fmla="val 6089097"/>
                <a:gd name="f81" fmla="val 357847"/>
                <a:gd name="f82" fmla="val 5824244"/>
                <a:gd name="f83" fmla="val 214687"/>
                <a:gd name="f84" fmla="val 5554957"/>
                <a:gd name="f85" fmla="val 105262"/>
                <a:gd name="f86" fmla="val 5288639"/>
                <a:gd name="f87" fmla="val 31627"/>
                <a:gd name="f88" fmla="val 1844517"/>
                <a:gd name="f89" fmla="val 3734467"/>
                <a:gd name="f90" fmla="val 3603618"/>
                <a:gd name="f91" fmla="val 28853"/>
                <a:gd name="f92" fmla="val 2962049"/>
                <a:gd name="f93" fmla="val 186733"/>
                <a:gd name="f94" fmla="val 2373277"/>
                <a:gd name="f95" fmla="val 513136"/>
                <a:gd name="f96" fmla="val 1892878"/>
                <a:gd name="f97" fmla="val 985434"/>
                <a:gd name="f98" fmla="val 1551428"/>
                <a:gd name="f99" fmla="val 1321091"/>
                <a:gd name="f100" fmla="val 1283341"/>
                <a:gd name="f101" fmla="val 1711990"/>
                <a:gd name="f102" fmla="val 1096045"/>
                <a:gd name="f103" fmla="val 2147349"/>
                <a:gd name="f104" fmla="val 901876"/>
                <a:gd name="f105" fmla="val 2598519"/>
                <a:gd name="f106" fmla="val 803453"/>
                <a:gd name="f107" fmla="val 3078432"/>
                <a:gd name="f108" fmla="val 3573669"/>
                <a:gd name="f109" fmla="val 4023717"/>
                <a:gd name="f110" fmla="val 885151"/>
                <a:gd name="f111" fmla="val 4462735"/>
                <a:gd name="f112" fmla="val 1046377"/>
                <a:gd name="f113" fmla="val 4878573"/>
                <a:gd name="f114" fmla="val 1201945"/>
                <a:gd name="f115" fmla="val 5279770"/>
                <a:gd name="f116" fmla="val 1426681"/>
                <a:gd name="f117" fmla="val 5648221"/>
                <a:gd name="f118" fmla="val 1714473"/>
                <a:gd name="f119" fmla="val 5973776"/>
                <a:gd name="f120" fmla="val 2012357"/>
                <a:gd name="f121" fmla="val 6310732"/>
                <a:gd name="f122" fmla="val 2376505"/>
                <a:gd name="f123" fmla="val 6595304"/>
                <a:gd name="f124" fmla="val 2776083"/>
                <a:gd name="f125" fmla="val 6804641"/>
                <a:gd name="f126" fmla="val 2884836"/>
                <a:gd name="f127" fmla="val 1484505"/>
                <a:gd name="f128" fmla="val 1431151"/>
                <a:gd name="f129" fmla="val 6811515"/>
                <a:gd name="f130" fmla="val 1316128"/>
                <a:gd name="f131" fmla="val 6705919"/>
                <a:gd name="f132" fmla="val 1206738"/>
                <a:gd name="f133" fmla="val 6594470"/>
                <a:gd name="f134" fmla="val 1103471"/>
                <a:gd name="f135" fmla="val 6477651"/>
                <a:gd name="f136" fmla="val 416075"/>
                <a:gd name="f137" fmla="val 5700097"/>
                <a:gd name="f138" fmla="val 4684635"/>
                <a:gd name="f139" fmla="val 3573620"/>
                <a:gd name="f140" fmla="val 2121118"/>
                <a:gd name="f141" fmla="val 711220"/>
                <a:gd name="f142" fmla="val 831902"/>
                <a:gd name="f143" fmla="val 1809994"/>
                <a:gd name="f144" fmla="val 24133"/>
                <a:gd name="f145" fmla="+- 0 0 -90"/>
                <a:gd name="f146" fmla="*/ f3 1 9088051"/>
                <a:gd name="f147" fmla="*/ f4 1 6858000"/>
                <a:gd name="f148" fmla="val f5"/>
                <a:gd name="f149" fmla="val f6"/>
                <a:gd name="f150" fmla="val f7"/>
                <a:gd name="f151" fmla="*/ f145 f0 1"/>
                <a:gd name="f152" fmla="+- f150 0 f148"/>
                <a:gd name="f153" fmla="+- f149 0 f148"/>
                <a:gd name="f154" fmla="*/ f151 1 f2"/>
                <a:gd name="f155" fmla="*/ f153 1 9088051"/>
                <a:gd name="f156" fmla="*/ f152 1 6858000"/>
                <a:gd name="f157" fmla="*/ 5158786 f153 1"/>
                <a:gd name="f158" fmla="*/ 0 f152 1"/>
                <a:gd name="f159" fmla="*/ 6996771 f153 1"/>
                <a:gd name="f160" fmla="*/ 7006955 f153 1"/>
                <a:gd name="f161" fmla="*/ 6825 f152 1"/>
                <a:gd name="f162" fmla="*/ 8954230 f153 1"/>
                <a:gd name="f163" fmla="*/ 4580835 f152 1"/>
                <a:gd name="f164" fmla="*/ 7184080 f153 1"/>
                <a:gd name="f165" fmla="*/ 6259703 f152 1"/>
                <a:gd name="f166" fmla="*/ 6885926 f153 1"/>
                <a:gd name="f167" fmla="*/ 6564765 f152 1"/>
                <a:gd name="f168" fmla="*/ 6608241 f153 1"/>
                <a:gd name="f169" fmla="*/ 6858000 f152 1"/>
                <a:gd name="f170" fmla="*/ 5462870 f153 1"/>
                <a:gd name="f171" fmla="*/ 5529056 f153 1"/>
                <a:gd name="f172" fmla="*/ 6804645 f152 1"/>
                <a:gd name="f173" fmla="*/ 6167613 f153 1"/>
                <a:gd name="f174" fmla="*/ 6173667 f152 1"/>
                <a:gd name="f175" fmla="*/ 6610973 f153 1"/>
                <a:gd name="f176" fmla="*/ 5715860 f152 1"/>
                <a:gd name="f177" fmla="*/ 7646083 f153 1"/>
                <a:gd name="f178" fmla="*/ 4995842 f152 1"/>
                <a:gd name="f179" fmla="*/ 7980054 f153 1"/>
                <a:gd name="f180" fmla="*/ 4790095 f152 1"/>
                <a:gd name="f181" fmla="*/ 8180437 f153 1"/>
                <a:gd name="f182" fmla="*/ 4371964 f152 1"/>
                <a:gd name="f183" fmla="*/ 8192058 f153 1"/>
                <a:gd name="f184" fmla="*/ 2919242 f152 1"/>
                <a:gd name="f185" fmla="*/ 7492638 f153 1"/>
                <a:gd name="f186" fmla="*/ 1542845 f152 1"/>
                <a:gd name="f187" fmla="*/ 6089097 f153 1"/>
                <a:gd name="f188" fmla="*/ 357847 f152 1"/>
                <a:gd name="f189" fmla="*/ 5288639 f153 1"/>
                <a:gd name="f190" fmla="*/ 31627 f152 1"/>
                <a:gd name="f191" fmla="*/ 1844517 f153 1"/>
                <a:gd name="f192" fmla="*/ 3734467 f153 1"/>
                <a:gd name="f193" fmla="*/ 3603618 f153 1"/>
                <a:gd name="f194" fmla="*/ 28853 f152 1"/>
                <a:gd name="f195" fmla="*/ 1892878 f153 1"/>
                <a:gd name="f196" fmla="*/ 985434 f152 1"/>
                <a:gd name="f197" fmla="*/ 1096045 f153 1"/>
                <a:gd name="f198" fmla="*/ 2147349 f152 1"/>
                <a:gd name="f199" fmla="*/ 803453 f153 1"/>
                <a:gd name="f200" fmla="*/ 3573669 f152 1"/>
                <a:gd name="f201" fmla="*/ 1046377 f153 1"/>
                <a:gd name="f202" fmla="*/ 4878573 f152 1"/>
                <a:gd name="f203" fmla="*/ 1714473 f153 1"/>
                <a:gd name="f204" fmla="*/ 5973776 f152 1"/>
                <a:gd name="f205" fmla="*/ 2776083 f153 1"/>
                <a:gd name="f206" fmla="*/ 6804641 f152 1"/>
                <a:gd name="f207" fmla="*/ 2884836 f153 1"/>
                <a:gd name="f208" fmla="*/ 1484505 f153 1"/>
                <a:gd name="f209" fmla="*/ 1431151 f153 1"/>
                <a:gd name="f210" fmla="*/ 6811515 f152 1"/>
                <a:gd name="f211" fmla="*/ 1103471 f153 1"/>
                <a:gd name="f212" fmla="*/ 6477651 f152 1"/>
                <a:gd name="f213" fmla="*/ 0 f153 1"/>
                <a:gd name="f214" fmla="*/ 3573620 f152 1"/>
                <a:gd name="f215" fmla="*/ 1809994 f153 1"/>
                <a:gd name="f216" fmla="*/ 24133 f152 1"/>
                <a:gd name="f217" fmla="+- f154 0 f1"/>
                <a:gd name="f218" fmla="*/ f157 1 9088051"/>
                <a:gd name="f219" fmla="*/ f158 1 6858000"/>
                <a:gd name="f220" fmla="*/ f159 1 9088051"/>
                <a:gd name="f221" fmla="*/ f160 1 9088051"/>
                <a:gd name="f222" fmla="*/ f161 1 6858000"/>
                <a:gd name="f223" fmla="*/ f162 1 9088051"/>
                <a:gd name="f224" fmla="*/ f163 1 6858000"/>
                <a:gd name="f225" fmla="*/ f164 1 9088051"/>
                <a:gd name="f226" fmla="*/ f165 1 6858000"/>
                <a:gd name="f227" fmla="*/ f166 1 9088051"/>
                <a:gd name="f228" fmla="*/ f167 1 6858000"/>
                <a:gd name="f229" fmla="*/ f168 1 9088051"/>
                <a:gd name="f230" fmla="*/ f169 1 6858000"/>
                <a:gd name="f231" fmla="*/ f170 1 9088051"/>
                <a:gd name="f232" fmla="*/ f171 1 9088051"/>
                <a:gd name="f233" fmla="*/ f172 1 6858000"/>
                <a:gd name="f234" fmla="*/ f173 1 9088051"/>
                <a:gd name="f235" fmla="*/ f174 1 6858000"/>
                <a:gd name="f236" fmla="*/ f175 1 9088051"/>
                <a:gd name="f237" fmla="*/ f176 1 6858000"/>
                <a:gd name="f238" fmla="*/ f177 1 9088051"/>
                <a:gd name="f239" fmla="*/ f178 1 6858000"/>
                <a:gd name="f240" fmla="*/ f179 1 9088051"/>
                <a:gd name="f241" fmla="*/ f180 1 6858000"/>
                <a:gd name="f242" fmla="*/ f181 1 9088051"/>
                <a:gd name="f243" fmla="*/ f182 1 6858000"/>
                <a:gd name="f244" fmla="*/ f183 1 9088051"/>
                <a:gd name="f245" fmla="*/ f184 1 6858000"/>
                <a:gd name="f246" fmla="*/ f185 1 9088051"/>
                <a:gd name="f247" fmla="*/ f186 1 6858000"/>
                <a:gd name="f248" fmla="*/ f187 1 9088051"/>
                <a:gd name="f249" fmla="*/ f188 1 6858000"/>
                <a:gd name="f250" fmla="*/ f189 1 9088051"/>
                <a:gd name="f251" fmla="*/ f190 1 6858000"/>
                <a:gd name="f252" fmla="*/ f191 1 9088051"/>
                <a:gd name="f253" fmla="*/ f192 1 9088051"/>
                <a:gd name="f254" fmla="*/ f193 1 9088051"/>
                <a:gd name="f255" fmla="*/ f194 1 6858000"/>
                <a:gd name="f256" fmla="*/ f195 1 9088051"/>
                <a:gd name="f257" fmla="*/ f196 1 6858000"/>
                <a:gd name="f258" fmla="*/ f197 1 9088051"/>
                <a:gd name="f259" fmla="*/ f198 1 6858000"/>
                <a:gd name="f260" fmla="*/ f199 1 9088051"/>
                <a:gd name="f261" fmla="*/ f200 1 6858000"/>
                <a:gd name="f262" fmla="*/ f201 1 9088051"/>
                <a:gd name="f263" fmla="*/ f202 1 6858000"/>
                <a:gd name="f264" fmla="*/ f203 1 9088051"/>
                <a:gd name="f265" fmla="*/ f204 1 6858000"/>
                <a:gd name="f266" fmla="*/ f205 1 9088051"/>
                <a:gd name="f267" fmla="*/ f206 1 6858000"/>
                <a:gd name="f268" fmla="*/ f207 1 9088051"/>
                <a:gd name="f269" fmla="*/ f208 1 9088051"/>
                <a:gd name="f270" fmla="*/ f209 1 9088051"/>
                <a:gd name="f271" fmla="*/ f210 1 6858000"/>
                <a:gd name="f272" fmla="*/ f211 1 9088051"/>
                <a:gd name="f273" fmla="*/ f212 1 6858000"/>
                <a:gd name="f274" fmla="*/ f213 1 9088051"/>
                <a:gd name="f275" fmla="*/ f214 1 6858000"/>
                <a:gd name="f276" fmla="*/ f215 1 9088051"/>
                <a:gd name="f277" fmla="*/ f216 1 6858000"/>
                <a:gd name="f278" fmla="*/ f148 1 f155"/>
                <a:gd name="f279" fmla="*/ f149 1 f155"/>
                <a:gd name="f280" fmla="*/ f148 1 f156"/>
                <a:gd name="f281" fmla="*/ f150 1 f156"/>
                <a:gd name="f282" fmla="*/ f218 1 f155"/>
                <a:gd name="f283" fmla="*/ f219 1 f156"/>
                <a:gd name="f284" fmla="*/ f220 1 f155"/>
                <a:gd name="f285" fmla="*/ f221 1 f155"/>
                <a:gd name="f286" fmla="*/ f222 1 f156"/>
                <a:gd name="f287" fmla="*/ f223 1 f155"/>
                <a:gd name="f288" fmla="*/ f224 1 f156"/>
                <a:gd name="f289" fmla="*/ f225 1 f155"/>
                <a:gd name="f290" fmla="*/ f226 1 f156"/>
                <a:gd name="f291" fmla="*/ f227 1 f155"/>
                <a:gd name="f292" fmla="*/ f228 1 f156"/>
                <a:gd name="f293" fmla="*/ f229 1 f155"/>
                <a:gd name="f294" fmla="*/ f230 1 f156"/>
                <a:gd name="f295" fmla="*/ f231 1 f155"/>
                <a:gd name="f296" fmla="*/ f232 1 f155"/>
                <a:gd name="f297" fmla="*/ f233 1 f156"/>
                <a:gd name="f298" fmla="*/ f234 1 f155"/>
                <a:gd name="f299" fmla="*/ f235 1 f156"/>
                <a:gd name="f300" fmla="*/ f236 1 f155"/>
                <a:gd name="f301" fmla="*/ f237 1 f156"/>
                <a:gd name="f302" fmla="*/ f238 1 f155"/>
                <a:gd name="f303" fmla="*/ f239 1 f156"/>
                <a:gd name="f304" fmla="*/ f240 1 f155"/>
                <a:gd name="f305" fmla="*/ f241 1 f156"/>
                <a:gd name="f306" fmla="*/ f242 1 f155"/>
                <a:gd name="f307" fmla="*/ f243 1 f156"/>
                <a:gd name="f308" fmla="*/ f244 1 f155"/>
                <a:gd name="f309" fmla="*/ f245 1 f156"/>
                <a:gd name="f310" fmla="*/ f246 1 f155"/>
                <a:gd name="f311" fmla="*/ f247 1 f156"/>
                <a:gd name="f312" fmla="*/ f248 1 f155"/>
                <a:gd name="f313" fmla="*/ f249 1 f156"/>
                <a:gd name="f314" fmla="*/ f250 1 f155"/>
                <a:gd name="f315" fmla="*/ f251 1 f156"/>
                <a:gd name="f316" fmla="*/ f252 1 f155"/>
                <a:gd name="f317" fmla="*/ f253 1 f155"/>
                <a:gd name="f318" fmla="*/ f254 1 f155"/>
                <a:gd name="f319" fmla="*/ f255 1 f156"/>
                <a:gd name="f320" fmla="*/ f256 1 f155"/>
                <a:gd name="f321" fmla="*/ f257 1 f156"/>
                <a:gd name="f322" fmla="*/ f258 1 f155"/>
                <a:gd name="f323" fmla="*/ f259 1 f156"/>
                <a:gd name="f324" fmla="*/ f260 1 f155"/>
                <a:gd name="f325" fmla="*/ f261 1 f156"/>
                <a:gd name="f326" fmla="*/ f262 1 f155"/>
                <a:gd name="f327" fmla="*/ f263 1 f156"/>
                <a:gd name="f328" fmla="*/ f264 1 f155"/>
                <a:gd name="f329" fmla="*/ f265 1 f156"/>
                <a:gd name="f330" fmla="*/ f266 1 f155"/>
                <a:gd name="f331" fmla="*/ f267 1 f156"/>
                <a:gd name="f332" fmla="*/ f268 1 f155"/>
                <a:gd name="f333" fmla="*/ f269 1 f155"/>
                <a:gd name="f334" fmla="*/ f270 1 f155"/>
                <a:gd name="f335" fmla="*/ f271 1 f156"/>
                <a:gd name="f336" fmla="*/ f272 1 f155"/>
                <a:gd name="f337" fmla="*/ f273 1 f156"/>
                <a:gd name="f338" fmla="*/ f274 1 f155"/>
                <a:gd name="f339" fmla="*/ f275 1 f156"/>
                <a:gd name="f340" fmla="*/ f276 1 f155"/>
                <a:gd name="f341" fmla="*/ f277 1 f156"/>
                <a:gd name="f342" fmla="*/ f278 f146 1"/>
                <a:gd name="f343" fmla="*/ f279 f146 1"/>
                <a:gd name="f344" fmla="*/ f281 f147 1"/>
                <a:gd name="f345" fmla="*/ f280 f147 1"/>
                <a:gd name="f346" fmla="*/ f282 f146 1"/>
                <a:gd name="f347" fmla="*/ f283 f147 1"/>
                <a:gd name="f348" fmla="*/ f284 f146 1"/>
                <a:gd name="f349" fmla="*/ f285 f146 1"/>
                <a:gd name="f350" fmla="*/ f286 f147 1"/>
                <a:gd name="f351" fmla="*/ f287 f146 1"/>
                <a:gd name="f352" fmla="*/ f288 f147 1"/>
                <a:gd name="f353" fmla="*/ f289 f146 1"/>
                <a:gd name="f354" fmla="*/ f290 f147 1"/>
                <a:gd name="f355" fmla="*/ f291 f146 1"/>
                <a:gd name="f356" fmla="*/ f292 f147 1"/>
                <a:gd name="f357" fmla="*/ f293 f146 1"/>
                <a:gd name="f358" fmla="*/ f294 f147 1"/>
                <a:gd name="f359" fmla="*/ f295 f146 1"/>
                <a:gd name="f360" fmla="*/ f296 f146 1"/>
                <a:gd name="f361" fmla="*/ f297 f147 1"/>
                <a:gd name="f362" fmla="*/ f298 f146 1"/>
                <a:gd name="f363" fmla="*/ f299 f147 1"/>
                <a:gd name="f364" fmla="*/ f300 f146 1"/>
                <a:gd name="f365" fmla="*/ f301 f147 1"/>
                <a:gd name="f366" fmla="*/ f302 f146 1"/>
                <a:gd name="f367" fmla="*/ f303 f147 1"/>
                <a:gd name="f368" fmla="*/ f304 f146 1"/>
                <a:gd name="f369" fmla="*/ f305 f147 1"/>
                <a:gd name="f370" fmla="*/ f306 f146 1"/>
                <a:gd name="f371" fmla="*/ f307 f147 1"/>
                <a:gd name="f372" fmla="*/ f308 f146 1"/>
                <a:gd name="f373" fmla="*/ f309 f147 1"/>
                <a:gd name="f374" fmla="*/ f310 f146 1"/>
                <a:gd name="f375" fmla="*/ f311 f147 1"/>
                <a:gd name="f376" fmla="*/ f312 f146 1"/>
                <a:gd name="f377" fmla="*/ f313 f147 1"/>
                <a:gd name="f378" fmla="*/ f314 f146 1"/>
                <a:gd name="f379" fmla="*/ f315 f147 1"/>
                <a:gd name="f380" fmla="*/ f316 f146 1"/>
                <a:gd name="f381" fmla="*/ f317 f146 1"/>
                <a:gd name="f382" fmla="*/ f318 f146 1"/>
                <a:gd name="f383" fmla="*/ f319 f147 1"/>
                <a:gd name="f384" fmla="*/ f320 f146 1"/>
                <a:gd name="f385" fmla="*/ f321 f147 1"/>
                <a:gd name="f386" fmla="*/ f322 f146 1"/>
                <a:gd name="f387" fmla="*/ f323 f147 1"/>
                <a:gd name="f388" fmla="*/ f324 f146 1"/>
                <a:gd name="f389" fmla="*/ f325 f147 1"/>
                <a:gd name="f390" fmla="*/ f326 f146 1"/>
                <a:gd name="f391" fmla="*/ f327 f147 1"/>
                <a:gd name="f392" fmla="*/ f328 f146 1"/>
                <a:gd name="f393" fmla="*/ f329 f147 1"/>
                <a:gd name="f394" fmla="*/ f330 f146 1"/>
                <a:gd name="f395" fmla="*/ f331 f147 1"/>
                <a:gd name="f396" fmla="*/ f332 f146 1"/>
                <a:gd name="f397" fmla="*/ f333 f146 1"/>
                <a:gd name="f398" fmla="*/ f334 f146 1"/>
                <a:gd name="f399" fmla="*/ f335 f147 1"/>
                <a:gd name="f400" fmla="*/ f336 f146 1"/>
                <a:gd name="f401" fmla="*/ f337 f147 1"/>
                <a:gd name="f402" fmla="*/ f338 f146 1"/>
                <a:gd name="f403" fmla="*/ f339 f147 1"/>
                <a:gd name="f404" fmla="*/ f340 f146 1"/>
                <a:gd name="f405" fmla="*/ f341 f1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7">
                  <a:pos x="f346" y="f347"/>
                </a:cxn>
                <a:cxn ang="f217">
                  <a:pos x="f348" y="f347"/>
                </a:cxn>
                <a:cxn ang="f217">
                  <a:pos x="f349" y="f350"/>
                </a:cxn>
                <a:cxn ang="f217">
                  <a:pos x="f351" y="f352"/>
                </a:cxn>
                <a:cxn ang="f217">
                  <a:pos x="f353" y="f354"/>
                </a:cxn>
                <a:cxn ang="f217">
                  <a:pos x="f355" y="f356"/>
                </a:cxn>
                <a:cxn ang="f217">
                  <a:pos x="f357" y="f358"/>
                </a:cxn>
                <a:cxn ang="f217">
                  <a:pos x="f359" y="f358"/>
                </a:cxn>
                <a:cxn ang="f217">
                  <a:pos x="f360" y="f361"/>
                </a:cxn>
                <a:cxn ang="f217">
                  <a:pos x="f362" y="f363"/>
                </a:cxn>
                <a:cxn ang="f217">
                  <a:pos x="f364" y="f365"/>
                </a:cxn>
                <a:cxn ang="f217">
                  <a:pos x="f366" y="f367"/>
                </a:cxn>
                <a:cxn ang="f217">
                  <a:pos x="f368" y="f369"/>
                </a:cxn>
                <a:cxn ang="f217">
                  <a:pos x="f370" y="f371"/>
                </a:cxn>
                <a:cxn ang="f217">
                  <a:pos x="f372" y="f373"/>
                </a:cxn>
                <a:cxn ang="f217">
                  <a:pos x="f374" y="f375"/>
                </a:cxn>
                <a:cxn ang="f217">
                  <a:pos x="f376" y="f377"/>
                </a:cxn>
                <a:cxn ang="f217">
                  <a:pos x="f378" y="f379"/>
                </a:cxn>
                <a:cxn ang="f217">
                  <a:pos x="f380" y="f347"/>
                </a:cxn>
                <a:cxn ang="f217">
                  <a:pos x="f381" y="f347"/>
                </a:cxn>
                <a:cxn ang="f217">
                  <a:pos x="f382" y="f383"/>
                </a:cxn>
                <a:cxn ang="f217">
                  <a:pos x="f384" y="f385"/>
                </a:cxn>
                <a:cxn ang="f217">
                  <a:pos x="f386" y="f387"/>
                </a:cxn>
                <a:cxn ang="f217">
                  <a:pos x="f388" y="f389"/>
                </a:cxn>
                <a:cxn ang="f217">
                  <a:pos x="f390" y="f391"/>
                </a:cxn>
                <a:cxn ang="f217">
                  <a:pos x="f392" y="f393"/>
                </a:cxn>
                <a:cxn ang="f217">
                  <a:pos x="f394" y="f395"/>
                </a:cxn>
                <a:cxn ang="f217">
                  <a:pos x="f396" y="f358"/>
                </a:cxn>
                <a:cxn ang="f217">
                  <a:pos x="f397" y="f358"/>
                </a:cxn>
                <a:cxn ang="f217">
                  <a:pos x="f398" y="f399"/>
                </a:cxn>
                <a:cxn ang="f217">
                  <a:pos x="f400" y="f401"/>
                </a:cxn>
                <a:cxn ang="f217">
                  <a:pos x="f402" y="f403"/>
                </a:cxn>
                <a:cxn ang="f217">
                  <a:pos x="f404" y="f405"/>
                </a:cxn>
              </a:cxnLst>
              <a:rect l="f342" t="f345" r="f343" b="f344"/>
              <a:pathLst>
                <a:path w="9088051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31" y="f7"/>
                  </a:ln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lose/>
                  <a:moveTo>
                    <a:pt x="f88" y="f5"/>
                  </a:moveTo>
                  <a:lnTo>
                    <a:pt x="f89" y="f5"/>
                  </a:lnTo>
                  <a:lnTo>
                    <a:pt x="f90" y="f91"/>
                  </a:ln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6" y="f108"/>
                  </a:cubicBezTo>
                  <a:cubicBezTo>
                    <a:pt x="f106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lnTo>
                    <a:pt x="f126" y="f7"/>
                  </a:lnTo>
                  <a:lnTo>
                    <a:pt x="f127" y="f7"/>
                  </a:lnTo>
                  <a:lnTo>
                    <a:pt x="f128" y="f129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5" y="f138"/>
                    <a:pt x="f5" y="f139"/>
                  </a:cubicBezTo>
                  <a:cubicBezTo>
                    <a:pt x="f5" y="f140"/>
                    <a:pt x="f141" y="f142"/>
                    <a:pt x="f143" y="f14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76588E62-988B-CCFD-38F0-33B78A5AA541}"/>
                </a:ext>
              </a:extLst>
            </p:cNvPr>
            <p:cNvSpPr/>
            <p:nvPr/>
          </p:nvSpPr>
          <p:spPr>
            <a:xfrm>
              <a:off x="1629058" y="3986"/>
              <a:ext cx="9107213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07210"/>
                <a:gd name="f7" fmla="val 6858000"/>
                <a:gd name="f8" fmla="val 6184722"/>
                <a:gd name="f9" fmla="val 6985680"/>
                <a:gd name="f10" fmla="val 7324323"/>
                <a:gd name="f11" fmla="val 247136"/>
                <a:gd name="f12" fmla="val 7437502"/>
                <a:gd name="f13" fmla="val 336500"/>
                <a:gd name="f14" fmla="val 7547171"/>
                <a:gd name="f15" fmla="val 430254"/>
                <a:gd name="f16" fmla="val 7652712"/>
                <a:gd name="f17" fmla="val 528495"/>
                <a:gd name="f18" fmla="val 7863743"/>
                <a:gd name="f19" fmla="val 724929"/>
                <a:gd name="f20" fmla="val 8060097"/>
                <a:gd name="f21" fmla="val 937593"/>
                <a:gd name="f22" fmla="val 8236677"/>
                <a:gd name="f23" fmla="val 1166289"/>
                <a:gd name="f24" fmla="val 8413818"/>
                <a:gd name="f25" fmla="val 1394594"/>
                <a:gd name="f26" fmla="val 8570168"/>
                <a:gd name="f27" fmla="val 1639471"/>
                <a:gd name="f28" fmla="val 8704298"/>
                <a:gd name="f29" fmla="val 1897038"/>
                <a:gd name="f30" fmla="val 8770803"/>
                <a:gd name="f31" fmla="val 2026141"/>
                <a:gd name="f32" fmla="val 8830836"/>
                <a:gd name="f33" fmla="val 2158786"/>
                <a:gd name="f34" fmla="val 8885160"/>
                <a:gd name="f35" fmla="val 2294087"/>
                <a:gd name="f36" fmla="val 8898360"/>
                <a:gd name="f37" fmla="val 2328071"/>
                <a:gd name="f38" fmla="val 8912169"/>
                <a:gd name="f39" fmla="val 2361810"/>
                <a:gd name="f40" fmla="val 8924247"/>
                <a:gd name="f41" fmla="val 2396286"/>
                <a:gd name="f42" fmla="val 8960022"/>
                <a:gd name="f43" fmla="val 2499767"/>
                <a:gd name="f44" fmla="val 8991720"/>
                <a:gd name="f45" fmla="val 2604671"/>
                <a:gd name="f46" fmla="val 9002116"/>
                <a:gd name="f47" fmla="val 2639690"/>
                <a:gd name="f48" fmla="val 9010474"/>
                <a:gd name="f49" fmla="val 2675346"/>
                <a:gd name="f50" fmla="val 9019646"/>
                <a:gd name="f51" fmla="val 2710708"/>
                <a:gd name="f52" fmla="val 9089055"/>
                <a:gd name="f53" fmla="val 2995079"/>
                <a:gd name="f54" fmla="val 9113620"/>
                <a:gd name="f55" fmla="val 3289927"/>
                <a:gd name="f56" fmla="val 9105822"/>
                <a:gd name="f57" fmla="val 3582266"/>
                <a:gd name="f58" fmla="val 9101796"/>
                <a:gd name="f59" fmla="val 3728484"/>
                <a:gd name="f60" fmla="val 9085744"/>
                <a:gd name="f61" fmla="val 3874458"/>
                <a:gd name="f62" fmla="val 9057716"/>
                <a:gd name="f63" fmla="val 4017873"/>
                <a:gd name="f64" fmla="val 9029534"/>
                <a:gd name="f65" fmla="val 4161336"/>
                <a:gd name="f66" fmla="val 8990497"/>
                <a:gd name="f67" fmla="val 4302046"/>
                <a:gd name="f68" fmla="val 8945600"/>
                <a:gd name="f69" fmla="val 4439659"/>
                <a:gd name="f70" fmla="val 8900857"/>
                <a:gd name="f71" fmla="val 4577566"/>
                <a:gd name="f72" fmla="val 8852901"/>
                <a:gd name="f73" fmla="val 4711784"/>
                <a:gd name="f74" fmla="val 8796080"/>
                <a:gd name="f75" fmla="val 4847428"/>
                <a:gd name="f76" fmla="val 8767695"/>
                <a:gd name="f77" fmla="val 4915152"/>
                <a:gd name="f78" fmla="val 8737016"/>
                <a:gd name="f79" fmla="val 4982926"/>
                <a:gd name="f80" fmla="val 8702056"/>
                <a:gd name="f81" fmla="val 5050108"/>
                <a:gd name="f82" fmla="val 8666485"/>
                <a:gd name="f83" fmla="val 5116997"/>
                <a:gd name="f84" fmla="val 8627347"/>
                <a:gd name="f85" fmla="val 5183687"/>
                <a:gd name="f86" fmla="val 8581125"/>
                <a:gd name="f87" fmla="val 5247525"/>
                <a:gd name="f88" fmla="val 8535565"/>
                <a:gd name="f89" fmla="val 5311660"/>
                <a:gd name="f90" fmla="val 8483534"/>
                <a:gd name="f91" fmla="val 5373185"/>
                <a:gd name="f92" fmla="val 8426254"/>
                <a:gd name="f93" fmla="val 5429647"/>
                <a:gd name="f94" fmla="val 8397512"/>
                <a:gd name="f95" fmla="val 5457779"/>
                <a:gd name="f96" fmla="val 8367801"/>
                <a:gd name="f97" fmla="val 5484879"/>
                <a:gd name="f98" fmla="val 8337174"/>
                <a:gd name="f99" fmla="val 5510552"/>
                <a:gd name="f100" fmla="val 8306444"/>
                <a:gd name="f101" fmla="val 5536077"/>
                <a:gd name="f102" fmla="val 8274899"/>
                <a:gd name="f103" fmla="val 5560029"/>
                <a:gd name="f104" fmla="val 8243200"/>
                <a:gd name="f105" fmla="val 5582948"/>
                <a:gd name="f106" fmla="val 8115543"/>
                <a:gd name="f107" fmla="val 5674574"/>
                <a:gd name="f108" fmla="val 7986203"/>
                <a:gd name="f109" fmla="val 5743233"/>
                <a:gd name="f110" fmla="val 7868330"/>
                <a:gd name="f111" fmla="val 5811104"/>
                <a:gd name="f112" fmla="val 7749844"/>
                <a:gd name="f113" fmla="val 5878385"/>
                <a:gd name="f114" fmla="val 7640685"/>
                <a:gd name="f115" fmla="val 5945126"/>
                <a:gd name="f116" fmla="val 7538916"/>
                <a:gd name="f117" fmla="val 6018899"/>
                <a:gd name="f118" fmla="val 7487749"/>
                <a:gd name="f119" fmla="val 6055392"/>
                <a:gd name="f120" fmla="val 7438777"/>
                <a:gd name="f121" fmla="val 6093950"/>
                <a:gd name="f122" fmla="val 7391280"/>
                <a:gd name="f123" fmla="val 6134132"/>
                <a:gd name="f124" fmla="val 7343427"/>
                <a:gd name="f125" fmla="val 6173921"/>
                <a:gd name="f126" fmla="val 7297511"/>
                <a:gd name="f127" fmla="val 6215922"/>
                <a:gd name="f128" fmla="val 7252511"/>
                <a:gd name="f129" fmla="val 6259105"/>
                <a:gd name="f130" fmla="val 7229784"/>
                <a:gd name="f131" fmla="val 6280990"/>
                <a:gd name="f132" fmla="val 7208635"/>
                <a:gd name="f133" fmla="val 6302433"/>
                <a:gd name="f134" fmla="val 7185601"/>
                <a:gd name="f135" fmla="val 6325894"/>
                <a:gd name="f136" fmla="val 7116651"/>
                <a:gd name="f137" fmla="val 6397010"/>
                <a:gd name="f138" fmla="val 6978545"/>
                <a:gd name="f139" fmla="val 6541607"/>
                <a:gd name="f140" fmla="val 6885693"/>
                <a:gd name="f141" fmla="val 6638397"/>
                <a:gd name="f142" fmla="val 6789885"/>
                <a:gd name="f143" fmla="val 6734943"/>
                <a:gd name="f144" fmla="val 6693009"/>
                <a:gd name="f145" fmla="val 6832716"/>
                <a:gd name="f146" fmla="val 6667488"/>
                <a:gd name="f147" fmla="val 6056793"/>
                <a:gd name="f148" fmla="val 6077345"/>
                <a:gd name="f149" fmla="val 6835420"/>
                <a:gd name="f150" fmla="val 6121427"/>
                <a:gd name="f151" fmla="val 6785747"/>
                <a:gd name="f152" fmla="val 6164948"/>
                <a:gd name="f153" fmla="val 6735090"/>
                <a:gd name="f154" fmla="val 6208519"/>
                <a:gd name="f155" fmla="val 6683989"/>
                <a:gd name="f156" fmla="val 6340001"/>
                <a:gd name="f157" fmla="val 6529852"/>
                <a:gd name="f158" fmla="val 6428315"/>
                <a:gd name="f159" fmla="val 6426667"/>
                <a:gd name="f160" fmla="val 6516733"/>
                <a:gd name="f161" fmla="val 6321417"/>
                <a:gd name="f162" fmla="val 6611419"/>
                <a:gd name="f163" fmla="val 6219317"/>
                <a:gd name="f164" fmla="val 6658864"/>
                <a:gd name="f165" fmla="val 6168363"/>
                <a:gd name="f166" fmla="val 6707584"/>
                <a:gd name="f167" fmla="val 6117950"/>
                <a:gd name="f168" fmla="val 6757678"/>
                <a:gd name="f169" fmla="val 6068228"/>
                <a:gd name="f170" fmla="val 6833713"/>
                <a:gd name="f171" fmla="val 5994061"/>
                <a:gd name="f172" fmla="val 6859346"/>
                <a:gd name="f173" fmla="val 5969422"/>
                <a:gd name="f174" fmla="val 6887579"/>
                <a:gd name="f175" fmla="val 5943404"/>
                <a:gd name="f176" fmla="val 6915148"/>
                <a:gd name="f177" fmla="val 5918812"/>
                <a:gd name="f178" fmla="val 7026295"/>
                <a:gd name="f179" fmla="val 5819219"/>
                <a:gd name="f180" fmla="val 7148602"/>
                <a:gd name="f181" fmla="val 5729117"/>
                <a:gd name="f182" fmla="val 7276311"/>
                <a:gd name="f183" fmla="val 5650229"/>
                <a:gd name="f184" fmla="val 7403918"/>
                <a:gd name="f185" fmla="val 5571046"/>
                <a:gd name="f186" fmla="val 7537794"/>
                <a:gd name="f187" fmla="val 5505190"/>
                <a:gd name="f188" fmla="val 7664942"/>
                <a:gd name="f189" fmla="val 5445681"/>
                <a:gd name="f190" fmla="val 7728491"/>
                <a:gd name="f191" fmla="val 5416024"/>
                <a:gd name="f192" fmla="val 7790410"/>
                <a:gd name="f193" fmla="val 5387449"/>
                <a:gd name="f194" fmla="val 7848505"/>
                <a:gd name="f195" fmla="val 5358333"/>
                <a:gd name="f196" fmla="val 7906805"/>
                <a:gd name="f197" fmla="val 5329315"/>
                <a:gd name="f198" fmla="val 7961843"/>
                <a:gd name="f199" fmla="val 5300101"/>
                <a:gd name="f200" fmla="val 8011785"/>
                <a:gd name="f201" fmla="val 5267788"/>
                <a:gd name="f202" fmla="val 8112281"/>
                <a:gd name="f203" fmla="val 5203950"/>
                <a:gd name="f204" fmla="val 8193615"/>
                <a:gd name="f205" fmla="val 5128111"/>
                <a:gd name="f206" fmla="val 8260273"/>
                <a:gd name="f207" fmla="val 5034370"/>
                <a:gd name="f208" fmla="val 8326370"/>
                <a:gd name="f209" fmla="val 4940776"/>
                <a:gd name="f210" fmla="val 8378657"/>
                <a:gd name="f211" fmla="val 4831640"/>
                <a:gd name="f212" fmla="val 8417589"/>
                <a:gd name="f213" fmla="val 4714488"/>
                <a:gd name="f214" fmla="val 8456372"/>
                <a:gd name="f215" fmla="val 4597485"/>
                <a:gd name="f216" fmla="val 8481140"/>
                <a:gd name="f217" fmla="val 4471332"/>
                <a:gd name="f218" fmla="val 8495000"/>
                <a:gd name="f219" fmla="val 4346409"/>
                <a:gd name="f220" fmla="val 8508404"/>
                <a:gd name="f221" fmla="val 4221044"/>
                <a:gd name="f222" fmla="val 8511359"/>
                <a:gd name="f223" fmla="val 4095482"/>
                <a:gd name="f224" fmla="val 8508556"/>
                <a:gd name="f225" fmla="val 3971101"/>
                <a:gd name="f226" fmla="val 8504530"/>
                <a:gd name="f227" fmla="val 3846571"/>
                <a:gd name="f228" fmla="val 8495663"/>
                <a:gd name="f229" fmla="val 3723222"/>
                <a:gd name="f230" fmla="val 8483330"/>
                <a:gd name="f231" fmla="val 3600710"/>
                <a:gd name="f232" fmla="val 8470793"/>
                <a:gd name="f233" fmla="val 3478148"/>
                <a:gd name="f234" fmla="val 8451888"/>
                <a:gd name="f235" fmla="val 3356421"/>
                <a:gd name="f236" fmla="val 8425336"/>
                <a:gd name="f237" fmla="val 3236121"/>
                <a:gd name="f238" fmla="val 8399091"/>
                <a:gd name="f239" fmla="val 3115774"/>
                <a:gd name="f240" fmla="val 2996655"/>
                <a:gd name="f241" fmla="val 8334575"/>
                <a:gd name="f242" fmla="val 2877977"/>
                <a:gd name="f243" fmla="val 8268222"/>
                <a:gd name="f244" fmla="val 2640772"/>
                <a:gd name="f245" fmla="val 8190100"/>
                <a:gd name="f246" fmla="val 2404057"/>
                <a:gd name="f247" fmla="val 8087513"/>
                <a:gd name="f248" fmla="val 2174622"/>
                <a:gd name="f249" fmla="val 7985081"/>
                <a:gd name="f250" fmla="val 1945237"/>
                <a:gd name="f251" fmla="val 7863233"/>
                <a:gd name="f252" fmla="val 1721900"/>
                <a:gd name="f253" fmla="val 7723650"/>
                <a:gd name="f254" fmla="val 1507613"/>
                <a:gd name="f255" fmla="val 7653527"/>
                <a:gd name="f256" fmla="val 1400692"/>
                <a:gd name="f257" fmla="val 7579684"/>
                <a:gd name="f258" fmla="val 1295589"/>
                <a:gd name="f259" fmla="val 7501815"/>
                <a:gd name="f260" fmla="val 1192947"/>
                <a:gd name="f261" fmla="val 7423844"/>
                <a:gd name="f262" fmla="val 1090353"/>
                <a:gd name="f263" fmla="val 7340778"/>
                <a:gd name="f264" fmla="val 991103"/>
                <a:gd name="f265" fmla="val 7254399"/>
                <a:gd name="f266" fmla="val 894361"/>
                <a:gd name="f267" fmla="val 7082047"/>
                <a:gd name="f268" fmla="val 700485"/>
                <a:gd name="f269" fmla="val 6893083"/>
                <a:gd name="f270" fmla="val 519052"/>
                <a:gd name="f271" fmla="val 6689339"/>
                <a:gd name="f272" fmla="val 354046"/>
                <a:gd name="f273" fmla="val 6536914"/>
                <a:gd name="f274" fmla="val 229775"/>
                <a:gd name="f275" fmla="val 6375602"/>
                <a:gd name="f276" fmla="val 115325"/>
                <a:gd name="f277" fmla="val 6206651"/>
                <a:gd name="f278" fmla="val 12626"/>
                <a:gd name="f279" fmla="val 1827105"/>
                <a:gd name="f280" fmla="val 2807607"/>
                <a:gd name="f281" fmla="val 2667958"/>
                <a:gd name="f282" fmla="val 88235"/>
                <a:gd name="f283" fmla="val 2560098"/>
                <a:gd name="f284" fmla="val 159777"/>
                <a:gd name="f285" fmla="val 2455754"/>
                <a:gd name="f286" fmla="val 235690"/>
                <a:gd name="f287" fmla="val 2354723"/>
                <a:gd name="f288" fmla="val 314947"/>
                <a:gd name="f289" fmla="val 2253464"/>
                <a:gd name="f290" fmla="val 394030"/>
                <a:gd name="f291" fmla="val 2156943"/>
                <a:gd name="f292" fmla="val 478181"/>
                <a:gd name="f293" fmla="val 2059963"/>
                <a:gd name="f294" fmla="val 561545"/>
                <a:gd name="f295" fmla="val 1962831"/>
                <a:gd name="f296" fmla="val 644811"/>
                <a:gd name="f297" fmla="val 1868297"/>
                <a:gd name="f298" fmla="val 731322"/>
                <a:gd name="f299" fmla="val 1780798"/>
                <a:gd name="f300" fmla="val 824425"/>
                <a:gd name="f301" fmla="val 1429010"/>
                <a:gd name="f302" fmla="val 1195013"/>
                <a:gd name="f303" fmla="val 1148011"/>
                <a:gd name="f304" fmla="val 1628455"/>
                <a:gd name="f305" fmla="val 954714"/>
                <a:gd name="f306" fmla="val 2094309"/>
                <a:gd name="f307" fmla="val 857938"/>
                <a:gd name="f308" fmla="val 2327186"/>
                <a:gd name="f309" fmla="val 783229"/>
                <a:gd name="f310" fmla="val 2568326"/>
                <a:gd name="f311" fmla="val 732676"/>
                <a:gd name="f312" fmla="val 2813646"/>
                <a:gd name="f313" fmla="val 707552"/>
                <a:gd name="f314" fmla="val 2936307"/>
                <a:gd name="f315" fmla="val 688085"/>
                <a:gd name="f316" fmla="val 3059952"/>
                <a:gd name="f317" fmla="val 673867"/>
                <a:gd name="f318" fmla="val 3183989"/>
                <a:gd name="f319" fmla="val 660056"/>
                <a:gd name="f320" fmla="val 3308075"/>
                <a:gd name="f321" fmla="val 651341"/>
                <a:gd name="f322" fmla="val 3432605"/>
                <a:gd name="f323" fmla="val 647621"/>
                <a:gd name="f324" fmla="val 3557281"/>
                <a:gd name="f325" fmla="val 644411"/>
                <a:gd name="f326" fmla="val 3681958"/>
                <a:gd name="f327" fmla="val 645329"/>
                <a:gd name="f328" fmla="val 3806733"/>
                <a:gd name="f329" fmla="val 653381"/>
                <a:gd name="f330" fmla="val 3931214"/>
                <a:gd name="f331" fmla="val 659852"/>
                <a:gd name="f332" fmla="val 4055792"/>
                <a:gd name="f333" fmla="val 672949"/>
                <a:gd name="f334" fmla="val 4179977"/>
                <a:gd name="f335" fmla="val 690428"/>
                <a:gd name="f336" fmla="val 4303719"/>
                <a:gd name="f337" fmla="val 726408"/>
                <a:gd name="f338" fmla="val 4551057"/>
                <a:gd name="f339" fmla="val 786440"/>
                <a:gd name="f340" fmla="val 4795835"/>
                <a:gd name="f341" fmla="val 871801"/>
                <a:gd name="f342" fmla="val 5033041"/>
                <a:gd name="f343" fmla="val 957007"/>
                <a:gd name="f344" fmla="val 5270247"/>
                <a:gd name="f345" fmla="val 1065962"/>
                <a:gd name="f346" fmla="val 5500322"/>
                <a:gd name="f347" fmla="val 1197749"/>
                <a:gd name="f348" fmla="val 5718494"/>
                <a:gd name="f349" fmla="val 1263846"/>
                <a:gd name="f350" fmla="val 5827433"/>
                <a:gd name="f351" fmla="val 1334937"/>
                <a:gd name="f352" fmla="val 5933813"/>
                <a:gd name="f353" fmla="val 1411480"/>
                <a:gd name="f354" fmla="val 6036703"/>
                <a:gd name="f355" fmla="val 1449548"/>
                <a:gd name="f356" fmla="val 6088295"/>
                <a:gd name="f357" fmla="val 1489451"/>
                <a:gd name="f358" fmla="val 6138609"/>
                <a:gd name="f359" fmla="val 1530170"/>
                <a:gd name="f360" fmla="val 6188430"/>
                <a:gd name="f361" fmla="val 1571447"/>
                <a:gd name="f362" fmla="val 6238055"/>
                <a:gd name="f363" fmla="val 1613644"/>
                <a:gd name="f364" fmla="val 6287336"/>
                <a:gd name="f365" fmla="val 1657165"/>
                <a:gd name="f366" fmla="val 6335385"/>
                <a:gd name="f367" fmla="val 1744079"/>
                <a:gd name="f368" fmla="val 6431708"/>
                <a:gd name="f369" fmla="val 1835644"/>
                <a:gd name="f370" fmla="val 6524282"/>
                <a:gd name="f371" fmla="val 1931343"/>
                <a:gd name="f372" fmla="val 6612896"/>
                <a:gd name="f373" fmla="val 2220133"/>
                <a:gd name="f374" fmla="val 1539862"/>
                <a:gd name="f375" fmla="val 1307111"/>
                <a:gd name="f376" fmla="val 6648873"/>
                <a:gd name="f377" fmla="val 1101839"/>
                <a:gd name="f378" fmla="val 6448063"/>
                <a:gd name="f379" fmla="val 913180"/>
                <a:gd name="f380" fmla="val 6225465"/>
                <a:gd name="f381" fmla="val 750258"/>
                <a:gd name="f382" fmla="val 5987570"/>
                <a:gd name="f383" fmla="val 587232"/>
                <a:gd name="f384" fmla="val 5749281"/>
                <a:gd name="f385" fmla="val 448261"/>
                <a:gd name="f386" fmla="val 5494813"/>
                <a:gd name="f387" fmla="val 335382"/>
                <a:gd name="f388" fmla="val 5229279"/>
                <a:gd name="f389" fmla="val 222298"/>
                <a:gd name="f390" fmla="val 4963793"/>
                <a:gd name="f391" fmla="val 137040"/>
                <a:gd name="f392" fmla="val 4686652"/>
                <a:gd name="f393" fmla="val 79351"/>
                <a:gd name="f394" fmla="val 4403854"/>
                <a:gd name="f395" fmla="val 50150"/>
                <a:gd name="f396" fmla="val 4262456"/>
                <a:gd name="f397" fmla="val 29767"/>
                <a:gd name="f398" fmla="val 4119385"/>
                <a:gd name="f399" fmla="val 16007"/>
                <a:gd name="f400" fmla="val 3975723"/>
                <a:gd name="f401" fmla="val 3930"/>
                <a:gd name="f402" fmla="val 3831964"/>
                <a:gd name="f403" fmla="val -2441"/>
                <a:gd name="f404" fmla="val 3687614"/>
                <a:gd name="f405" fmla="val 871"/>
                <a:gd name="f406" fmla="val 3543362"/>
                <a:gd name="f407" fmla="val 3522"/>
                <a:gd name="f408" fmla="val 3399160"/>
                <a:gd name="f409" fmla="val 14172"/>
                <a:gd name="f410" fmla="val 3255105"/>
                <a:gd name="f411" fmla="val 32519"/>
                <a:gd name="f412" fmla="val 3112085"/>
                <a:gd name="f413" fmla="val 50508"/>
                <a:gd name="f414" fmla="val 2969014"/>
                <a:gd name="f415" fmla="val 76090"/>
                <a:gd name="f416" fmla="val 2826925"/>
                <a:gd name="f417" fmla="val 108502"/>
                <a:gd name="f418" fmla="val 2686511"/>
                <a:gd name="f419" fmla="val 173019"/>
                <a:gd name="f420" fmla="val 2405533"/>
                <a:gd name="f421" fmla="val 263474"/>
                <a:gd name="f422" fmla="val 2130703"/>
                <a:gd name="f423" fmla="val 378239"/>
                <a:gd name="f424" fmla="val 1865955"/>
                <a:gd name="f425" fmla="val 607922"/>
                <a:gd name="f426" fmla="val 1336607"/>
                <a:gd name="f427" fmla="val 935706"/>
                <a:gd name="f428" fmla="val 848228"/>
                <a:gd name="f429" fmla="val 1343701"/>
                <a:gd name="f430" fmla="val 431508"/>
                <a:gd name="f431" fmla="val 1446133"/>
                <a:gd name="f432" fmla="val 327783"/>
                <a:gd name="f433" fmla="val 1550910"/>
                <a:gd name="f434" fmla="val 225926"/>
                <a:gd name="f435" fmla="val 1661853"/>
                <a:gd name="f436" fmla="val 130268"/>
                <a:gd name="f437" fmla="+- 0 0 -90"/>
                <a:gd name="f438" fmla="*/ f3 1 9107210"/>
                <a:gd name="f439" fmla="*/ f4 1 6858000"/>
                <a:gd name="f440" fmla="val f5"/>
                <a:gd name="f441" fmla="val f6"/>
                <a:gd name="f442" fmla="val f7"/>
                <a:gd name="f443" fmla="*/ f437 f0 1"/>
                <a:gd name="f444" fmla="+- f442 0 f440"/>
                <a:gd name="f445" fmla="+- f441 0 f440"/>
                <a:gd name="f446" fmla="*/ f443 1 f2"/>
                <a:gd name="f447" fmla="*/ f445 1 9107210"/>
                <a:gd name="f448" fmla="*/ f444 1 6858000"/>
                <a:gd name="f449" fmla="*/ 6184722 f445 1"/>
                <a:gd name="f450" fmla="*/ 0 f444 1"/>
                <a:gd name="f451" fmla="*/ 6985680 f445 1"/>
                <a:gd name="f452" fmla="*/ 7324323 f445 1"/>
                <a:gd name="f453" fmla="*/ 247136 f444 1"/>
                <a:gd name="f454" fmla="*/ 7652712 f445 1"/>
                <a:gd name="f455" fmla="*/ 528495 f444 1"/>
                <a:gd name="f456" fmla="*/ 8236677 f445 1"/>
                <a:gd name="f457" fmla="*/ 1166289 f444 1"/>
                <a:gd name="f458" fmla="*/ 8704298 f445 1"/>
                <a:gd name="f459" fmla="*/ 1897038 f444 1"/>
                <a:gd name="f460" fmla="*/ 8885160 f445 1"/>
                <a:gd name="f461" fmla="*/ 2294087 f444 1"/>
                <a:gd name="f462" fmla="*/ 8924247 f445 1"/>
                <a:gd name="f463" fmla="*/ 2396286 f444 1"/>
                <a:gd name="f464" fmla="*/ 8960022 f445 1"/>
                <a:gd name="f465" fmla="*/ 2499767 f444 1"/>
                <a:gd name="f466" fmla="*/ 8991720 f445 1"/>
                <a:gd name="f467" fmla="*/ 2604671 f444 1"/>
                <a:gd name="f468" fmla="*/ 9019646 f445 1"/>
                <a:gd name="f469" fmla="*/ 2710708 f444 1"/>
                <a:gd name="f470" fmla="*/ 9105822 f445 1"/>
                <a:gd name="f471" fmla="*/ 3582266 f444 1"/>
                <a:gd name="f472" fmla="*/ 9057716 f445 1"/>
                <a:gd name="f473" fmla="*/ 4017873 f444 1"/>
                <a:gd name="f474" fmla="*/ 8945600 f445 1"/>
                <a:gd name="f475" fmla="*/ 4439659 f444 1"/>
                <a:gd name="f476" fmla="*/ 8796080 f445 1"/>
                <a:gd name="f477" fmla="*/ 4847428 f444 1"/>
                <a:gd name="f478" fmla="*/ 8702056 f445 1"/>
                <a:gd name="f479" fmla="*/ 5050108 f444 1"/>
                <a:gd name="f480" fmla="*/ 8581125 f445 1"/>
                <a:gd name="f481" fmla="*/ 5247525 f444 1"/>
                <a:gd name="f482" fmla="*/ 8426254 f445 1"/>
                <a:gd name="f483" fmla="*/ 5429647 f444 1"/>
                <a:gd name="f484" fmla="*/ 8337174 f445 1"/>
                <a:gd name="f485" fmla="*/ 5510552 f444 1"/>
                <a:gd name="f486" fmla="*/ 8243200 f445 1"/>
                <a:gd name="f487" fmla="*/ 5582948 f444 1"/>
                <a:gd name="f488" fmla="*/ 7868330 f445 1"/>
                <a:gd name="f489" fmla="*/ 5811104 f444 1"/>
                <a:gd name="f490" fmla="*/ 7538916 f445 1"/>
                <a:gd name="f491" fmla="*/ 6018899 f444 1"/>
                <a:gd name="f492" fmla="*/ 7391280 f445 1"/>
                <a:gd name="f493" fmla="*/ 6134132 f444 1"/>
                <a:gd name="f494" fmla="*/ 7252511 f445 1"/>
                <a:gd name="f495" fmla="*/ 6259105 f444 1"/>
                <a:gd name="f496" fmla="*/ 7185601 f445 1"/>
                <a:gd name="f497" fmla="*/ 6325894 f444 1"/>
                <a:gd name="f498" fmla="*/ 7116651 f445 1"/>
                <a:gd name="f499" fmla="*/ 6397010 f444 1"/>
                <a:gd name="f500" fmla="*/ 6978545 f445 1"/>
                <a:gd name="f501" fmla="*/ 6541607 f444 1"/>
                <a:gd name="f502" fmla="*/ 6693009 f445 1"/>
                <a:gd name="f503" fmla="*/ 6832716 f444 1"/>
                <a:gd name="f504" fmla="*/ 6667488 f445 1"/>
                <a:gd name="f505" fmla="*/ 6858000 f444 1"/>
                <a:gd name="f506" fmla="*/ 6056793 f445 1"/>
                <a:gd name="f507" fmla="*/ 6077345 f445 1"/>
                <a:gd name="f508" fmla="*/ 6835420 f444 1"/>
                <a:gd name="f509" fmla="*/ 6208519 f445 1"/>
                <a:gd name="f510" fmla="*/ 6683989 f444 1"/>
                <a:gd name="f511" fmla="*/ 6340001 f445 1"/>
                <a:gd name="f512" fmla="*/ 6529852 f444 1"/>
                <a:gd name="f513" fmla="*/ 6611419 f445 1"/>
                <a:gd name="f514" fmla="*/ 6219317 f444 1"/>
                <a:gd name="f515" fmla="*/ 6757678 f445 1"/>
                <a:gd name="f516" fmla="*/ 6068228 f444 1"/>
                <a:gd name="f517" fmla="*/ 6833713 f445 1"/>
                <a:gd name="f518" fmla="*/ 5994061 f444 1"/>
                <a:gd name="f519" fmla="*/ 6915148 f445 1"/>
                <a:gd name="f520" fmla="*/ 5918812 f444 1"/>
                <a:gd name="f521" fmla="*/ 7276311 f445 1"/>
                <a:gd name="f522" fmla="*/ 5650229 f444 1"/>
                <a:gd name="f523" fmla="*/ 7664942 f445 1"/>
                <a:gd name="f524" fmla="*/ 5445681 f444 1"/>
                <a:gd name="f525" fmla="*/ 7848505 f445 1"/>
                <a:gd name="f526" fmla="*/ 5358333 f444 1"/>
                <a:gd name="f527" fmla="*/ 8011785 f445 1"/>
                <a:gd name="f528" fmla="*/ 5267788 f444 1"/>
                <a:gd name="f529" fmla="*/ 8260273 f445 1"/>
                <a:gd name="f530" fmla="*/ 5034370 f444 1"/>
                <a:gd name="f531" fmla="*/ 8417589 f445 1"/>
                <a:gd name="f532" fmla="*/ 4714488 f444 1"/>
                <a:gd name="f533" fmla="*/ 8495000 f445 1"/>
                <a:gd name="f534" fmla="*/ 4346409 f444 1"/>
                <a:gd name="f535" fmla="*/ 8508556 f445 1"/>
                <a:gd name="f536" fmla="*/ 3971101 f444 1"/>
                <a:gd name="f537" fmla="*/ 8483330 f445 1"/>
                <a:gd name="f538" fmla="*/ 3600710 f444 1"/>
                <a:gd name="f539" fmla="*/ 8425336 f445 1"/>
                <a:gd name="f540" fmla="*/ 3236121 f444 1"/>
                <a:gd name="f541" fmla="*/ 8334575 f445 1"/>
                <a:gd name="f542" fmla="*/ 2877977 f444 1"/>
                <a:gd name="f543" fmla="*/ 8087513 f445 1"/>
                <a:gd name="f544" fmla="*/ 2174622 f444 1"/>
                <a:gd name="f545" fmla="*/ 7723650 f445 1"/>
                <a:gd name="f546" fmla="*/ 1507613 f444 1"/>
                <a:gd name="f547" fmla="*/ 7501815 f445 1"/>
                <a:gd name="f548" fmla="*/ 1192947 f444 1"/>
                <a:gd name="f549" fmla="*/ 7254399 f445 1"/>
                <a:gd name="f550" fmla="*/ 894361 f444 1"/>
                <a:gd name="f551" fmla="*/ 6689339 f445 1"/>
                <a:gd name="f552" fmla="*/ 354046 f444 1"/>
                <a:gd name="f553" fmla="*/ 6206651 f445 1"/>
                <a:gd name="f554" fmla="*/ 12626 f444 1"/>
                <a:gd name="f555" fmla="*/ 1827105 f445 1"/>
                <a:gd name="f556" fmla="*/ 2807607 f445 1"/>
                <a:gd name="f557" fmla="*/ 2667958 f445 1"/>
                <a:gd name="f558" fmla="*/ 88235 f444 1"/>
                <a:gd name="f559" fmla="*/ 2354723 f445 1"/>
                <a:gd name="f560" fmla="*/ 314947 f444 1"/>
                <a:gd name="f561" fmla="*/ 2059963 f445 1"/>
                <a:gd name="f562" fmla="*/ 561545 f444 1"/>
                <a:gd name="f563" fmla="*/ 1780798 f445 1"/>
                <a:gd name="f564" fmla="*/ 824425 f444 1"/>
                <a:gd name="f565" fmla="*/ 954714 f445 1"/>
                <a:gd name="f566" fmla="*/ 2094309 f444 1"/>
                <a:gd name="f567" fmla="*/ 732676 f445 1"/>
                <a:gd name="f568" fmla="*/ 2813646 f444 1"/>
                <a:gd name="f569" fmla="*/ 673867 f445 1"/>
                <a:gd name="f570" fmla="*/ 3183989 f444 1"/>
                <a:gd name="f571" fmla="*/ 647621 f445 1"/>
                <a:gd name="f572" fmla="*/ 3557281 f444 1"/>
                <a:gd name="f573" fmla="*/ 653381 f445 1"/>
                <a:gd name="f574" fmla="*/ 3931214 f444 1"/>
                <a:gd name="f575" fmla="*/ 690428 f445 1"/>
                <a:gd name="f576" fmla="*/ 4303719 f444 1"/>
                <a:gd name="f577" fmla="*/ 871801 f445 1"/>
                <a:gd name="f578" fmla="*/ 5033041 f444 1"/>
                <a:gd name="f579" fmla="*/ 1197749 f445 1"/>
                <a:gd name="f580" fmla="*/ 5718494 f444 1"/>
                <a:gd name="f581" fmla="*/ 1411480 f445 1"/>
                <a:gd name="f582" fmla="*/ 6036703 f444 1"/>
                <a:gd name="f583" fmla="*/ 1530170 f445 1"/>
                <a:gd name="f584" fmla="*/ 6188430 f444 1"/>
                <a:gd name="f585" fmla="*/ 1657165 f445 1"/>
                <a:gd name="f586" fmla="*/ 6335385 f444 1"/>
                <a:gd name="f587" fmla="*/ 1931343 f445 1"/>
                <a:gd name="f588" fmla="*/ 6612896 f444 1"/>
                <a:gd name="f589" fmla="*/ 2220133 f445 1"/>
                <a:gd name="f590" fmla="*/ 1539862 f445 1"/>
                <a:gd name="f591" fmla="*/ 1307111 f445 1"/>
                <a:gd name="f592" fmla="*/ 6648873 f444 1"/>
                <a:gd name="f593" fmla="*/ 750258 f445 1"/>
                <a:gd name="f594" fmla="*/ 5987570 f444 1"/>
                <a:gd name="f595" fmla="*/ 335382 f445 1"/>
                <a:gd name="f596" fmla="*/ 5229279 f444 1"/>
                <a:gd name="f597" fmla="*/ 79351 f445 1"/>
                <a:gd name="f598" fmla="*/ 4403854 f444 1"/>
                <a:gd name="f599" fmla="*/ 16007 f445 1"/>
                <a:gd name="f600" fmla="*/ 3975723 f444 1"/>
                <a:gd name="f601" fmla="*/ 871 f445 1"/>
                <a:gd name="f602" fmla="*/ 3543362 f444 1"/>
                <a:gd name="f603" fmla="*/ 32519 f445 1"/>
                <a:gd name="f604" fmla="*/ 3112085 f444 1"/>
                <a:gd name="f605" fmla="*/ 108502 f445 1"/>
                <a:gd name="f606" fmla="*/ 2686511 f444 1"/>
                <a:gd name="f607" fmla="*/ 378239 f445 1"/>
                <a:gd name="f608" fmla="*/ 1865955 f444 1"/>
                <a:gd name="f609" fmla="*/ 1343701 f445 1"/>
                <a:gd name="f610" fmla="*/ 431508 f444 1"/>
                <a:gd name="f611" fmla="*/ 1661853 f445 1"/>
                <a:gd name="f612" fmla="*/ 130268 f444 1"/>
                <a:gd name="f613" fmla="+- f446 0 f1"/>
                <a:gd name="f614" fmla="*/ f449 1 9107210"/>
                <a:gd name="f615" fmla="*/ f450 1 6858000"/>
                <a:gd name="f616" fmla="*/ f451 1 9107210"/>
                <a:gd name="f617" fmla="*/ f452 1 9107210"/>
                <a:gd name="f618" fmla="*/ f453 1 6858000"/>
                <a:gd name="f619" fmla="*/ f454 1 9107210"/>
                <a:gd name="f620" fmla="*/ f455 1 6858000"/>
                <a:gd name="f621" fmla="*/ f456 1 9107210"/>
                <a:gd name="f622" fmla="*/ f457 1 6858000"/>
                <a:gd name="f623" fmla="*/ f458 1 9107210"/>
                <a:gd name="f624" fmla="*/ f459 1 6858000"/>
                <a:gd name="f625" fmla="*/ f460 1 9107210"/>
                <a:gd name="f626" fmla="*/ f461 1 6858000"/>
                <a:gd name="f627" fmla="*/ f462 1 9107210"/>
                <a:gd name="f628" fmla="*/ f463 1 6858000"/>
                <a:gd name="f629" fmla="*/ f464 1 9107210"/>
                <a:gd name="f630" fmla="*/ f465 1 6858000"/>
                <a:gd name="f631" fmla="*/ f466 1 9107210"/>
                <a:gd name="f632" fmla="*/ f467 1 6858000"/>
                <a:gd name="f633" fmla="*/ f468 1 9107210"/>
                <a:gd name="f634" fmla="*/ f469 1 6858000"/>
                <a:gd name="f635" fmla="*/ f470 1 9107210"/>
                <a:gd name="f636" fmla="*/ f471 1 6858000"/>
                <a:gd name="f637" fmla="*/ f472 1 9107210"/>
                <a:gd name="f638" fmla="*/ f473 1 6858000"/>
                <a:gd name="f639" fmla="*/ f474 1 9107210"/>
                <a:gd name="f640" fmla="*/ f475 1 6858000"/>
                <a:gd name="f641" fmla="*/ f476 1 9107210"/>
                <a:gd name="f642" fmla="*/ f477 1 6858000"/>
                <a:gd name="f643" fmla="*/ f478 1 9107210"/>
                <a:gd name="f644" fmla="*/ f479 1 6858000"/>
                <a:gd name="f645" fmla="*/ f480 1 9107210"/>
                <a:gd name="f646" fmla="*/ f481 1 6858000"/>
                <a:gd name="f647" fmla="*/ f482 1 9107210"/>
                <a:gd name="f648" fmla="*/ f483 1 6858000"/>
                <a:gd name="f649" fmla="*/ f484 1 9107210"/>
                <a:gd name="f650" fmla="*/ f485 1 6858000"/>
                <a:gd name="f651" fmla="*/ f486 1 9107210"/>
                <a:gd name="f652" fmla="*/ f487 1 6858000"/>
                <a:gd name="f653" fmla="*/ f488 1 9107210"/>
                <a:gd name="f654" fmla="*/ f489 1 6858000"/>
                <a:gd name="f655" fmla="*/ f490 1 9107210"/>
                <a:gd name="f656" fmla="*/ f491 1 6858000"/>
                <a:gd name="f657" fmla="*/ f492 1 9107210"/>
                <a:gd name="f658" fmla="*/ f493 1 6858000"/>
                <a:gd name="f659" fmla="*/ f494 1 9107210"/>
                <a:gd name="f660" fmla="*/ f495 1 6858000"/>
                <a:gd name="f661" fmla="*/ f496 1 9107210"/>
                <a:gd name="f662" fmla="*/ f497 1 6858000"/>
                <a:gd name="f663" fmla="*/ f498 1 9107210"/>
                <a:gd name="f664" fmla="*/ f499 1 6858000"/>
                <a:gd name="f665" fmla="*/ f500 1 9107210"/>
                <a:gd name="f666" fmla="*/ f501 1 6858000"/>
                <a:gd name="f667" fmla="*/ f502 1 9107210"/>
                <a:gd name="f668" fmla="*/ f503 1 6858000"/>
                <a:gd name="f669" fmla="*/ f504 1 9107210"/>
                <a:gd name="f670" fmla="*/ f505 1 6858000"/>
                <a:gd name="f671" fmla="*/ f506 1 9107210"/>
                <a:gd name="f672" fmla="*/ f507 1 9107210"/>
                <a:gd name="f673" fmla="*/ f508 1 6858000"/>
                <a:gd name="f674" fmla="*/ f509 1 9107210"/>
                <a:gd name="f675" fmla="*/ f510 1 6858000"/>
                <a:gd name="f676" fmla="*/ f511 1 9107210"/>
                <a:gd name="f677" fmla="*/ f512 1 6858000"/>
                <a:gd name="f678" fmla="*/ f513 1 9107210"/>
                <a:gd name="f679" fmla="*/ f514 1 6858000"/>
                <a:gd name="f680" fmla="*/ f515 1 9107210"/>
                <a:gd name="f681" fmla="*/ f516 1 6858000"/>
                <a:gd name="f682" fmla="*/ f517 1 9107210"/>
                <a:gd name="f683" fmla="*/ f518 1 6858000"/>
                <a:gd name="f684" fmla="*/ f519 1 9107210"/>
                <a:gd name="f685" fmla="*/ f520 1 6858000"/>
                <a:gd name="f686" fmla="*/ f521 1 9107210"/>
                <a:gd name="f687" fmla="*/ f522 1 6858000"/>
                <a:gd name="f688" fmla="*/ f523 1 9107210"/>
                <a:gd name="f689" fmla="*/ f524 1 6858000"/>
                <a:gd name="f690" fmla="*/ f525 1 9107210"/>
                <a:gd name="f691" fmla="*/ f526 1 6858000"/>
                <a:gd name="f692" fmla="*/ f527 1 9107210"/>
                <a:gd name="f693" fmla="*/ f528 1 6858000"/>
                <a:gd name="f694" fmla="*/ f529 1 9107210"/>
                <a:gd name="f695" fmla="*/ f530 1 6858000"/>
                <a:gd name="f696" fmla="*/ f531 1 9107210"/>
                <a:gd name="f697" fmla="*/ f532 1 6858000"/>
                <a:gd name="f698" fmla="*/ f533 1 9107210"/>
                <a:gd name="f699" fmla="*/ f534 1 6858000"/>
                <a:gd name="f700" fmla="*/ f535 1 9107210"/>
                <a:gd name="f701" fmla="*/ f536 1 6858000"/>
                <a:gd name="f702" fmla="*/ f537 1 9107210"/>
                <a:gd name="f703" fmla="*/ f538 1 6858000"/>
                <a:gd name="f704" fmla="*/ f539 1 9107210"/>
                <a:gd name="f705" fmla="*/ f540 1 6858000"/>
                <a:gd name="f706" fmla="*/ f541 1 9107210"/>
                <a:gd name="f707" fmla="*/ f542 1 6858000"/>
                <a:gd name="f708" fmla="*/ f543 1 9107210"/>
                <a:gd name="f709" fmla="*/ f544 1 6858000"/>
                <a:gd name="f710" fmla="*/ f545 1 9107210"/>
                <a:gd name="f711" fmla="*/ f546 1 6858000"/>
                <a:gd name="f712" fmla="*/ f547 1 9107210"/>
                <a:gd name="f713" fmla="*/ f548 1 6858000"/>
                <a:gd name="f714" fmla="*/ f549 1 9107210"/>
                <a:gd name="f715" fmla="*/ f550 1 6858000"/>
                <a:gd name="f716" fmla="*/ f551 1 9107210"/>
                <a:gd name="f717" fmla="*/ f552 1 6858000"/>
                <a:gd name="f718" fmla="*/ f553 1 9107210"/>
                <a:gd name="f719" fmla="*/ f554 1 6858000"/>
                <a:gd name="f720" fmla="*/ f555 1 9107210"/>
                <a:gd name="f721" fmla="*/ f556 1 9107210"/>
                <a:gd name="f722" fmla="*/ f557 1 9107210"/>
                <a:gd name="f723" fmla="*/ f558 1 6858000"/>
                <a:gd name="f724" fmla="*/ f559 1 9107210"/>
                <a:gd name="f725" fmla="*/ f560 1 6858000"/>
                <a:gd name="f726" fmla="*/ f561 1 9107210"/>
                <a:gd name="f727" fmla="*/ f562 1 6858000"/>
                <a:gd name="f728" fmla="*/ f563 1 9107210"/>
                <a:gd name="f729" fmla="*/ f564 1 6858000"/>
                <a:gd name="f730" fmla="*/ f565 1 9107210"/>
                <a:gd name="f731" fmla="*/ f566 1 6858000"/>
                <a:gd name="f732" fmla="*/ f567 1 9107210"/>
                <a:gd name="f733" fmla="*/ f568 1 6858000"/>
                <a:gd name="f734" fmla="*/ f569 1 9107210"/>
                <a:gd name="f735" fmla="*/ f570 1 6858000"/>
                <a:gd name="f736" fmla="*/ f571 1 9107210"/>
                <a:gd name="f737" fmla="*/ f572 1 6858000"/>
                <a:gd name="f738" fmla="*/ f573 1 9107210"/>
                <a:gd name="f739" fmla="*/ f574 1 6858000"/>
                <a:gd name="f740" fmla="*/ f575 1 9107210"/>
                <a:gd name="f741" fmla="*/ f576 1 6858000"/>
                <a:gd name="f742" fmla="*/ f577 1 9107210"/>
                <a:gd name="f743" fmla="*/ f578 1 6858000"/>
                <a:gd name="f744" fmla="*/ f579 1 9107210"/>
                <a:gd name="f745" fmla="*/ f580 1 6858000"/>
                <a:gd name="f746" fmla="*/ f581 1 9107210"/>
                <a:gd name="f747" fmla="*/ f582 1 6858000"/>
                <a:gd name="f748" fmla="*/ f583 1 9107210"/>
                <a:gd name="f749" fmla="*/ f584 1 6858000"/>
                <a:gd name="f750" fmla="*/ f585 1 9107210"/>
                <a:gd name="f751" fmla="*/ f586 1 6858000"/>
                <a:gd name="f752" fmla="*/ f587 1 9107210"/>
                <a:gd name="f753" fmla="*/ f588 1 6858000"/>
                <a:gd name="f754" fmla="*/ f589 1 9107210"/>
                <a:gd name="f755" fmla="*/ f590 1 9107210"/>
                <a:gd name="f756" fmla="*/ f591 1 9107210"/>
                <a:gd name="f757" fmla="*/ f592 1 6858000"/>
                <a:gd name="f758" fmla="*/ f593 1 9107210"/>
                <a:gd name="f759" fmla="*/ f594 1 6858000"/>
                <a:gd name="f760" fmla="*/ f595 1 9107210"/>
                <a:gd name="f761" fmla="*/ f596 1 6858000"/>
                <a:gd name="f762" fmla="*/ f597 1 9107210"/>
                <a:gd name="f763" fmla="*/ f598 1 6858000"/>
                <a:gd name="f764" fmla="*/ f599 1 9107210"/>
                <a:gd name="f765" fmla="*/ f600 1 6858000"/>
                <a:gd name="f766" fmla="*/ f601 1 9107210"/>
                <a:gd name="f767" fmla="*/ f602 1 6858000"/>
                <a:gd name="f768" fmla="*/ f603 1 9107210"/>
                <a:gd name="f769" fmla="*/ f604 1 6858000"/>
                <a:gd name="f770" fmla="*/ f605 1 9107210"/>
                <a:gd name="f771" fmla="*/ f606 1 6858000"/>
                <a:gd name="f772" fmla="*/ f607 1 9107210"/>
                <a:gd name="f773" fmla="*/ f608 1 6858000"/>
                <a:gd name="f774" fmla="*/ f609 1 9107210"/>
                <a:gd name="f775" fmla="*/ f610 1 6858000"/>
                <a:gd name="f776" fmla="*/ f611 1 9107210"/>
                <a:gd name="f777" fmla="*/ f612 1 6858000"/>
                <a:gd name="f778" fmla="*/ f440 1 f447"/>
                <a:gd name="f779" fmla="*/ f441 1 f447"/>
                <a:gd name="f780" fmla="*/ f440 1 f448"/>
                <a:gd name="f781" fmla="*/ f442 1 f448"/>
                <a:gd name="f782" fmla="*/ f614 1 f447"/>
                <a:gd name="f783" fmla="*/ f615 1 f448"/>
                <a:gd name="f784" fmla="*/ f616 1 f447"/>
                <a:gd name="f785" fmla="*/ f617 1 f447"/>
                <a:gd name="f786" fmla="*/ f618 1 f448"/>
                <a:gd name="f787" fmla="*/ f619 1 f447"/>
                <a:gd name="f788" fmla="*/ f620 1 f448"/>
                <a:gd name="f789" fmla="*/ f621 1 f447"/>
                <a:gd name="f790" fmla="*/ f622 1 f448"/>
                <a:gd name="f791" fmla="*/ f623 1 f447"/>
                <a:gd name="f792" fmla="*/ f624 1 f448"/>
                <a:gd name="f793" fmla="*/ f625 1 f447"/>
                <a:gd name="f794" fmla="*/ f626 1 f448"/>
                <a:gd name="f795" fmla="*/ f627 1 f447"/>
                <a:gd name="f796" fmla="*/ f628 1 f448"/>
                <a:gd name="f797" fmla="*/ f629 1 f447"/>
                <a:gd name="f798" fmla="*/ f630 1 f448"/>
                <a:gd name="f799" fmla="*/ f631 1 f447"/>
                <a:gd name="f800" fmla="*/ f632 1 f448"/>
                <a:gd name="f801" fmla="*/ f633 1 f447"/>
                <a:gd name="f802" fmla="*/ f634 1 f448"/>
                <a:gd name="f803" fmla="*/ f635 1 f447"/>
                <a:gd name="f804" fmla="*/ f636 1 f448"/>
                <a:gd name="f805" fmla="*/ f637 1 f447"/>
                <a:gd name="f806" fmla="*/ f638 1 f448"/>
                <a:gd name="f807" fmla="*/ f639 1 f447"/>
                <a:gd name="f808" fmla="*/ f640 1 f448"/>
                <a:gd name="f809" fmla="*/ f641 1 f447"/>
                <a:gd name="f810" fmla="*/ f642 1 f448"/>
                <a:gd name="f811" fmla="*/ f643 1 f447"/>
                <a:gd name="f812" fmla="*/ f644 1 f448"/>
                <a:gd name="f813" fmla="*/ f645 1 f447"/>
                <a:gd name="f814" fmla="*/ f646 1 f448"/>
                <a:gd name="f815" fmla="*/ f647 1 f447"/>
                <a:gd name="f816" fmla="*/ f648 1 f448"/>
                <a:gd name="f817" fmla="*/ f649 1 f447"/>
                <a:gd name="f818" fmla="*/ f650 1 f448"/>
                <a:gd name="f819" fmla="*/ f651 1 f447"/>
                <a:gd name="f820" fmla="*/ f652 1 f448"/>
                <a:gd name="f821" fmla="*/ f653 1 f447"/>
                <a:gd name="f822" fmla="*/ f654 1 f448"/>
                <a:gd name="f823" fmla="*/ f655 1 f447"/>
                <a:gd name="f824" fmla="*/ f656 1 f448"/>
                <a:gd name="f825" fmla="*/ f657 1 f447"/>
                <a:gd name="f826" fmla="*/ f658 1 f448"/>
                <a:gd name="f827" fmla="*/ f659 1 f447"/>
                <a:gd name="f828" fmla="*/ f660 1 f448"/>
                <a:gd name="f829" fmla="*/ f661 1 f447"/>
                <a:gd name="f830" fmla="*/ f662 1 f448"/>
                <a:gd name="f831" fmla="*/ f663 1 f447"/>
                <a:gd name="f832" fmla="*/ f664 1 f448"/>
                <a:gd name="f833" fmla="*/ f665 1 f447"/>
                <a:gd name="f834" fmla="*/ f666 1 f448"/>
                <a:gd name="f835" fmla="*/ f667 1 f447"/>
                <a:gd name="f836" fmla="*/ f668 1 f448"/>
                <a:gd name="f837" fmla="*/ f669 1 f447"/>
                <a:gd name="f838" fmla="*/ f670 1 f448"/>
                <a:gd name="f839" fmla="*/ f671 1 f447"/>
                <a:gd name="f840" fmla="*/ f672 1 f447"/>
                <a:gd name="f841" fmla="*/ f673 1 f448"/>
                <a:gd name="f842" fmla="*/ f674 1 f447"/>
                <a:gd name="f843" fmla="*/ f675 1 f448"/>
                <a:gd name="f844" fmla="*/ f676 1 f447"/>
                <a:gd name="f845" fmla="*/ f677 1 f448"/>
                <a:gd name="f846" fmla="*/ f678 1 f447"/>
                <a:gd name="f847" fmla="*/ f679 1 f448"/>
                <a:gd name="f848" fmla="*/ f680 1 f447"/>
                <a:gd name="f849" fmla="*/ f681 1 f448"/>
                <a:gd name="f850" fmla="*/ f682 1 f447"/>
                <a:gd name="f851" fmla="*/ f683 1 f448"/>
                <a:gd name="f852" fmla="*/ f684 1 f447"/>
                <a:gd name="f853" fmla="*/ f685 1 f448"/>
                <a:gd name="f854" fmla="*/ f686 1 f447"/>
                <a:gd name="f855" fmla="*/ f687 1 f448"/>
                <a:gd name="f856" fmla="*/ f688 1 f447"/>
                <a:gd name="f857" fmla="*/ f689 1 f448"/>
                <a:gd name="f858" fmla="*/ f690 1 f447"/>
                <a:gd name="f859" fmla="*/ f691 1 f448"/>
                <a:gd name="f860" fmla="*/ f692 1 f447"/>
                <a:gd name="f861" fmla="*/ f693 1 f448"/>
                <a:gd name="f862" fmla="*/ f694 1 f447"/>
                <a:gd name="f863" fmla="*/ f695 1 f448"/>
                <a:gd name="f864" fmla="*/ f696 1 f447"/>
                <a:gd name="f865" fmla="*/ f697 1 f448"/>
                <a:gd name="f866" fmla="*/ f698 1 f447"/>
                <a:gd name="f867" fmla="*/ f699 1 f448"/>
                <a:gd name="f868" fmla="*/ f700 1 f447"/>
                <a:gd name="f869" fmla="*/ f701 1 f448"/>
                <a:gd name="f870" fmla="*/ f702 1 f447"/>
                <a:gd name="f871" fmla="*/ f703 1 f448"/>
                <a:gd name="f872" fmla="*/ f704 1 f447"/>
                <a:gd name="f873" fmla="*/ f705 1 f448"/>
                <a:gd name="f874" fmla="*/ f706 1 f447"/>
                <a:gd name="f875" fmla="*/ f707 1 f448"/>
                <a:gd name="f876" fmla="*/ f708 1 f447"/>
                <a:gd name="f877" fmla="*/ f709 1 f448"/>
                <a:gd name="f878" fmla="*/ f710 1 f447"/>
                <a:gd name="f879" fmla="*/ f711 1 f448"/>
                <a:gd name="f880" fmla="*/ f712 1 f447"/>
                <a:gd name="f881" fmla="*/ f713 1 f448"/>
                <a:gd name="f882" fmla="*/ f714 1 f447"/>
                <a:gd name="f883" fmla="*/ f715 1 f448"/>
                <a:gd name="f884" fmla="*/ f716 1 f447"/>
                <a:gd name="f885" fmla="*/ f717 1 f448"/>
                <a:gd name="f886" fmla="*/ f718 1 f447"/>
                <a:gd name="f887" fmla="*/ f719 1 f448"/>
                <a:gd name="f888" fmla="*/ f720 1 f447"/>
                <a:gd name="f889" fmla="*/ f721 1 f447"/>
                <a:gd name="f890" fmla="*/ f722 1 f447"/>
                <a:gd name="f891" fmla="*/ f723 1 f448"/>
                <a:gd name="f892" fmla="*/ f724 1 f447"/>
                <a:gd name="f893" fmla="*/ f725 1 f448"/>
                <a:gd name="f894" fmla="*/ f726 1 f447"/>
                <a:gd name="f895" fmla="*/ f727 1 f448"/>
                <a:gd name="f896" fmla="*/ f728 1 f447"/>
                <a:gd name="f897" fmla="*/ f729 1 f448"/>
                <a:gd name="f898" fmla="*/ f730 1 f447"/>
                <a:gd name="f899" fmla="*/ f731 1 f448"/>
                <a:gd name="f900" fmla="*/ f732 1 f447"/>
                <a:gd name="f901" fmla="*/ f733 1 f448"/>
                <a:gd name="f902" fmla="*/ f734 1 f447"/>
                <a:gd name="f903" fmla="*/ f735 1 f448"/>
                <a:gd name="f904" fmla="*/ f736 1 f447"/>
                <a:gd name="f905" fmla="*/ f737 1 f448"/>
                <a:gd name="f906" fmla="*/ f738 1 f447"/>
                <a:gd name="f907" fmla="*/ f739 1 f448"/>
                <a:gd name="f908" fmla="*/ f740 1 f447"/>
                <a:gd name="f909" fmla="*/ f741 1 f448"/>
                <a:gd name="f910" fmla="*/ f742 1 f447"/>
                <a:gd name="f911" fmla="*/ f743 1 f448"/>
                <a:gd name="f912" fmla="*/ f744 1 f447"/>
                <a:gd name="f913" fmla="*/ f745 1 f448"/>
                <a:gd name="f914" fmla="*/ f746 1 f447"/>
                <a:gd name="f915" fmla="*/ f747 1 f448"/>
                <a:gd name="f916" fmla="*/ f748 1 f447"/>
                <a:gd name="f917" fmla="*/ f749 1 f448"/>
                <a:gd name="f918" fmla="*/ f750 1 f447"/>
                <a:gd name="f919" fmla="*/ f751 1 f448"/>
                <a:gd name="f920" fmla="*/ f752 1 f447"/>
                <a:gd name="f921" fmla="*/ f753 1 f448"/>
                <a:gd name="f922" fmla="*/ f754 1 f447"/>
                <a:gd name="f923" fmla="*/ f755 1 f447"/>
                <a:gd name="f924" fmla="*/ f756 1 f447"/>
                <a:gd name="f925" fmla="*/ f757 1 f448"/>
                <a:gd name="f926" fmla="*/ f758 1 f447"/>
                <a:gd name="f927" fmla="*/ f759 1 f448"/>
                <a:gd name="f928" fmla="*/ f760 1 f447"/>
                <a:gd name="f929" fmla="*/ f761 1 f448"/>
                <a:gd name="f930" fmla="*/ f762 1 f447"/>
                <a:gd name="f931" fmla="*/ f763 1 f448"/>
                <a:gd name="f932" fmla="*/ f764 1 f447"/>
                <a:gd name="f933" fmla="*/ f765 1 f448"/>
                <a:gd name="f934" fmla="*/ f766 1 f447"/>
                <a:gd name="f935" fmla="*/ f767 1 f448"/>
                <a:gd name="f936" fmla="*/ f768 1 f447"/>
                <a:gd name="f937" fmla="*/ f769 1 f448"/>
                <a:gd name="f938" fmla="*/ f770 1 f447"/>
                <a:gd name="f939" fmla="*/ f771 1 f448"/>
                <a:gd name="f940" fmla="*/ f772 1 f447"/>
                <a:gd name="f941" fmla="*/ f773 1 f448"/>
                <a:gd name="f942" fmla="*/ f774 1 f447"/>
                <a:gd name="f943" fmla="*/ f775 1 f448"/>
                <a:gd name="f944" fmla="*/ f776 1 f447"/>
                <a:gd name="f945" fmla="*/ f777 1 f448"/>
                <a:gd name="f946" fmla="*/ f778 f438 1"/>
                <a:gd name="f947" fmla="*/ f779 f438 1"/>
                <a:gd name="f948" fmla="*/ f781 f439 1"/>
                <a:gd name="f949" fmla="*/ f780 f439 1"/>
                <a:gd name="f950" fmla="*/ f782 f438 1"/>
                <a:gd name="f951" fmla="*/ f783 f439 1"/>
                <a:gd name="f952" fmla="*/ f784 f438 1"/>
                <a:gd name="f953" fmla="*/ f785 f438 1"/>
                <a:gd name="f954" fmla="*/ f786 f439 1"/>
                <a:gd name="f955" fmla="*/ f787 f438 1"/>
                <a:gd name="f956" fmla="*/ f788 f439 1"/>
                <a:gd name="f957" fmla="*/ f789 f438 1"/>
                <a:gd name="f958" fmla="*/ f790 f439 1"/>
                <a:gd name="f959" fmla="*/ f791 f438 1"/>
                <a:gd name="f960" fmla="*/ f792 f439 1"/>
                <a:gd name="f961" fmla="*/ f793 f438 1"/>
                <a:gd name="f962" fmla="*/ f794 f439 1"/>
                <a:gd name="f963" fmla="*/ f795 f438 1"/>
                <a:gd name="f964" fmla="*/ f796 f439 1"/>
                <a:gd name="f965" fmla="*/ f797 f438 1"/>
                <a:gd name="f966" fmla="*/ f798 f439 1"/>
                <a:gd name="f967" fmla="*/ f799 f438 1"/>
                <a:gd name="f968" fmla="*/ f800 f439 1"/>
                <a:gd name="f969" fmla="*/ f801 f438 1"/>
                <a:gd name="f970" fmla="*/ f802 f439 1"/>
                <a:gd name="f971" fmla="*/ f803 f438 1"/>
                <a:gd name="f972" fmla="*/ f804 f439 1"/>
                <a:gd name="f973" fmla="*/ f805 f438 1"/>
                <a:gd name="f974" fmla="*/ f806 f439 1"/>
                <a:gd name="f975" fmla="*/ f807 f438 1"/>
                <a:gd name="f976" fmla="*/ f808 f439 1"/>
                <a:gd name="f977" fmla="*/ f809 f438 1"/>
                <a:gd name="f978" fmla="*/ f810 f439 1"/>
                <a:gd name="f979" fmla="*/ f811 f438 1"/>
                <a:gd name="f980" fmla="*/ f812 f439 1"/>
                <a:gd name="f981" fmla="*/ f813 f438 1"/>
                <a:gd name="f982" fmla="*/ f814 f439 1"/>
                <a:gd name="f983" fmla="*/ f815 f438 1"/>
                <a:gd name="f984" fmla="*/ f816 f439 1"/>
                <a:gd name="f985" fmla="*/ f817 f438 1"/>
                <a:gd name="f986" fmla="*/ f818 f439 1"/>
                <a:gd name="f987" fmla="*/ f819 f438 1"/>
                <a:gd name="f988" fmla="*/ f820 f439 1"/>
                <a:gd name="f989" fmla="*/ f821 f438 1"/>
                <a:gd name="f990" fmla="*/ f822 f439 1"/>
                <a:gd name="f991" fmla="*/ f823 f438 1"/>
                <a:gd name="f992" fmla="*/ f824 f439 1"/>
                <a:gd name="f993" fmla="*/ f825 f438 1"/>
                <a:gd name="f994" fmla="*/ f826 f439 1"/>
                <a:gd name="f995" fmla="*/ f827 f438 1"/>
                <a:gd name="f996" fmla="*/ f828 f439 1"/>
                <a:gd name="f997" fmla="*/ f829 f438 1"/>
                <a:gd name="f998" fmla="*/ f830 f439 1"/>
                <a:gd name="f999" fmla="*/ f831 f438 1"/>
                <a:gd name="f1000" fmla="*/ f832 f439 1"/>
                <a:gd name="f1001" fmla="*/ f833 f438 1"/>
                <a:gd name="f1002" fmla="*/ f834 f439 1"/>
                <a:gd name="f1003" fmla="*/ f835 f438 1"/>
                <a:gd name="f1004" fmla="*/ f836 f439 1"/>
                <a:gd name="f1005" fmla="*/ f837 f438 1"/>
                <a:gd name="f1006" fmla="*/ f838 f439 1"/>
                <a:gd name="f1007" fmla="*/ f839 f438 1"/>
                <a:gd name="f1008" fmla="*/ f840 f438 1"/>
                <a:gd name="f1009" fmla="*/ f841 f439 1"/>
                <a:gd name="f1010" fmla="*/ f842 f438 1"/>
                <a:gd name="f1011" fmla="*/ f843 f439 1"/>
                <a:gd name="f1012" fmla="*/ f844 f438 1"/>
                <a:gd name="f1013" fmla="*/ f845 f439 1"/>
                <a:gd name="f1014" fmla="*/ f846 f438 1"/>
                <a:gd name="f1015" fmla="*/ f847 f439 1"/>
                <a:gd name="f1016" fmla="*/ f848 f438 1"/>
                <a:gd name="f1017" fmla="*/ f849 f439 1"/>
                <a:gd name="f1018" fmla="*/ f850 f438 1"/>
                <a:gd name="f1019" fmla="*/ f851 f439 1"/>
                <a:gd name="f1020" fmla="*/ f852 f438 1"/>
                <a:gd name="f1021" fmla="*/ f853 f439 1"/>
                <a:gd name="f1022" fmla="*/ f854 f438 1"/>
                <a:gd name="f1023" fmla="*/ f855 f439 1"/>
                <a:gd name="f1024" fmla="*/ f856 f438 1"/>
                <a:gd name="f1025" fmla="*/ f857 f439 1"/>
                <a:gd name="f1026" fmla="*/ f858 f438 1"/>
                <a:gd name="f1027" fmla="*/ f859 f439 1"/>
                <a:gd name="f1028" fmla="*/ f860 f438 1"/>
                <a:gd name="f1029" fmla="*/ f861 f439 1"/>
                <a:gd name="f1030" fmla="*/ f862 f438 1"/>
                <a:gd name="f1031" fmla="*/ f863 f439 1"/>
                <a:gd name="f1032" fmla="*/ f864 f438 1"/>
                <a:gd name="f1033" fmla="*/ f865 f439 1"/>
                <a:gd name="f1034" fmla="*/ f866 f438 1"/>
                <a:gd name="f1035" fmla="*/ f867 f439 1"/>
                <a:gd name="f1036" fmla="*/ f868 f438 1"/>
                <a:gd name="f1037" fmla="*/ f869 f439 1"/>
                <a:gd name="f1038" fmla="*/ f870 f438 1"/>
                <a:gd name="f1039" fmla="*/ f871 f439 1"/>
                <a:gd name="f1040" fmla="*/ f872 f438 1"/>
                <a:gd name="f1041" fmla="*/ f873 f439 1"/>
                <a:gd name="f1042" fmla="*/ f874 f438 1"/>
                <a:gd name="f1043" fmla="*/ f875 f439 1"/>
                <a:gd name="f1044" fmla="*/ f876 f438 1"/>
                <a:gd name="f1045" fmla="*/ f877 f439 1"/>
                <a:gd name="f1046" fmla="*/ f878 f438 1"/>
                <a:gd name="f1047" fmla="*/ f879 f439 1"/>
                <a:gd name="f1048" fmla="*/ f880 f438 1"/>
                <a:gd name="f1049" fmla="*/ f881 f439 1"/>
                <a:gd name="f1050" fmla="*/ f882 f438 1"/>
                <a:gd name="f1051" fmla="*/ f883 f439 1"/>
                <a:gd name="f1052" fmla="*/ f884 f438 1"/>
                <a:gd name="f1053" fmla="*/ f885 f439 1"/>
                <a:gd name="f1054" fmla="*/ f886 f438 1"/>
                <a:gd name="f1055" fmla="*/ f887 f439 1"/>
                <a:gd name="f1056" fmla="*/ f888 f438 1"/>
                <a:gd name="f1057" fmla="*/ f889 f438 1"/>
                <a:gd name="f1058" fmla="*/ f890 f438 1"/>
                <a:gd name="f1059" fmla="*/ f891 f439 1"/>
                <a:gd name="f1060" fmla="*/ f892 f438 1"/>
                <a:gd name="f1061" fmla="*/ f893 f439 1"/>
                <a:gd name="f1062" fmla="*/ f894 f438 1"/>
                <a:gd name="f1063" fmla="*/ f895 f439 1"/>
                <a:gd name="f1064" fmla="*/ f896 f438 1"/>
                <a:gd name="f1065" fmla="*/ f897 f439 1"/>
                <a:gd name="f1066" fmla="*/ f898 f438 1"/>
                <a:gd name="f1067" fmla="*/ f899 f439 1"/>
                <a:gd name="f1068" fmla="*/ f900 f438 1"/>
                <a:gd name="f1069" fmla="*/ f901 f439 1"/>
                <a:gd name="f1070" fmla="*/ f902 f438 1"/>
                <a:gd name="f1071" fmla="*/ f903 f439 1"/>
                <a:gd name="f1072" fmla="*/ f904 f438 1"/>
                <a:gd name="f1073" fmla="*/ f905 f439 1"/>
                <a:gd name="f1074" fmla="*/ f906 f438 1"/>
                <a:gd name="f1075" fmla="*/ f907 f439 1"/>
                <a:gd name="f1076" fmla="*/ f908 f438 1"/>
                <a:gd name="f1077" fmla="*/ f909 f439 1"/>
                <a:gd name="f1078" fmla="*/ f910 f438 1"/>
                <a:gd name="f1079" fmla="*/ f911 f439 1"/>
                <a:gd name="f1080" fmla="*/ f912 f438 1"/>
                <a:gd name="f1081" fmla="*/ f913 f439 1"/>
                <a:gd name="f1082" fmla="*/ f914 f438 1"/>
                <a:gd name="f1083" fmla="*/ f915 f439 1"/>
                <a:gd name="f1084" fmla="*/ f916 f438 1"/>
                <a:gd name="f1085" fmla="*/ f917 f439 1"/>
                <a:gd name="f1086" fmla="*/ f918 f438 1"/>
                <a:gd name="f1087" fmla="*/ f919 f439 1"/>
                <a:gd name="f1088" fmla="*/ f920 f438 1"/>
                <a:gd name="f1089" fmla="*/ f921 f439 1"/>
                <a:gd name="f1090" fmla="*/ f922 f438 1"/>
                <a:gd name="f1091" fmla="*/ f923 f438 1"/>
                <a:gd name="f1092" fmla="*/ f924 f438 1"/>
                <a:gd name="f1093" fmla="*/ f925 f439 1"/>
                <a:gd name="f1094" fmla="*/ f926 f438 1"/>
                <a:gd name="f1095" fmla="*/ f927 f439 1"/>
                <a:gd name="f1096" fmla="*/ f928 f438 1"/>
                <a:gd name="f1097" fmla="*/ f929 f439 1"/>
                <a:gd name="f1098" fmla="*/ f930 f438 1"/>
                <a:gd name="f1099" fmla="*/ f931 f439 1"/>
                <a:gd name="f1100" fmla="*/ f932 f438 1"/>
                <a:gd name="f1101" fmla="*/ f933 f439 1"/>
                <a:gd name="f1102" fmla="*/ f934 f438 1"/>
                <a:gd name="f1103" fmla="*/ f935 f439 1"/>
                <a:gd name="f1104" fmla="*/ f936 f438 1"/>
                <a:gd name="f1105" fmla="*/ f937 f439 1"/>
                <a:gd name="f1106" fmla="*/ f938 f438 1"/>
                <a:gd name="f1107" fmla="*/ f939 f439 1"/>
                <a:gd name="f1108" fmla="*/ f940 f438 1"/>
                <a:gd name="f1109" fmla="*/ f941 f439 1"/>
                <a:gd name="f1110" fmla="*/ f942 f438 1"/>
                <a:gd name="f1111" fmla="*/ f943 f439 1"/>
                <a:gd name="f1112" fmla="*/ f944 f438 1"/>
                <a:gd name="f1113" fmla="*/ f945 f4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3">
                  <a:pos x="f950" y="f951"/>
                </a:cxn>
                <a:cxn ang="f613">
                  <a:pos x="f952" y="f951"/>
                </a:cxn>
                <a:cxn ang="f613">
                  <a:pos x="f953" y="f954"/>
                </a:cxn>
                <a:cxn ang="f613">
                  <a:pos x="f955" y="f956"/>
                </a:cxn>
                <a:cxn ang="f613">
                  <a:pos x="f957" y="f958"/>
                </a:cxn>
                <a:cxn ang="f613">
                  <a:pos x="f959" y="f960"/>
                </a:cxn>
                <a:cxn ang="f613">
                  <a:pos x="f961" y="f962"/>
                </a:cxn>
                <a:cxn ang="f613">
                  <a:pos x="f963" y="f964"/>
                </a:cxn>
                <a:cxn ang="f613">
                  <a:pos x="f965" y="f966"/>
                </a:cxn>
                <a:cxn ang="f613">
                  <a:pos x="f967" y="f968"/>
                </a:cxn>
                <a:cxn ang="f613">
                  <a:pos x="f969" y="f970"/>
                </a:cxn>
                <a:cxn ang="f613">
                  <a:pos x="f971" y="f972"/>
                </a:cxn>
                <a:cxn ang="f613">
                  <a:pos x="f973" y="f974"/>
                </a:cxn>
                <a:cxn ang="f613">
                  <a:pos x="f975" y="f976"/>
                </a:cxn>
                <a:cxn ang="f613">
                  <a:pos x="f977" y="f978"/>
                </a:cxn>
                <a:cxn ang="f613">
                  <a:pos x="f979" y="f980"/>
                </a:cxn>
                <a:cxn ang="f613">
                  <a:pos x="f981" y="f982"/>
                </a:cxn>
                <a:cxn ang="f613">
                  <a:pos x="f983" y="f984"/>
                </a:cxn>
                <a:cxn ang="f613">
                  <a:pos x="f985" y="f986"/>
                </a:cxn>
                <a:cxn ang="f613">
                  <a:pos x="f987" y="f988"/>
                </a:cxn>
                <a:cxn ang="f613">
                  <a:pos x="f989" y="f990"/>
                </a:cxn>
                <a:cxn ang="f613">
                  <a:pos x="f991" y="f992"/>
                </a:cxn>
                <a:cxn ang="f613">
                  <a:pos x="f993" y="f994"/>
                </a:cxn>
                <a:cxn ang="f613">
                  <a:pos x="f995" y="f996"/>
                </a:cxn>
                <a:cxn ang="f613">
                  <a:pos x="f997" y="f998"/>
                </a:cxn>
                <a:cxn ang="f613">
                  <a:pos x="f999" y="f1000"/>
                </a:cxn>
                <a:cxn ang="f613">
                  <a:pos x="f1001" y="f1002"/>
                </a:cxn>
                <a:cxn ang="f613">
                  <a:pos x="f1003" y="f1004"/>
                </a:cxn>
                <a:cxn ang="f613">
                  <a:pos x="f1005" y="f1006"/>
                </a:cxn>
                <a:cxn ang="f613">
                  <a:pos x="f1007" y="f1006"/>
                </a:cxn>
                <a:cxn ang="f613">
                  <a:pos x="f1008" y="f1009"/>
                </a:cxn>
                <a:cxn ang="f613">
                  <a:pos x="f1010" y="f1011"/>
                </a:cxn>
                <a:cxn ang="f613">
                  <a:pos x="f1012" y="f1013"/>
                </a:cxn>
                <a:cxn ang="f613">
                  <a:pos x="f1014" y="f1015"/>
                </a:cxn>
                <a:cxn ang="f613">
                  <a:pos x="f1016" y="f1017"/>
                </a:cxn>
                <a:cxn ang="f613">
                  <a:pos x="f1018" y="f1019"/>
                </a:cxn>
                <a:cxn ang="f613">
                  <a:pos x="f1020" y="f1021"/>
                </a:cxn>
                <a:cxn ang="f613">
                  <a:pos x="f1022" y="f1023"/>
                </a:cxn>
                <a:cxn ang="f613">
                  <a:pos x="f1024" y="f1025"/>
                </a:cxn>
                <a:cxn ang="f613">
                  <a:pos x="f1026" y="f1027"/>
                </a:cxn>
                <a:cxn ang="f613">
                  <a:pos x="f1028" y="f1029"/>
                </a:cxn>
                <a:cxn ang="f613">
                  <a:pos x="f1030" y="f1031"/>
                </a:cxn>
                <a:cxn ang="f613">
                  <a:pos x="f1032" y="f1033"/>
                </a:cxn>
                <a:cxn ang="f613">
                  <a:pos x="f1034" y="f1035"/>
                </a:cxn>
                <a:cxn ang="f613">
                  <a:pos x="f1036" y="f1037"/>
                </a:cxn>
                <a:cxn ang="f613">
                  <a:pos x="f1038" y="f1039"/>
                </a:cxn>
                <a:cxn ang="f613">
                  <a:pos x="f1040" y="f1041"/>
                </a:cxn>
                <a:cxn ang="f613">
                  <a:pos x="f1042" y="f1043"/>
                </a:cxn>
                <a:cxn ang="f613">
                  <a:pos x="f1044" y="f1045"/>
                </a:cxn>
                <a:cxn ang="f613">
                  <a:pos x="f1046" y="f1047"/>
                </a:cxn>
                <a:cxn ang="f613">
                  <a:pos x="f1048" y="f1049"/>
                </a:cxn>
                <a:cxn ang="f613">
                  <a:pos x="f1050" y="f1051"/>
                </a:cxn>
                <a:cxn ang="f613">
                  <a:pos x="f1052" y="f1053"/>
                </a:cxn>
                <a:cxn ang="f613">
                  <a:pos x="f1054" y="f1055"/>
                </a:cxn>
                <a:cxn ang="f613">
                  <a:pos x="f1056" y="f951"/>
                </a:cxn>
                <a:cxn ang="f613">
                  <a:pos x="f1057" y="f951"/>
                </a:cxn>
                <a:cxn ang="f613">
                  <a:pos x="f1058" y="f1059"/>
                </a:cxn>
                <a:cxn ang="f613">
                  <a:pos x="f1060" y="f1061"/>
                </a:cxn>
                <a:cxn ang="f613">
                  <a:pos x="f1062" y="f1063"/>
                </a:cxn>
                <a:cxn ang="f613">
                  <a:pos x="f1064" y="f1065"/>
                </a:cxn>
                <a:cxn ang="f613">
                  <a:pos x="f1066" y="f1067"/>
                </a:cxn>
                <a:cxn ang="f613">
                  <a:pos x="f1068" y="f1069"/>
                </a:cxn>
                <a:cxn ang="f613">
                  <a:pos x="f1070" y="f1071"/>
                </a:cxn>
                <a:cxn ang="f613">
                  <a:pos x="f1072" y="f1073"/>
                </a:cxn>
                <a:cxn ang="f613">
                  <a:pos x="f1074" y="f1075"/>
                </a:cxn>
                <a:cxn ang="f613">
                  <a:pos x="f1076" y="f1077"/>
                </a:cxn>
                <a:cxn ang="f613">
                  <a:pos x="f1078" y="f1079"/>
                </a:cxn>
                <a:cxn ang="f613">
                  <a:pos x="f1080" y="f1081"/>
                </a:cxn>
                <a:cxn ang="f613">
                  <a:pos x="f1082" y="f1083"/>
                </a:cxn>
                <a:cxn ang="f613">
                  <a:pos x="f1084" y="f1085"/>
                </a:cxn>
                <a:cxn ang="f613">
                  <a:pos x="f1086" y="f1087"/>
                </a:cxn>
                <a:cxn ang="f613">
                  <a:pos x="f1088" y="f1089"/>
                </a:cxn>
                <a:cxn ang="f613">
                  <a:pos x="f1090" y="f1006"/>
                </a:cxn>
                <a:cxn ang="f613">
                  <a:pos x="f1091" y="f1006"/>
                </a:cxn>
                <a:cxn ang="f613">
                  <a:pos x="f1092" y="f1093"/>
                </a:cxn>
                <a:cxn ang="f613">
                  <a:pos x="f1094" y="f1095"/>
                </a:cxn>
                <a:cxn ang="f613">
                  <a:pos x="f1096" y="f1097"/>
                </a:cxn>
                <a:cxn ang="f613">
                  <a:pos x="f1098" y="f1099"/>
                </a:cxn>
                <a:cxn ang="f613">
                  <a:pos x="f1100" y="f1101"/>
                </a:cxn>
                <a:cxn ang="f613">
                  <a:pos x="f1102" y="f1103"/>
                </a:cxn>
                <a:cxn ang="f613">
                  <a:pos x="f1104" y="f1105"/>
                </a:cxn>
                <a:cxn ang="f613">
                  <a:pos x="f1106" y="f1107"/>
                </a:cxn>
                <a:cxn ang="f613">
                  <a:pos x="f1108" y="f1109"/>
                </a:cxn>
                <a:cxn ang="f613">
                  <a:pos x="f1110" y="f1111"/>
                </a:cxn>
                <a:cxn ang="f613">
                  <a:pos x="f1112" y="f1113"/>
                </a:cxn>
              </a:cxnLst>
              <a:rect l="f946" t="f949" r="f947" b="f948"/>
              <a:pathLst>
                <a:path w="9107210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3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lnTo>
                    <a:pt x="f138" y="f139"/>
                  </a:lnTo>
                  <a:cubicBezTo>
                    <a:pt x="f140" y="f141"/>
                    <a:pt x="f142" y="f143"/>
                    <a:pt x="f144" y="f145"/>
                  </a:cubicBezTo>
                  <a:lnTo>
                    <a:pt x="f146" y="f7"/>
                  </a:lnTo>
                  <a:lnTo>
                    <a:pt x="f147" y="f7"/>
                  </a:lnTo>
                  <a:lnTo>
                    <a:pt x="f148" y="f149"/>
                  </a:lnTo>
                  <a:cubicBezTo>
                    <a:pt x="f150" y="f151"/>
                    <a:pt x="f152" y="f153"/>
                    <a:pt x="f154" y="f155"/>
                  </a:cubicBezTo>
                  <a:lnTo>
                    <a:pt x="f156" y="f157"/>
                  </a:ln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lnTo>
                    <a:pt x="f170" y="f171"/>
                  </a:ln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96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lose/>
                  <a:moveTo>
                    <a:pt x="f279" y="f5"/>
                  </a:moveTo>
                  <a:lnTo>
                    <a:pt x="f280" y="f5"/>
                  </a:lnTo>
                  <a:lnTo>
                    <a:pt x="f281" y="f282"/>
                  </a:ln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362"/>
                    <a:pt x="f363" y="f364"/>
                    <a:pt x="f365" y="f366"/>
                  </a:cubicBezTo>
                  <a:cubicBezTo>
                    <a:pt x="f367" y="f368"/>
                    <a:pt x="f369" y="f370"/>
                    <a:pt x="f371" y="f372"/>
                  </a:cubicBezTo>
                  <a:lnTo>
                    <a:pt x="f373" y="f7"/>
                  </a:lnTo>
                  <a:lnTo>
                    <a:pt x="f374" y="f7"/>
                  </a:lnTo>
                  <a:lnTo>
                    <a:pt x="f375" y="f376"/>
                  </a:ln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8"/>
                  </a:cubicBezTo>
                  <a:cubicBezTo>
                    <a:pt x="f389" y="f390"/>
                    <a:pt x="f391" y="f392"/>
                    <a:pt x="f393" y="f394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401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35" y="f436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EF1CECD5-0BE3-2B05-5E1B-A0ECFC705C48}"/>
                </a:ext>
              </a:extLst>
            </p:cNvPr>
            <p:cNvSpPr/>
            <p:nvPr/>
          </p:nvSpPr>
          <p:spPr>
            <a:xfrm>
              <a:off x="1318436" y="3986"/>
              <a:ext cx="9747622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47620"/>
                <a:gd name="f7" fmla="val 6858000"/>
                <a:gd name="f8" fmla="val 7235453"/>
                <a:gd name="f9" fmla="val 7548130"/>
                <a:gd name="f10" fmla="val 7710334"/>
                <a:gd name="f11" fmla="val 111973"/>
                <a:gd name="f12" fmla="val 7770781"/>
                <a:gd name="f13" fmla="val 157314"/>
                <a:gd name="f14" fmla="val 7830282"/>
                <a:gd name="f15" fmla="val 203517"/>
                <a:gd name="f16" fmla="val 7889188"/>
                <a:gd name="f17" fmla="val 251542"/>
                <a:gd name="f18" fmla="val 7947894"/>
                <a:gd name="f19" fmla="val 299470"/>
                <a:gd name="f20" fmla="val 8005557"/>
                <a:gd name="f21" fmla="val 348453"/>
                <a:gd name="f22" fmla="val 8061828"/>
                <a:gd name="f23" fmla="val 398586"/>
                <a:gd name="f24" fmla="val 8090013"/>
                <a:gd name="f25" fmla="val 423605"/>
                <a:gd name="f26" fmla="val 8117948"/>
                <a:gd name="f27" fmla="val 448816"/>
                <a:gd name="f28" fmla="val 8145637"/>
                <a:gd name="f29" fmla="val 474218"/>
                <a:gd name="f30" fmla="val 8159506"/>
                <a:gd name="f31" fmla="val 486918"/>
                <a:gd name="f32" fmla="val 8173375"/>
                <a:gd name="f33" fmla="val 499764"/>
                <a:gd name="f34" fmla="val 8187242"/>
                <a:gd name="f35" fmla="val 512753"/>
                <a:gd name="f36" fmla="val 8228402"/>
                <a:gd name="f37" fmla="val 551575"/>
                <a:gd name="f38" fmla="val 8283082"/>
                <a:gd name="f39" fmla="val 603577"/>
                <a:gd name="f40" fmla="val 8336569"/>
                <a:gd name="f41" fmla="val 656778"/>
                <a:gd name="f42" fmla="val 8389211"/>
                <a:gd name="f43" fmla="val 710937"/>
                <a:gd name="f44" fmla="val 8415458"/>
                <a:gd name="f45" fmla="val 738065"/>
                <a:gd name="f46" fmla="val 8441455"/>
                <a:gd name="f47" fmla="val 765432"/>
                <a:gd name="f48" fmla="val 8467206"/>
                <a:gd name="f49" fmla="val 793088"/>
                <a:gd name="f50" fmla="val 8486791"/>
                <a:gd name="f51" fmla="val 814223"/>
                <a:gd name="f52" fmla="val 8505979"/>
                <a:gd name="f53" fmla="val 835409"/>
                <a:gd name="f54" fmla="val 8543509"/>
                <a:gd name="f55" fmla="val 877346"/>
                <a:gd name="f56" fmla="val 8593418"/>
                <a:gd name="f57" fmla="val 933423"/>
                <a:gd name="f58" fmla="val 8642579"/>
                <a:gd name="f59" fmla="val 990601"/>
                <a:gd name="f60" fmla="val 8690549"/>
                <a:gd name="f61" fmla="val 1048978"/>
                <a:gd name="f62" fmla="val 8714558"/>
                <a:gd name="f63" fmla="val 1078168"/>
                <a:gd name="f64" fmla="val 8738368"/>
                <a:gd name="f65" fmla="val 1107644"/>
                <a:gd name="f66" fmla="val 8761732"/>
                <a:gd name="f67" fmla="val 1137502"/>
                <a:gd name="f68" fmla="val 8796379"/>
                <a:gd name="f69" fmla="val 1182077"/>
                <a:gd name="f70" fmla="val 8830678"/>
                <a:gd name="f71" fmla="val 1226986"/>
                <a:gd name="f72" fmla="val 8876112"/>
                <a:gd name="f73" fmla="val 1287185"/>
                <a:gd name="f74" fmla="val 8920304"/>
                <a:gd name="f75" fmla="val 1348532"/>
                <a:gd name="f76" fmla="val 8963353"/>
                <a:gd name="f77" fmla="val 1410936"/>
                <a:gd name="f78" fmla="val 8984727"/>
                <a:gd name="f79" fmla="val 1442137"/>
                <a:gd name="f80" fmla="val 9005954"/>
                <a:gd name="f81" fmla="val 1473915"/>
                <a:gd name="f82" fmla="val 9026483"/>
                <a:gd name="f83" fmla="val 1505499"/>
                <a:gd name="f84" fmla="val 9057004"/>
                <a:gd name="f85" fmla="val 1552613"/>
                <a:gd name="f86" fmla="val 9067245"/>
                <a:gd name="f87" fmla="val 1568525"/>
                <a:gd name="f88" fmla="val 9077336"/>
                <a:gd name="f89" fmla="val 1584534"/>
                <a:gd name="f90" fmla="val 9087278"/>
                <a:gd name="f91" fmla="val 1600542"/>
                <a:gd name="f92" fmla="val 9127145"/>
                <a:gd name="f93" fmla="val 1664766"/>
                <a:gd name="f94" fmla="val 9165966"/>
                <a:gd name="f95" fmla="val 1729613"/>
                <a:gd name="f96" fmla="val 9202851"/>
                <a:gd name="f97" fmla="val 1795515"/>
                <a:gd name="f98" fmla="val 9221342"/>
                <a:gd name="f99" fmla="val 1828491"/>
                <a:gd name="f100" fmla="val 9239437"/>
                <a:gd name="f101" fmla="val 1861417"/>
                <a:gd name="f102" fmla="val 9257332"/>
                <a:gd name="f103" fmla="val 1894920"/>
                <a:gd name="f104" fmla="val 9283778"/>
                <a:gd name="f105" fmla="val 1945436"/>
                <a:gd name="f106" fmla="val 9309428"/>
                <a:gd name="f107" fmla="val 1996193"/>
                <a:gd name="f108" fmla="val 9343280"/>
                <a:gd name="f109" fmla="val 2064013"/>
                <a:gd name="f110" fmla="val 9375491"/>
                <a:gd name="f111" fmla="val 2132695"/>
                <a:gd name="f112" fmla="val 9405714"/>
                <a:gd name="f113" fmla="val 2202191"/>
                <a:gd name="f114" fmla="val 9466260"/>
                <a:gd name="f115" fmla="val 2341183"/>
                <a:gd name="f116" fmla="val 9520493"/>
                <a:gd name="f117" fmla="val 2483053"/>
                <a:gd name="f118" fmla="val 9566524"/>
                <a:gd name="f119" fmla="val 2627653"/>
                <a:gd name="f120" fmla="val 9572289"/>
                <a:gd name="f121" fmla="val 2645675"/>
                <a:gd name="f122" fmla="val 9578056"/>
                <a:gd name="f123" fmla="val 2663792"/>
                <a:gd name="f124" fmla="val 9583573"/>
                <a:gd name="f125" fmla="val 2682195"/>
                <a:gd name="f126" fmla="val 9591974"/>
                <a:gd name="f127" fmla="val 2709707"/>
                <a:gd name="f128" fmla="val 9600027"/>
                <a:gd name="f129" fmla="val 2737650"/>
                <a:gd name="f130" fmla="val 9610416"/>
                <a:gd name="f131" fmla="val 2774171"/>
                <a:gd name="f132" fmla="val 9620358"/>
                <a:gd name="f133" fmla="val 2810884"/>
                <a:gd name="f134" fmla="val 9629803"/>
                <a:gd name="f135" fmla="val 2847694"/>
                <a:gd name="f136" fmla="val 9648692"/>
                <a:gd name="f137" fmla="val 2921312"/>
                <a:gd name="f138" fmla="val 9665196"/>
                <a:gd name="f139" fmla="val 2995506"/>
                <a:gd name="f140" fmla="val 9679909"/>
                <a:gd name="f141" fmla="val 3070131"/>
                <a:gd name="f142" fmla="val 9683587"/>
                <a:gd name="f143" fmla="val 3088775"/>
                <a:gd name="f144" fmla="val 9687118"/>
                <a:gd name="f145" fmla="val 3107418"/>
                <a:gd name="f146" fmla="val 9690498"/>
                <a:gd name="f147" fmla="val 3126159"/>
                <a:gd name="f148" fmla="val 9700390"/>
                <a:gd name="f149" fmla="val 3181805"/>
                <a:gd name="f150" fmla="val 9703670"/>
                <a:gd name="f151" fmla="val 3201120"/>
                <a:gd name="f152" fmla="val 9706952"/>
                <a:gd name="f153" fmla="val 3222112"/>
                <a:gd name="f154" fmla="val 9709685"/>
                <a:gd name="f155" fmla="val 3243392"/>
                <a:gd name="f156" fmla="val 9713016"/>
                <a:gd name="f157" fmla="val 3267597"/>
                <a:gd name="f158" fmla="val 9716844"/>
                <a:gd name="f159" fmla="val 3294437"/>
                <a:gd name="f160" fmla="val 9718186"/>
                <a:gd name="f161" fmla="val 3303926"/>
                <a:gd name="f162" fmla="val 9719527"/>
                <a:gd name="f163" fmla="val 3313895"/>
                <a:gd name="f164" fmla="val 9720820"/>
                <a:gd name="f165" fmla="val 3324488"/>
                <a:gd name="f166" fmla="val 9722709"/>
                <a:gd name="f167" fmla="val 3340737"/>
                <a:gd name="f168" fmla="val 9724301"/>
                <a:gd name="f169" fmla="val 3356361"/>
                <a:gd name="f170" fmla="val 9730166"/>
                <a:gd name="f171" fmla="val 3412197"/>
                <a:gd name="f172" fmla="val 9732005"/>
                <a:gd name="f173" fmla="val 3430842"/>
                <a:gd name="f174" fmla="val 9734291"/>
                <a:gd name="f175" fmla="val 3449342"/>
                <a:gd name="f176" fmla="val 9735783"/>
                <a:gd name="f177" fmla="val 3468083"/>
                <a:gd name="f178" fmla="val 9739760"/>
                <a:gd name="f179" fmla="val 3524399"/>
                <a:gd name="f180" fmla="val 9741748"/>
                <a:gd name="f181" fmla="val 3552580"/>
                <a:gd name="f182" fmla="val 9742742"/>
                <a:gd name="f183" fmla="val 3566672"/>
                <a:gd name="f184" fmla="val 9743488"/>
                <a:gd name="f185" fmla="val 3581865"/>
                <a:gd name="f186" fmla="val 9744731"/>
                <a:gd name="f187" fmla="val 3611341"/>
                <a:gd name="f188" fmla="val 9745725"/>
                <a:gd name="f189" fmla="val 3639715"/>
                <a:gd name="f190" fmla="val 9746868"/>
                <a:gd name="f191" fmla="val 3677579"/>
                <a:gd name="f192" fmla="val 9747514"/>
                <a:gd name="f193" fmla="val 3715587"/>
                <a:gd name="f194" fmla="val 9747613"/>
                <a:gd name="f195" fmla="val 3753786"/>
                <a:gd name="f196" fmla="val 9747763"/>
                <a:gd name="f197" fmla="val 3830232"/>
                <a:gd name="f198" fmla="val 9745675"/>
                <a:gd name="f199" fmla="val 3906870"/>
                <a:gd name="f200" fmla="val 9740405"/>
                <a:gd name="f201" fmla="val 3984609"/>
                <a:gd name="f202" fmla="val 9736329"/>
                <a:gd name="f203" fmla="val 4038434"/>
                <a:gd name="f204" fmla="val 9735087"/>
                <a:gd name="f205" fmla="val 4055976"/>
                <a:gd name="f206" fmla="val 9733794"/>
                <a:gd name="f207" fmla="val 4076346"/>
                <a:gd name="f208" fmla="val 9731408"/>
                <a:gd name="f209" fmla="val 4099446"/>
                <a:gd name="f210" fmla="val 9717987"/>
                <a:gd name="f211" fmla="val 4213325"/>
                <a:gd name="f212" fmla="val 9717441"/>
                <a:gd name="f213" fmla="val 4217926"/>
                <a:gd name="f214" fmla="val 9716943"/>
                <a:gd name="f215" fmla="val 4222527"/>
                <a:gd name="f216" fmla="val 9716297"/>
                <a:gd name="f217" fmla="val 4227129"/>
                <a:gd name="f218" fmla="val 9714110"/>
                <a:gd name="f219" fmla="val 4240981"/>
                <a:gd name="f220" fmla="val 9709785"/>
                <a:gd name="f221" fmla="val 4268731"/>
                <a:gd name="f222" fmla="val 9701086"/>
                <a:gd name="f223" fmla="val 4324185"/>
                <a:gd name="f224" fmla="val 9698699"/>
                <a:gd name="f225" fmla="val 4338994"/>
                <a:gd name="f226" fmla="val 9695966"/>
                <a:gd name="f227" fmla="val 4355050"/>
                <a:gd name="f228" fmla="val 9694077"/>
                <a:gd name="f229" fmla="val 4365547"/>
                <a:gd name="f230" fmla="val 9692188"/>
                <a:gd name="f231" fmla="val 4375516"/>
                <a:gd name="f232" fmla="val 9690299"/>
                <a:gd name="f233" fmla="val 4385054"/>
                <a:gd name="f234" fmla="val 4437919"/>
                <a:gd name="f235" fmla="val 9677871"/>
                <a:gd name="f236" fmla="val 4448320"/>
                <a:gd name="f237" fmla="val 9675735"/>
                <a:gd name="f238" fmla="val 4458097"/>
                <a:gd name="f239" fmla="val 9673647"/>
                <a:gd name="f240" fmla="val 4468162"/>
                <a:gd name="f241" fmla="val 9667532"/>
                <a:gd name="f242" fmla="val 4496296"/>
                <a:gd name="f243" fmla="val 9663406"/>
                <a:gd name="f244" fmla="val 4514941"/>
                <a:gd name="f245" fmla="val 9659081"/>
                <a:gd name="f246" fmla="val 4533585"/>
                <a:gd name="f247" fmla="val 9654658"/>
                <a:gd name="f248" fmla="val 4552277"/>
                <a:gd name="f249" fmla="val 9645760"/>
                <a:gd name="f250" fmla="val 4589613"/>
                <a:gd name="f251" fmla="val 9636265"/>
                <a:gd name="f252" fmla="val 4627045"/>
                <a:gd name="f253" fmla="val 9625876"/>
                <a:gd name="f254" fmla="val 4664478"/>
                <a:gd name="f255" fmla="val 9605048"/>
                <a:gd name="f256" fmla="val 4739247"/>
                <a:gd name="f257" fmla="val 9581088"/>
                <a:gd name="f258" fmla="val 4814303"/>
                <a:gd name="f259" fmla="val 9552803"/>
                <a:gd name="f260" fmla="val 4888737"/>
                <a:gd name="f261" fmla="val 9524668"/>
                <a:gd name="f262" fmla="val 4962930"/>
                <a:gd name="f263" fmla="val 9492109"/>
                <a:gd name="f264" fmla="val 5037459"/>
                <a:gd name="f265" fmla="val 9452639"/>
                <a:gd name="f266" fmla="val 5110934"/>
                <a:gd name="f267" fmla="val 9432905"/>
                <a:gd name="f268" fmla="val 5147695"/>
                <a:gd name="f269" fmla="val 9411431"/>
                <a:gd name="f270" fmla="val 5184169"/>
                <a:gd name="f271" fmla="val 9388017"/>
                <a:gd name="f272" fmla="val 5220020"/>
                <a:gd name="f273" fmla="val 9382201"/>
                <a:gd name="f274" fmla="val 5228982"/>
                <a:gd name="f275" fmla="val 9376236"/>
                <a:gd name="f276" fmla="val 5237945"/>
                <a:gd name="f277" fmla="val 9370073"/>
                <a:gd name="f278" fmla="val 5246811"/>
                <a:gd name="f279" fmla="val 9360926"/>
                <a:gd name="f280" fmla="val 5260040"/>
                <a:gd name="f281" fmla="val 9351829"/>
                <a:gd name="f282" fmla="val 5272646"/>
                <a:gd name="f283" fmla="val 9339700"/>
                <a:gd name="f284" fmla="val 5289468"/>
                <a:gd name="f285" fmla="val 9327174"/>
                <a:gd name="f286" fmla="val 5306387"/>
                <a:gd name="f287" fmla="val 9313305"/>
                <a:gd name="f288" fmla="val 5323881"/>
                <a:gd name="f289" fmla="val 9258625"/>
                <a:gd name="f290" fmla="val 5393042"/>
                <a:gd name="f291" fmla="val 9196489"/>
                <a:gd name="f292" fmla="val 5455445"/>
                <a:gd name="f293" fmla="val 9130375"/>
                <a:gd name="f294" fmla="val 5510802"/>
                <a:gd name="f295" fmla="val 9097319"/>
                <a:gd name="f296" fmla="val 5538505"/>
                <a:gd name="f297" fmla="val 9063268"/>
                <a:gd name="f298" fmla="val 5564530"/>
                <a:gd name="f299" fmla="val 9028422"/>
                <a:gd name="f300" fmla="val 5588878"/>
                <a:gd name="f301" fmla="val 9019723"/>
                <a:gd name="f302" fmla="val 5595109"/>
                <a:gd name="f303" fmla="val 9011074"/>
                <a:gd name="f304" fmla="val 5600909"/>
                <a:gd name="f305" fmla="val 9002424"/>
                <a:gd name="f306" fmla="val 5606707"/>
                <a:gd name="f307" fmla="val 8993774"/>
                <a:gd name="f308" fmla="val 5612603"/>
                <a:gd name="f309" fmla="val 8985124"/>
                <a:gd name="f310" fmla="val 5618211"/>
                <a:gd name="f311" fmla="val 8976525"/>
                <a:gd name="f312" fmla="val 5623866"/>
                <a:gd name="f313" fmla="val 8959277"/>
                <a:gd name="f314" fmla="val 5635130"/>
                <a:gd name="f315" fmla="val 8941629"/>
                <a:gd name="f316" fmla="val 5646201"/>
                <a:gd name="f317" fmla="val 8924181"/>
                <a:gd name="f318" fmla="val 5656793"/>
                <a:gd name="f319" fmla="val 8854291"/>
                <a:gd name="f320" fmla="val 5699259"/>
                <a:gd name="f321" fmla="val 8784946"/>
                <a:gd name="f322" fmla="val 5736451"/>
                <a:gd name="f323" fmla="val 8717291"/>
                <a:gd name="f324" fmla="val 5771582"/>
                <a:gd name="f325" fmla="val 8617129"/>
                <a:gd name="f326" fmla="val 5823105"/>
                <a:gd name="f327" fmla="val 8518207"/>
                <a:gd name="f328" fmla="val 5873671"/>
                <a:gd name="f329" fmla="val 8391200"/>
                <a:gd name="f330" fmla="val 5939188"/>
                <a:gd name="f331" fmla="val 8267922"/>
                <a:gd name="f332" fmla="val 6009788"/>
                <a:gd name="f333" fmla="val 8150558"/>
                <a:gd name="f334" fmla="val 6086761"/>
                <a:gd name="f335" fmla="val 8091901"/>
                <a:gd name="f336" fmla="val 6125248"/>
                <a:gd name="f337" fmla="val 8034736"/>
                <a:gd name="f338" fmla="val 6165317"/>
                <a:gd name="f339" fmla="val 7979410"/>
                <a:gd name="f340" fmla="val 6207158"/>
                <a:gd name="f341" fmla="val 7965739"/>
                <a:gd name="f342" fmla="val 6217750"/>
                <a:gd name="f343" fmla="val 7951771"/>
                <a:gd name="f344" fmla="val 6228103"/>
                <a:gd name="f345" fmla="val 7938300"/>
                <a:gd name="f346" fmla="val 6238887"/>
                <a:gd name="f347" fmla="val 7897936"/>
                <a:gd name="f348" fmla="val 6271286"/>
                <a:gd name="f349" fmla="val 7858367"/>
                <a:gd name="f350" fmla="val 6304357"/>
                <a:gd name="f351" fmla="val 7819048"/>
                <a:gd name="f352" fmla="val 6338770"/>
                <a:gd name="f353" fmla="val 7804882"/>
                <a:gd name="f354" fmla="val 6351232"/>
                <a:gd name="f355" fmla="val 7792105"/>
                <a:gd name="f356" fmla="val 6362591"/>
                <a:gd name="f357" fmla="val 7778882"/>
                <a:gd name="f358" fmla="val 6374477"/>
                <a:gd name="f359" fmla="val 7739563"/>
                <a:gd name="f360" fmla="val 6410328"/>
                <a:gd name="f361" fmla="val 7713366"/>
                <a:gd name="f362" fmla="val 6434485"/>
                <a:gd name="f363" fmla="val 7687168"/>
                <a:gd name="f364" fmla="val 6459120"/>
                <a:gd name="f365" fmla="val 7660824"/>
                <a:gd name="f366" fmla="val 6484138"/>
                <a:gd name="f367" fmla="val 7502302"/>
                <a:gd name="f368" fmla="val 6636360"/>
                <a:gd name="f369" fmla="val 7273394"/>
                <a:gd name="f370" fmla="val 6780690"/>
                <a:gd name="f371" fmla="val 6854939"/>
                <a:gd name="f372" fmla="val 6783597"/>
                <a:gd name="f373" fmla="val 6880688"/>
                <a:gd name="f374" fmla="val 6757810"/>
                <a:gd name="f375" fmla="val 6906338"/>
                <a:gd name="f376" fmla="val 6732265"/>
                <a:gd name="f377" fmla="val 6932087"/>
                <a:gd name="f378" fmla="val 6705809"/>
                <a:gd name="f379" fmla="val 7241130"/>
                <a:gd name="f380" fmla="val 6390965"/>
                <a:gd name="f381" fmla="val 7397564"/>
                <a:gd name="f382" fmla="val 6233087"/>
                <a:gd name="f383" fmla="val 7424009"/>
                <a:gd name="f384" fmla="val 6206679"/>
                <a:gd name="f385" fmla="val 7450802"/>
                <a:gd name="f386" fmla="val 6180175"/>
                <a:gd name="f387" fmla="val 7478142"/>
                <a:gd name="f388" fmla="val 6153670"/>
                <a:gd name="f389" fmla="val 7519600"/>
                <a:gd name="f390" fmla="val 6113937"/>
                <a:gd name="f391" fmla="val 7533469"/>
                <a:gd name="f392" fmla="val 6100805"/>
                <a:gd name="f393" fmla="val 7547934"/>
                <a:gd name="f394" fmla="val 6087288"/>
                <a:gd name="f395" fmla="val 7561207"/>
                <a:gd name="f396" fmla="val 6075067"/>
                <a:gd name="f397" fmla="val 7604204"/>
                <a:gd name="f398" fmla="val 6035526"/>
                <a:gd name="f399" fmla="val 7648644"/>
                <a:gd name="f400" fmla="val 5996416"/>
                <a:gd name="f401" fmla="val 7663608"/>
                <a:gd name="f402" fmla="val 5983570"/>
                <a:gd name="f403" fmla="val 7678768"/>
                <a:gd name="f404" fmla="val 5971013"/>
                <a:gd name="f405" fmla="val 7693830"/>
                <a:gd name="f406" fmla="val 5958264"/>
                <a:gd name="f407" fmla="val 7708942"/>
                <a:gd name="f408" fmla="val 5945611"/>
                <a:gd name="f409" fmla="val 7724352"/>
                <a:gd name="f410" fmla="val 5933485"/>
                <a:gd name="f411" fmla="val 7739662"/>
                <a:gd name="f412" fmla="val 5921073"/>
                <a:gd name="f413" fmla="val 7801154"/>
                <a:gd name="f414" fmla="val 5872088"/>
                <a:gd name="f415" fmla="val 7864234"/>
                <a:gd name="f416" fmla="val 5825502"/>
                <a:gd name="f417" fmla="val 7928458"/>
                <a:gd name="f418" fmla="val 5781025"/>
                <a:gd name="f419" fmla="val 8057005"/>
                <a:gd name="f420" fmla="val 5692164"/>
                <a:gd name="f421" fmla="val 8190077"/>
                <a:gd name="f422" fmla="val 5611500"/>
                <a:gd name="f423" fmla="val 8325882"/>
                <a:gd name="f424" fmla="val 5537450"/>
                <a:gd name="f425" fmla="val 8424555"/>
                <a:gd name="f426" fmla="val 5484106"/>
                <a:gd name="f427" fmla="val 8521737"/>
                <a:gd name="f428" fmla="val 5431289"/>
                <a:gd name="f429" fmla="val 8585315"/>
                <a:gd name="f430" fmla="val 5396349"/>
                <a:gd name="f431" fmla="val 8646456"/>
                <a:gd name="f432" fmla="val 5361840"/>
                <a:gd name="f433" fmla="val 8702677"/>
                <a:gd name="f434" fmla="val 5325942"/>
                <a:gd name="f435" fmla="val 8716795"/>
                <a:gd name="f436" fmla="val 5316931"/>
                <a:gd name="f437" fmla="val 8730365"/>
                <a:gd name="f438" fmla="val 5308017"/>
                <a:gd name="f439" fmla="val 8743986"/>
                <a:gd name="f440" fmla="val 5298717"/>
                <a:gd name="f441" fmla="val 8750747"/>
                <a:gd name="f442" fmla="val 5294069"/>
                <a:gd name="f443" fmla="val 8757606"/>
                <a:gd name="f444" fmla="val 5289420"/>
                <a:gd name="f445" fmla="val 8764167"/>
                <a:gd name="f446" fmla="val 5284723"/>
                <a:gd name="f447" fmla="val 8770778"/>
                <a:gd name="f448" fmla="val 5280074"/>
                <a:gd name="f449" fmla="val 8777440"/>
                <a:gd name="f450" fmla="val 5275377"/>
                <a:gd name="f451" fmla="val 8783704"/>
                <a:gd name="f452" fmla="val 5270679"/>
                <a:gd name="f453" fmla="val 8809155"/>
                <a:gd name="f454" fmla="val 5251987"/>
                <a:gd name="f455" fmla="val 8833611"/>
                <a:gd name="f456" fmla="val 5232577"/>
                <a:gd name="f457" fmla="val 8856776"/>
                <a:gd name="f458" fmla="val 5212399"/>
                <a:gd name="f459" fmla="val 8903104"/>
                <a:gd name="f460" fmla="val 5172043"/>
                <a:gd name="f461" fmla="val 8944463"/>
                <a:gd name="f462" fmla="val 5128668"/>
                <a:gd name="f463" fmla="val 8979856"/>
                <a:gd name="f464" fmla="val 5082081"/>
                <a:gd name="f465" fmla="val 8988555"/>
                <a:gd name="f466" fmla="val 5070722"/>
                <a:gd name="f467" fmla="val 8997602"/>
                <a:gd name="f468" fmla="val 5057973"/>
                <a:gd name="f469" fmla="val 9006699"/>
                <a:gd name="f470" fmla="val 5044984"/>
                <a:gd name="f471" fmla="val 9013509"/>
                <a:gd name="f472" fmla="val 5035254"/>
                <a:gd name="f473" fmla="val 9019773"/>
                <a:gd name="f474" fmla="val 5025812"/>
                <a:gd name="f475" fmla="val 9023997"/>
                <a:gd name="f476" fmla="val 5019629"/>
                <a:gd name="f477" fmla="val 9028073"/>
                <a:gd name="f478" fmla="val 5013254"/>
                <a:gd name="f479" fmla="val 9032050"/>
                <a:gd name="f480" fmla="val 5006833"/>
                <a:gd name="f481" fmla="val 9048206"/>
                <a:gd name="f482" fmla="val 4981238"/>
                <a:gd name="f483" fmla="val 9063417"/>
                <a:gd name="f484" fmla="val 4954542"/>
                <a:gd name="f485" fmla="val 9077733"/>
                <a:gd name="f486" fmla="val 4926839"/>
                <a:gd name="f487" fmla="val 9106415"/>
                <a:gd name="f488" fmla="val 4871434"/>
                <a:gd name="f489" fmla="val 9131469"/>
                <a:gd name="f490" fmla="val 4812050"/>
                <a:gd name="f491" fmla="val 9154285"/>
                <a:gd name="f492" fmla="val 4750223"/>
                <a:gd name="f493" fmla="val 9176904"/>
                <a:gd name="f494" fmla="val 4688586"/>
                <a:gd name="f495" fmla="val 9196537"/>
                <a:gd name="f496" fmla="val 4625032"/>
                <a:gd name="f497" fmla="val 9213936"/>
                <a:gd name="f498" fmla="val 4559945"/>
                <a:gd name="f499" fmla="val 9222635"/>
                <a:gd name="f500" fmla="val 4527402"/>
                <a:gd name="f501" fmla="val 9230887"/>
                <a:gd name="f502" fmla="val 4494523"/>
                <a:gd name="f503" fmla="val 9238592"/>
                <a:gd name="f504" fmla="val 4461357"/>
                <a:gd name="f505" fmla="val 9242419"/>
                <a:gd name="f506" fmla="val 4444773"/>
                <a:gd name="f507" fmla="val 9246147"/>
                <a:gd name="f508" fmla="val 4428094"/>
                <a:gd name="f509" fmla="val 9249776"/>
                <a:gd name="f510" fmla="val 4411319"/>
                <a:gd name="f511" fmla="val 9255046"/>
                <a:gd name="f512" fmla="val 4386299"/>
                <a:gd name="f513" fmla="val 9259718"/>
                <a:gd name="f514" fmla="val 4363342"/>
                <a:gd name="f515" fmla="val 9269959"/>
                <a:gd name="f516" fmla="val 4309566"/>
                <a:gd name="f517" fmla="val 9274233"/>
                <a:gd name="f518" fmla="val 4286176"/>
                <a:gd name="f519" fmla="val 9276022"/>
                <a:gd name="f520" fmla="val 4275489"/>
                <a:gd name="f521" fmla="val 9277861"/>
                <a:gd name="f522" fmla="val 4263506"/>
                <a:gd name="f523" fmla="val 9286014"/>
                <a:gd name="f524" fmla="val 4211696"/>
                <a:gd name="f525" fmla="val 9290092"/>
                <a:gd name="f526" fmla="val 4185767"/>
                <a:gd name="f527" fmla="val 9292128"/>
                <a:gd name="f528" fmla="val 4172826"/>
                <a:gd name="f529" fmla="val 9292774"/>
                <a:gd name="f530" fmla="val 4168464"/>
                <a:gd name="f531" fmla="val 9293173"/>
                <a:gd name="f532" fmla="val 4164055"/>
                <a:gd name="f533" fmla="val 9293720"/>
                <a:gd name="f534" fmla="val 4159693"/>
                <a:gd name="f535" fmla="val 9305650"/>
                <a:gd name="f536" fmla="val 4057941"/>
                <a:gd name="f537" fmla="val 9306991"/>
                <a:gd name="f538" fmla="val 4045048"/>
                <a:gd name="f539" fmla="val 9308085"/>
                <a:gd name="f540" fmla="val 4029328"/>
                <a:gd name="f541" fmla="val 9309378"/>
                <a:gd name="f542" fmla="val 4010779"/>
                <a:gd name="f543" fmla="val 9313454"/>
                <a:gd name="f544" fmla="val 3956428"/>
                <a:gd name="f545" fmla="val 9318326"/>
                <a:gd name="f546" fmla="val 3889806"/>
                <a:gd name="f547" fmla="val 9320611"/>
                <a:gd name="f548" fmla="val 3821796"/>
                <a:gd name="f549" fmla="val 9320811"/>
                <a:gd name="f550" fmla="val 3753546"/>
                <a:gd name="f551" fmla="val 9320910"/>
                <a:gd name="f552" fmla="val 3719373"/>
                <a:gd name="f553" fmla="val 9320513"/>
                <a:gd name="f554" fmla="val 3685056"/>
                <a:gd name="f555" fmla="val 9319617"/>
                <a:gd name="f556" fmla="val 3650643"/>
                <a:gd name="f557" fmla="val 9318176"/>
                <a:gd name="f558" fmla="val 3600030"/>
                <a:gd name="f559" fmla="val 9317778"/>
                <a:gd name="f560" fmla="val 3588096"/>
                <a:gd name="f561" fmla="val 9316983"/>
                <a:gd name="f562" fmla="val 3575107"/>
                <a:gd name="f563" fmla="val 9315443"/>
                <a:gd name="f564" fmla="val 3549130"/>
                <a:gd name="f565" fmla="val 9312311"/>
                <a:gd name="f566" fmla="val 3497176"/>
                <a:gd name="f567" fmla="val 9311118"/>
                <a:gd name="f568" fmla="val 3479825"/>
                <a:gd name="f569" fmla="val 9309129"/>
                <a:gd name="f570" fmla="val 3462427"/>
                <a:gd name="f571" fmla="val 9307587"/>
                <a:gd name="f572" fmla="val 3445029"/>
                <a:gd name="f573" fmla="val 9302618"/>
                <a:gd name="f574" fmla="val 3392835"/>
                <a:gd name="f575" fmla="val 9301574"/>
                <a:gd name="f576" fmla="val 3381476"/>
                <a:gd name="f577" fmla="val 9300430"/>
                <a:gd name="f578" fmla="val 3370740"/>
                <a:gd name="f579" fmla="val 9297547"/>
                <a:gd name="f580" fmla="val 3346966"/>
                <a:gd name="f581" fmla="val 9294017"/>
                <a:gd name="f582" fmla="val 3320030"/>
                <a:gd name="f583" fmla="val 9290439"/>
                <a:gd name="f584" fmla="val 3290410"/>
                <a:gd name="f585" fmla="val 9288849"/>
                <a:gd name="f586" fmla="val 3275745"/>
                <a:gd name="f587" fmla="val 9286761"/>
                <a:gd name="f588" fmla="val 3260934"/>
                <a:gd name="f589" fmla="val 9284275"/>
                <a:gd name="f590" fmla="val 3244544"/>
                <a:gd name="f591" fmla="val 9275974"/>
                <a:gd name="f592" fmla="val 3193116"/>
                <a:gd name="f593" fmla="val 9273189"/>
                <a:gd name="f594" fmla="val 3176197"/>
                <a:gd name="f595" fmla="val 9270256"/>
                <a:gd name="f596" fmla="val 3159230"/>
                <a:gd name="f597" fmla="val 9267224"/>
                <a:gd name="f598" fmla="val 3142264"/>
                <a:gd name="f599" fmla="val 9255146"/>
                <a:gd name="f600" fmla="val 3074493"/>
                <a:gd name="f601" fmla="val 9240929"/>
                <a:gd name="f602" fmla="val 3007057"/>
                <a:gd name="f603" fmla="val 9225320"/>
                <a:gd name="f604" fmla="val 2939909"/>
                <a:gd name="f605" fmla="val 9217465"/>
                <a:gd name="f606" fmla="val 2906311"/>
                <a:gd name="f607" fmla="val 9209214"/>
                <a:gd name="f608" fmla="val 2872809"/>
                <a:gd name="f609" fmla="val 9200466"/>
                <a:gd name="f610" fmla="val 2839449"/>
                <a:gd name="f611" fmla="val 9193953"/>
                <a:gd name="f612" fmla="val 2814958"/>
                <a:gd name="f613" fmla="val 9186993"/>
                <a:gd name="f614" fmla="val 2790276"/>
                <a:gd name="f615" fmla="val 9182471"/>
                <a:gd name="f616" fmla="val 2773836"/>
                <a:gd name="f617" fmla="val 9177599"/>
                <a:gd name="f618" fmla="val 2757252"/>
                <a:gd name="f619" fmla="val 9172628"/>
                <a:gd name="f620" fmla="val 2740621"/>
                <a:gd name="f621" fmla="val 9133110"/>
                <a:gd name="f622" fmla="val 2607859"/>
                <a:gd name="f623" fmla="val 9087527"/>
                <a:gd name="f624" fmla="val 2476533"/>
                <a:gd name="f625" fmla="val 9035082"/>
                <a:gd name="f626" fmla="val 2347463"/>
                <a:gd name="f627" fmla="val 9008836"/>
                <a:gd name="f628" fmla="val 2282951"/>
                <a:gd name="f629" fmla="val 8981298"/>
                <a:gd name="f630" fmla="val 2218870"/>
                <a:gd name="f631" fmla="val 8952118"/>
                <a:gd name="f632" fmla="val 2155413"/>
                <a:gd name="f633" fmla="val 8929948"/>
                <a:gd name="f634" fmla="val 2107915"/>
                <a:gd name="f635" fmla="val 8907429"/>
                <a:gd name="f636" fmla="val 2060753"/>
                <a:gd name="f637" fmla="val 8892170"/>
                <a:gd name="f638" fmla="val 2029408"/>
                <a:gd name="f639" fmla="val 8876411"/>
                <a:gd name="f640" fmla="val 1997726"/>
                <a:gd name="f641" fmla="val 8860404"/>
                <a:gd name="f642" fmla="val 1966478"/>
                <a:gd name="f643" fmla="val 8828243"/>
                <a:gd name="f644" fmla="val 1903931"/>
                <a:gd name="f645" fmla="val 8795336"/>
                <a:gd name="f646" fmla="val 1841670"/>
                <a:gd name="f647" fmla="val 8760788"/>
                <a:gd name="f648" fmla="val 1780274"/>
                <a:gd name="f649" fmla="val 8734740"/>
                <a:gd name="f650" fmla="val 1734311"/>
                <a:gd name="f651" fmla="val 8708046"/>
                <a:gd name="f652" fmla="val 1687963"/>
                <a:gd name="f653" fmla="val 8690300"/>
                <a:gd name="f654" fmla="val 1657337"/>
                <a:gd name="f655" fmla="val 8672455"/>
                <a:gd name="f656" fmla="val 1627334"/>
                <a:gd name="f657" fmla="val 8654062"/>
                <a:gd name="f658" fmla="val 1597234"/>
                <a:gd name="f659" fmla="val 8617575"/>
                <a:gd name="f660" fmla="val 1536988"/>
                <a:gd name="f661" fmla="val 8579398"/>
                <a:gd name="f662" fmla="val 1477365"/>
                <a:gd name="f663" fmla="val 8540278"/>
                <a:gd name="f664" fmla="val 1418077"/>
                <a:gd name="f665" fmla="val 8510701"/>
                <a:gd name="f666" fmla="val 1373695"/>
                <a:gd name="f667" fmla="val 8480676"/>
                <a:gd name="f668" fmla="val 1329457"/>
                <a:gd name="f669" fmla="val 8460643"/>
                <a:gd name="f670" fmla="val 1300269"/>
                <a:gd name="f671" fmla="val 8440411"/>
                <a:gd name="f672" fmla="val 1271224"/>
                <a:gd name="f673" fmla="val 8419782"/>
                <a:gd name="f674" fmla="val 1242275"/>
                <a:gd name="f675" fmla="val 8378476"/>
                <a:gd name="f676" fmla="val 1184425"/>
                <a:gd name="f677" fmla="val 8335923"/>
                <a:gd name="f678" fmla="val 1127006"/>
                <a:gd name="f679" fmla="val 8292478"/>
                <a:gd name="f680" fmla="val 1069875"/>
                <a:gd name="f681" fmla="val 8259620"/>
                <a:gd name="f682" fmla="val 1027123"/>
                <a:gd name="f683" fmla="val 8243416"/>
                <a:gd name="f684" fmla="val 1006130"/>
                <a:gd name="f685" fmla="val 8227110"/>
                <a:gd name="f686" fmla="val 985473"/>
                <a:gd name="f687" fmla="val 8204890"/>
                <a:gd name="f688" fmla="val 957483"/>
                <a:gd name="f689" fmla="val 8182422"/>
                <a:gd name="f690" fmla="val 929684"/>
                <a:gd name="f691" fmla="val 8159604"/>
                <a:gd name="f692" fmla="val 902029"/>
                <a:gd name="f693" fmla="val 8114170"/>
                <a:gd name="f694" fmla="val 846671"/>
                <a:gd name="f695" fmla="val 8067494"/>
                <a:gd name="f696" fmla="val 792177"/>
                <a:gd name="f697" fmla="val 8020022"/>
                <a:gd name="f698" fmla="val 738209"/>
                <a:gd name="f699" fmla="val 7984182"/>
                <a:gd name="f700" fmla="val 697901"/>
                <a:gd name="f701" fmla="val 7948043"/>
                <a:gd name="f702" fmla="val 657976"/>
                <a:gd name="f703" fmla="val 7923636"/>
                <a:gd name="f704" fmla="val 631328"/>
                <a:gd name="f705" fmla="val 7899079"/>
                <a:gd name="f706" fmla="val 604823"/>
                <a:gd name="f707" fmla="val 7874324"/>
                <a:gd name="f708" fmla="val 578607"/>
                <a:gd name="f709" fmla="val 7824714"/>
                <a:gd name="f710" fmla="val 526221"/>
                <a:gd name="f711" fmla="val 7774608"/>
                <a:gd name="f712" fmla="val 474458"/>
                <a:gd name="f713" fmla="val 7723308"/>
                <a:gd name="f714" fmla="val 424085"/>
                <a:gd name="f715" fmla="val 7672157"/>
                <a:gd name="f716" fmla="val 373808"/>
                <a:gd name="f717" fmla="val 7619168"/>
                <a:gd name="f718" fmla="val 324153"/>
                <a:gd name="f719" fmla="val 7565532"/>
                <a:gd name="f720" fmla="val 275602"/>
                <a:gd name="f721" fmla="val 1832515"/>
                <a:gd name="f722" fmla="val 2158449"/>
                <a:gd name="f723" fmla="val 2108797"/>
                <a:gd name="f724" fmla="val 37845"/>
                <a:gd name="f725" fmla="val 2052253"/>
                <a:gd name="f726" fmla="val 83168"/>
                <a:gd name="f727" fmla="val 1996914"/>
                <a:gd name="f728" fmla="val 129778"/>
                <a:gd name="f729" fmla="val 1942830"/>
                <a:gd name="f730" fmla="val 177587"/>
                <a:gd name="f731" fmla="val 1834563"/>
                <a:gd name="f732" fmla="val 273109"/>
                <a:gd name="f733" fmla="val 1731317"/>
                <a:gd name="f734" fmla="val 373472"/>
                <a:gd name="f735" fmla="val 1633191"/>
                <a:gd name="f736" fmla="val 477909"/>
                <a:gd name="f737" fmla="val 1240290"/>
                <a:gd name="f738" fmla="val 896038"/>
                <a:gd name="f739" fmla="val 927123"/>
                <a:gd name="f740" fmla="val 1375900"/>
                <a:gd name="f741" fmla="val 702686"/>
                <a:gd name="f742" fmla="val 1889935"/>
                <a:gd name="f743" fmla="val 646565"/>
                <a:gd name="f744" fmla="val 2018192"/>
                <a:gd name="f745" fmla="val 596210"/>
                <a:gd name="f746" fmla="val 2149182"/>
                <a:gd name="f747" fmla="val 551769"/>
                <a:gd name="f748" fmla="val 2281416"/>
                <a:gd name="f749" fmla="val 507429"/>
                <a:gd name="f750" fmla="val 2413700"/>
                <a:gd name="f751" fmla="val 469451"/>
                <a:gd name="f752" fmla="val 2547613"/>
                <a:gd name="f753" fmla="val 438383"/>
                <a:gd name="f754" fmla="val 2682772"/>
                <a:gd name="f755" fmla="val 423122"/>
                <a:gd name="f756" fmla="val 2750111"/>
                <a:gd name="f757" fmla="val 409203"/>
                <a:gd name="f758" fmla="val 2818553"/>
                <a:gd name="f759" fmla="val 397124"/>
                <a:gd name="f760" fmla="val 2887044"/>
                <a:gd name="f761" fmla="val 385144"/>
                <a:gd name="f762" fmla="val 2955581"/>
                <a:gd name="f763" fmla="val 374357"/>
                <a:gd name="f764" fmla="val 3024359"/>
                <a:gd name="f765" fmla="val 365658"/>
                <a:gd name="f766" fmla="val 3093424"/>
                <a:gd name="f767" fmla="val 347813"/>
                <a:gd name="f768" fmla="val 3231506"/>
                <a:gd name="f769" fmla="val 336727"/>
                <a:gd name="f770" fmla="val 3370260"/>
                <a:gd name="f771" fmla="val 332105"/>
                <a:gd name="f772" fmla="val 3509828"/>
                <a:gd name="f773" fmla="val 322311"/>
                <a:gd name="f774" fmla="val 3788822"/>
                <a:gd name="f775" fmla="val 339660"/>
                <a:gd name="f776" fmla="val 4068628"/>
                <a:gd name="f777" fmla="val 383653"/>
                <a:gd name="f778" fmla="val 4346327"/>
                <a:gd name="f779" fmla="val 394539"/>
                <a:gd name="f780" fmla="val 4415489"/>
                <a:gd name="f781" fmla="val 407464"/>
                <a:gd name="f782" fmla="val 4484267"/>
                <a:gd name="f783" fmla="val 422327"/>
                <a:gd name="f784" fmla="val 4552900"/>
                <a:gd name="f785" fmla="val 437041"/>
                <a:gd name="f786" fmla="val 4621534"/>
                <a:gd name="f787" fmla="val 453693"/>
                <a:gd name="f788" fmla="val 4689881"/>
                <a:gd name="f789" fmla="val 472184"/>
                <a:gd name="f790" fmla="val 4757939"/>
                <a:gd name="f791" fmla="val 490677"/>
                <a:gd name="f792" fmla="val 4825949"/>
                <a:gd name="f793" fmla="val 511007"/>
                <a:gd name="f794" fmla="val 4893673"/>
                <a:gd name="f795" fmla="val 533078"/>
                <a:gd name="f796" fmla="val 4960916"/>
                <a:gd name="f797" fmla="val 555249"/>
                <a:gd name="f798" fmla="val 5028208"/>
                <a:gd name="f799" fmla="val 578662"/>
                <a:gd name="f800" fmla="val 5095022"/>
                <a:gd name="f801" fmla="val 604710"/>
                <a:gd name="f802" fmla="val 5160875"/>
                <a:gd name="f803" fmla="val 707358"/>
                <a:gd name="f804" fmla="val 5425298"/>
                <a:gd name="f805" fmla="val 838443"/>
                <a:gd name="f806" fmla="val 5680902"/>
                <a:gd name="f807" fmla="val 996766"/>
                <a:gd name="f808" fmla="val 5920640"/>
                <a:gd name="f809" fmla="val 1154790"/>
                <a:gd name="f810" fmla="val 6160571"/>
                <a:gd name="f811" fmla="val 1340404"/>
                <a:gd name="f812" fmla="val 6384350"/>
                <a:gd name="f813" fmla="val 1549183"/>
                <a:gd name="f814" fmla="val 6586417"/>
                <a:gd name="f815" fmla="val 1601365"/>
                <a:gd name="f816" fmla="val 6636982"/>
                <a:gd name="f817" fmla="val 1654970"/>
                <a:gd name="f818" fmla="val 6686208"/>
                <a:gd name="f819" fmla="val 1709890"/>
                <a:gd name="f820" fmla="val 6734063"/>
                <a:gd name="f821" fmla="val 1859761"/>
                <a:gd name="f822" fmla="val 1671798"/>
                <a:gd name="f823" fmla="val 1628044"/>
                <a:gd name="f824" fmla="val 6822717"/>
                <a:gd name="f825" fmla="val 1570828"/>
                <a:gd name="f826" fmla="val 6774460"/>
                <a:gd name="f827" fmla="val 1514710"/>
                <a:gd name="f828" fmla="val 6724955"/>
                <a:gd name="f829" fmla="val 1459756"/>
                <a:gd name="f830" fmla="val 6674223"/>
                <a:gd name="f831" fmla="val 1019931"/>
                <a:gd name="f832" fmla="val 6268363"/>
                <a:gd name="f833" fmla="val 658296"/>
                <a:gd name="f834" fmla="val 5781216"/>
                <a:gd name="f835" fmla="val 402543"/>
                <a:gd name="f836" fmla="val 5241588"/>
                <a:gd name="f837" fmla="val 370231"/>
                <a:gd name="f838" fmla="val 5174103"/>
                <a:gd name="f839" fmla="val 340306"/>
                <a:gd name="f840" fmla="val 5105661"/>
                <a:gd name="f841" fmla="val 311923"/>
                <a:gd name="f842" fmla="val 5036741"/>
                <a:gd name="f843" fmla="val 283539"/>
                <a:gd name="f844" fmla="val 4967771"/>
                <a:gd name="f845" fmla="val 256895"/>
                <a:gd name="f846" fmla="val 4897986"/>
                <a:gd name="f847" fmla="val 232140"/>
                <a:gd name="f848" fmla="val 4827483"/>
                <a:gd name="f849" fmla="val 207334"/>
                <a:gd name="f850" fmla="val 4756981"/>
                <a:gd name="f851" fmla="val 184368"/>
                <a:gd name="f852" fmla="val 4685758"/>
                <a:gd name="f853" fmla="val 163392"/>
                <a:gd name="f854" fmla="val 4613913"/>
                <a:gd name="f855" fmla="val 142514"/>
                <a:gd name="f856" fmla="val 4542020"/>
                <a:gd name="f857" fmla="val 123624"/>
                <a:gd name="f858" fmla="val 4469360"/>
                <a:gd name="f859" fmla="val 106823"/>
                <a:gd name="f860" fmla="val 4396365"/>
                <a:gd name="f861" fmla="val 73120"/>
                <a:gd name="f862" fmla="val 4250902"/>
                <a:gd name="f863" fmla="val 47371"/>
                <a:gd name="f864" fmla="val 4103281"/>
                <a:gd name="f865" fmla="val 29326"/>
                <a:gd name="f866" fmla="val 3954702"/>
                <a:gd name="f867" fmla="val 20478"/>
                <a:gd name="f868" fmla="val 3880365"/>
                <a:gd name="f869" fmla="val 13320"/>
                <a:gd name="f870" fmla="val 3805789"/>
                <a:gd name="f871" fmla="val 8647"/>
                <a:gd name="f872" fmla="val 3730971"/>
                <a:gd name="f873" fmla="val 6311"/>
                <a:gd name="f874" fmla="val 3693587"/>
                <a:gd name="f875" fmla="val 4322"/>
                <a:gd name="f876" fmla="val 3656106"/>
                <a:gd name="f877" fmla="val 2880"/>
                <a:gd name="f878" fmla="val 3618674"/>
                <a:gd name="f879" fmla="val 1539"/>
                <a:gd name="f880" fmla="val 3581146"/>
                <a:gd name="f881" fmla="val 694"/>
                <a:gd name="f882" fmla="val 3543809"/>
                <a:gd name="f883" fmla="val 296"/>
                <a:gd name="f884" fmla="val 3506425"/>
                <a:gd name="f885" fmla="val -1543"/>
                <a:gd name="f886" fmla="val 3356649"/>
                <a:gd name="f887" fmla="val 5217"/>
                <a:gd name="f888" fmla="val 3206200"/>
                <a:gd name="f889" fmla="val 20030"/>
                <a:gd name="f890" fmla="val 3056711"/>
                <a:gd name="f891" fmla="val 27686"/>
                <a:gd name="f892" fmla="val 2981942"/>
                <a:gd name="f893" fmla="val 36931"/>
                <a:gd name="f894" fmla="val 2907317"/>
                <a:gd name="f895" fmla="val 48664"/>
                <a:gd name="f896" fmla="val 2832980"/>
                <a:gd name="f897" fmla="val 60395"/>
                <a:gd name="f898" fmla="val 2758642"/>
                <a:gd name="f899" fmla="val 73716"/>
                <a:gd name="f900" fmla="val 2684784"/>
                <a:gd name="f901" fmla="val 89922"/>
                <a:gd name="f902" fmla="val 2610639"/>
                <a:gd name="f903" fmla="val 121736"/>
                <a:gd name="f904" fmla="val 2462826"/>
                <a:gd name="f905" fmla="val 162645"/>
                <a:gd name="f906" fmla="val 2317220"/>
                <a:gd name="f907" fmla="val 211163"/>
                <a:gd name="f908" fmla="val 2174343"/>
                <a:gd name="f909" fmla="val 259778"/>
                <a:gd name="f910" fmla="val 2031468"/>
                <a:gd name="f911" fmla="val 315601"/>
                <a:gd name="f912" fmla="val 1891517"/>
                <a:gd name="f913" fmla="val 379129"/>
                <a:gd name="f914" fmla="val 1754393"/>
                <a:gd name="f915" fmla="val 505540"/>
                <a:gd name="f916" fmla="val 1480433"/>
                <a:gd name="f917" fmla="val 660930"/>
                <a:gd name="f918" fmla="val 1219318"/>
                <a:gd name="f919" fmla="val 841424"/>
                <a:gd name="f920" fmla="val 976270"/>
                <a:gd name="f921" fmla="val 931498"/>
                <a:gd name="f922" fmla="val 854627"/>
                <a:gd name="f923" fmla="val 1028182"/>
                <a:gd name="f924" fmla="val 737777"/>
                <a:gd name="f925" fmla="val 1130234"/>
                <a:gd name="f926" fmla="val 625768"/>
                <a:gd name="f927" fmla="val 1232486"/>
                <a:gd name="f928" fmla="val 513855"/>
                <a:gd name="f929" fmla="val 1340157"/>
                <a:gd name="f930" fmla="val 407117"/>
                <a:gd name="f931" fmla="val 1452897"/>
                <a:gd name="f932" fmla="val 305748"/>
                <a:gd name="f933" fmla="val 1565736"/>
                <a:gd name="f934" fmla="val 204380"/>
                <a:gd name="f935" fmla="val 1683596"/>
                <a:gd name="f936" fmla="val 108665"/>
                <a:gd name="f937" fmla="val 1805682"/>
                <a:gd name="f938" fmla="val 18752"/>
                <a:gd name="f939" fmla="+- 0 0 -90"/>
                <a:gd name="f940" fmla="*/ f3 1 9747620"/>
                <a:gd name="f941" fmla="*/ f4 1 6858000"/>
                <a:gd name="f942" fmla="val f5"/>
                <a:gd name="f943" fmla="val f6"/>
                <a:gd name="f944" fmla="val f7"/>
                <a:gd name="f945" fmla="*/ f939 f0 1"/>
                <a:gd name="f946" fmla="+- f944 0 f942"/>
                <a:gd name="f947" fmla="+- f943 0 f942"/>
                <a:gd name="f948" fmla="*/ f945 1 f2"/>
                <a:gd name="f949" fmla="*/ f947 1 9747620"/>
                <a:gd name="f950" fmla="*/ f946 1 6858000"/>
                <a:gd name="f951" fmla="*/ 7235453 f947 1"/>
                <a:gd name="f952" fmla="*/ 0 f946 1"/>
                <a:gd name="f953" fmla="*/ 7548130 f947 1"/>
                <a:gd name="f954" fmla="*/ 7710334 f947 1"/>
                <a:gd name="f955" fmla="*/ 111973 f946 1"/>
                <a:gd name="f956" fmla="*/ 7889188 f947 1"/>
                <a:gd name="f957" fmla="*/ 251542 f946 1"/>
                <a:gd name="f958" fmla="*/ 8061828 f947 1"/>
                <a:gd name="f959" fmla="*/ 398586 f946 1"/>
                <a:gd name="f960" fmla="*/ 8145637 f947 1"/>
                <a:gd name="f961" fmla="*/ 474218 f946 1"/>
                <a:gd name="f962" fmla="*/ 8187242 f947 1"/>
                <a:gd name="f963" fmla="*/ 512753 f946 1"/>
                <a:gd name="f964" fmla="*/ 8228402 f947 1"/>
                <a:gd name="f965" fmla="*/ 551575 f946 1"/>
                <a:gd name="f966" fmla="*/ 8389211 f947 1"/>
                <a:gd name="f967" fmla="*/ 710937 f946 1"/>
                <a:gd name="f968" fmla="*/ 8467206 f947 1"/>
                <a:gd name="f969" fmla="*/ 793088 f946 1"/>
                <a:gd name="f970" fmla="*/ 8486791 f947 1"/>
                <a:gd name="f971" fmla="*/ 814223 f946 1"/>
                <a:gd name="f972" fmla="*/ 8505979 f947 1"/>
                <a:gd name="f973" fmla="*/ 835409 f946 1"/>
                <a:gd name="f974" fmla="*/ 8543509 f947 1"/>
                <a:gd name="f975" fmla="*/ 877346 f946 1"/>
                <a:gd name="f976" fmla="*/ 8690549 f947 1"/>
                <a:gd name="f977" fmla="*/ 1048978 f946 1"/>
                <a:gd name="f978" fmla="*/ 8761732 f947 1"/>
                <a:gd name="f979" fmla="*/ 1137502 f946 1"/>
                <a:gd name="f980" fmla="*/ 8796379 f947 1"/>
                <a:gd name="f981" fmla="*/ 1182077 f946 1"/>
                <a:gd name="f982" fmla="*/ 8830678 f947 1"/>
                <a:gd name="f983" fmla="*/ 1226986 f946 1"/>
                <a:gd name="f984" fmla="*/ 8963353 f947 1"/>
                <a:gd name="f985" fmla="*/ 1410936 f946 1"/>
                <a:gd name="f986" fmla="*/ 9026483 f947 1"/>
                <a:gd name="f987" fmla="*/ 1505499 f946 1"/>
                <a:gd name="f988" fmla="*/ 9057004 f947 1"/>
                <a:gd name="f989" fmla="*/ 1552613 f946 1"/>
                <a:gd name="f990" fmla="*/ 9087278 f947 1"/>
                <a:gd name="f991" fmla="*/ 1600542 f946 1"/>
                <a:gd name="f992" fmla="*/ 9202851 f947 1"/>
                <a:gd name="f993" fmla="*/ 1795515 f946 1"/>
                <a:gd name="f994" fmla="*/ 9257332 f947 1"/>
                <a:gd name="f995" fmla="*/ 1894920 f946 1"/>
                <a:gd name="f996" fmla="*/ 9283778 f947 1"/>
                <a:gd name="f997" fmla="*/ 1945436 f946 1"/>
                <a:gd name="f998" fmla="*/ 9309428 f947 1"/>
                <a:gd name="f999" fmla="*/ 1996193 f946 1"/>
                <a:gd name="f1000" fmla="*/ 9405714 f947 1"/>
                <a:gd name="f1001" fmla="*/ 2202191 f946 1"/>
                <a:gd name="f1002" fmla="*/ 9566524 f947 1"/>
                <a:gd name="f1003" fmla="*/ 2627653 f946 1"/>
                <a:gd name="f1004" fmla="*/ 9583573 f947 1"/>
                <a:gd name="f1005" fmla="*/ 2682195 f946 1"/>
                <a:gd name="f1006" fmla="*/ 9591974 f947 1"/>
                <a:gd name="f1007" fmla="*/ 2709707 f946 1"/>
                <a:gd name="f1008" fmla="*/ 9600027 f947 1"/>
                <a:gd name="f1009" fmla="*/ 2737650 f946 1"/>
                <a:gd name="f1010" fmla="*/ 9629803 f947 1"/>
                <a:gd name="f1011" fmla="*/ 2847694 f946 1"/>
                <a:gd name="f1012" fmla="*/ 9679909 f947 1"/>
                <a:gd name="f1013" fmla="*/ 3070131 f946 1"/>
                <a:gd name="f1014" fmla="*/ 9690498 f947 1"/>
                <a:gd name="f1015" fmla="*/ 3126159 f946 1"/>
                <a:gd name="f1016" fmla="*/ 9700390 f947 1"/>
                <a:gd name="f1017" fmla="*/ 3181805 f946 1"/>
                <a:gd name="f1018" fmla="*/ 9709685 f947 1"/>
                <a:gd name="f1019" fmla="*/ 3243392 f946 1"/>
                <a:gd name="f1020" fmla="*/ 9713016 f947 1"/>
                <a:gd name="f1021" fmla="*/ 3267597 f946 1"/>
                <a:gd name="f1022" fmla="*/ 9716844 f947 1"/>
                <a:gd name="f1023" fmla="*/ 3294437 f946 1"/>
                <a:gd name="f1024" fmla="*/ 9720820 f947 1"/>
                <a:gd name="f1025" fmla="*/ 3324488 f946 1"/>
                <a:gd name="f1026" fmla="*/ 9722709 f947 1"/>
                <a:gd name="f1027" fmla="*/ 3340737 f946 1"/>
                <a:gd name="f1028" fmla="*/ 9724301 f947 1"/>
                <a:gd name="f1029" fmla="*/ 3356361 f946 1"/>
                <a:gd name="f1030" fmla="*/ 9730166 f947 1"/>
                <a:gd name="f1031" fmla="*/ 3412197 f946 1"/>
                <a:gd name="f1032" fmla="*/ 9735783 f947 1"/>
                <a:gd name="f1033" fmla="*/ 3468083 f946 1"/>
                <a:gd name="f1034" fmla="*/ 9739760 f947 1"/>
                <a:gd name="f1035" fmla="*/ 3524399 f946 1"/>
                <a:gd name="f1036" fmla="*/ 9741748 f947 1"/>
                <a:gd name="f1037" fmla="*/ 3552580 f946 1"/>
                <a:gd name="f1038" fmla="*/ 9742742 f947 1"/>
                <a:gd name="f1039" fmla="*/ 3566672 f946 1"/>
                <a:gd name="f1040" fmla="*/ 9743488 f947 1"/>
                <a:gd name="f1041" fmla="*/ 3581865 f946 1"/>
                <a:gd name="f1042" fmla="*/ 9744731 f947 1"/>
                <a:gd name="f1043" fmla="*/ 3611341 f946 1"/>
                <a:gd name="f1044" fmla="*/ 9745725 f947 1"/>
                <a:gd name="f1045" fmla="*/ 3639715 f946 1"/>
                <a:gd name="f1046" fmla="*/ 9747613 f947 1"/>
                <a:gd name="f1047" fmla="*/ 3753786 f946 1"/>
                <a:gd name="f1048" fmla="*/ 9740405 f947 1"/>
                <a:gd name="f1049" fmla="*/ 3984609 f946 1"/>
                <a:gd name="f1050" fmla="*/ 9736329 f947 1"/>
                <a:gd name="f1051" fmla="*/ 4038434 f946 1"/>
                <a:gd name="f1052" fmla="*/ 9731408 f947 1"/>
                <a:gd name="f1053" fmla="*/ 4099446 f946 1"/>
                <a:gd name="f1054" fmla="*/ 9717987 f947 1"/>
                <a:gd name="f1055" fmla="*/ 4213325 f946 1"/>
                <a:gd name="f1056" fmla="*/ 9716297 f947 1"/>
                <a:gd name="f1057" fmla="*/ 4227129 f946 1"/>
                <a:gd name="f1058" fmla="*/ 9714110 f947 1"/>
                <a:gd name="f1059" fmla="*/ 4240981 f946 1"/>
                <a:gd name="f1060" fmla="*/ 9709785 f947 1"/>
                <a:gd name="f1061" fmla="*/ 4268731 f946 1"/>
                <a:gd name="f1062" fmla="*/ 9701086 f947 1"/>
                <a:gd name="f1063" fmla="*/ 4324185 f946 1"/>
                <a:gd name="f1064" fmla="*/ 9698699 f947 1"/>
                <a:gd name="f1065" fmla="*/ 4338994 f946 1"/>
                <a:gd name="f1066" fmla="*/ 9695966 f947 1"/>
                <a:gd name="f1067" fmla="*/ 4355050 f946 1"/>
                <a:gd name="f1068" fmla="*/ 9690299 f947 1"/>
                <a:gd name="f1069" fmla="*/ 4385054 f946 1"/>
                <a:gd name="f1070" fmla="*/ 4437919 f946 1"/>
                <a:gd name="f1071" fmla="*/ 9673647 f947 1"/>
                <a:gd name="f1072" fmla="*/ 4468162 f946 1"/>
                <a:gd name="f1073" fmla="*/ 9667532 f947 1"/>
                <a:gd name="f1074" fmla="*/ 4496296 f946 1"/>
                <a:gd name="f1075" fmla="*/ 9654658 f947 1"/>
                <a:gd name="f1076" fmla="*/ 4552277 f946 1"/>
                <a:gd name="f1077" fmla="*/ 9625876 f947 1"/>
                <a:gd name="f1078" fmla="*/ 4664478 f946 1"/>
                <a:gd name="f1079" fmla="*/ 9552803 f947 1"/>
                <a:gd name="f1080" fmla="*/ 4888737 f946 1"/>
                <a:gd name="f1081" fmla="*/ 9452639 f947 1"/>
                <a:gd name="f1082" fmla="*/ 5110934 f946 1"/>
                <a:gd name="f1083" fmla="*/ 9388017 f947 1"/>
                <a:gd name="f1084" fmla="*/ 5220020 f946 1"/>
                <a:gd name="f1085" fmla="*/ 9370073 f947 1"/>
                <a:gd name="f1086" fmla="*/ 5246811 f946 1"/>
                <a:gd name="f1087" fmla="*/ 9360926 f947 1"/>
                <a:gd name="f1088" fmla="*/ 5260040 f946 1"/>
                <a:gd name="f1089" fmla="*/ 9351829 f947 1"/>
                <a:gd name="f1090" fmla="*/ 5272646 f946 1"/>
                <a:gd name="f1091" fmla="*/ 9313305 f947 1"/>
                <a:gd name="f1092" fmla="*/ 5323881 f946 1"/>
                <a:gd name="f1093" fmla="*/ 9130375 f947 1"/>
                <a:gd name="f1094" fmla="*/ 5510802 f946 1"/>
                <a:gd name="f1095" fmla="*/ 9028422 f947 1"/>
                <a:gd name="f1096" fmla="*/ 5588878 f946 1"/>
                <a:gd name="f1097" fmla="*/ 9002424 f947 1"/>
                <a:gd name="f1098" fmla="*/ 5606707 f946 1"/>
                <a:gd name="f1099" fmla="*/ 8976525 f947 1"/>
                <a:gd name="f1100" fmla="*/ 5623866 f946 1"/>
                <a:gd name="f1101" fmla="*/ 8924181 f947 1"/>
                <a:gd name="f1102" fmla="*/ 5656793 f946 1"/>
                <a:gd name="f1103" fmla="*/ 8717291 f947 1"/>
                <a:gd name="f1104" fmla="*/ 5771582 f946 1"/>
                <a:gd name="f1105" fmla="*/ 8617129 f947 1"/>
                <a:gd name="f1106" fmla="*/ 5823105 f946 1"/>
                <a:gd name="f1107" fmla="*/ 8518207 f947 1"/>
                <a:gd name="f1108" fmla="*/ 5873671 f946 1"/>
                <a:gd name="f1109" fmla="*/ 8150558 f947 1"/>
                <a:gd name="f1110" fmla="*/ 6086761 f946 1"/>
                <a:gd name="f1111" fmla="*/ 7979410 f947 1"/>
                <a:gd name="f1112" fmla="*/ 6207158 f946 1"/>
                <a:gd name="f1113" fmla="*/ 7938300 f947 1"/>
                <a:gd name="f1114" fmla="*/ 6238887 f946 1"/>
                <a:gd name="f1115" fmla="*/ 7897936 f947 1"/>
                <a:gd name="f1116" fmla="*/ 6271286 f946 1"/>
                <a:gd name="f1117" fmla="*/ 7858367 f947 1"/>
                <a:gd name="f1118" fmla="*/ 6304357 f946 1"/>
                <a:gd name="f1119" fmla="*/ 7819048 f947 1"/>
                <a:gd name="f1120" fmla="*/ 6338770 f946 1"/>
                <a:gd name="f1121" fmla="*/ 7778882 f947 1"/>
                <a:gd name="f1122" fmla="*/ 6374477 f946 1"/>
                <a:gd name="f1123" fmla="*/ 7739563 f947 1"/>
                <a:gd name="f1124" fmla="*/ 6410328 f946 1"/>
                <a:gd name="f1125" fmla="*/ 7660824 f947 1"/>
                <a:gd name="f1126" fmla="*/ 6484138 f946 1"/>
                <a:gd name="f1127" fmla="*/ 7502302 f947 1"/>
                <a:gd name="f1128" fmla="*/ 6636360 f946 1"/>
                <a:gd name="f1129" fmla="*/ 7273394 f947 1"/>
                <a:gd name="f1130" fmla="*/ 6858000 f946 1"/>
                <a:gd name="f1131" fmla="*/ 6780690 f947 1"/>
                <a:gd name="f1132" fmla="*/ 6854939 f947 1"/>
                <a:gd name="f1133" fmla="*/ 6783597 f946 1"/>
                <a:gd name="f1134" fmla="*/ 6932087 f947 1"/>
                <a:gd name="f1135" fmla="*/ 6705809 f946 1"/>
                <a:gd name="f1136" fmla="*/ 7241130 f947 1"/>
                <a:gd name="f1137" fmla="*/ 6390965 f946 1"/>
                <a:gd name="f1138" fmla="*/ 7397564 f947 1"/>
                <a:gd name="f1139" fmla="*/ 6233087 f946 1"/>
                <a:gd name="f1140" fmla="*/ 7478142 f947 1"/>
                <a:gd name="f1141" fmla="*/ 6153670 f946 1"/>
                <a:gd name="f1142" fmla="*/ 7519600 f947 1"/>
                <a:gd name="f1143" fmla="*/ 6113937 f946 1"/>
                <a:gd name="f1144" fmla="*/ 7561207 f947 1"/>
                <a:gd name="f1145" fmla="*/ 6075067 f946 1"/>
                <a:gd name="f1146" fmla="*/ 7604204 f947 1"/>
                <a:gd name="f1147" fmla="*/ 6035526 f946 1"/>
                <a:gd name="f1148" fmla="*/ 7648644 f947 1"/>
                <a:gd name="f1149" fmla="*/ 5996416 f946 1"/>
                <a:gd name="f1150" fmla="*/ 7693830 f947 1"/>
                <a:gd name="f1151" fmla="*/ 5958264 f946 1"/>
                <a:gd name="f1152" fmla="*/ 7739662 f947 1"/>
                <a:gd name="f1153" fmla="*/ 5921073 f946 1"/>
                <a:gd name="f1154" fmla="*/ 7928458 f947 1"/>
                <a:gd name="f1155" fmla="*/ 5781025 f946 1"/>
                <a:gd name="f1156" fmla="*/ 8325882 f947 1"/>
                <a:gd name="f1157" fmla="*/ 5537450 f946 1"/>
                <a:gd name="f1158" fmla="*/ 8424555 f947 1"/>
                <a:gd name="f1159" fmla="*/ 5484106 f946 1"/>
                <a:gd name="f1160" fmla="*/ 8521737 f947 1"/>
                <a:gd name="f1161" fmla="*/ 5431289 f946 1"/>
                <a:gd name="f1162" fmla="*/ 8702677 f947 1"/>
                <a:gd name="f1163" fmla="*/ 5325942 f946 1"/>
                <a:gd name="f1164" fmla="*/ 8743986 f947 1"/>
                <a:gd name="f1165" fmla="*/ 5298717 f946 1"/>
                <a:gd name="f1166" fmla="*/ 8764167 f947 1"/>
                <a:gd name="f1167" fmla="*/ 5284723 f946 1"/>
                <a:gd name="f1168" fmla="*/ 8783704 f947 1"/>
                <a:gd name="f1169" fmla="*/ 5270679 f946 1"/>
                <a:gd name="f1170" fmla="*/ 8856776 f947 1"/>
                <a:gd name="f1171" fmla="*/ 5212399 f946 1"/>
                <a:gd name="f1172" fmla="*/ 8979856 f947 1"/>
                <a:gd name="f1173" fmla="*/ 5082081 f946 1"/>
                <a:gd name="f1174" fmla="*/ 9006699 f947 1"/>
                <a:gd name="f1175" fmla="*/ 5044984 f946 1"/>
                <a:gd name="f1176" fmla="*/ 9013509 f947 1"/>
                <a:gd name="f1177" fmla="*/ 5035254 f946 1"/>
                <a:gd name="f1178" fmla="*/ 9019773 f947 1"/>
                <a:gd name="f1179" fmla="*/ 5025812 f946 1"/>
                <a:gd name="f1180" fmla="*/ 9032050 f947 1"/>
                <a:gd name="f1181" fmla="*/ 5006833 f946 1"/>
                <a:gd name="f1182" fmla="*/ 9077733 f947 1"/>
                <a:gd name="f1183" fmla="*/ 4926839 f946 1"/>
                <a:gd name="f1184" fmla="*/ 9154285 f947 1"/>
                <a:gd name="f1185" fmla="*/ 4750223 f946 1"/>
                <a:gd name="f1186" fmla="*/ 9213936 f947 1"/>
                <a:gd name="f1187" fmla="*/ 4559945 f946 1"/>
                <a:gd name="f1188" fmla="*/ 9238592 f947 1"/>
                <a:gd name="f1189" fmla="*/ 4461357 f946 1"/>
                <a:gd name="f1190" fmla="*/ 9249776 f947 1"/>
                <a:gd name="f1191" fmla="*/ 4411319 f946 1"/>
                <a:gd name="f1192" fmla="*/ 9255046 f947 1"/>
                <a:gd name="f1193" fmla="*/ 4386299 f946 1"/>
                <a:gd name="f1194" fmla="*/ 9259718 f947 1"/>
                <a:gd name="f1195" fmla="*/ 4363342 f946 1"/>
                <a:gd name="f1196" fmla="*/ 9269959 f947 1"/>
                <a:gd name="f1197" fmla="*/ 4309566 f946 1"/>
                <a:gd name="f1198" fmla="*/ 9274233 f947 1"/>
                <a:gd name="f1199" fmla="*/ 4286176 f946 1"/>
                <a:gd name="f1200" fmla="*/ 9276022 f947 1"/>
                <a:gd name="f1201" fmla="*/ 4275489 f946 1"/>
                <a:gd name="f1202" fmla="*/ 9277861 f947 1"/>
                <a:gd name="f1203" fmla="*/ 4263506 f946 1"/>
                <a:gd name="f1204" fmla="*/ 9286014 f947 1"/>
                <a:gd name="f1205" fmla="*/ 4211696 f946 1"/>
                <a:gd name="f1206" fmla="*/ 9290092 f947 1"/>
                <a:gd name="f1207" fmla="*/ 4185767 f946 1"/>
                <a:gd name="f1208" fmla="*/ 9292128 f947 1"/>
                <a:gd name="f1209" fmla="*/ 4172826 f946 1"/>
                <a:gd name="f1210" fmla="*/ 9293720 f947 1"/>
                <a:gd name="f1211" fmla="*/ 4159693 f946 1"/>
                <a:gd name="f1212" fmla="*/ 9305650 f947 1"/>
                <a:gd name="f1213" fmla="*/ 4057941 f946 1"/>
                <a:gd name="f1214" fmla="*/ 9309378 f947 1"/>
                <a:gd name="f1215" fmla="*/ 4010779 f946 1"/>
                <a:gd name="f1216" fmla="*/ 9313454 f947 1"/>
                <a:gd name="f1217" fmla="*/ 3956428 f946 1"/>
                <a:gd name="f1218" fmla="*/ 9320811 f947 1"/>
                <a:gd name="f1219" fmla="*/ 3753546 f946 1"/>
                <a:gd name="f1220" fmla="*/ 9319617 f947 1"/>
                <a:gd name="f1221" fmla="*/ 3650643 f946 1"/>
                <a:gd name="f1222" fmla="*/ 9318176 f947 1"/>
                <a:gd name="f1223" fmla="*/ 3600030 f946 1"/>
                <a:gd name="f1224" fmla="*/ 9317778 f947 1"/>
                <a:gd name="f1225" fmla="*/ 3588096 f946 1"/>
                <a:gd name="f1226" fmla="*/ 9316983 f947 1"/>
                <a:gd name="f1227" fmla="*/ 3575107 f946 1"/>
                <a:gd name="f1228" fmla="*/ 9315443 f947 1"/>
                <a:gd name="f1229" fmla="*/ 3549130 f946 1"/>
                <a:gd name="f1230" fmla="*/ 9312311 f947 1"/>
                <a:gd name="f1231" fmla="*/ 3497176 f946 1"/>
                <a:gd name="f1232" fmla="*/ 9307587 f947 1"/>
                <a:gd name="f1233" fmla="*/ 3445029 f946 1"/>
                <a:gd name="f1234" fmla="*/ 9302618 f947 1"/>
                <a:gd name="f1235" fmla="*/ 3392835 f946 1"/>
                <a:gd name="f1236" fmla="*/ 9301574 f947 1"/>
                <a:gd name="f1237" fmla="*/ 3381476 f946 1"/>
                <a:gd name="f1238" fmla="*/ 9300430 f947 1"/>
                <a:gd name="f1239" fmla="*/ 3370740 f946 1"/>
                <a:gd name="f1240" fmla="*/ 9297547 f947 1"/>
                <a:gd name="f1241" fmla="*/ 3346966 f946 1"/>
                <a:gd name="f1242" fmla="*/ 9294017 f947 1"/>
                <a:gd name="f1243" fmla="*/ 3320030 f946 1"/>
                <a:gd name="f1244" fmla="*/ 9290439 f947 1"/>
                <a:gd name="f1245" fmla="*/ 3290410 f946 1"/>
                <a:gd name="f1246" fmla="*/ 9284275 f947 1"/>
                <a:gd name="f1247" fmla="*/ 3244544 f946 1"/>
                <a:gd name="f1248" fmla="*/ 9275974 f947 1"/>
                <a:gd name="f1249" fmla="*/ 3193116 f946 1"/>
                <a:gd name="f1250" fmla="*/ 9267224 f947 1"/>
                <a:gd name="f1251" fmla="*/ 3142264 f946 1"/>
                <a:gd name="f1252" fmla="*/ 9225320 f947 1"/>
                <a:gd name="f1253" fmla="*/ 2939909 f946 1"/>
                <a:gd name="f1254" fmla="*/ 9200466 f947 1"/>
                <a:gd name="f1255" fmla="*/ 2839449 f946 1"/>
                <a:gd name="f1256" fmla="*/ 9193953 f947 1"/>
                <a:gd name="f1257" fmla="*/ 2814958 f946 1"/>
                <a:gd name="f1258" fmla="*/ 9186993 f947 1"/>
                <a:gd name="f1259" fmla="*/ 2790276 f946 1"/>
                <a:gd name="f1260" fmla="*/ 9172628 f947 1"/>
                <a:gd name="f1261" fmla="*/ 2740621 f946 1"/>
                <a:gd name="f1262" fmla="*/ 9035082 f947 1"/>
                <a:gd name="f1263" fmla="*/ 2347463 f946 1"/>
                <a:gd name="f1264" fmla="*/ 8952118 f947 1"/>
                <a:gd name="f1265" fmla="*/ 2155413 f946 1"/>
                <a:gd name="f1266" fmla="*/ 8929948 f947 1"/>
                <a:gd name="f1267" fmla="*/ 2107915 f946 1"/>
                <a:gd name="f1268" fmla="*/ 8907429 f947 1"/>
                <a:gd name="f1269" fmla="*/ 2060753 f946 1"/>
                <a:gd name="f1270" fmla="*/ 8860404 f947 1"/>
                <a:gd name="f1271" fmla="*/ 1966478 f946 1"/>
                <a:gd name="f1272" fmla="*/ 8760788 f947 1"/>
                <a:gd name="f1273" fmla="*/ 1780274 f946 1"/>
                <a:gd name="f1274" fmla="*/ 8734740 f947 1"/>
                <a:gd name="f1275" fmla="*/ 1734311 f946 1"/>
                <a:gd name="f1276" fmla="*/ 8708046 f947 1"/>
                <a:gd name="f1277" fmla="*/ 1687963 f946 1"/>
                <a:gd name="f1278" fmla="*/ 8654062 f947 1"/>
                <a:gd name="f1279" fmla="*/ 1597234 f946 1"/>
                <a:gd name="f1280" fmla="*/ 8540278 f947 1"/>
                <a:gd name="f1281" fmla="*/ 1418077 f946 1"/>
                <a:gd name="f1282" fmla="*/ 8510701 f947 1"/>
                <a:gd name="f1283" fmla="*/ 1373695 f946 1"/>
                <a:gd name="f1284" fmla="*/ 8480676 f947 1"/>
                <a:gd name="f1285" fmla="*/ 1329457 f946 1"/>
                <a:gd name="f1286" fmla="*/ 8419782 f947 1"/>
                <a:gd name="f1287" fmla="*/ 1242275 f946 1"/>
                <a:gd name="f1288" fmla="*/ 8292478 f947 1"/>
                <a:gd name="f1289" fmla="*/ 1069875 f946 1"/>
                <a:gd name="f1290" fmla="*/ 8259620 f947 1"/>
                <a:gd name="f1291" fmla="*/ 1027123 f946 1"/>
                <a:gd name="f1292" fmla="*/ 8243416 f947 1"/>
                <a:gd name="f1293" fmla="*/ 1006130 f946 1"/>
                <a:gd name="f1294" fmla="*/ 8227110 f947 1"/>
                <a:gd name="f1295" fmla="*/ 985473 f946 1"/>
                <a:gd name="f1296" fmla="*/ 8159604 f947 1"/>
                <a:gd name="f1297" fmla="*/ 902029 f946 1"/>
                <a:gd name="f1298" fmla="*/ 8020022 f947 1"/>
                <a:gd name="f1299" fmla="*/ 738209 f946 1"/>
                <a:gd name="f1300" fmla="*/ 7984182 f947 1"/>
                <a:gd name="f1301" fmla="*/ 697901 f946 1"/>
                <a:gd name="f1302" fmla="*/ 7948043 f947 1"/>
                <a:gd name="f1303" fmla="*/ 657976 f946 1"/>
                <a:gd name="f1304" fmla="*/ 7874324 f947 1"/>
                <a:gd name="f1305" fmla="*/ 578607 f946 1"/>
                <a:gd name="f1306" fmla="*/ 7723308 f947 1"/>
                <a:gd name="f1307" fmla="*/ 424085 f946 1"/>
                <a:gd name="f1308" fmla="*/ 7565532 f947 1"/>
                <a:gd name="f1309" fmla="*/ 275602 f946 1"/>
                <a:gd name="f1310" fmla="*/ 1832515 f947 1"/>
                <a:gd name="f1311" fmla="*/ 2158449 f947 1"/>
                <a:gd name="f1312" fmla="*/ 2108797 f947 1"/>
                <a:gd name="f1313" fmla="*/ 37845 f946 1"/>
                <a:gd name="f1314" fmla="*/ 1942830 f947 1"/>
                <a:gd name="f1315" fmla="*/ 177587 f946 1"/>
                <a:gd name="f1316" fmla="*/ 1633191 f947 1"/>
                <a:gd name="f1317" fmla="*/ 477909 f946 1"/>
                <a:gd name="f1318" fmla="*/ 702686 f947 1"/>
                <a:gd name="f1319" fmla="*/ 1889935 f946 1"/>
                <a:gd name="f1320" fmla="*/ 551769 f947 1"/>
                <a:gd name="f1321" fmla="*/ 2281416 f946 1"/>
                <a:gd name="f1322" fmla="*/ 438383 f947 1"/>
                <a:gd name="f1323" fmla="*/ 2682772 f946 1"/>
                <a:gd name="f1324" fmla="*/ 397124 f947 1"/>
                <a:gd name="f1325" fmla="*/ 2887044 f946 1"/>
                <a:gd name="f1326" fmla="*/ 365658 f947 1"/>
                <a:gd name="f1327" fmla="*/ 3093424 f946 1"/>
                <a:gd name="f1328" fmla="*/ 332105 f947 1"/>
                <a:gd name="f1329" fmla="*/ 3509828 f946 1"/>
                <a:gd name="f1330" fmla="*/ 383653 f947 1"/>
                <a:gd name="f1331" fmla="*/ 4346327 f946 1"/>
                <a:gd name="f1332" fmla="*/ 422327 f947 1"/>
                <a:gd name="f1333" fmla="*/ 4552900 f946 1"/>
                <a:gd name="f1334" fmla="*/ 472184 f947 1"/>
                <a:gd name="f1335" fmla="*/ 4757939 f946 1"/>
                <a:gd name="f1336" fmla="*/ 533078 f947 1"/>
                <a:gd name="f1337" fmla="*/ 4960916 f946 1"/>
                <a:gd name="f1338" fmla="*/ 604710 f947 1"/>
                <a:gd name="f1339" fmla="*/ 5160875 f946 1"/>
                <a:gd name="f1340" fmla="*/ 996766 f947 1"/>
                <a:gd name="f1341" fmla="*/ 5920640 f946 1"/>
                <a:gd name="f1342" fmla="*/ 1549183 f947 1"/>
                <a:gd name="f1343" fmla="*/ 6586417 f946 1"/>
                <a:gd name="f1344" fmla="*/ 1709890 f947 1"/>
                <a:gd name="f1345" fmla="*/ 6734063 f946 1"/>
                <a:gd name="f1346" fmla="*/ 1859761 f947 1"/>
                <a:gd name="f1347" fmla="*/ 1671798 f947 1"/>
                <a:gd name="f1348" fmla="*/ 1628044 f947 1"/>
                <a:gd name="f1349" fmla="*/ 6822717 f946 1"/>
                <a:gd name="f1350" fmla="*/ 1459756 f947 1"/>
                <a:gd name="f1351" fmla="*/ 6674223 f946 1"/>
                <a:gd name="f1352" fmla="*/ 402543 f947 1"/>
                <a:gd name="f1353" fmla="*/ 5241588 f946 1"/>
                <a:gd name="f1354" fmla="*/ 311923 f947 1"/>
                <a:gd name="f1355" fmla="*/ 5036741 f946 1"/>
                <a:gd name="f1356" fmla="*/ 232140 f947 1"/>
                <a:gd name="f1357" fmla="*/ 4827483 f946 1"/>
                <a:gd name="f1358" fmla="*/ 163392 f947 1"/>
                <a:gd name="f1359" fmla="*/ 4613913 f946 1"/>
                <a:gd name="f1360" fmla="*/ 106823 f947 1"/>
                <a:gd name="f1361" fmla="*/ 4396365 f946 1"/>
                <a:gd name="f1362" fmla="*/ 29326 f947 1"/>
                <a:gd name="f1363" fmla="*/ 3954702 f946 1"/>
                <a:gd name="f1364" fmla="*/ 8647 f947 1"/>
                <a:gd name="f1365" fmla="*/ 3730971 f946 1"/>
                <a:gd name="f1366" fmla="*/ 2880 f947 1"/>
                <a:gd name="f1367" fmla="*/ 3618674 f946 1"/>
                <a:gd name="f1368" fmla="*/ 296 f947 1"/>
                <a:gd name="f1369" fmla="*/ 3506425 f946 1"/>
                <a:gd name="f1370" fmla="*/ 20030 f947 1"/>
                <a:gd name="f1371" fmla="*/ 3056711 f946 1"/>
                <a:gd name="f1372" fmla="*/ 48664 f947 1"/>
                <a:gd name="f1373" fmla="*/ 2832980 f946 1"/>
                <a:gd name="f1374" fmla="*/ 89922 f947 1"/>
                <a:gd name="f1375" fmla="*/ 2610639 f946 1"/>
                <a:gd name="f1376" fmla="*/ 211163 f947 1"/>
                <a:gd name="f1377" fmla="*/ 2174343 f946 1"/>
                <a:gd name="f1378" fmla="*/ 379129 f947 1"/>
                <a:gd name="f1379" fmla="*/ 1754393 f946 1"/>
                <a:gd name="f1380" fmla="*/ 841424 f947 1"/>
                <a:gd name="f1381" fmla="*/ 976270 f946 1"/>
                <a:gd name="f1382" fmla="*/ 1130234 f947 1"/>
                <a:gd name="f1383" fmla="*/ 625768 f946 1"/>
                <a:gd name="f1384" fmla="*/ 1452897 f947 1"/>
                <a:gd name="f1385" fmla="*/ 305748 f946 1"/>
                <a:gd name="f1386" fmla="*/ 1805682 f947 1"/>
                <a:gd name="f1387" fmla="*/ 18752 f946 1"/>
                <a:gd name="f1388" fmla="+- f948 0 f1"/>
                <a:gd name="f1389" fmla="*/ f951 1 9747620"/>
                <a:gd name="f1390" fmla="*/ f952 1 6858000"/>
                <a:gd name="f1391" fmla="*/ f953 1 9747620"/>
                <a:gd name="f1392" fmla="*/ f954 1 9747620"/>
                <a:gd name="f1393" fmla="*/ f955 1 6858000"/>
                <a:gd name="f1394" fmla="*/ f956 1 9747620"/>
                <a:gd name="f1395" fmla="*/ f957 1 6858000"/>
                <a:gd name="f1396" fmla="*/ f958 1 9747620"/>
                <a:gd name="f1397" fmla="*/ f959 1 6858000"/>
                <a:gd name="f1398" fmla="*/ f960 1 9747620"/>
                <a:gd name="f1399" fmla="*/ f961 1 6858000"/>
                <a:gd name="f1400" fmla="*/ f962 1 9747620"/>
                <a:gd name="f1401" fmla="*/ f963 1 6858000"/>
                <a:gd name="f1402" fmla="*/ f964 1 9747620"/>
                <a:gd name="f1403" fmla="*/ f965 1 6858000"/>
                <a:gd name="f1404" fmla="*/ f966 1 9747620"/>
                <a:gd name="f1405" fmla="*/ f967 1 6858000"/>
                <a:gd name="f1406" fmla="*/ f968 1 9747620"/>
                <a:gd name="f1407" fmla="*/ f969 1 6858000"/>
                <a:gd name="f1408" fmla="*/ f970 1 9747620"/>
                <a:gd name="f1409" fmla="*/ f971 1 6858000"/>
                <a:gd name="f1410" fmla="*/ f972 1 9747620"/>
                <a:gd name="f1411" fmla="*/ f973 1 6858000"/>
                <a:gd name="f1412" fmla="*/ f974 1 9747620"/>
                <a:gd name="f1413" fmla="*/ f975 1 6858000"/>
                <a:gd name="f1414" fmla="*/ f976 1 9747620"/>
                <a:gd name="f1415" fmla="*/ f977 1 6858000"/>
                <a:gd name="f1416" fmla="*/ f978 1 9747620"/>
                <a:gd name="f1417" fmla="*/ f979 1 6858000"/>
                <a:gd name="f1418" fmla="*/ f980 1 9747620"/>
                <a:gd name="f1419" fmla="*/ f981 1 6858000"/>
                <a:gd name="f1420" fmla="*/ f982 1 9747620"/>
                <a:gd name="f1421" fmla="*/ f983 1 6858000"/>
                <a:gd name="f1422" fmla="*/ f984 1 9747620"/>
                <a:gd name="f1423" fmla="*/ f985 1 6858000"/>
                <a:gd name="f1424" fmla="*/ f986 1 9747620"/>
                <a:gd name="f1425" fmla="*/ f987 1 6858000"/>
                <a:gd name="f1426" fmla="*/ f988 1 9747620"/>
                <a:gd name="f1427" fmla="*/ f989 1 6858000"/>
                <a:gd name="f1428" fmla="*/ f990 1 9747620"/>
                <a:gd name="f1429" fmla="*/ f991 1 6858000"/>
                <a:gd name="f1430" fmla="*/ f992 1 9747620"/>
                <a:gd name="f1431" fmla="*/ f993 1 6858000"/>
                <a:gd name="f1432" fmla="*/ f994 1 9747620"/>
                <a:gd name="f1433" fmla="*/ f995 1 6858000"/>
                <a:gd name="f1434" fmla="*/ f996 1 9747620"/>
                <a:gd name="f1435" fmla="*/ f997 1 6858000"/>
                <a:gd name="f1436" fmla="*/ f998 1 9747620"/>
                <a:gd name="f1437" fmla="*/ f999 1 6858000"/>
                <a:gd name="f1438" fmla="*/ f1000 1 9747620"/>
                <a:gd name="f1439" fmla="*/ f1001 1 6858000"/>
                <a:gd name="f1440" fmla="*/ f1002 1 9747620"/>
                <a:gd name="f1441" fmla="*/ f1003 1 6858000"/>
                <a:gd name="f1442" fmla="*/ f1004 1 9747620"/>
                <a:gd name="f1443" fmla="*/ f1005 1 6858000"/>
                <a:gd name="f1444" fmla="*/ f1006 1 9747620"/>
                <a:gd name="f1445" fmla="*/ f1007 1 6858000"/>
                <a:gd name="f1446" fmla="*/ f1008 1 9747620"/>
                <a:gd name="f1447" fmla="*/ f1009 1 6858000"/>
                <a:gd name="f1448" fmla="*/ f1010 1 9747620"/>
                <a:gd name="f1449" fmla="*/ f1011 1 6858000"/>
                <a:gd name="f1450" fmla="*/ f1012 1 9747620"/>
                <a:gd name="f1451" fmla="*/ f1013 1 6858000"/>
                <a:gd name="f1452" fmla="*/ f1014 1 9747620"/>
                <a:gd name="f1453" fmla="*/ f1015 1 6858000"/>
                <a:gd name="f1454" fmla="*/ f1016 1 9747620"/>
                <a:gd name="f1455" fmla="*/ f1017 1 6858000"/>
                <a:gd name="f1456" fmla="*/ f1018 1 9747620"/>
                <a:gd name="f1457" fmla="*/ f1019 1 6858000"/>
                <a:gd name="f1458" fmla="*/ f1020 1 9747620"/>
                <a:gd name="f1459" fmla="*/ f1021 1 6858000"/>
                <a:gd name="f1460" fmla="*/ f1022 1 9747620"/>
                <a:gd name="f1461" fmla="*/ f1023 1 6858000"/>
                <a:gd name="f1462" fmla="*/ f1024 1 9747620"/>
                <a:gd name="f1463" fmla="*/ f1025 1 6858000"/>
                <a:gd name="f1464" fmla="*/ f1026 1 9747620"/>
                <a:gd name="f1465" fmla="*/ f1027 1 6858000"/>
                <a:gd name="f1466" fmla="*/ f1028 1 9747620"/>
                <a:gd name="f1467" fmla="*/ f1029 1 6858000"/>
                <a:gd name="f1468" fmla="*/ f1030 1 9747620"/>
                <a:gd name="f1469" fmla="*/ f1031 1 6858000"/>
                <a:gd name="f1470" fmla="*/ f1032 1 9747620"/>
                <a:gd name="f1471" fmla="*/ f1033 1 6858000"/>
                <a:gd name="f1472" fmla="*/ f1034 1 9747620"/>
                <a:gd name="f1473" fmla="*/ f1035 1 6858000"/>
                <a:gd name="f1474" fmla="*/ f1036 1 9747620"/>
                <a:gd name="f1475" fmla="*/ f1037 1 6858000"/>
                <a:gd name="f1476" fmla="*/ f1038 1 9747620"/>
                <a:gd name="f1477" fmla="*/ f1039 1 6858000"/>
                <a:gd name="f1478" fmla="*/ f1040 1 9747620"/>
                <a:gd name="f1479" fmla="*/ f1041 1 6858000"/>
                <a:gd name="f1480" fmla="*/ f1042 1 9747620"/>
                <a:gd name="f1481" fmla="*/ f1043 1 6858000"/>
                <a:gd name="f1482" fmla="*/ f1044 1 9747620"/>
                <a:gd name="f1483" fmla="*/ f1045 1 6858000"/>
                <a:gd name="f1484" fmla="*/ f1046 1 9747620"/>
                <a:gd name="f1485" fmla="*/ f1047 1 6858000"/>
                <a:gd name="f1486" fmla="*/ f1048 1 9747620"/>
                <a:gd name="f1487" fmla="*/ f1049 1 6858000"/>
                <a:gd name="f1488" fmla="*/ f1050 1 9747620"/>
                <a:gd name="f1489" fmla="*/ f1051 1 6858000"/>
                <a:gd name="f1490" fmla="*/ f1052 1 9747620"/>
                <a:gd name="f1491" fmla="*/ f1053 1 6858000"/>
                <a:gd name="f1492" fmla="*/ f1054 1 9747620"/>
                <a:gd name="f1493" fmla="*/ f1055 1 6858000"/>
                <a:gd name="f1494" fmla="*/ f1056 1 9747620"/>
                <a:gd name="f1495" fmla="*/ f1057 1 6858000"/>
                <a:gd name="f1496" fmla="*/ f1058 1 9747620"/>
                <a:gd name="f1497" fmla="*/ f1059 1 6858000"/>
                <a:gd name="f1498" fmla="*/ f1060 1 9747620"/>
                <a:gd name="f1499" fmla="*/ f1061 1 6858000"/>
                <a:gd name="f1500" fmla="*/ f1062 1 9747620"/>
                <a:gd name="f1501" fmla="*/ f1063 1 6858000"/>
                <a:gd name="f1502" fmla="*/ f1064 1 9747620"/>
                <a:gd name="f1503" fmla="*/ f1065 1 6858000"/>
                <a:gd name="f1504" fmla="*/ f1066 1 9747620"/>
                <a:gd name="f1505" fmla="*/ f1067 1 6858000"/>
                <a:gd name="f1506" fmla="*/ f1068 1 9747620"/>
                <a:gd name="f1507" fmla="*/ f1069 1 6858000"/>
                <a:gd name="f1508" fmla="*/ f1070 1 6858000"/>
                <a:gd name="f1509" fmla="*/ f1071 1 9747620"/>
                <a:gd name="f1510" fmla="*/ f1072 1 6858000"/>
                <a:gd name="f1511" fmla="*/ f1073 1 9747620"/>
                <a:gd name="f1512" fmla="*/ f1074 1 6858000"/>
                <a:gd name="f1513" fmla="*/ f1075 1 9747620"/>
                <a:gd name="f1514" fmla="*/ f1076 1 6858000"/>
                <a:gd name="f1515" fmla="*/ f1077 1 9747620"/>
                <a:gd name="f1516" fmla="*/ f1078 1 6858000"/>
                <a:gd name="f1517" fmla="*/ f1079 1 9747620"/>
                <a:gd name="f1518" fmla="*/ f1080 1 6858000"/>
                <a:gd name="f1519" fmla="*/ f1081 1 9747620"/>
                <a:gd name="f1520" fmla="*/ f1082 1 6858000"/>
                <a:gd name="f1521" fmla="*/ f1083 1 9747620"/>
                <a:gd name="f1522" fmla="*/ f1084 1 6858000"/>
                <a:gd name="f1523" fmla="*/ f1085 1 9747620"/>
                <a:gd name="f1524" fmla="*/ f1086 1 6858000"/>
                <a:gd name="f1525" fmla="*/ f1087 1 9747620"/>
                <a:gd name="f1526" fmla="*/ f1088 1 6858000"/>
                <a:gd name="f1527" fmla="*/ f1089 1 9747620"/>
                <a:gd name="f1528" fmla="*/ f1090 1 6858000"/>
                <a:gd name="f1529" fmla="*/ f1091 1 9747620"/>
                <a:gd name="f1530" fmla="*/ f1092 1 6858000"/>
                <a:gd name="f1531" fmla="*/ f1093 1 9747620"/>
                <a:gd name="f1532" fmla="*/ f1094 1 6858000"/>
                <a:gd name="f1533" fmla="*/ f1095 1 9747620"/>
                <a:gd name="f1534" fmla="*/ f1096 1 6858000"/>
                <a:gd name="f1535" fmla="*/ f1097 1 9747620"/>
                <a:gd name="f1536" fmla="*/ f1098 1 6858000"/>
                <a:gd name="f1537" fmla="*/ f1099 1 9747620"/>
                <a:gd name="f1538" fmla="*/ f1100 1 6858000"/>
                <a:gd name="f1539" fmla="*/ f1101 1 9747620"/>
                <a:gd name="f1540" fmla="*/ f1102 1 6858000"/>
                <a:gd name="f1541" fmla="*/ f1103 1 9747620"/>
                <a:gd name="f1542" fmla="*/ f1104 1 6858000"/>
                <a:gd name="f1543" fmla="*/ f1105 1 9747620"/>
                <a:gd name="f1544" fmla="*/ f1106 1 6858000"/>
                <a:gd name="f1545" fmla="*/ f1107 1 9747620"/>
                <a:gd name="f1546" fmla="*/ f1108 1 6858000"/>
                <a:gd name="f1547" fmla="*/ f1109 1 9747620"/>
                <a:gd name="f1548" fmla="*/ f1110 1 6858000"/>
                <a:gd name="f1549" fmla="*/ f1111 1 9747620"/>
                <a:gd name="f1550" fmla="*/ f1112 1 6858000"/>
                <a:gd name="f1551" fmla="*/ f1113 1 9747620"/>
                <a:gd name="f1552" fmla="*/ f1114 1 6858000"/>
                <a:gd name="f1553" fmla="*/ f1115 1 9747620"/>
                <a:gd name="f1554" fmla="*/ f1116 1 6858000"/>
                <a:gd name="f1555" fmla="*/ f1117 1 9747620"/>
                <a:gd name="f1556" fmla="*/ f1118 1 6858000"/>
                <a:gd name="f1557" fmla="*/ f1119 1 9747620"/>
                <a:gd name="f1558" fmla="*/ f1120 1 6858000"/>
                <a:gd name="f1559" fmla="*/ f1121 1 9747620"/>
                <a:gd name="f1560" fmla="*/ f1122 1 6858000"/>
                <a:gd name="f1561" fmla="*/ f1123 1 9747620"/>
                <a:gd name="f1562" fmla="*/ f1124 1 6858000"/>
                <a:gd name="f1563" fmla="*/ f1125 1 9747620"/>
                <a:gd name="f1564" fmla="*/ f1126 1 6858000"/>
                <a:gd name="f1565" fmla="*/ f1127 1 9747620"/>
                <a:gd name="f1566" fmla="*/ f1128 1 6858000"/>
                <a:gd name="f1567" fmla="*/ f1129 1 9747620"/>
                <a:gd name="f1568" fmla="*/ f1130 1 6858000"/>
                <a:gd name="f1569" fmla="*/ f1131 1 9747620"/>
                <a:gd name="f1570" fmla="*/ f1132 1 9747620"/>
                <a:gd name="f1571" fmla="*/ f1133 1 6858000"/>
                <a:gd name="f1572" fmla="*/ f1134 1 9747620"/>
                <a:gd name="f1573" fmla="*/ f1135 1 6858000"/>
                <a:gd name="f1574" fmla="*/ f1136 1 9747620"/>
                <a:gd name="f1575" fmla="*/ f1137 1 6858000"/>
                <a:gd name="f1576" fmla="*/ f1138 1 9747620"/>
                <a:gd name="f1577" fmla="*/ f1139 1 6858000"/>
                <a:gd name="f1578" fmla="*/ f1140 1 9747620"/>
                <a:gd name="f1579" fmla="*/ f1141 1 6858000"/>
                <a:gd name="f1580" fmla="*/ f1142 1 9747620"/>
                <a:gd name="f1581" fmla="*/ f1143 1 6858000"/>
                <a:gd name="f1582" fmla="*/ f1144 1 9747620"/>
                <a:gd name="f1583" fmla="*/ f1145 1 6858000"/>
                <a:gd name="f1584" fmla="*/ f1146 1 9747620"/>
                <a:gd name="f1585" fmla="*/ f1147 1 6858000"/>
                <a:gd name="f1586" fmla="*/ f1148 1 9747620"/>
                <a:gd name="f1587" fmla="*/ f1149 1 6858000"/>
                <a:gd name="f1588" fmla="*/ f1150 1 9747620"/>
                <a:gd name="f1589" fmla="*/ f1151 1 6858000"/>
                <a:gd name="f1590" fmla="*/ f1152 1 9747620"/>
                <a:gd name="f1591" fmla="*/ f1153 1 6858000"/>
                <a:gd name="f1592" fmla="*/ f1154 1 9747620"/>
                <a:gd name="f1593" fmla="*/ f1155 1 6858000"/>
                <a:gd name="f1594" fmla="*/ f1156 1 9747620"/>
                <a:gd name="f1595" fmla="*/ f1157 1 6858000"/>
                <a:gd name="f1596" fmla="*/ f1158 1 9747620"/>
                <a:gd name="f1597" fmla="*/ f1159 1 6858000"/>
                <a:gd name="f1598" fmla="*/ f1160 1 9747620"/>
                <a:gd name="f1599" fmla="*/ f1161 1 6858000"/>
                <a:gd name="f1600" fmla="*/ f1162 1 9747620"/>
                <a:gd name="f1601" fmla="*/ f1163 1 6858000"/>
                <a:gd name="f1602" fmla="*/ f1164 1 9747620"/>
                <a:gd name="f1603" fmla="*/ f1165 1 6858000"/>
                <a:gd name="f1604" fmla="*/ f1166 1 9747620"/>
                <a:gd name="f1605" fmla="*/ f1167 1 6858000"/>
                <a:gd name="f1606" fmla="*/ f1168 1 9747620"/>
                <a:gd name="f1607" fmla="*/ f1169 1 6858000"/>
                <a:gd name="f1608" fmla="*/ f1170 1 9747620"/>
                <a:gd name="f1609" fmla="*/ f1171 1 6858000"/>
                <a:gd name="f1610" fmla="*/ f1172 1 9747620"/>
                <a:gd name="f1611" fmla="*/ f1173 1 6858000"/>
                <a:gd name="f1612" fmla="*/ f1174 1 9747620"/>
                <a:gd name="f1613" fmla="*/ f1175 1 6858000"/>
                <a:gd name="f1614" fmla="*/ f1176 1 9747620"/>
                <a:gd name="f1615" fmla="*/ f1177 1 6858000"/>
                <a:gd name="f1616" fmla="*/ f1178 1 9747620"/>
                <a:gd name="f1617" fmla="*/ f1179 1 6858000"/>
                <a:gd name="f1618" fmla="*/ f1180 1 9747620"/>
                <a:gd name="f1619" fmla="*/ f1181 1 6858000"/>
                <a:gd name="f1620" fmla="*/ f1182 1 9747620"/>
                <a:gd name="f1621" fmla="*/ f1183 1 6858000"/>
                <a:gd name="f1622" fmla="*/ f1184 1 9747620"/>
                <a:gd name="f1623" fmla="*/ f1185 1 6858000"/>
                <a:gd name="f1624" fmla="*/ f1186 1 9747620"/>
                <a:gd name="f1625" fmla="*/ f1187 1 6858000"/>
                <a:gd name="f1626" fmla="*/ f1188 1 9747620"/>
                <a:gd name="f1627" fmla="*/ f1189 1 6858000"/>
                <a:gd name="f1628" fmla="*/ f1190 1 9747620"/>
                <a:gd name="f1629" fmla="*/ f1191 1 6858000"/>
                <a:gd name="f1630" fmla="*/ f1192 1 9747620"/>
                <a:gd name="f1631" fmla="*/ f1193 1 6858000"/>
                <a:gd name="f1632" fmla="*/ f1194 1 9747620"/>
                <a:gd name="f1633" fmla="*/ f1195 1 6858000"/>
                <a:gd name="f1634" fmla="*/ f1196 1 9747620"/>
                <a:gd name="f1635" fmla="*/ f1197 1 6858000"/>
                <a:gd name="f1636" fmla="*/ f1198 1 9747620"/>
                <a:gd name="f1637" fmla="*/ f1199 1 6858000"/>
                <a:gd name="f1638" fmla="*/ f1200 1 9747620"/>
                <a:gd name="f1639" fmla="*/ f1201 1 6858000"/>
                <a:gd name="f1640" fmla="*/ f1202 1 9747620"/>
                <a:gd name="f1641" fmla="*/ f1203 1 6858000"/>
                <a:gd name="f1642" fmla="*/ f1204 1 9747620"/>
                <a:gd name="f1643" fmla="*/ f1205 1 6858000"/>
                <a:gd name="f1644" fmla="*/ f1206 1 9747620"/>
                <a:gd name="f1645" fmla="*/ f1207 1 6858000"/>
                <a:gd name="f1646" fmla="*/ f1208 1 9747620"/>
                <a:gd name="f1647" fmla="*/ f1209 1 6858000"/>
                <a:gd name="f1648" fmla="*/ f1210 1 9747620"/>
                <a:gd name="f1649" fmla="*/ f1211 1 6858000"/>
                <a:gd name="f1650" fmla="*/ f1212 1 9747620"/>
                <a:gd name="f1651" fmla="*/ f1213 1 6858000"/>
                <a:gd name="f1652" fmla="*/ f1214 1 9747620"/>
                <a:gd name="f1653" fmla="*/ f1215 1 6858000"/>
                <a:gd name="f1654" fmla="*/ f1216 1 9747620"/>
                <a:gd name="f1655" fmla="*/ f1217 1 6858000"/>
                <a:gd name="f1656" fmla="*/ f1218 1 9747620"/>
                <a:gd name="f1657" fmla="*/ f1219 1 6858000"/>
                <a:gd name="f1658" fmla="*/ f1220 1 9747620"/>
                <a:gd name="f1659" fmla="*/ f1221 1 6858000"/>
                <a:gd name="f1660" fmla="*/ f1222 1 9747620"/>
                <a:gd name="f1661" fmla="*/ f1223 1 6858000"/>
                <a:gd name="f1662" fmla="*/ f1224 1 9747620"/>
                <a:gd name="f1663" fmla="*/ f1225 1 6858000"/>
                <a:gd name="f1664" fmla="*/ f1226 1 9747620"/>
                <a:gd name="f1665" fmla="*/ f1227 1 6858000"/>
                <a:gd name="f1666" fmla="*/ f1228 1 9747620"/>
                <a:gd name="f1667" fmla="*/ f1229 1 6858000"/>
                <a:gd name="f1668" fmla="*/ f1230 1 9747620"/>
                <a:gd name="f1669" fmla="*/ f1231 1 6858000"/>
                <a:gd name="f1670" fmla="*/ f1232 1 9747620"/>
                <a:gd name="f1671" fmla="*/ f1233 1 6858000"/>
                <a:gd name="f1672" fmla="*/ f1234 1 9747620"/>
                <a:gd name="f1673" fmla="*/ f1235 1 6858000"/>
                <a:gd name="f1674" fmla="*/ f1236 1 9747620"/>
                <a:gd name="f1675" fmla="*/ f1237 1 6858000"/>
                <a:gd name="f1676" fmla="*/ f1238 1 9747620"/>
                <a:gd name="f1677" fmla="*/ f1239 1 6858000"/>
                <a:gd name="f1678" fmla="*/ f1240 1 9747620"/>
                <a:gd name="f1679" fmla="*/ f1241 1 6858000"/>
                <a:gd name="f1680" fmla="*/ f1242 1 9747620"/>
                <a:gd name="f1681" fmla="*/ f1243 1 6858000"/>
                <a:gd name="f1682" fmla="*/ f1244 1 9747620"/>
                <a:gd name="f1683" fmla="*/ f1245 1 6858000"/>
                <a:gd name="f1684" fmla="*/ f1246 1 9747620"/>
                <a:gd name="f1685" fmla="*/ f1247 1 6858000"/>
                <a:gd name="f1686" fmla="*/ f1248 1 9747620"/>
                <a:gd name="f1687" fmla="*/ f1249 1 6858000"/>
                <a:gd name="f1688" fmla="*/ f1250 1 9747620"/>
                <a:gd name="f1689" fmla="*/ f1251 1 6858000"/>
                <a:gd name="f1690" fmla="*/ f1252 1 9747620"/>
                <a:gd name="f1691" fmla="*/ f1253 1 6858000"/>
                <a:gd name="f1692" fmla="*/ f1254 1 9747620"/>
                <a:gd name="f1693" fmla="*/ f1255 1 6858000"/>
                <a:gd name="f1694" fmla="*/ f1256 1 9747620"/>
                <a:gd name="f1695" fmla="*/ f1257 1 6858000"/>
                <a:gd name="f1696" fmla="*/ f1258 1 9747620"/>
                <a:gd name="f1697" fmla="*/ f1259 1 6858000"/>
                <a:gd name="f1698" fmla="*/ f1260 1 9747620"/>
                <a:gd name="f1699" fmla="*/ f1261 1 6858000"/>
                <a:gd name="f1700" fmla="*/ f1262 1 9747620"/>
                <a:gd name="f1701" fmla="*/ f1263 1 6858000"/>
                <a:gd name="f1702" fmla="*/ f1264 1 9747620"/>
                <a:gd name="f1703" fmla="*/ f1265 1 6858000"/>
                <a:gd name="f1704" fmla="*/ f1266 1 9747620"/>
                <a:gd name="f1705" fmla="*/ f1267 1 6858000"/>
                <a:gd name="f1706" fmla="*/ f1268 1 9747620"/>
                <a:gd name="f1707" fmla="*/ f1269 1 6858000"/>
                <a:gd name="f1708" fmla="*/ f1270 1 9747620"/>
                <a:gd name="f1709" fmla="*/ f1271 1 6858000"/>
                <a:gd name="f1710" fmla="*/ f1272 1 9747620"/>
                <a:gd name="f1711" fmla="*/ f1273 1 6858000"/>
                <a:gd name="f1712" fmla="*/ f1274 1 9747620"/>
                <a:gd name="f1713" fmla="*/ f1275 1 6858000"/>
                <a:gd name="f1714" fmla="*/ f1276 1 9747620"/>
                <a:gd name="f1715" fmla="*/ f1277 1 6858000"/>
                <a:gd name="f1716" fmla="*/ f1278 1 9747620"/>
                <a:gd name="f1717" fmla="*/ f1279 1 6858000"/>
                <a:gd name="f1718" fmla="*/ f1280 1 9747620"/>
                <a:gd name="f1719" fmla="*/ f1281 1 6858000"/>
                <a:gd name="f1720" fmla="*/ f1282 1 9747620"/>
                <a:gd name="f1721" fmla="*/ f1283 1 6858000"/>
                <a:gd name="f1722" fmla="*/ f1284 1 9747620"/>
                <a:gd name="f1723" fmla="*/ f1285 1 6858000"/>
                <a:gd name="f1724" fmla="*/ f1286 1 9747620"/>
                <a:gd name="f1725" fmla="*/ f1287 1 6858000"/>
                <a:gd name="f1726" fmla="*/ f1288 1 9747620"/>
                <a:gd name="f1727" fmla="*/ f1289 1 6858000"/>
                <a:gd name="f1728" fmla="*/ f1290 1 9747620"/>
                <a:gd name="f1729" fmla="*/ f1291 1 6858000"/>
                <a:gd name="f1730" fmla="*/ f1292 1 9747620"/>
                <a:gd name="f1731" fmla="*/ f1293 1 6858000"/>
                <a:gd name="f1732" fmla="*/ f1294 1 9747620"/>
                <a:gd name="f1733" fmla="*/ f1295 1 6858000"/>
                <a:gd name="f1734" fmla="*/ f1296 1 9747620"/>
                <a:gd name="f1735" fmla="*/ f1297 1 6858000"/>
                <a:gd name="f1736" fmla="*/ f1298 1 9747620"/>
                <a:gd name="f1737" fmla="*/ f1299 1 6858000"/>
                <a:gd name="f1738" fmla="*/ f1300 1 9747620"/>
                <a:gd name="f1739" fmla="*/ f1301 1 6858000"/>
                <a:gd name="f1740" fmla="*/ f1302 1 9747620"/>
                <a:gd name="f1741" fmla="*/ f1303 1 6858000"/>
                <a:gd name="f1742" fmla="*/ f1304 1 9747620"/>
                <a:gd name="f1743" fmla="*/ f1305 1 6858000"/>
                <a:gd name="f1744" fmla="*/ f1306 1 9747620"/>
                <a:gd name="f1745" fmla="*/ f1307 1 6858000"/>
                <a:gd name="f1746" fmla="*/ f1308 1 9747620"/>
                <a:gd name="f1747" fmla="*/ f1309 1 6858000"/>
                <a:gd name="f1748" fmla="*/ f1310 1 9747620"/>
                <a:gd name="f1749" fmla="*/ f1311 1 9747620"/>
                <a:gd name="f1750" fmla="*/ f1312 1 9747620"/>
                <a:gd name="f1751" fmla="*/ f1313 1 6858000"/>
                <a:gd name="f1752" fmla="*/ f1314 1 9747620"/>
                <a:gd name="f1753" fmla="*/ f1315 1 6858000"/>
                <a:gd name="f1754" fmla="*/ f1316 1 9747620"/>
                <a:gd name="f1755" fmla="*/ f1317 1 6858000"/>
                <a:gd name="f1756" fmla="*/ f1318 1 9747620"/>
                <a:gd name="f1757" fmla="*/ f1319 1 6858000"/>
                <a:gd name="f1758" fmla="*/ f1320 1 9747620"/>
                <a:gd name="f1759" fmla="*/ f1321 1 6858000"/>
                <a:gd name="f1760" fmla="*/ f1322 1 9747620"/>
                <a:gd name="f1761" fmla="*/ f1323 1 6858000"/>
                <a:gd name="f1762" fmla="*/ f1324 1 9747620"/>
                <a:gd name="f1763" fmla="*/ f1325 1 6858000"/>
                <a:gd name="f1764" fmla="*/ f1326 1 9747620"/>
                <a:gd name="f1765" fmla="*/ f1327 1 6858000"/>
                <a:gd name="f1766" fmla="*/ f1328 1 9747620"/>
                <a:gd name="f1767" fmla="*/ f1329 1 6858000"/>
                <a:gd name="f1768" fmla="*/ f1330 1 9747620"/>
                <a:gd name="f1769" fmla="*/ f1331 1 6858000"/>
                <a:gd name="f1770" fmla="*/ f1332 1 9747620"/>
                <a:gd name="f1771" fmla="*/ f1333 1 6858000"/>
                <a:gd name="f1772" fmla="*/ f1334 1 9747620"/>
                <a:gd name="f1773" fmla="*/ f1335 1 6858000"/>
                <a:gd name="f1774" fmla="*/ f1336 1 9747620"/>
                <a:gd name="f1775" fmla="*/ f1337 1 6858000"/>
                <a:gd name="f1776" fmla="*/ f1338 1 9747620"/>
                <a:gd name="f1777" fmla="*/ f1339 1 6858000"/>
                <a:gd name="f1778" fmla="*/ f1340 1 9747620"/>
                <a:gd name="f1779" fmla="*/ f1341 1 6858000"/>
                <a:gd name="f1780" fmla="*/ f1342 1 9747620"/>
                <a:gd name="f1781" fmla="*/ f1343 1 6858000"/>
                <a:gd name="f1782" fmla="*/ f1344 1 9747620"/>
                <a:gd name="f1783" fmla="*/ f1345 1 6858000"/>
                <a:gd name="f1784" fmla="*/ f1346 1 9747620"/>
                <a:gd name="f1785" fmla="*/ f1347 1 9747620"/>
                <a:gd name="f1786" fmla="*/ f1348 1 9747620"/>
                <a:gd name="f1787" fmla="*/ f1349 1 6858000"/>
                <a:gd name="f1788" fmla="*/ f1350 1 9747620"/>
                <a:gd name="f1789" fmla="*/ f1351 1 6858000"/>
                <a:gd name="f1790" fmla="*/ f1352 1 9747620"/>
                <a:gd name="f1791" fmla="*/ f1353 1 6858000"/>
                <a:gd name="f1792" fmla="*/ f1354 1 9747620"/>
                <a:gd name="f1793" fmla="*/ f1355 1 6858000"/>
                <a:gd name="f1794" fmla="*/ f1356 1 9747620"/>
                <a:gd name="f1795" fmla="*/ f1357 1 6858000"/>
                <a:gd name="f1796" fmla="*/ f1358 1 9747620"/>
                <a:gd name="f1797" fmla="*/ f1359 1 6858000"/>
                <a:gd name="f1798" fmla="*/ f1360 1 9747620"/>
                <a:gd name="f1799" fmla="*/ f1361 1 6858000"/>
                <a:gd name="f1800" fmla="*/ f1362 1 9747620"/>
                <a:gd name="f1801" fmla="*/ f1363 1 6858000"/>
                <a:gd name="f1802" fmla="*/ f1364 1 9747620"/>
                <a:gd name="f1803" fmla="*/ f1365 1 6858000"/>
                <a:gd name="f1804" fmla="*/ f1366 1 9747620"/>
                <a:gd name="f1805" fmla="*/ f1367 1 6858000"/>
                <a:gd name="f1806" fmla="*/ f1368 1 9747620"/>
                <a:gd name="f1807" fmla="*/ f1369 1 6858000"/>
                <a:gd name="f1808" fmla="*/ f1370 1 9747620"/>
                <a:gd name="f1809" fmla="*/ f1371 1 6858000"/>
                <a:gd name="f1810" fmla="*/ f1372 1 9747620"/>
                <a:gd name="f1811" fmla="*/ f1373 1 6858000"/>
                <a:gd name="f1812" fmla="*/ f1374 1 9747620"/>
                <a:gd name="f1813" fmla="*/ f1375 1 6858000"/>
                <a:gd name="f1814" fmla="*/ f1376 1 9747620"/>
                <a:gd name="f1815" fmla="*/ f1377 1 6858000"/>
                <a:gd name="f1816" fmla="*/ f1378 1 9747620"/>
                <a:gd name="f1817" fmla="*/ f1379 1 6858000"/>
                <a:gd name="f1818" fmla="*/ f1380 1 9747620"/>
                <a:gd name="f1819" fmla="*/ f1381 1 6858000"/>
                <a:gd name="f1820" fmla="*/ f1382 1 9747620"/>
                <a:gd name="f1821" fmla="*/ f1383 1 6858000"/>
                <a:gd name="f1822" fmla="*/ f1384 1 9747620"/>
                <a:gd name="f1823" fmla="*/ f1385 1 6858000"/>
                <a:gd name="f1824" fmla="*/ f1386 1 9747620"/>
                <a:gd name="f1825" fmla="*/ f1387 1 6858000"/>
                <a:gd name="f1826" fmla="*/ f942 1 f949"/>
                <a:gd name="f1827" fmla="*/ f943 1 f949"/>
                <a:gd name="f1828" fmla="*/ f942 1 f950"/>
                <a:gd name="f1829" fmla="*/ f944 1 f950"/>
                <a:gd name="f1830" fmla="*/ f1389 1 f949"/>
                <a:gd name="f1831" fmla="*/ f1390 1 f950"/>
                <a:gd name="f1832" fmla="*/ f1391 1 f949"/>
                <a:gd name="f1833" fmla="*/ f1392 1 f949"/>
                <a:gd name="f1834" fmla="*/ f1393 1 f950"/>
                <a:gd name="f1835" fmla="*/ f1394 1 f949"/>
                <a:gd name="f1836" fmla="*/ f1395 1 f950"/>
                <a:gd name="f1837" fmla="*/ f1396 1 f949"/>
                <a:gd name="f1838" fmla="*/ f1397 1 f950"/>
                <a:gd name="f1839" fmla="*/ f1398 1 f949"/>
                <a:gd name="f1840" fmla="*/ f1399 1 f950"/>
                <a:gd name="f1841" fmla="*/ f1400 1 f949"/>
                <a:gd name="f1842" fmla="*/ f1401 1 f950"/>
                <a:gd name="f1843" fmla="*/ f1402 1 f949"/>
                <a:gd name="f1844" fmla="*/ f1403 1 f950"/>
                <a:gd name="f1845" fmla="*/ f1404 1 f949"/>
                <a:gd name="f1846" fmla="*/ f1405 1 f950"/>
                <a:gd name="f1847" fmla="*/ f1406 1 f949"/>
                <a:gd name="f1848" fmla="*/ f1407 1 f950"/>
                <a:gd name="f1849" fmla="*/ f1408 1 f949"/>
                <a:gd name="f1850" fmla="*/ f1409 1 f950"/>
                <a:gd name="f1851" fmla="*/ f1410 1 f949"/>
                <a:gd name="f1852" fmla="*/ f1411 1 f950"/>
                <a:gd name="f1853" fmla="*/ f1412 1 f949"/>
                <a:gd name="f1854" fmla="*/ f1413 1 f950"/>
                <a:gd name="f1855" fmla="*/ f1414 1 f949"/>
                <a:gd name="f1856" fmla="*/ f1415 1 f950"/>
                <a:gd name="f1857" fmla="*/ f1416 1 f949"/>
                <a:gd name="f1858" fmla="*/ f1417 1 f950"/>
                <a:gd name="f1859" fmla="*/ f1418 1 f949"/>
                <a:gd name="f1860" fmla="*/ f1419 1 f950"/>
                <a:gd name="f1861" fmla="*/ f1420 1 f949"/>
                <a:gd name="f1862" fmla="*/ f1421 1 f950"/>
                <a:gd name="f1863" fmla="*/ f1422 1 f949"/>
                <a:gd name="f1864" fmla="*/ f1423 1 f950"/>
                <a:gd name="f1865" fmla="*/ f1424 1 f949"/>
                <a:gd name="f1866" fmla="*/ f1425 1 f950"/>
                <a:gd name="f1867" fmla="*/ f1426 1 f949"/>
                <a:gd name="f1868" fmla="*/ f1427 1 f950"/>
                <a:gd name="f1869" fmla="*/ f1428 1 f949"/>
                <a:gd name="f1870" fmla="*/ f1429 1 f950"/>
                <a:gd name="f1871" fmla="*/ f1430 1 f949"/>
                <a:gd name="f1872" fmla="*/ f1431 1 f950"/>
                <a:gd name="f1873" fmla="*/ f1432 1 f949"/>
                <a:gd name="f1874" fmla="*/ f1433 1 f950"/>
                <a:gd name="f1875" fmla="*/ f1434 1 f949"/>
                <a:gd name="f1876" fmla="*/ f1435 1 f950"/>
                <a:gd name="f1877" fmla="*/ f1436 1 f949"/>
                <a:gd name="f1878" fmla="*/ f1437 1 f950"/>
                <a:gd name="f1879" fmla="*/ f1438 1 f949"/>
                <a:gd name="f1880" fmla="*/ f1439 1 f950"/>
                <a:gd name="f1881" fmla="*/ f1440 1 f949"/>
                <a:gd name="f1882" fmla="*/ f1441 1 f950"/>
                <a:gd name="f1883" fmla="*/ f1442 1 f949"/>
                <a:gd name="f1884" fmla="*/ f1443 1 f950"/>
                <a:gd name="f1885" fmla="*/ f1444 1 f949"/>
                <a:gd name="f1886" fmla="*/ f1445 1 f950"/>
                <a:gd name="f1887" fmla="*/ f1446 1 f949"/>
                <a:gd name="f1888" fmla="*/ f1447 1 f950"/>
                <a:gd name="f1889" fmla="*/ f1448 1 f949"/>
                <a:gd name="f1890" fmla="*/ f1449 1 f950"/>
                <a:gd name="f1891" fmla="*/ f1450 1 f949"/>
                <a:gd name="f1892" fmla="*/ f1451 1 f950"/>
                <a:gd name="f1893" fmla="*/ f1452 1 f949"/>
                <a:gd name="f1894" fmla="*/ f1453 1 f950"/>
                <a:gd name="f1895" fmla="*/ f1454 1 f949"/>
                <a:gd name="f1896" fmla="*/ f1455 1 f950"/>
                <a:gd name="f1897" fmla="*/ f1456 1 f949"/>
                <a:gd name="f1898" fmla="*/ f1457 1 f950"/>
                <a:gd name="f1899" fmla="*/ f1458 1 f949"/>
                <a:gd name="f1900" fmla="*/ f1459 1 f950"/>
                <a:gd name="f1901" fmla="*/ f1460 1 f949"/>
                <a:gd name="f1902" fmla="*/ f1461 1 f950"/>
                <a:gd name="f1903" fmla="*/ f1462 1 f949"/>
                <a:gd name="f1904" fmla="*/ f1463 1 f950"/>
                <a:gd name="f1905" fmla="*/ f1464 1 f949"/>
                <a:gd name="f1906" fmla="*/ f1465 1 f950"/>
                <a:gd name="f1907" fmla="*/ f1466 1 f949"/>
                <a:gd name="f1908" fmla="*/ f1467 1 f950"/>
                <a:gd name="f1909" fmla="*/ f1468 1 f949"/>
                <a:gd name="f1910" fmla="*/ f1469 1 f950"/>
                <a:gd name="f1911" fmla="*/ f1470 1 f949"/>
                <a:gd name="f1912" fmla="*/ f1471 1 f950"/>
                <a:gd name="f1913" fmla="*/ f1472 1 f949"/>
                <a:gd name="f1914" fmla="*/ f1473 1 f950"/>
                <a:gd name="f1915" fmla="*/ f1474 1 f949"/>
                <a:gd name="f1916" fmla="*/ f1475 1 f950"/>
                <a:gd name="f1917" fmla="*/ f1476 1 f949"/>
                <a:gd name="f1918" fmla="*/ f1477 1 f950"/>
                <a:gd name="f1919" fmla="*/ f1478 1 f949"/>
                <a:gd name="f1920" fmla="*/ f1479 1 f950"/>
                <a:gd name="f1921" fmla="*/ f1480 1 f949"/>
                <a:gd name="f1922" fmla="*/ f1481 1 f950"/>
                <a:gd name="f1923" fmla="*/ f1482 1 f949"/>
                <a:gd name="f1924" fmla="*/ f1483 1 f950"/>
                <a:gd name="f1925" fmla="*/ f1484 1 f949"/>
                <a:gd name="f1926" fmla="*/ f1485 1 f950"/>
                <a:gd name="f1927" fmla="*/ f1486 1 f949"/>
                <a:gd name="f1928" fmla="*/ f1487 1 f950"/>
                <a:gd name="f1929" fmla="*/ f1488 1 f949"/>
                <a:gd name="f1930" fmla="*/ f1489 1 f950"/>
                <a:gd name="f1931" fmla="*/ f1490 1 f949"/>
                <a:gd name="f1932" fmla="*/ f1491 1 f950"/>
                <a:gd name="f1933" fmla="*/ f1492 1 f949"/>
                <a:gd name="f1934" fmla="*/ f1493 1 f950"/>
                <a:gd name="f1935" fmla="*/ f1494 1 f949"/>
                <a:gd name="f1936" fmla="*/ f1495 1 f950"/>
                <a:gd name="f1937" fmla="*/ f1496 1 f949"/>
                <a:gd name="f1938" fmla="*/ f1497 1 f950"/>
                <a:gd name="f1939" fmla="*/ f1498 1 f949"/>
                <a:gd name="f1940" fmla="*/ f1499 1 f950"/>
                <a:gd name="f1941" fmla="*/ f1500 1 f949"/>
                <a:gd name="f1942" fmla="*/ f1501 1 f950"/>
                <a:gd name="f1943" fmla="*/ f1502 1 f949"/>
                <a:gd name="f1944" fmla="*/ f1503 1 f950"/>
                <a:gd name="f1945" fmla="*/ f1504 1 f949"/>
                <a:gd name="f1946" fmla="*/ f1505 1 f950"/>
                <a:gd name="f1947" fmla="*/ f1506 1 f949"/>
                <a:gd name="f1948" fmla="*/ f1507 1 f950"/>
                <a:gd name="f1949" fmla="*/ f1508 1 f950"/>
                <a:gd name="f1950" fmla="*/ f1509 1 f949"/>
                <a:gd name="f1951" fmla="*/ f1510 1 f950"/>
                <a:gd name="f1952" fmla="*/ f1511 1 f949"/>
                <a:gd name="f1953" fmla="*/ f1512 1 f950"/>
                <a:gd name="f1954" fmla="*/ f1513 1 f949"/>
                <a:gd name="f1955" fmla="*/ f1514 1 f950"/>
                <a:gd name="f1956" fmla="*/ f1515 1 f949"/>
                <a:gd name="f1957" fmla="*/ f1516 1 f950"/>
                <a:gd name="f1958" fmla="*/ f1517 1 f949"/>
                <a:gd name="f1959" fmla="*/ f1518 1 f950"/>
                <a:gd name="f1960" fmla="*/ f1519 1 f949"/>
                <a:gd name="f1961" fmla="*/ f1520 1 f950"/>
                <a:gd name="f1962" fmla="*/ f1521 1 f949"/>
                <a:gd name="f1963" fmla="*/ f1522 1 f950"/>
                <a:gd name="f1964" fmla="*/ f1523 1 f949"/>
                <a:gd name="f1965" fmla="*/ f1524 1 f950"/>
                <a:gd name="f1966" fmla="*/ f1525 1 f949"/>
                <a:gd name="f1967" fmla="*/ f1526 1 f950"/>
                <a:gd name="f1968" fmla="*/ f1527 1 f949"/>
                <a:gd name="f1969" fmla="*/ f1528 1 f950"/>
                <a:gd name="f1970" fmla="*/ f1529 1 f949"/>
                <a:gd name="f1971" fmla="*/ f1530 1 f950"/>
                <a:gd name="f1972" fmla="*/ f1531 1 f949"/>
                <a:gd name="f1973" fmla="*/ f1532 1 f950"/>
                <a:gd name="f1974" fmla="*/ f1533 1 f949"/>
                <a:gd name="f1975" fmla="*/ f1534 1 f950"/>
                <a:gd name="f1976" fmla="*/ f1535 1 f949"/>
                <a:gd name="f1977" fmla="*/ f1536 1 f950"/>
                <a:gd name="f1978" fmla="*/ f1537 1 f949"/>
                <a:gd name="f1979" fmla="*/ f1538 1 f950"/>
                <a:gd name="f1980" fmla="*/ f1539 1 f949"/>
                <a:gd name="f1981" fmla="*/ f1540 1 f950"/>
                <a:gd name="f1982" fmla="*/ f1541 1 f949"/>
                <a:gd name="f1983" fmla="*/ f1542 1 f950"/>
                <a:gd name="f1984" fmla="*/ f1543 1 f949"/>
                <a:gd name="f1985" fmla="*/ f1544 1 f950"/>
                <a:gd name="f1986" fmla="*/ f1545 1 f949"/>
                <a:gd name="f1987" fmla="*/ f1546 1 f950"/>
                <a:gd name="f1988" fmla="*/ f1547 1 f949"/>
                <a:gd name="f1989" fmla="*/ f1548 1 f950"/>
                <a:gd name="f1990" fmla="*/ f1549 1 f949"/>
                <a:gd name="f1991" fmla="*/ f1550 1 f950"/>
                <a:gd name="f1992" fmla="*/ f1551 1 f949"/>
                <a:gd name="f1993" fmla="*/ f1552 1 f950"/>
                <a:gd name="f1994" fmla="*/ f1553 1 f949"/>
                <a:gd name="f1995" fmla="*/ f1554 1 f950"/>
                <a:gd name="f1996" fmla="*/ f1555 1 f949"/>
                <a:gd name="f1997" fmla="*/ f1556 1 f950"/>
                <a:gd name="f1998" fmla="*/ f1557 1 f949"/>
                <a:gd name="f1999" fmla="*/ f1558 1 f950"/>
                <a:gd name="f2000" fmla="*/ f1559 1 f949"/>
                <a:gd name="f2001" fmla="*/ f1560 1 f950"/>
                <a:gd name="f2002" fmla="*/ f1561 1 f949"/>
                <a:gd name="f2003" fmla="*/ f1562 1 f950"/>
                <a:gd name="f2004" fmla="*/ f1563 1 f949"/>
                <a:gd name="f2005" fmla="*/ f1564 1 f950"/>
                <a:gd name="f2006" fmla="*/ f1565 1 f949"/>
                <a:gd name="f2007" fmla="*/ f1566 1 f950"/>
                <a:gd name="f2008" fmla="*/ f1567 1 f949"/>
                <a:gd name="f2009" fmla="*/ f1568 1 f950"/>
                <a:gd name="f2010" fmla="*/ f1569 1 f949"/>
                <a:gd name="f2011" fmla="*/ f1570 1 f949"/>
                <a:gd name="f2012" fmla="*/ f1571 1 f950"/>
                <a:gd name="f2013" fmla="*/ f1572 1 f949"/>
                <a:gd name="f2014" fmla="*/ f1573 1 f950"/>
                <a:gd name="f2015" fmla="*/ f1574 1 f949"/>
                <a:gd name="f2016" fmla="*/ f1575 1 f950"/>
                <a:gd name="f2017" fmla="*/ f1576 1 f949"/>
                <a:gd name="f2018" fmla="*/ f1577 1 f950"/>
                <a:gd name="f2019" fmla="*/ f1578 1 f949"/>
                <a:gd name="f2020" fmla="*/ f1579 1 f950"/>
                <a:gd name="f2021" fmla="*/ f1580 1 f949"/>
                <a:gd name="f2022" fmla="*/ f1581 1 f950"/>
                <a:gd name="f2023" fmla="*/ f1582 1 f949"/>
                <a:gd name="f2024" fmla="*/ f1583 1 f950"/>
                <a:gd name="f2025" fmla="*/ f1584 1 f949"/>
                <a:gd name="f2026" fmla="*/ f1585 1 f950"/>
                <a:gd name="f2027" fmla="*/ f1586 1 f949"/>
                <a:gd name="f2028" fmla="*/ f1587 1 f950"/>
                <a:gd name="f2029" fmla="*/ f1588 1 f949"/>
                <a:gd name="f2030" fmla="*/ f1589 1 f950"/>
                <a:gd name="f2031" fmla="*/ f1590 1 f949"/>
                <a:gd name="f2032" fmla="*/ f1591 1 f950"/>
                <a:gd name="f2033" fmla="*/ f1592 1 f949"/>
                <a:gd name="f2034" fmla="*/ f1593 1 f950"/>
                <a:gd name="f2035" fmla="*/ f1594 1 f949"/>
                <a:gd name="f2036" fmla="*/ f1595 1 f950"/>
                <a:gd name="f2037" fmla="*/ f1596 1 f949"/>
                <a:gd name="f2038" fmla="*/ f1597 1 f950"/>
                <a:gd name="f2039" fmla="*/ f1598 1 f949"/>
                <a:gd name="f2040" fmla="*/ f1599 1 f950"/>
                <a:gd name="f2041" fmla="*/ f1600 1 f949"/>
                <a:gd name="f2042" fmla="*/ f1601 1 f950"/>
                <a:gd name="f2043" fmla="*/ f1602 1 f949"/>
                <a:gd name="f2044" fmla="*/ f1603 1 f950"/>
                <a:gd name="f2045" fmla="*/ f1604 1 f949"/>
                <a:gd name="f2046" fmla="*/ f1605 1 f950"/>
                <a:gd name="f2047" fmla="*/ f1606 1 f949"/>
                <a:gd name="f2048" fmla="*/ f1607 1 f950"/>
                <a:gd name="f2049" fmla="*/ f1608 1 f949"/>
                <a:gd name="f2050" fmla="*/ f1609 1 f950"/>
                <a:gd name="f2051" fmla="*/ f1610 1 f949"/>
                <a:gd name="f2052" fmla="*/ f1611 1 f950"/>
                <a:gd name="f2053" fmla="*/ f1612 1 f949"/>
                <a:gd name="f2054" fmla="*/ f1613 1 f950"/>
                <a:gd name="f2055" fmla="*/ f1614 1 f949"/>
                <a:gd name="f2056" fmla="*/ f1615 1 f950"/>
                <a:gd name="f2057" fmla="*/ f1616 1 f949"/>
                <a:gd name="f2058" fmla="*/ f1617 1 f950"/>
                <a:gd name="f2059" fmla="*/ f1618 1 f949"/>
                <a:gd name="f2060" fmla="*/ f1619 1 f950"/>
                <a:gd name="f2061" fmla="*/ f1620 1 f949"/>
                <a:gd name="f2062" fmla="*/ f1621 1 f950"/>
                <a:gd name="f2063" fmla="*/ f1622 1 f949"/>
                <a:gd name="f2064" fmla="*/ f1623 1 f950"/>
                <a:gd name="f2065" fmla="*/ f1624 1 f949"/>
                <a:gd name="f2066" fmla="*/ f1625 1 f950"/>
                <a:gd name="f2067" fmla="*/ f1626 1 f949"/>
                <a:gd name="f2068" fmla="*/ f1627 1 f950"/>
                <a:gd name="f2069" fmla="*/ f1628 1 f949"/>
                <a:gd name="f2070" fmla="*/ f1629 1 f950"/>
                <a:gd name="f2071" fmla="*/ f1630 1 f949"/>
                <a:gd name="f2072" fmla="*/ f1631 1 f950"/>
                <a:gd name="f2073" fmla="*/ f1632 1 f949"/>
                <a:gd name="f2074" fmla="*/ f1633 1 f950"/>
                <a:gd name="f2075" fmla="*/ f1634 1 f949"/>
                <a:gd name="f2076" fmla="*/ f1635 1 f950"/>
                <a:gd name="f2077" fmla="*/ f1636 1 f949"/>
                <a:gd name="f2078" fmla="*/ f1637 1 f950"/>
                <a:gd name="f2079" fmla="*/ f1638 1 f949"/>
                <a:gd name="f2080" fmla="*/ f1639 1 f950"/>
                <a:gd name="f2081" fmla="*/ f1640 1 f949"/>
                <a:gd name="f2082" fmla="*/ f1641 1 f950"/>
                <a:gd name="f2083" fmla="*/ f1642 1 f949"/>
                <a:gd name="f2084" fmla="*/ f1643 1 f950"/>
                <a:gd name="f2085" fmla="*/ f1644 1 f949"/>
                <a:gd name="f2086" fmla="*/ f1645 1 f950"/>
                <a:gd name="f2087" fmla="*/ f1646 1 f949"/>
                <a:gd name="f2088" fmla="*/ f1647 1 f950"/>
                <a:gd name="f2089" fmla="*/ f1648 1 f949"/>
                <a:gd name="f2090" fmla="*/ f1649 1 f950"/>
                <a:gd name="f2091" fmla="*/ f1650 1 f949"/>
                <a:gd name="f2092" fmla="*/ f1651 1 f950"/>
                <a:gd name="f2093" fmla="*/ f1652 1 f949"/>
                <a:gd name="f2094" fmla="*/ f1653 1 f950"/>
                <a:gd name="f2095" fmla="*/ f1654 1 f949"/>
                <a:gd name="f2096" fmla="*/ f1655 1 f950"/>
                <a:gd name="f2097" fmla="*/ f1656 1 f949"/>
                <a:gd name="f2098" fmla="*/ f1657 1 f950"/>
                <a:gd name="f2099" fmla="*/ f1658 1 f949"/>
                <a:gd name="f2100" fmla="*/ f1659 1 f950"/>
                <a:gd name="f2101" fmla="*/ f1660 1 f949"/>
                <a:gd name="f2102" fmla="*/ f1661 1 f950"/>
                <a:gd name="f2103" fmla="*/ f1662 1 f949"/>
                <a:gd name="f2104" fmla="*/ f1663 1 f950"/>
                <a:gd name="f2105" fmla="*/ f1664 1 f949"/>
                <a:gd name="f2106" fmla="*/ f1665 1 f950"/>
                <a:gd name="f2107" fmla="*/ f1666 1 f949"/>
                <a:gd name="f2108" fmla="*/ f1667 1 f950"/>
                <a:gd name="f2109" fmla="*/ f1668 1 f949"/>
                <a:gd name="f2110" fmla="*/ f1669 1 f950"/>
                <a:gd name="f2111" fmla="*/ f1670 1 f949"/>
                <a:gd name="f2112" fmla="*/ f1671 1 f950"/>
                <a:gd name="f2113" fmla="*/ f1672 1 f949"/>
                <a:gd name="f2114" fmla="*/ f1673 1 f950"/>
                <a:gd name="f2115" fmla="*/ f1674 1 f949"/>
                <a:gd name="f2116" fmla="*/ f1675 1 f950"/>
                <a:gd name="f2117" fmla="*/ f1676 1 f949"/>
                <a:gd name="f2118" fmla="*/ f1677 1 f950"/>
                <a:gd name="f2119" fmla="*/ f1678 1 f949"/>
                <a:gd name="f2120" fmla="*/ f1679 1 f950"/>
                <a:gd name="f2121" fmla="*/ f1680 1 f949"/>
                <a:gd name="f2122" fmla="*/ f1681 1 f950"/>
                <a:gd name="f2123" fmla="*/ f1682 1 f949"/>
                <a:gd name="f2124" fmla="*/ f1683 1 f950"/>
                <a:gd name="f2125" fmla="*/ f1684 1 f949"/>
                <a:gd name="f2126" fmla="*/ f1685 1 f950"/>
                <a:gd name="f2127" fmla="*/ f1686 1 f949"/>
                <a:gd name="f2128" fmla="*/ f1687 1 f950"/>
                <a:gd name="f2129" fmla="*/ f1688 1 f949"/>
                <a:gd name="f2130" fmla="*/ f1689 1 f950"/>
                <a:gd name="f2131" fmla="*/ f1690 1 f949"/>
                <a:gd name="f2132" fmla="*/ f1691 1 f950"/>
                <a:gd name="f2133" fmla="*/ f1692 1 f949"/>
                <a:gd name="f2134" fmla="*/ f1693 1 f950"/>
                <a:gd name="f2135" fmla="*/ f1694 1 f949"/>
                <a:gd name="f2136" fmla="*/ f1695 1 f950"/>
                <a:gd name="f2137" fmla="*/ f1696 1 f949"/>
                <a:gd name="f2138" fmla="*/ f1697 1 f950"/>
                <a:gd name="f2139" fmla="*/ f1698 1 f949"/>
                <a:gd name="f2140" fmla="*/ f1699 1 f950"/>
                <a:gd name="f2141" fmla="*/ f1700 1 f949"/>
                <a:gd name="f2142" fmla="*/ f1701 1 f950"/>
                <a:gd name="f2143" fmla="*/ f1702 1 f949"/>
                <a:gd name="f2144" fmla="*/ f1703 1 f950"/>
                <a:gd name="f2145" fmla="*/ f1704 1 f949"/>
                <a:gd name="f2146" fmla="*/ f1705 1 f950"/>
                <a:gd name="f2147" fmla="*/ f1706 1 f949"/>
                <a:gd name="f2148" fmla="*/ f1707 1 f950"/>
                <a:gd name="f2149" fmla="*/ f1708 1 f949"/>
                <a:gd name="f2150" fmla="*/ f1709 1 f950"/>
                <a:gd name="f2151" fmla="*/ f1710 1 f949"/>
                <a:gd name="f2152" fmla="*/ f1711 1 f950"/>
                <a:gd name="f2153" fmla="*/ f1712 1 f949"/>
                <a:gd name="f2154" fmla="*/ f1713 1 f950"/>
                <a:gd name="f2155" fmla="*/ f1714 1 f949"/>
                <a:gd name="f2156" fmla="*/ f1715 1 f950"/>
                <a:gd name="f2157" fmla="*/ f1716 1 f949"/>
                <a:gd name="f2158" fmla="*/ f1717 1 f950"/>
                <a:gd name="f2159" fmla="*/ f1718 1 f949"/>
                <a:gd name="f2160" fmla="*/ f1719 1 f950"/>
                <a:gd name="f2161" fmla="*/ f1720 1 f949"/>
                <a:gd name="f2162" fmla="*/ f1721 1 f950"/>
                <a:gd name="f2163" fmla="*/ f1722 1 f949"/>
                <a:gd name="f2164" fmla="*/ f1723 1 f950"/>
                <a:gd name="f2165" fmla="*/ f1724 1 f949"/>
                <a:gd name="f2166" fmla="*/ f1725 1 f950"/>
                <a:gd name="f2167" fmla="*/ f1726 1 f949"/>
                <a:gd name="f2168" fmla="*/ f1727 1 f950"/>
                <a:gd name="f2169" fmla="*/ f1728 1 f949"/>
                <a:gd name="f2170" fmla="*/ f1729 1 f950"/>
                <a:gd name="f2171" fmla="*/ f1730 1 f949"/>
                <a:gd name="f2172" fmla="*/ f1731 1 f950"/>
                <a:gd name="f2173" fmla="*/ f1732 1 f949"/>
                <a:gd name="f2174" fmla="*/ f1733 1 f950"/>
                <a:gd name="f2175" fmla="*/ f1734 1 f949"/>
                <a:gd name="f2176" fmla="*/ f1735 1 f950"/>
                <a:gd name="f2177" fmla="*/ f1736 1 f949"/>
                <a:gd name="f2178" fmla="*/ f1737 1 f950"/>
                <a:gd name="f2179" fmla="*/ f1738 1 f949"/>
                <a:gd name="f2180" fmla="*/ f1739 1 f950"/>
                <a:gd name="f2181" fmla="*/ f1740 1 f949"/>
                <a:gd name="f2182" fmla="*/ f1741 1 f950"/>
                <a:gd name="f2183" fmla="*/ f1742 1 f949"/>
                <a:gd name="f2184" fmla="*/ f1743 1 f950"/>
                <a:gd name="f2185" fmla="*/ f1744 1 f949"/>
                <a:gd name="f2186" fmla="*/ f1745 1 f950"/>
                <a:gd name="f2187" fmla="*/ f1746 1 f949"/>
                <a:gd name="f2188" fmla="*/ f1747 1 f950"/>
                <a:gd name="f2189" fmla="*/ f1748 1 f949"/>
                <a:gd name="f2190" fmla="*/ f1749 1 f949"/>
                <a:gd name="f2191" fmla="*/ f1750 1 f949"/>
                <a:gd name="f2192" fmla="*/ f1751 1 f950"/>
                <a:gd name="f2193" fmla="*/ f1752 1 f949"/>
                <a:gd name="f2194" fmla="*/ f1753 1 f950"/>
                <a:gd name="f2195" fmla="*/ f1754 1 f949"/>
                <a:gd name="f2196" fmla="*/ f1755 1 f950"/>
                <a:gd name="f2197" fmla="*/ f1756 1 f949"/>
                <a:gd name="f2198" fmla="*/ f1757 1 f950"/>
                <a:gd name="f2199" fmla="*/ f1758 1 f949"/>
                <a:gd name="f2200" fmla="*/ f1759 1 f950"/>
                <a:gd name="f2201" fmla="*/ f1760 1 f949"/>
                <a:gd name="f2202" fmla="*/ f1761 1 f950"/>
                <a:gd name="f2203" fmla="*/ f1762 1 f949"/>
                <a:gd name="f2204" fmla="*/ f1763 1 f950"/>
                <a:gd name="f2205" fmla="*/ f1764 1 f949"/>
                <a:gd name="f2206" fmla="*/ f1765 1 f950"/>
                <a:gd name="f2207" fmla="*/ f1766 1 f949"/>
                <a:gd name="f2208" fmla="*/ f1767 1 f950"/>
                <a:gd name="f2209" fmla="*/ f1768 1 f949"/>
                <a:gd name="f2210" fmla="*/ f1769 1 f950"/>
                <a:gd name="f2211" fmla="*/ f1770 1 f949"/>
                <a:gd name="f2212" fmla="*/ f1771 1 f950"/>
                <a:gd name="f2213" fmla="*/ f1772 1 f949"/>
                <a:gd name="f2214" fmla="*/ f1773 1 f950"/>
                <a:gd name="f2215" fmla="*/ f1774 1 f949"/>
                <a:gd name="f2216" fmla="*/ f1775 1 f950"/>
                <a:gd name="f2217" fmla="*/ f1776 1 f949"/>
                <a:gd name="f2218" fmla="*/ f1777 1 f950"/>
                <a:gd name="f2219" fmla="*/ f1778 1 f949"/>
                <a:gd name="f2220" fmla="*/ f1779 1 f950"/>
                <a:gd name="f2221" fmla="*/ f1780 1 f949"/>
                <a:gd name="f2222" fmla="*/ f1781 1 f950"/>
                <a:gd name="f2223" fmla="*/ f1782 1 f949"/>
                <a:gd name="f2224" fmla="*/ f1783 1 f950"/>
                <a:gd name="f2225" fmla="*/ f1784 1 f949"/>
                <a:gd name="f2226" fmla="*/ f1785 1 f949"/>
                <a:gd name="f2227" fmla="*/ f1786 1 f949"/>
                <a:gd name="f2228" fmla="*/ f1787 1 f950"/>
                <a:gd name="f2229" fmla="*/ f1788 1 f949"/>
                <a:gd name="f2230" fmla="*/ f1789 1 f950"/>
                <a:gd name="f2231" fmla="*/ f1790 1 f949"/>
                <a:gd name="f2232" fmla="*/ f1791 1 f950"/>
                <a:gd name="f2233" fmla="*/ f1792 1 f949"/>
                <a:gd name="f2234" fmla="*/ f1793 1 f950"/>
                <a:gd name="f2235" fmla="*/ f1794 1 f949"/>
                <a:gd name="f2236" fmla="*/ f1795 1 f950"/>
                <a:gd name="f2237" fmla="*/ f1796 1 f949"/>
                <a:gd name="f2238" fmla="*/ f1797 1 f950"/>
                <a:gd name="f2239" fmla="*/ f1798 1 f949"/>
                <a:gd name="f2240" fmla="*/ f1799 1 f950"/>
                <a:gd name="f2241" fmla="*/ f1800 1 f949"/>
                <a:gd name="f2242" fmla="*/ f1801 1 f950"/>
                <a:gd name="f2243" fmla="*/ f1802 1 f949"/>
                <a:gd name="f2244" fmla="*/ f1803 1 f950"/>
                <a:gd name="f2245" fmla="*/ f1804 1 f949"/>
                <a:gd name="f2246" fmla="*/ f1805 1 f950"/>
                <a:gd name="f2247" fmla="*/ f1806 1 f949"/>
                <a:gd name="f2248" fmla="*/ f1807 1 f950"/>
                <a:gd name="f2249" fmla="*/ f1808 1 f949"/>
                <a:gd name="f2250" fmla="*/ f1809 1 f950"/>
                <a:gd name="f2251" fmla="*/ f1810 1 f949"/>
                <a:gd name="f2252" fmla="*/ f1811 1 f950"/>
                <a:gd name="f2253" fmla="*/ f1812 1 f949"/>
                <a:gd name="f2254" fmla="*/ f1813 1 f950"/>
                <a:gd name="f2255" fmla="*/ f1814 1 f949"/>
                <a:gd name="f2256" fmla="*/ f1815 1 f950"/>
                <a:gd name="f2257" fmla="*/ f1816 1 f949"/>
                <a:gd name="f2258" fmla="*/ f1817 1 f950"/>
                <a:gd name="f2259" fmla="*/ f1818 1 f949"/>
                <a:gd name="f2260" fmla="*/ f1819 1 f950"/>
                <a:gd name="f2261" fmla="*/ f1820 1 f949"/>
                <a:gd name="f2262" fmla="*/ f1821 1 f950"/>
                <a:gd name="f2263" fmla="*/ f1822 1 f949"/>
                <a:gd name="f2264" fmla="*/ f1823 1 f950"/>
                <a:gd name="f2265" fmla="*/ f1824 1 f949"/>
                <a:gd name="f2266" fmla="*/ f1825 1 f950"/>
                <a:gd name="f2267" fmla="*/ f1826 f940 1"/>
                <a:gd name="f2268" fmla="*/ f1827 f940 1"/>
                <a:gd name="f2269" fmla="*/ f1829 f941 1"/>
                <a:gd name="f2270" fmla="*/ f1828 f941 1"/>
                <a:gd name="f2271" fmla="*/ f1830 f940 1"/>
                <a:gd name="f2272" fmla="*/ f1831 f941 1"/>
                <a:gd name="f2273" fmla="*/ f1832 f940 1"/>
                <a:gd name="f2274" fmla="*/ f1833 f940 1"/>
                <a:gd name="f2275" fmla="*/ f1834 f941 1"/>
                <a:gd name="f2276" fmla="*/ f1835 f940 1"/>
                <a:gd name="f2277" fmla="*/ f1836 f941 1"/>
                <a:gd name="f2278" fmla="*/ f1837 f940 1"/>
                <a:gd name="f2279" fmla="*/ f1838 f941 1"/>
                <a:gd name="f2280" fmla="*/ f1839 f940 1"/>
                <a:gd name="f2281" fmla="*/ f1840 f941 1"/>
                <a:gd name="f2282" fmla="*/ f1841 f940 1"/>
                <a:gd name="f2283" fmla="*/ f1842 f941 1"/>
                <a:gd name="f2284" fmla="*/ f1843 f940 1"/>
                <a:gd name="f2285" fmla="*/ f1844 f941 1"/>
                <a:gd name="f2286" fmla="*/ f1845 f940 1"/>
                <a:gd name="f2287" fmla="*/ f1846 f941 1"/>
                <a:gd name="f2288" fmla="*/ f1847 f940 1"/>
                <a:gd name="f2289" fmla="*/ f1848 f941 1"/>
                <a:gd name="f2290" fmla="*/ f1849 f940 1"/>
                <a:gd name="f2291" fmla="*/ f1850 f941 1"/>
                <a:gd name="f2292" fmla="*/ f1851 f940 1"/>
                <a:gd name="f2293" fmla="*/ f1852 f941 1"/>
                <a:gd name="f2294" fmla="*/ f1853 f940 1"/>
                <a:gd name="f2295" fmla="*/ f1854 f941 1"/>
                <a:gd name="f2296" fmla="*/ f1855 f940 1"/>
                <a:gd name="f2297" fmla="*/ f1856 f941 1"/>
                <a:gd name="f2298" fmla="*/ f1857 f940 1"/>
                <a:gd name="f2299" fmla="*/ f1858 f941 1"/>
                <a:gd name="f2300" fmla="*/ f1859 f940 1"/>
                <a:gd name="f2301" fmla="*/ f1860 f941 1"/>
                <a:gd name="f2302" fmla="*/ f1861 f940 1"/>
                <a:gd name="f2303" fmla="*/ f1862 f941 1"/>
                <a:gd name="f2304" fmla="*/ f1863 f940 1"/>
                <a:gd name="f2305" fmla="*/ f1864 f941 1"/>
                <a:gd name="f2306" fmla="*/ f1865 f940 1"/>
                <a:gd name="f2307" fmla="*/ f1866 f941 1"/>
                <a:gd name="f2308" fmla="*/ f1867 f940 1"/>
                <a:gd name="f2309" fmla="*/ f1868 f941 1"/>
                <a:gd name="f2310" fmla="*/ f1869 f940 1"/>
                <a:gd name="f2311" fmla="*/ f1870 f941 1"/>
                <a:gd name="f2312" fmla="*/ f1871 f940 1"/>
                <a:gd name="f2313" fmla="*/ f1872 f941 1"/>
                <a:gd name="f2314" fmla="*/ f1873 f940 1"/>
                <a:gd name="f2315" fmla="*/ f1874 f941 1"/>
                <a:gd name="f2316" fmla="*/ f1875 f940 1"/>
                <a:gd name="f2317" fmla="*/ f1876 f941 1"/>
                <a:gd name="f2318" fmla="*/ f1877 f940 1"/>
                <a:gd name="f2319" fmla="*/ f1878 f941 1"/>
                <a:gd name="f2320" fmla="*/ f1879 f940 1"/>
                <a:gd name="f2321" fmla="*/ f1880 f941 1"/>
                <a:gd name="f2322" fmla="*/ f1881 f940 1"/>
                <a:gd name="f2323" fmla="*/ f1882 f941 1"/>
                <a:gd name="f2324" fmla="*/ f1883 f940 1"/>
                <a:gd name="f2325" fmla="*/ f1884 f941 1"/>
                <a:gd name="f2326" fmla="*/ f1885 f940 1"/>
                <a:gd name="f2327" fmla="*/ f1886 f941 1"/>
                <a:gd name="f2328" fmla="*/ f1887 f940 1"/>
                <a:gd name="f2329" fmla="*/ f1888 f941 1"/>
                <a:gd name="f2330" fmla="*/ f1889 f940 1"/>
                <a:gd name="f2331" fmla="*/ f1890 f941 1"/>
                <a:gd name="f2332" fmla="*/ f1891 f940 1"/>
                <a:gd name="f2333" fmla="*/ f1892 f941 1"/>
                <a:gd name="f2334" fmla="*/ f1893 f940 1"/>
                <a:gd name="f2335" fmla="*/ f1894 f941 1"/>
                <a:gd name="f2336" fmla="*/ f1895 f940 1"/>
                <a:gd name="f2337" fmla="*/ f1896 f941 1"/>
                <a:gd name="f2338" fmla="*/ f1897 f940 1"/>
                <a:gd name="f2339" fmla="*/ f1898 f941 1"/>
                <a:gd name="f2340" fmla="*/ f1899 f940 1"/>
                <a:gd name="f2341" fmla="*/ f1900 f941 1"/>
                <a:gd name="f2342" fmla="*/ f1901 f940 1"/>
                <a:gd name="f2343" fmla="*/ f1902 f941 1"/>
                <a:gd name="f2344" fmla="*/ f1903 f940 1"/>
                <a:gd name="f2345" fmla="*/ f1904 f941 1"/>
                <a:gd name="f2346" fmla="*/ f1905 f940 1"/>
                <a:gd name="f2347" fmla="*/ f1906 f941 1"/>
                <a:gd name="f2348" fmla="*/ f1907 f940 1"/>
                <a:gd name="f2349" fmla="*/ f1908 f941 1"/>
                <a:gd name="f2350" fmla="*/ f1909 f940 1"/>
                <a:gd name="f2351" fmla="*/ f1910 f941 1"/>
                <a:gd name="f2352" fmla="*/ f1911 f940 1"/>
                <a:gd name="f2353" fmla="*/ f1912 f941 1"/>
                <a:gd name="f2354" fmla="*/ f1913 f940 1"/>
                <a:gd name="f2355" fmla="*/ f1914 f941 1"/>
                <a:gd name="f2356" fmla="*/ f1915 f940 1"/>
                <a:gd name="f2357" fmla="*/ f1916 f941 1"/>
                <a:gd name="f2358" fmla="*/ f1917 f940 1"/>
                <a:gd name="f2359" fmla="*/ f1918 f941 1"/>
                <a:gd name="f2360" fmla="*/ f1919 f940 1"/>
                <a:gd name="f2361" fmla="*/ f1920 f941 1"/>
                <a:gd name="f2362" fmla="*/ f1921 f940 1"/>
                <a:gd name="f2363" fmla="*/ f1922 f941 1"/>
                <a:gd name="f2364" fmla="*/ f1923 f940 1"/>
                <a:gd name="f2365" fmla="*/ f1924 f941 1"/>
                <a:gd name="f2366" fmla="*/ f1925 f940 1"/>
                <a:gd name="f2367" fmla="*/ f1926 f941 1"/>
                <a:gd name="f2368" fmla="*/ f1927 f940 1"/>
                <a:gd name="f2369" fmla="*/ f1928 f941 1"/>
                <a:gd name="f2370" fmla="*/ f1929 f940 1"/>
                <a:gd name="f2371" fmla="*/ f1930 f941 1"/>
                <a:gd name="f2372" fmla="*/ f1931 f940 1"/>
                <a:gd name="f2373" fmla="*/ f1932 f941 1"/>
                <a:gd name="f2374" fmla="*/ f1933 f940 1"/>
                <a:gd name="f2375" fmla="*/ f1934 f941 1"/>
                <a:gd name="f2376" fmla="*/ f1935 f940 1"/>
                <a:gd name="f2377" fmla="*/ f1936 f941 1"/>
                <a:gd name="f2378" fmla="*/ f1937 f940 1"/>
                <a:gd name="f2379" fmla="*/ f1938 f941 1"/>
                <a:gd name="f2380" fmla="*/ f1939 f940 1"/>
                <a:gd name="f2381" fmla="*/ f1940 f941 1"/>
                <a:gd name="f2382" fmla="*/ f1941 f940 1"/>
                <a:gd name="f2383" fmla="*/ f1942 f941 1"/>
                <a:gd name="f2384" fmla="*/ f1943 f940 1"/>
                <a:gd name="f2385" fmla="*/ f1944 f941 1"/>
                <a:gd name="f2386" fmla="*/ f1945 f940 1"/>
                <a:gd name="f2387" fmla="*/ f1946 f941 1"/>
                <a:gd name="f2388" fmla="*/ f1947 f940 1"/>
                <a:gd name="f2389" fmla="*/ f1948 f941 1"/>
                <a:gd name="f2390" fmla="*/ f1949 f941 1"/>
                <a:gd name="f2391" fmla="*/ f1950 f940 1"/>
                <a:gd name="f2392" fmla="*/ f1951 f941 1"/>
                <a:gd name="f2393" fmla="*/ f1952 f940 1"/>
                <a:gd name="f2394" fmla="*/ f1953 f941 1"/>
                <a:gd name="f2395" fmla="*/ f1954 f940 1"/>
                <a:gd name="f2396" fmla="*/ f1955 f941 1"/>
                <a:gd name="f2397" fmla="*/ f1956 f940 1"/>
                <a:gd name="f2398" fmla="*/ f1957 f941 1"/>
                <a:gd name="f2399" fmla="*/ f1958 f940 1"/>
                <a:gd name="f2400" fmla="*/ f1959 f941 1"/>
                <a:gd name="f2401" fmla="*/ f1960 f940 1"/>
                <a:gd name="f2402" fmla="*/ f1961 f941 1"/>
                <a:gd name="f2403" fmla="*/ f1962 f940 1"/>
                <a:gd name="f2404" fmla="*/ f1963 f941 1"/>
                <a:gd name="f2405" fmla="*/ f1964 f940 1"/>
                <a:gd name="f2406" fmla="*/ f1965 f941 1"/>
                <a:gd name="f2407" fmla="*/ f1966 f940 1"/>
                <a:gd name="f2408" fmla="*/ f1967 f941 1"/>
                <a:gd name="f2409" fmla="*/ f1968 f940 1"/>
                <a:gd name="f2410" fmla="*/ f1969 f941 1"/>
                <a:gd name="f2411" fmla="*/ f1970 f940 1"/>
                <a:gd name="f2412" fmla="*/ f1971 f941 1"/>
                <a:gd name="f2413" fmla="*/ f1972 f940 1"/>
                <a:gd name="f2414" fmla="*/ f1973 f941 1"/>
                <a:gd name="f2415" fmla="*/ f1974 f940 1"/>
                <a:gd name="f2416" fmla="*/ f1975 f941 1"/>
                <a:gd name="f2417" fmla="*/ f1976 f940 1"/>
                <a:gd name="f2418" fmla="*/ f1977 f941 1"/>
                <a:gd name="f2419" fmla="*/ f1978 f940 1"/>
                <a:gd name="f2420" fmla="*/ f1979 f941 1"/>
                <a:gd name="f2421" fmla="*/ f1980 f940 1"/>
                <a:gd name="f2422" fmla="*/ f1981 f941 1"/>
                <a:gd name="f2423" fmla="*/ f1982 f940 1"/>
                <a:gd name="f2424" fmla="*/ f1983 f941 1"/>
                <a:gd name="f2425" fmla="*/ f1984 f940 1"/>
                <a:gd name="f2426" fmla="*/ f1985 f941 1"/>
                <a:gd name="f2427" fmla="*/ f1986 f940 1"/>
                <a:gd name="f2428" fmla="*/ f1987 f941 1"/>
                <a:gd name="f2429" fmla="*/ f1988 f940 1"/>
                <a:gd name="f2430" fmla="*/ f1989 f941 1"/>
                <a:gd name="f2431" fmla="*/ f1990 f940 1"/>
                <a:gd name="f2432" fmla="*/ f1991 f941 1"/>
                <a:gd name="f2433" fmla="*/ f1992 f940 1"/>
                <a:gd name="f2434" fmla="*/ f1993 f941 1"/>
                <a:gd name="f2435" fmla="*/ f1994 f940 1"/>
                <a:gd name="f2436" fmla="*/ f1995 f941 1"/>
                <a:gd name="f2437" fmla="*/ f1996 f940 1"/>
                <a:gd name="f2438" fmla="*/ f1997 f941 1"/>
                <a:gd name="f2439" fmla="*/ f1998 f940 1"/>
                <a:gd name="f2440" fmla="*/ f1999 f941 1"/>
                <a:gd name="f2441" fmla="*/ f2000 f940 1"/>
                <a:gd name="f2442" fmla="*/ f2001 f941 1"/>
                <a:gd name="f2443" fmla="*/ f2002 f940 1"/>
                <a:gd name="f2444" fmla="*/ f2003 f941 1"/>
                <a:gd name="f2445" fmla="*/ f2004 f940 1"/>
                <a:gd name="f2446" fmla="*/ f2005 f941 1"/>
                <a:gd name="f2447" fmla="*/ f2006 f940 1"/>
                <a:gd name="f2448" fmla="*/ f2007 f941 1"/>
                <a:gd name="f2449" fmla="*/ f2008 f940 1"/>
                <a:gd name="f2450" fmla="*/ f2009 f941 1"/>
                <a:gd name="f2451" fmla="*/ f2010 f940 1"/>
                <a:gd name="f2452" fmla="*/ f2011 f940 1"/>
                <a:gd name="f2453" fmla="*/ f2012 f941 1"/>
                <a:gd name="f2454" fmla="*/ f2013 f940 1"/>
                <a:gd name="f2455" fmla="*/ f2014 f941 1"/>
                <a:gd name="f2456" fmla="*/ f2015 f940 1"/>
                <a:gd name="f2457" fmla="*/ f2016 f941 1"/>
                <a:gd name="f2458" fmla="*/ f2017 f940 1"/>
                <a:gd name="f2459" fmla="*/ f2018 f941 1"/>
                <a:gd name="f2460" fmla="*/ f2019 f940 1"/>
                <a:gd name="f2461" fmla="*/ f2020 f941 1"/>
                <a:gd name="f2462" fmla="*/ f2021 f940 1"/>
                <a:gd name="f2463" fmla="*/ f2022 f941 1"/>
                <a:gd name="f2464" fmla="*/ f2023 f940 1"/>
                <a:gd name="f2465" fmla="*/ f2024 f941 1"/>
                <a:gd name="f2466" fmla="*/ f2025 f940 1"/>
                <a:gd name="f2467" fmla="*/ f2026 f941 1"/>
                <a:gd name="f2468" fmla="*/ f2027 f940 1"/>
                <a:gd name="f2469" fmla="*/ f2028 f941 1"/>
                <a:gd name="f2470" fmla="*/ f2029 f940 1"/>
                <a:gd name="f2471" fmla="*/ f2030 f941 1"/>
                <a:gd name="f2472" fmla="*/ f2031 f940 1"/>
                <a:gd name="f2473" fmla="*/ f2032 f941 1"/>
                <a:gd name="f2474" fmla="*/ f2033 f940 1"/>
                <a:gd name="f2475" fmla="*/ f2034 f941 1"/>
                <a:gd name="f2476" fmla="*/ f2035 f940 1"/>
                <a:gd name="f2477" fmla="*/ f2036 f941 1"/>
                <a:gd name="f2478" fmla="*/ f2037 f940 1"/>
                <a:gd name="f2479" fmla="*/ f2038 f941 1"/>
                <a:gd name="f2480" fmla="*/ f2039 f940 1"/>
                <a:gd name="f2481" fmla="*/ f2040 f941 1"/>
                <a:gd name="f2482" fmla="*/ f2041 f940 1"/>
                <a:gd name="f2483" fmla="*/ f2042 f941 1"/>
                <a:gd name="f2484" fmla="*/ f2043 f940 1"/>
                <a:gd name="f2485" fmla="*/ f2044 f941 1"/>
                <a:gd name="f2486" fmla="*/ f2045 f940 1"/>
                <a:gd name="f2487" fmla="*/ f2046 f941 1"/>
                <a:gd name="f2488" fmla="*/ f2047 f940 1"/>
                <a:gd name="f2489" fmla="*/ f2048 f941 1"/>
                <a:gd name="f2490" fmla="*/ f2049 f940 1"/>
                <a:gd name="f2491" fmla="*/ f2050 f941 1"/>
                <a:gd name="f2492" fmla="*/ f2051 f940 1"/>
                <a:gd name="f2493" fmla="*/ f2052 f941 1"/>
                <a:gd name="f2494" fmla="*/ f2053 f940 1"/>
                <a:gd name="f2495" fmla="*/ f2054 f941 1"/>
                <a:gd name="f2496" fmla="*/ f2055 f940 1"/>
                <a:gd name="f2497" fmla="*/ f2056 f941 1"/>
                <a:gd name="f2498" fmla="*/ f2057 f940 1"/>
                <a:gd name="f2499" fmla="*/ f2058 f941 1"/>
                <a:gd name="f2500" fmla="*/ f2059 f940 1"/>
                <a:gd name="f2501" fmla="*/ f2060 f941 1"/>
                <a:gd name="f2502" fmla="*/ f2061 f940 1"/>
                <a:gd name="f2503" fmla="*/ f2062 f941 1"/>
                <a:gd name="f2504" fmla="*/ f2063 f940 1"/>
                <a:gd name="f2505" fmla="*/ f2064 f941 1"/>
                <a:gd name="f2506" fmla="*/ f2065 f940 1"/>
                <a:gd name="f2507" fmla="*/ f2066 f941 1"/>
                <a:gd name="f2508" fmla="*/ f2067 f940 1"/>
                <a:gd name="f2509" fmla="*/ f2068 f941 1"/>
                <a:gd name="f2510" fmla="*/ f2069 f940 1"/>
                <a:gd name="f2511" fmla="*/ f2070 f941 1"/>
                <a:gd name="f2512" fmla="*/ f2071 f940 1"/>
                <a:gd name="f2513" fmla="*/ f2072 f941 1"/>
                <a:gd name="f2514" fmla="*/ f2073 f940 1"/>
                <a:gd name="f2515" fmla="*/ f2074 f941 1"/>
                <a:gd name="f2516" fmla="*/ f2075 f940 1"/>
                <a:gd name="f2517" fmla="*/ f2076 f941 1"/>
                <a:gd name="f2518" fmla="*/ f2077 f940 1"/>
                <a:gd name="f2519" fmla="*/ f2078 f941 1"/>
                <a:gd name="f2520" fmla="*/ f2079 f940 1"/>
                <a:gd name="f2521" fmla="*/ f2080 f941 1"/>
                <a:gd name="f2522" fmla="*/ f2081 f940 1"/>
                <a:gd name="f2523" fmla="*/ f2082 f941 1"/>
                <a:gd name="f2524" fmla="*/ f2083 f940 1"/>
                <a:gd name="f2525" fmla="*/ f2084 f941 1"/>
                <a:gd name="f2526" fmla="*/ f2085 f940 1"/>
                <a:gd name="f2527" fmla="*/ f2086 f941 1"/>
                <a:gd name="f2528" fmla="*/ f2087 f940 1"/>
                <a:gd name="f2529" fmla="*/ f2088 f941 1"/>
                <a:gd name="f2530" fmla="*/ f2089 f940 1"/>
                <a:gd name="f2531" fmla="*/ f2090 f941 1"/>
                <a:gd name="f2532" fmla="*/ f2091 f940 1"/>
                <a:gd name="f2533" fmla="*/ f2092 f941 1"/>
                <a:gd name="f2534" fmla="*/ f2093 f940 1"/>
                <a:gd name="f2535" fmla="*/ f2094 f941 1"/>
                <a:gd name="f2536" fmla="*/ f2095 f940 1"/>
                <a:gd name="f2537" fmla="*/ f2096 f941 1"/>
                <a:gd name="f2538" fmla="*/ f2097 f940 1"/>
                <a:gd name="f2539" fmla="*/ f2098 f941 1"/>
                <a:gd name="f2540" fmla="*/ f2099 f940 1"/>
                <a:gd name="f2541" fmla="*/ f2100 f941 1"/>
                <a:gd name="f2542" fmla="*/ f2101 f940 1"/>
                <a:gd name="f2543" fmla="*/ f2102 f941 1"/>
                <a:gd name="f2544" fmla="*/ f2103 f940 1"/>
                <a:gd name="f2545" fmla="*/ f2104 f941 1"/>
                <a:gd name="f2546" fmla="*/ f2105 f940 1"/>
                <a:gd name="f2547" fmla="*/ f2106 f941 1"/>
                <a:gd name="f2548" fmla="*/ f2107 f940 1"/>
                <a:gd name="f2549" fmla="*/ f2108 f941 1"/>
                <a:gd name="f2550" fmla="*/ f2109 f940 1"/>
                <a:gd name="f2551" fmla="*/ f2110 f941 1"/>
                <a:gd name="f2552" fmla="*/ f2111 f940 1"/>
                <a:gd name="f2553" fmla="*/ f2112 f941 1"/>
                <a:gd name="f2554" fmla="*/ f2113 f940 1"/>
                <a:gd name="f2555" fmla="*/ f2114 f941 1"/>
                <a:gd name="f2556" fmla="*/ f2115 f940 1"/>
                <a:gd name="f2557" fmla="*/ f2116 f941 1"/>
                <a:gd name="f2558" fmla="*/ f2117 f940 1"/>
                <a:gd name="f2559" fmla="*/ f2118 f941 1"/>
                <a:gd name="f2560" fmla="*/ f2119 f940 1"/>
                <a:gd name="f2561" fmla="*/ f2120 f941 1"/>
                <a:gd name="f2562" fmla="*/ f2121 f940 1"/>
                <a:gd name="f2563" fmla="*/ f2122 f941 1"/>
                <a:gd name="f2564" fmla="*/ f2123 f940 1"/>
                <a:gd name="f2565" fmla="*/ f2124 f941 1"/>
                <a:gd name="f2566" fmla="*/ f2125 f940 1"/>
                <a:gd name="f2567" fmla="*/ f2126 f941 1"/>
                <a:gd name="f2568" fmla="*/ f2127 f940 1"/>
                <a:gd name="f2569" fmla="*/ f2128 f941 1"/>
                <a:gd name="f2570" fmla="*/ f2129 f940 1"/>
                <a:gd name="f2571" fmla="*/ f2130 f941 1"/>
                <a:gd name="f2572" fmla="*/ f2131 f940 1"/>
                <a:gd name="f2573" fmla="*/ f2132 f941 1"/>
                <a:gd name="f2574" fmla="*/ f2133 f940 1"/>
                <a:gd name="f2575" fmla="*/ f2134 f941 1"/>
                <a:gd name="f2576" fmla="*/ f2135 f940 1"/>
                <a:gd name="f2577" fmla="*/ f2136 f941 1"/>
                <a:gd name="f2578" fmla="*/ f2137 f940 1"/>
                <a:gd name="f2579" fmla="*/ f2138 f941 1"/>
                <a:gd name="f2580" fmla="*/ f2139 f940 1"/>
                <a:gd name="f2581" fmla="*/ f2140 f941 1"/>
                <a:gd name="f2582" fmla="*/ f2141 f940 1"/>
                <a:gd name="f2583" fmla="*/ f2142 f941 1"/>
                <a:gd name="f2584" fmla="*/ f2143 f940 1"/>
                <a:gd name="f2585" fmla="*/ f2144 f941 1"/>
                <a:gd name="f2586" fmla="*/ f2145 f940 1"/>
                <a:gd name="f2587" fmla="*/ f2146 f941 1"/>
                <a:gd name="f2588" fmla="*/ f2147 f940 1"/>
                <a:gd name="f2589" fmla="*/ f2148 f941 1"/>
                <a:gd name="f2590" fmla="*/ f2149 f940 1"/>
                <a:gd name="f2591" fmla="*/ f2150 f941 1"/>
                <a:gd name="f2592" fmla="*/ f2151 f940 1"/>
                <a:gd name="f2593" fmla="*/ f2152 f941 1"/>
                <a:gd name="f2594" fmla="*/ f2153 f940 1"/>
                <a:gd name="f2595" fmla="*/ f2154 f941 1"/>
                <a:gd name="f2596" fmla="*/ f2155 f940 1"/>
                <a:gd name="f2597" fmla="*/ f2156 f941 1"/>
                <a:gd name="f2598" fmla="*/ f2157 f940 1"/>
                <a:gd name="f2599" fmla="*/ f2158 f941 1"/>
                <a:gd name="f2600" fmla="*/ f2159 f940 1"/>
                <a:gd name="f2601" fmla="*/ f2160 f941 1"/>
                <a:gd name="f2602" fmla="*/ f2161 f940 1"/>
                <a:gd name="f2603" fmla="*/ f2162 f941 1"/>
                <a:gd name="f2604" fmla="*/ f2163 f940 1"/>
                <a:gd name="f2605" fmla="*/ f2164 f941 1"/>
                <a:gd name="f2606" fmla="*/ f2165 f940 1"/>
                <a:gd name="f2607" fmla="*/ f2166 f941 1"/>
                <a:gd name="f2608" fmla="*/ f2167 f940 1"/>
                <a:gd name="f2609" fmla="*/ f2168 f941 1"/>
                <a:gd name="f2610" fmla="*/ f2169 f940 1"/>
                <a:gd name="f2611" fmla="*/ f2170 f941 1"/>
                <a:gd name="f2612" fmla="*/ f2171 f940 1"/>
                <a:gd name="f2613" fmla="*/ f2172 f941 1"/>
                <a:gd name="f2614" fmla="*/ f2173 f940 1"/>
                <a:gd name="f2615" fmla="*/ f2174 f941 1"/>
                <a:gd name="f2616" fmla="*/ f2175 f940 1"/>
                <a:gd name="f2617" fmla="*/ f2176 f941 1"/>
                <a:gd name="f2618" fmla="*/ f2177 f940 1"/>
                <a:gd name="f2619" fmla="*/ f2178 f941 1"/>
                <a:gd name="f2620" fmla="*/ f2179 f940 1"/>
                <a:gd name="f2621" fmla="*/ f2180 f941 1"/>
                <a:gd name="f2622" fmla="*/ f2181 f940 1"/>
                <a:gd name="f2623" fmla="*/ f2182 f941 1"/>
                <a:gd name="f2624" fmla="*/ f2183 f940 1"/>
                <a:gd name="f2625" fmla="*/ f2184 f941 1"/>
                <a:gd name="f2626" fmla="*/ f2185 f940 1"/>
                <a:gd name="f2627" fmla="*/ f2186 f941 1"/>
                <a:gd name="f2628" fmla="*/ f2187 f940 1"/>
                <a:gd name="f2629" fmla="*/ f2188 f941 1"/>
                <a:gd name="f2630" fmla="*/ f2189 f940 1"/>
                <a:gd name="f2631" fmla="*/ f2190 f940 1"/>
                <a:gd name="f2632" fmla="*/ f2191 f940 1"/>
                <a:gd name="f2633" fmla="*/ f2192 f941 1"/>
                <a:gd name="f2634" fmla="*/ f2193 f940 1"/>
                <a:gd name="f2635" fmla="*/ f2194 f941 1"/>
                <a:gd name="f2636" fmla="*/ f2195 f940 1"/>
                <a:gd name="f2637" fmla="*/ f2196 f941 1"/>
                <a:gd name="f2638" fmla="*/ f2197 f940 1"/>
                <a:gd name="f2639" fmla="*/ f2198 f941 1"/>
                <a:gd name="f2640" fmla="*/ f2199 f940 1"/>
                <a:gd name="f2641" fmla="*/ f2200 f941 1"/>
                <a:gd name="f2642" fmla="*/ f2201 f940 1"/>
                <a:gd name="f2643" fmla="*/ f2202 f941 1"/>
                <a:gd name="f2644" fmla="*/ f2203 f940 1"/>
                <a:gd name="f2645" fmla="*/ f2204 f941 1"/>
                <a:gd name="f2646" fmla="*/ f2205 f940 1"/>
                <a:gd name="f2647" fmla="*/ f2206 f941 1"/>
                <a:gd name="f2648" fmla="*/ f2207 f940 1"/>
                <a:gd name="f2649" fmla="*/ f2208 f941 1"/>
                <a:gd name="f2650" fmla="*/ f2209 f940 1"/>
                <a:gd name="f2651" fmla="*/ f2210 f941 1"/>
                <a:gd name="f2652" fmla="*/ f2211 f940 1"/>
                <a:gd name="f2653" fmla="*/ f2212 f941 1"/>
                <a:gd name="f2654" fmla="*/ f2213 f940 1"/>
                <a:gd name="f2655" fmla="*/ f2214 f941 1"/>
                <a:gd name="f2656" fmla="*/ f2215 f940 1"/>
                <a:gd name="f2657" fmla="*/ f2216 f941 1"/>
                <a:gd name="f2658" fmla="*/ f2217 f940 1"/>
                <a:gd name="f2659" fmla="*/ f2218 f941 1"/>
                <a:gd name="f2660" fmla="*/ f2219 f940 1"/>
                <a:gd name="f2661" fmla="*/ f2220 f941 1"/>
                <a:gd name="f2662" fmla="*/ f2221 f940 1"/>
                <a:gd name="f2663" fmla="*/ f2222 f941 1"/>
                <a:gd name="f2664" fmla="*/ f2223 f940 1"/>
                <a:gd name="f2665" fmla="*/ f2224 f941 1"/>
                <a:gd name="f2666" fmla="*/ f2225 f940 1"/>
                <a:gd name="f2667" fmla="*/ f2226 f940 1"/>
                <a:gd name="f2668" fmla="*/ f2227 f940 1"/>
                <a:gd name="f2669" fmla="*/ f2228 f941 1"/>
                <a:gd name="f2670" fmla="*/ f2229 f940 1"/>
                <a:gd name="f2671" fmla="*/ f2230 f941 1"/>
                <a:gd name="f2672" fmla="*/ f2231 f940 1"/>
                <a:gd name="f2673" fmla="*/ f2232 f941 1"/>
                <a:gd name="f2674" fmla="*/ f2233 f940 1"/>
                <a:gd name="f2675" fmla="*/ f2234 f941 1"/>
                <a:gd name="f2676" fmla="*/ f2235 f940 1"/>
                <a:gd name="f2677" fmla="*/ f2236 f941 1"/>
                <a:gd name="f2678" fmla="*/ f2237 f940 1"/>
                <a:gd name="f2679" fmla="*/ f2238 f941 1"/>
                <a:gd name="f2680" fmla="*/ f2239 f940 1"/>
                <a:gd name="f2681" fmla="*/ f2240 f941 1"/>
                <a:gd name="f2682" fmla="*/ f2241 f940 1"/>
                <a:gd name="f2683" fmla="*/ f2242 f941 1"/>
                <a:gd name="f2684" fmla="*/ f2243 f940 1"/>
                <a:gd name="f2685" fmla="*/ f2244 f941 1"/>
                <a:gd name="f2686" fmla="*/ f2245 f940 1"/>
                <a:gd name="f2687" fmla="*/ f2246 f941 1"/>
                <a:gd name="f2688" fmla="*/ f2247 f940 1"/>
                <a:gd name="f2689" fmla="*/ f2248 f941 1"/>
                <a:gd name="f2690" fmla="*/ f2249 f940 1"/>
                <a:gd name="f2691" fmla="*/ f2250 f941 1"/>
                <a:gd name="f2692" fmla="*/ f2251 f940 1"/>
                <a:gd name="f2693" fmla="*/ f2252 f941 1"/>
                <a:gd name="f2694" fmla="*/ f2253 f940 1"/>
                <a:gd name="f2695" fmla="*/ f2254 f941 1"/>
                <a:gd name="f2696" fmla="*/ f2255 f940 1"/>
                <a:gd name="f2697" fmla="*/ f2256 f941 1"/>
                <a:gd name="f2698" fmla="*/ f2257 f940 1"/>
                <a:gd name="f2699" fmla="*/ f2258 f941 1"/>
                <a:gd name="f2700" fmla="*/ f2259 f940 1"/>
                <a:gd name="f2701" fmla="*/ f2260 f941 1"/>
                <a:gd name="f2702" fmla="*/ f2261 f940 1"/>
                <a:gd name="f2703" fmla="*/ f2262 f941 1"/>
                <a:gd name="f2704" fmla="*/ f2263 f940 1"/>
                <a:gd name="f2705" fmla="*/ f2264 f941 1"/>
                <a:gd name="f2706" fmla="*/ f2265 f940 1"/>
                <a:gd name="f2707" fmla="*/ f2266 f9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8">
                  <a:pos x="f2271" y="f2272"/>
                </a:cxn>
                <a:cxn ang="f1388">
                  <a:pos x="f2273" y="f2272"/>
                </a:cxn>
                <a:cxn ang="f1388">
                  <a:pos x="f2274" y="f2275"/>
                </a:cxn>
                <a:cxn ang="f1388">
                  <a:pos x="f2276" y="f2277"/>
                </a:cxn>
                <a:cxn ang="f1388">
                  <a:pos x="f2278" y="f2279"/>
                </a:cxn>
                <a:cxn ang="f1388">
                  <a:pos x="f2280" y="f2281"/>
                </a:cxn>
                <a:cxn ang="f1388">
                  <a:pos x="f2282" y="f2283"/>
                </a:cxn>
                <a:cxn ang="f1388">
                  <a:pos x="f2284" y="f2285"/>
                </a:cxn>
                <a:cxn ang="f1388">
                  <a:pos x="f2286" y="f2287"/>
                </a:cxn>
                <a:cxn ang="f1388">
                  <a:pos x="f2288" y="f2289"/>
                </a:cxn>
                <a:cxn ang="f1388">
                  <a:pos x="f2290" y="f2291"/>
                </a:cxn>
                <a:cxn ang="f1388">
                  <a:pos x="f2292" y="f2293"/>
                </a:cxn>
                <a:cxn ang="f1388">
                  <a:pos x="f2294" y="f2295"/>
                </a:cxn>
                <a:cxn ang="f1388">
                  <a:pos x="f2296" y="f2297"/>
                </a:cxn>
                <a:cxn ang="f1388">
                  <a:pos x="f2298" y="f2299"/>
                </a:cxn>
                <a:cxn ang="f1388">
                  <a:pos x="f2300" y="f2301"/>
                </a:cxn>
                <a:cxn ang="f1388">
                  <a:pos x="f2302" y="f2303"/>
                </a:cxn>
                <a:cxn ang="f1388">
                  <a:pos x="f2304" y="f2305"/>
                </a:cxn>
                <a:cxn ang="f1388">
                  <a:pos x="f2306" y="f2307"/>
                </a:cxn>
                <a:cxn ang="f1388">
                  <a:pos x="f2308" y="f2309"/>
                </a:cxn>
                <a:cxn ang="f1388">
                  <a:pos x="f2310" y="f2311"/>
                </a:cxn>
                <a:cxn ang="f1388">
                  <a:pos x="f2312" y="f2313"/>
                </a:cxn>
                <a:cxn ang="f1388">
                  <a:pos x="f2314" y="f2315"/>
                </a:cxn>
                <a:cxn ang="f1388">
                  <a:pos x="f2316" y="f2317"/>
                </a:cxn>
                <a:cxn ang="f1388">
                  <a:pos x="f2318" y="f2319"/>
                </a:cxn>
                <a:cxn ang="f1388">
                  <a:pos x="f2320" y="f2321"/>
                </a:cxn>
                <a:cxn ang="f1388">
                  <a:pos x="f2322" y="f2323"/>
                </a:cxn>
                <a:cxn ang="f1388">
                  <a:pos x="f2324" y="f2325"/>
                </a:cxn>
                <a:cxn ang="f1388">
                  <a:pos x="f2326" y="f2327"/>
                </a:cxn>
                <a:cxn ang="f1388">
                  <a:pos x="f2328" y="f2329"/>
                </a:cxn>
                <a:cxn ang="f1388">
                  <a:pos x="f2330" y="f2331"/>
                </a:cxn>
                <a:cxn ang="f1388">
                  <a:pos x="f2332" y="f2333"/>
                </a:cxn>
                <a:cxn ang="f1388">
                  <a:pos x="f2334" y="f2335"/>
                </a:cxn>
                <a:cxn ang="f1388">
                  <a:pos x="f2336" y="f2337"/>
                </a:cxn>
                <a:cxn ang="f1388">
                  <a:pos x="f2338" y="f2339"/>
                </a:cxn>
                <a:cxn ang="f1388">
                  <a:pos x="f2340" y="f2341"/>
                </a:cxn>
                <a:cxn ang="f1388">
                  <a:pos x="f2342" y="f2343"/>
                </a:cxn>
                <a:cxn ang="f1388">
                  <a:pos x="f2344" y="f2345"/>
                </a:cxn>
                <a:cxn ang="f1388">
                  <a:pos x="f2346" y="f2347"/>
                </a:cxn>
                <a:cxn ang="f1388">
                  <a:pos x="f2348" y="f2349"/>
                </a:cxn>
                <a:cxn ang="f1388">
                  <a:pos x="f2350" y="f2351"/>
                </a:cxn>
                <a:cxn ang="f1388">
                  <a:pos x="f2352" y="f2353"/>
                </a:cxn>
                <a:cxn ang="f1388">
                  <a:pos x="f2354" y="f2355"/>
                </a:cxn>
                <a:cxn ang="f1388">
                  <a:pos x="f2356" y="f2357"/>
                </a:cxn>
                <a:cxn ang="f1388">
                  <a:pos x="f2358" y="f2359"/>
                </a:cxn>
                <a:cxn ang="f1388">
                  <a:pos x="f2360" y="f2361"/>
                </a:cxn>
                <a:cxn ang="f1388">
                  <a:pos x="f2362" y="f2363"/>
                </a:cxn>
                <a:cxn ang="f1388">
                  <a:pos x="f2364" y="f2365"/>
                </a:cxn>
                <a:cxn ang="f1388">
                  <a:pos x="f2366" y="f2367"/>
                </a:cxn>
                <a:cxn ang="f1388">
                  <a:pos x="f2368" y="f2369"/>
                </a:cxn>
                <a:cxn ang="f1388">
                  <a:pos x="f2370" y="f2371"/>
                </a:cxn>
                <a:cxn ang="f1388">
                  <a:pos x="f2372" y="f2373"/>
                </a:cxn>
                <a:cxn ang="f1388">
                  <a:pos x="f2374" y="f2375"/>
                </a:cxn>
                <a:cxn ang="f1388">
                  <a:pos x="f2376" y="f2377"/>
                </a:cxn>
                <a:cxn ang="f1388">
                  <a:pos x="f2378" y="f2379"/>
                </a:cxn>
                <a:cxn ang="f1388">
                  <a:pos x="f2380" y="f2381"/>
                </a:cxn>
                <a:cxn ang="f1388">
                  <a:pos x="f2382" y="f2383"/>
                </a:cxn>
                <a:cxn ang="f1388">
                  <a:pos x="f2384" y="f2385"/>
                </a:cxn>
                <a:cxn ang="f1388">
                  <a:pos x="f2386" y="f2387"/>
                </a:cxn>
                <a:cxn ang="f1388">
                  <a:pos x="f2388" y="f2389"/>
                </a:cxn>
                <a:cxn ang="f1388">
                  <a:pos x="f2332" y="f2390"/>
                </a:cxn>
                <a:cxn ang="f1388">
                  <a:pos x="f2391" y="f2392"/>
                </a:cxn>
                <a:cxn ang="f1388">
                  <a:pos x="f2393" y="f2394"/>
                </a:cxn>
                <a:cxn ang="f1388">
                  <a:pos x="f2395" y="f2396"/>
                </a:cxn>
                <a:cxn ang="f1388">
                  <a:pos x="f2397" y="f2398"/>
                </a:cxn>
                <a:cxn ang="f1388">
                  <a:pos x="f2399" y="f2400"/>
                </a:cxn>
                <a:cxn ang="f1388">
                  <a:pos x="f2401" y="f2402"/>
                </a:cxn>
                <a:cxn ang="f1388">
                  <a:pos x="f2403" y="f2404"/>
                </a:cxn>
                <a:cxn ang="f1388">
                  <a:pos x="f2405" y="f2406"/>
                </a:cxn>
                <a:cxn ang="f1388">
                  <a:pos x="f2407" y="f2408"/>
                </a:cxn>
                <a:cxn ang="f1388">
                  <a:pos x="f2409" y="f2410"/>
                </a:cxn>
                <a:cxn ang="f1388">
                  <a:pos x="f2411" y="f2412"/>
                </a:cxn>
                <a:cxn ang="f1388">
                  <a:pos x="f2413" y="f2414"/>
                </a:cxn>
                <a:cxn ang="f1388">
                  <a:pos x="f2415" y="f2416"/>
                </a:cxn>
                <a:cxn ang="f1388">
                  <a:pos x="f2417" y="f2418"/>
                </a:cxn>
                <a:cxn ang="f1388">
                  <a:pos x="f2419" y="f2420"/>
                </a:cxn>
                <a:cxn ang="f1388">
                  <a:pos x="f2421" y="f2422"/>
                </a:cxn>
                <a:cxn ang="f1388">
                  <a:pos x="f2423" y="f2424"/>
                </a:cxn>
                <a:cxn ang="f1388">
                  <a:pos x="f2425" y="f2426"/>
                </a:cxn>
                <a:cxn ang="f1388">
                  <a:pos x="f2427" y="f2428"/>
                </a:cxn>
                <a:cxn ang="f1388">
                  <a:pos x="f2429" y="f2430"/>
                </a:cxn>
                <a:cxn ang="f1388">
                  <a:pos x="f2431" y="f2432"/>
                </a:cxn>
                <a:cxn ang="f1388">
                  <a:pos x="f2433" y="f2434"/>
                </a:cxn>
                <a:cxn ang="f1388">
                  <a:pos x="f2435" y="f2436"/>
                </a:cxn>
                <a:cxn ang="f1388">
                  <a:pos x="f2437" y="f2438"/>
                </a:cxn>
                <a:cxn ang="f1388">
                  <a:pos x="f2439" y="f2440"/>
                </a:cxn>
                <a:cxn ang="f1388">
                  <a:pos x="f2441" y="f2442"/>
                </a:cxn>
                <a:cxn ang="f1388">
                  <a:pos x="f2443" y="f2444"/>
                </a:cxn>
                <a:cxn ang="f1388">
                  <a:pos x="f2445" y="f2446"/>
                </a:cxn>
                <a:cxn ang="f1388">
                  <a:pos x="f2447" y="f2448"/>
                </a:cxn>
                <a:cxn ang="f1388">
                  <a:pos x="f2449" y="f2450"/>
                </a:cxn>
                <a:cxn ang="f1388">
                  <a:pos x="f2451" y="f2450"/>
                </a:cxn>
                <a:cxn ang="f1388">
                  <a:pos x="f2452" y="f2453"/>
                </a:cxn>
                <a:cxn ang="f1388">
                  <a:pos x="f2454" y="f2455"/>
                </a:cxn>
                <a:cxn ang="f1388">
                  <a:pos x="f2456" y="f2457"/>
                </a:cxn>
                <a:cxn ang="f1388">
                  <a:pos x="f2458" y="f2459"/>
                </a:cxn>
                <a:cxn ang="f1388">
                  <a:pos x="f2460" y="f2461"/>
                </a:cxn>
                <a:cxn ang="f1388">
                  <a:pos x="f2462" y="f2463"/>
                </a:cxn>
                <a:cxn ang="f1388">
                  <a:pos x="f2464" y="f2465"/>
                </a:cxn>
                <a:cxn ang="f1388">
                  <a:pos x="f2466" y="f2467"/>
                </a:cxn>
                <a:cxn ang="f1388">
                  <a:pos x="f2468" y="f2469"/>
                </a:cxn>
                <a:cxn ang="f1388">
                  <a:pos x="f2470" y="f2471"/>
                </a:cxn>
                <a:cxn ang="f1388">
                  <a:pos x="f2472" y="f2473"/>
                </a:cxn>
                <a:cxn ang="f1388">
                  <a:pos x="f2474" y="f2475"/>
                </a:cxn>
                <a:cxn ang="f1388">
                  <a:pos x="f2476" y="f2477"/>
                </a:cxn>
                <a:cxn ang="f1388">
                  <a:pos x="f2478" y="f2479"/>
                </a:cxn>
                <a:cxn ang="f1388">
                  <a:pos x="f2480" y="f2481"/>
                </a:cxn>
                <a:cxn ang="f1388">
                  <a:pos x="f2482" y="f2483"/>
                </a:cxn>
                <a:cxn ang="f1388">
                  <a:pos x="f2484" y="f2485"/>
                </a:cxn>
                <a:cxn ang="f1388">
                  <a:pos x="f2486" y="f2487"/>
                </a:cxn>
                <a:cxn ang="f1388">
                  <a:pos x="f2488" y="f2489"/>
                </a:cxn>
                <a:cxn ang="f1388">
                  <a:pos x="f2490" y="f2491"/>
                </a:cxn>
                <a:cxn ang="f1388">
                  <a:pos x="f2492" y="f2493"/>
                </a:cxn>
                <a:cxn ang="f1388">
                  <a:pos x="f2494" y="f2495"/>
                </a:cxn>
                <a:cxn ang="f1388">
                  <a:pos x="f2496" y="f2497"/>
                </a:cxn>
                <a:cxn ang="f1388">
                  <a:pos x="f2498" y="f2499"/>
                </a:cxn>
                <a:cxn ang="f1388">
                  <a:pos x="f2500" y="f2501"/>
                </a:cxn>
                <a:cxn ang="f1388">
                  <a:pos x="f2502" y="f2503"/>
                </a:cxn>
                <a:cxn ang="f1388">
                  <a:pos x="f2504" y="f2505"/>
                </a:cxn>
                <a:cxn ang="f1388">
                  <a:pos x="f2506" y="f2507"/>
                </a:cxn>
                <a:cxn ang="f1388">
                  <a:pos x="f2508" y="f2509"/>
                </a:cxn>
                <a:cxn ang="f1388">
                  <a:pos x="f2510" y="f2511"/>
                </a:cxn>
                <a:cxn ang="f1388">
                  <a:pos x="f2512" y="f2513"/>
                </a:cxn>
                <a:cxn ang="f1388">
                  <a:pos x="f2514" y="f2515"/>
                </a:cxn>
                <a:cxn ang="f1388">
                  <a:pos x="f2516" y="f2517"/>
                </a:cxn>
                <a:cxn ang="f1388">
                  <a:pos x="f2518" y="f2519"/>
                </a:cxn>
                <a:cxn ang="f1388">
                  <a:pos x="f2520" y="f2521"/>
                </a:cxn>
                <a:cxn ang="f1388">
                  <a:pos x="f2522" y="f2523"/>
                </a:cxn>
                <a:cxn ang="f1388">
                  <a:pos x="f2524" y="f2525"/>
                </a:cxn>
                <a:cxn ang="f1388">
                  <a:pos x="f2526" y="f2527"/>
                </a:cxn>
                <a:cxn ang="f1388">
                  <a:pos x="f2528" y="f2529"/>
                </a:cxn>
                <a:cxn ang="f1388">
                  <a:pos x="f2530" y="f2531"/>
                </a:cxn>
                <a:cxn ang="f1388">
                  <a:pos x="f2532" y="f2533"/>
                </a:cxn>
                <a:cxn ang="f1388">
                  <a:pos x="f2534" y="f2535"/>
                </a:cxn>
                <a:cxn ang="f1388">
                  <a:pos x="f2536" y="f2537"/>
                </a:cxn>
                <a:cxn ang="f1388">
                  <a:pos x="f2538" y="f2539"/>
                </a:cxn>
                <a:cxn ang="f1388">
                  <a:pos x="f2540" y="f2541"/>
                </a:cxn>
                <a:cxn ang="f1388">
                  <a:pos x="f2542" y="f2543"/>
                </a:cxn>
                <a:cxn ang="f1388">
                  <a:pos x="f2544" y="f2545"/>
                </a:cxn>
                <a:cxn ang="f1388">
                  <a:pos x="f2546" y="f2547"/>
                </a:cxn>
                <a:cxn ang="f1388">
                  <a:pos x="f2548" y="f2549"/>
                </a:cxn>
                <a:cxn ang="f1388">
                  <a:pos x="f2550" y="f2551"/>
                </a:cxn>
                <a:cxn ang="f1388">
                  <a:pos x="f2552" y="f2553"/>
                </a:cxn>
                <a:cxn ang="f1388">
                  <a:pos x="f2554" y="f2555"/>
                </a:cxn>
                <a:cxn ang="f1388">
                  <a:pos x="f2556" y="f2557"/>
                </a:cxn>
                <a:cxn ang="f1388">
                  <a:pos x="f2558" y="f2559"/>
                </a:cxn>
                <a:cxn ang="f1388">
                  <a:pos x="f2560" y="f2561"/>
                </a:cxn>
                <a:cxn ang="f1388">
                  <a:pos x="f2562" y="f2563"/>
                </a:cxn>
                <a:cxn ang="f1388">
                  <a:pos x="f2564" y="f2565"/>
                </a:cxn>
                <a:cxn ang="f1388">
                  <a:pos x="f2566" y="f2567"/>
                </a:cxn>
                <a:cxn ang="f1388">
                  <a:pos x="f2568" y="f2569"/>
                </a:cxn>
                <a:cxn ang="f1388">
                  <a:pos x="f2570" y="f2571"/>
                </a:cxn>
                <a:cxn ang="f1388">
                  <a:pos x="f2572" y="f2573"/>
                </a:cxn>
                <a:cxn ang="f1388">
                  <a:pos x="f2574" y="f2575"/>
                </a:cxn>
                <a:cxn ang="f1388">
                  <a:pos x="f2576" y="f2577"/>
                </a:cxn>
                <a:cxn ang="f1388">
                  <a:pos x="f2578" y="f2579"/>
                </a:cxn>
                <a:cxn ang="f1388">
                  <a:pos x="f2580" y="f2581"/>
                </a:cxn>
                <a:cxn ang="f1388">
                  <a:pos x="f2582" y="f2583"/>
                </a:cxn>
                <a:cxn ang="f1388">
                  <a:pos x="f2584" y="f2585"/>
                </a:cxn>
                <a:cxn ang="f1388">
                  <a:pos x="f2586" y="f2587"/>
                </a:cxn>
                <a:cxn ang="f1388">
                  <a:pos x="f2588" y="f2589"/>
                </a:cxn>
                <a:cxn ang="f1388">
                  <a:pos x="f2590" y="f2591"/>
                </a:cxn>
                <a:cxn ang="f1388">
                  <a:pos x="f2592" y="f2593"/>
                </a:cxn>
                <a:cxn ang="f1388">
                  <a:pos x="f2594" y="f2595"/>
                </a:cxn>
                <a:cxn ang="f1388">
                  <a:pos x="f2596" y="f2597"/>
                </a:cxn>
                <a:cxn ang="f1388">
                  <a:pos x="f2598" y="f2599"/>
                </a:cxn>
                <a:cxn ang="f1388">
                  <a:pos x="f2600" y="f2601"/>
                </a:cxn>
                <a:cxn ang="f1388">
                  <a:pos x="f2602" y="f2603"/>
                </a:cxn>
                <a:cxn ang="f1388">
                  <a:pos x="f2604" y="f2605"/>
                </a:cxn>
                <a:cxn ang="f1388">
                  <a:pos x="f2606" y="f2607"/>
                </a:cxn>
                <a:cxn ang="f1388">
                  <a:pos x="f2608" y="f2609"/>
                </a:cxn>
                <a:cxn ang="f1388">
                  <a:pos x="f2610" y="f2611"/>
                </a:cxn>
                <a:cxn ang="f1388">
                  <a:pos x="f2612" y="f2613"/>
                </a:cxn>
                <a:cxn ang="f1388">
                  <a:pos x="f2614" y="f2615"/>
                </a:cxn>
                <a:cxn ang="f1388">
                  <a:pos x="f2616" y="f2617"/>
                </a:cxn>
                <a:cxn ang="f1388">
                  <a:pos x="f2618" y="f2619"/>
                </a:cxn>
                <a:cxn ang="f1388">
                  <a:pos x="f2620" y="f2621"/>
                </a:cxn>
                <a:cxn ang="f1388">
                  <a:pos x="f2622" y="f2623"/>
                </a:cxn>
                <a:cxn ang="f1388">
                  <a:pos x="f2624" y="f2625"/>
                </a:cxn>
                <a:cxn ang="f1388">
                  <a:pos x="f2626" y="f2627"/>
                </a:cxn>
                <a:cxn ang="f1388">
                  <a:pos x="f2628" y="f2629"/>
                </a:cxn>
                <a:cxn ang="f1388">
                  <a:pos x="f2630" y="f2272"/>
                </a:cxn>
                <a:cxn ang="f1388">
                  <a:pos x="f2631" y="f2272"/>
                </a:cxn>
                <a:cxn ang="f1388">
                  <a:pos x="f2632" y="f2633"/>
                </a:cxn>
                <a:cxn ang="f1388">
                  <a:pos x="f2634" y="f2635"/>
                </a:cxn>
                <a:cxn ang="f1388">
                  <a:pos x="f2636" y="f2637"/>
                </a:cxn>
                <a:cxn ang="f1388">
                  <a:pos x="f2638" y="f2639"/>
                </a:cxn>
                <a:cxn ang="f1388">
                  <a:pos x="f2640" y="f2641"/>
                </a:cxn>
                <a:cxn ang="f1388">
                  <a:pos x="f2642" y="f2643"/>
                </a:cxn>
                <a:cxn ang="f1388">
                  <a:pos x="f2644" y="f2645"/>
                </a:cxn>
                <a:cxn ang="f1388">
                  <a:pos x="f2646" y="f2647"/>
                </a:cxn>
                <a:cxn ang="f1388">
                  <a:pos x="f2648" y="f2649"/>
                </a:cxn>
                <a:cxn ang="f1388">
                  <a:pos x="f2650" y="f2651"/>
                </a:cxn>
                <a:cxn ang="f1388">
                  <a:pos x="f2652" y="f2653"/>
                </a:cxn>
                <a:cxn ang="f1388">
                  <a:pos x="f2654" y="f2655"/>
                </a:cxn>
                <a:cxn ang="f1388">
                  <a:pos x="f2656" y="f2657"/>
                </a:cxn>
                <a:cxn ang="f1388">
                  <a:pos x="f2658" y="f2659"/>
                </a:cxn>
                <a:cxn ang="f1388">
                  <a:pos x="f2660" y="f2661"/>
                </a:cxn>
                <a:cxn ang="f1388">
                  <a:pos x="f2662" y="f2663"/>
                </a:cxn>
                <a:cxn ang="f1388">
                  <a:pos x="f2664" y="f2665"/>
                </a:cxn>
                <a:cxn ang="f1388">
                  <a:pos x="f2666" y="f2450"/>
                </a:cxn>
                <a:cxn ang="f1388">
                  <a:pos x="f2667" y="f2450"/>
                </a:cxn>
                <a:cxn ang="f1388">
                  <a:pos x="f2668" y="f2669"/>
                </a:cxn>
                <a:cxn ang="f1388">
                  <a:pos x="f2670" y="f2671"/>
                </a:cxn>
                <a:cxn ang="f1388">
                  <a:pos x="f2672" y="f2673"/>
                </a:cxn>
                <a:cxn ang="f1388">
                  <a:pos x="f2674" y="f2675"/>
                </a:cxn>
                <a:cxn ang="f1388">
                  <a:pos x="f2676" y="f2677"/>
                </a:cxn>
                <a:cxn ang="f1388">
                  <a:pos x="f2678" y="f2679"/>
                </a:cxn>
                <a:cxn ang="f1388">
                  <a:pos x="f2680" y="f2681"/>
                </a:cxn>
                <a:cxn ang="f1388">
                  <a:pos x="f2682" y="f2683"/>
                </a:cxn>
                <a:cxn ang="f1388">
                  <a:pos x="f2684" y="f2685"/>
                </a:cxn>
                <a:cxn ang="f1388">
                  <a:pos x="f2686" y="f2687"/>
                </a:cxn>
                <a:cxn ang="f1388">
                  <a:pos x="f2688" y="f2689"/>
                </a:cxn>
                <a:cxn ang="f1388">
                  <a:pos x="f2690" y="f2691"/>
                </a:cxn>
                <a:cxn ang="f1388">
                  <a:pos x="f2692" y="f2693"/>
                </a:cxn>
                <a:cxn ang="f1388">
                  <a:pos x="f2694" y="f2695"/>
                </a:cxn>
                <a:cxn ang="f1388">
                  <a:pos x="f2696" y="f2697"/>
                </a:cxn>
                <a:cxn ang="f1388">
                  <a:pos x="f2698" y="f2699"/>
                </a:cxn>
                <a:cxn ang="f1388">
                  <a:pos x="f2700" y="f2701"/>
                </a:cxn>
                <a:cxn ang="f1388">
                  <a:pos x="f2702" y="f2703"/>
                </a:cxn>
                <a:cxn ang="f1388">
                  <a:pos x="f2704" y="f2705"/>
                </a:cxn>
                <a:cxn ang="f1388">
                  <a:pos x="f2706" y="f2707"/>
                </a:cxn>
              </a:cxnLst>
              <a:rect l="f2267" t="f2270" r="f2268" b="f2269"/>
              <a:pathLst>
                <a:path w="9747620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lnTo>
                    <a:pt x="f70" y="f71"/>
                  </a:ln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lnTo>
                    <a:pt x="f104" y="f105"/>
                  </a:lnTo>
                  <a:lnTo>
                    <a:pt x="f106" y="f107"/>
                  </a:ln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lnTo>
                    <a:pt x="f126" y="f127"/>
                  </a:lnTo>
                  <a:lnTo>
                    <a:pt x="f128" y="f129"/>
                  </a:ln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lnTo>
                    <a:pt x="f148" y="f149"/>
                  </a:lnTo>
                  <a:cubicBezTo>
                    <a:pt x="f150" y="f151"/>
                    <a:pt x="f152" y="f153"/>
                    <a:pt x="f154" y="f155"/>
                  </a:cubicBezTo>
                  <a:lnTo>
                    <a:pt x="f156" y="f157"/>
                  </a:lnTo>
                  <a:lnTo>
                    <a:pt x="f158" y="f159"/>
                  </a:lnTo>
                  <a:cubicBezTo>
                    <a:pt x="f160" y="f161"/>
                    <a:pt x="f162" y="f163"/>
                    <a:pt x="f164" y="f165"/>
                  </a:cubicBez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cubicBezTo>
                    <a:pt x="f172" y="f173"/>
                    <a:pt x="f174" y="f175"/>
                    <a:pt x="f176" y="f177"/>
                  </a:cubicBez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lnTo>
                    <a:pt x="f210" y="f211"/>
                  </a:lnTo>
                  <a:cubicBezTo>
                    <a:pt x="f212" y="f213"/>
                    <a:pt x="f214" y="f215"/>
                    <a:pt x="f216" y="f217"/>
                  </a:cubicBezTo>
                  <a:lnTo>
                    <a:pt x="f218" y="f219"/>
                  </a:lnTo>
                  <a:lnTo>
                    <a:pt x="f220" y="f221"/>
                  </a:lnTo>
                  <a:lnTo>
                    <a:pt x="f222" y="f223"/>
                  </a:lnTo>
                  <a:lnTo>
                    <a:pt x="f224" y="f225"/>
                  </a:lnTo>
                  <a:lnTo>
                    <a:pt x="f226" y="f227"/>
                  </a:lnTo>
                  <a:cubicBezTo>
                    <a:pt x="f228" y="f229"/>
                    <a:pt x="f230" y="f231"/>
                    <a:pt x="f232" y="f233"/>
                  </a:cubicBezTo>
                  <a:lnTo>
                    <a:pt x="f140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lnTo>
                    <a:pt x="f279" y="f280"/>
                  </a:lnTo>
                  <a:lnTo>
                    <a:pt x="f281" y="f282"/>
                  </a:ln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lnTo>
                    <a:pt x="f325" y="f326"/>
                  </a:ln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lnTo>
                    <a:pt x="f347" y="f348"/>
                  </a:lnTo>
                  <a:lnTo>
                    <a:pt x="f349" y="f350"/>
                  </a:lnTo>
                  <a:lnTo>
                    <a:pt x="f351" y="f352"/>
                  </a:lnTo>
                  <a:cubicBezTo>
                    <a:pt x="f353" y="f354"/>
                    <a:pt x="f355" y="f356"/>
                    <a:pt x="f357" y="f358"/>
                  </a:cubicBezTo>
                  <a:lnTo>
                    <a:pt x="f359" y="f360"/>
                  </a:lnTo>
                  <a:cubicBezTo>
                    <a:pt x="f361" y="f362"/>
                    <a:pt x="f363" y="f364"/>
                    <a:pt x="f365" y="f366"/>
                  </a:cubicBezTo>
                  <a:lnTo>
                    <a:pt x="f367" y="f368"/>
                  </a:lnTo>
                  <a:lnTo>
                    <a:pt x="f369" y="f7"/>
                  </a:lnTo>
                  <a:lnTo>
                    <a:pt x="f370" y="f7"/>
                  </a:lnTo>
                  <a:lnTo>
                    <a:pt x="f371" y="f372"/>
                  </a:ln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lnTo>
                    <a:pt x="f381" y="f382"/>
                  </a:lnTo>
                  <a:cubicBezTo>
                    <a:pt x="f383" y="f384"/>
                    <a:pt x="f385" y="f386"/>
                    <a:pt x="f387" y="f388"/>
                  </a:cubicBezTo>
                  <a:lnTo>
                    <a:pt x="f389" y="f390"/>
                  </a:lnTo>
                  <a:cubicBezTo>
                    <a:pt x="f391" y="f392"/>
                    <a:pt x="f393" y="f394"/>
                    <a:pt x="f395" y="f396"/>
                  </a:cubicBezTo>
                  <a:lnTo>
                    <a:pt x="f397" y="f398"/>
                  </a:lnTo>
                  <a:lnTo>
                    <a:pt x="f399" y="f400"/>
                  </a:lnTo>
                  <a:cubicBezTo>
                    <a:pt x="f401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421" y="f422"/>
                    <a:pt x="f423" y="f424"/>
                  </a:cubicBezTo>
                  <a:lnTo>
                    <a:pt x="f425" y="f426"/>
                  </a:lnTo>
                  <a:lnTo>
                    <a:pt x="f427" y="f428"/>
                  </a:lnTo>
                  <a:cubicBezTo>
                    <a:pt x="f429" y="f430"/>
                    <a:pt x="f431" y="f432"/>
                    <a:pt x="f433" y="f434"/>
                  </a:cubicBezTo>
                  <a:cubicBezTo>
                    <a:pt x="f435" y="f436"/>
                    <a:pt x="f437" y="f438"/>
                    <a:pt x="f439" y="f440"/>
                  </a:cubicBezTo>
                  <a:cubicBezTo>
                    <a:pt x="f441" y="f442"/>
                    <a:pt x="f443" y="f444"/>
                    <a:pt x="f445" y="f446"/>
                  </a:cubicBezTo>
                  <a:cubicBezTo>
                    <a:pt x="f447" y="f448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466"/>
                    <a:pt x="f467" y="f468"/>
                    <a:pt x="f469" y="f470"/>
                  </a:cubicBezTo>
                  <a:lnTo>
                    <a:pt x="f471" y="f472"/>
                  </a:lnTo>
                  <a:lnTo>
                    <a:pt x="f473" y="f474"/>
                  </a:ln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501" y="f502"/>
                    <a:pt x="f503" y="f504"/>
                  </a:cubicBezTo>
                  <a:cubicBezTo>
                    <a:pt x="f505" y="f506"/>
                    <a:pt x="f507" y="f508"/>
                    <a:pt x="f509" y="f510"/>
                  </a:cubicBezTo>
                  <a:lnTo>
                    <a:pt x="f511" y="f512"/>
                  </a:lnTo>
                  <a:lnTo>
                    <a:pt x="f513" y="f514"/>
                  </a:lnTo>
                  <a:lnTo>
                    <a:pt x="f515" y="f516"/>
                  </a:lnTo>
                  <a:lnTo>
                    <a:pt x="f517" y="f518"/>
                  </a:lnTo>
                  <a:lnTo>
                    <a:pt x="f519" y="f520"/>
                  </a:lnTo>
                  <a:lnTo>
                    <a:pt x="f521" y="f522"/>
                  </a:lnTo>
                  <a:lnTo>
                    <a:pt x="f523" y="f524"/>
                  </a:lnTo>
                  <a:lnTo>
                    <a:pt x="f525" y="f526"/>
                  </a:lnTo>
                  <a:lnTo>
                    <a:pt x="f527" y="f528"/>
                  </a:lnTo>
                  <a:cubicBezTo>
                    <a:pt x="f529" y="f530"/>
                    <a:pt x="f531" y="f532"/>
                    <a:pt x="f533" y="f534"/>
                  </a:cubicBezTo>
                  <a:lnTo>
                    <a:pt x="f535" y="f536"/>
                  </a:lnTo>
                  <a:cubicBezTo>
                    <a:pt x="f537" y="f538"/>
                    <a:pt x="f539" y="f540"/>
                    <a:pt x="f541" y="f542"/>
                  </a:cubicBezTo>
                  <a:lnTo>
                    <a:pt x="f543" y="f544"/>
                  </a:ln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lnTo>
                    <a:pt x="f557" y="f558"/>
                  </a:lnTo>
                  <a:lnTo>
                    <a:pt x="f559" y="f560"/>
                  </a:lnTo>
                  <a:lnTo>
                    <a:pt x="f561" y="f562"/>
                  </a:lnTo>
                  <a:lnTo>
                    <a:pt x="f563" y="f564"/>
                  </a:lnTo>
                  <a:lnTo>
                    <a:pt x="f565" y="f566"/>
                  </a:lnTo>
                  <a:cubicBezTo>
                    <a:pt x="f567" y="f568"/>
                    <a:pt x="f569" y="f570"/>
                    <a:pt x="f571" y="f572"/>
                  </a:cubicBezTo>
                  <a:lnTo>
                    <a:pt x="f573" y="f574"/>
                  </a:lnTo>
                  <a:lnTo>
                    <a:pt x="f575" y="f576"/>
                  </a:lnTo>
                  <a:lnTo>
                    <a:pt x="f577" y="f578"/>
                  </a:lnTo>
                  <a:lnTo>
                    <a:pt x="f579" y="f580"/>
                  </a:lnTo>
                  <a:lnTo>
                    <a:pt x="f581" y="f582"/>
                  </a:lnTo>
                  <a:lnTo>
                    <a:pt x="f583" y="f584"/>
                  </a:lnTo>
                  <a:cubicBezTo>
                    <a:pt x="f585" y="f586"/>
                    <a:pt x="f587" y="f588"/>
                    <a:pt x="f589" y="f590"/>
                  </a:cubicBezTo>
                  <a:lnTo>
                    <a:pt x="f591" y="f592"/>
                  </a:ln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600"/>
                    <a:pt x="f601" y="f602"/>
                    <a:pt x="f603" y="f604"/>
                  </a:cubicBezTo>
                  <a:cubicBezTo>
                    <a:pt x="f605" y="f606"/>
                    <a:pt x="f607" y="f608"/>
                    <a:pt x="f609" y="f610"/>
                  </a:cubicBezTo>
                  <a:lnTo>
                    <a:pt x="f611" y="f612"/>
                  </a:lnTo>
                  <a:lnTo>
                    <a:pt x="f613" y="f614"/>
                  </a:lnTo>
                  <a:cubicBezTo>
                    <a:pt x="f615" y="f616"/>
                    <a:pt x="f617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629" y="f630"/>
                    <a:pt x="f631" y="f632"/>
                  </a:cubicBezTo>
                  <a:lnTo>
                    <a:pt x="f633" y="f634"/>
                  </a:lnTo>
                  <a:lnTo>
                    <a:pt x="f635" y="f636"/>
                  </a:lnTo>
                  <a:cubicBezTo>
                    <a:pt x="f637" y="f638"/>
                    <a:pt x="f639" y="f640"/>
                    <a:pt x="f641" y="f642"/>
                  </a:cubicBezTo>
                  <a:cubicBezTo>
                    <a:pt x="f643" y="f644"/>
                    <a:pt x="f645" y="f646"/>
                    <a:pt x="f647" y="f648"/>
                  </a:cubicBezTo>
                  <a:lnTo>
                    <a:pt x="f649" y="f650"/>
                  </a:lnTo>
                  <a:lnTo>
                    <a:pt x="f651" y="f652"/>
                  </a:lnTo>
                  <a:cubicBezTo>
                    <a:pt x="f653" y="f654"/>
                    <a:pt x="f655" y="f656"/>
                    <a:pt x="f657" y="f658"/>
                  </a:cubicBezTo>
                  <a:cubicBezTo>
                    <a:pt x="f659" y="f660"/>
                    <a:pt x="f661" y="f662"/>
                    <a:pt x="f663" y="f664"/>
                  </a:cubicBezTo>
                  <a:lnTo>
                    <a:pt x="f665" y="f666"/>
                  </a:lnTo>
                  <a:lnTo>
                    <a:pt x="f667" y="f668"/>
                  </a:lnTo>
                  <a:cubicBezTo>
                    <a:pt x="f669" y="f670"/>
                    <a:pt x="f671" y="f672"/>
                    <a:pt x="f673" y="f674"/>
                  </a:cubicBezTo>
                  <a:cubicBezTo>
                    <a:pt x="f675" y="f676"/>
                    <a:pt x="f677" y="f678"/>
                    <a:pt x="f679" y="f680"/>
                  </a:cubicBezTo>
                  <a:lnTo>
                    <a:pt x="f681" y="f682"/>
                  </a:lnTo>
                  <a:lnTo>
                    <a:pt x="f683" y="f684"/>
                  </a:lnTo>
                  <a:lnTo>
                    <a:pt x="f685" y="f686"/>
                  </a:lnTo>
                  <a:cubicBezTo>
                    <a:pt x="f687" y="f688"/>
                    <a:pt x="f689" y="f690"/>
                    <a:pt x="f691" y="f692"/>
                  </a:cubicBezTo>
                  <a:cubicBezTo>
                    <a:pt x="f693" y="f694"/>
                    <a:pt x="f695" y="f696"/>
                    <a:pt x="f697" y="f698"/>
                  </a:cubicBezTo>
                  <a:lnTo>
                    <a:pt x="f699" y="f700"/>
                  </a:lnTo>
                  <a:lnTo>
                    <a:pt x="f701" y="f702"/>
                  </a:lnTo>
                  <a:cubicBezTo>
                    <a:pt x="f703" y="f704"/>
                    <a:pt x="f705" y="f706"/>
                    <a:pt x="f707" y="f708"/>
                  </a:cubicBezTo>
                  <a:cubicBezTo>
                    <a:pt x="f709" y="f710"/>
                    <a:pt x="f711" y="f712"/>
                    <a:pt x="f713" y="f714"/>
                  </a:cubicBezTo>
                  <a:cubicBezTo>
                    <a:pt x="f715" y="f716"/>
                    <a:pt x="f717" y="f718"/>
                    <a:pt x="f719" y="f720"/>
                  </a:cubicBezTo>
                  <a:close/>
                  <a:moveTo>
                    <a:pt x="f721" y="f5"/>
                  </a:moveTo>
                  <a:lnTo>
                    <a:pt x="f722" y="f5"/>
                  </a:lnTo>
                  <a:lnTo>
                    <a:pt x="f723" y="f724"/>
                  </a:lnTo>
                  <a:cubicBezTo>
                    <a:pt x="f725" y="f726"/>
                    <a:pt x="f727" y="f728"/>
                    <a:pt x="f729" y="f730"/>
                  </a:cubicBezTo>
                  <a:cubicBezTo>
                    <a:pt x="f731" y="f732"/>
                    <a:pt x="f733" y="f734"/>
                    <a:pt x="f735" y="f736"/>
                  </a:cubicBezTo>
                  <a:cubicBezTo>
                    <a:pt x="f737" y="f738"/>
                    <a:pt x="f739" y="f740"/>
                    <a:pt x="f741" y="f742"/>
                  </a:cubicBezTo>
                  <a:cubicBezTo>
                    <a:pt x="f743" y="f744"/>
                    <a:pt x="f745" y="f746"/>
                    <a:pt x="f747" y="f748"/>
                  </a:cubicBezTo>
                  <a:cubicBezTo>
                    <a:pt x="f749" y="f750"/>
                    <a:pt x="f751" y="f752"/>
                    <a:pt x="f753" y="f754"/>
                  </a:cubicBezTo>
                  <a:cubicBezTo>
                    <a:pt x="f755" y="f756"/>
                    <a:pt x="f757" y="f758"/>
                    <a:pt x="f759" y="f760"/>
                  </a:cubicBezTo>
                  <a:cubicBezTo>
                    <a:pt x="f761" y="f762"/>
                    <a:pt x="f763" y="f764"/>
                    <a:pt x="f765" y="f766"/>
                  </a:cubicBezTo>
                  <a:cubicBezTo>
                    <a:pt x="f767" y="f768"/>
                    <a:pt x="f769" y="f770"/>
                    <a:pt x="f771" y="f772"/>
                  </a:cubicBezTo>
                  <a:cubicBezTo>
                    <a:pt x="f773" y="f774"/>
                    <a:pt x="f775" y="f776"/>
                    <a:pt x="f777" y="f778"/>
                  </a:cubicBezTo>
                  <a:cubicBezTo>
                    <a:pt x="f779" y="f780"/>
                    <a:pt x="f781" y="f782"/>
                    <a:pt x="f78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93" y="f794"/>
                    <a:pt x="f795" y="f796"/>
                  </a:cubicBezTo>
                  <a:cubicBezTo>
                    <a:pt x="f797" y="f798"/>
                    <a:pt x="f799" y="f800"/>
                    <a:pt x="f801" y="f802"/>
                  </a:cubicBezTo>
                  <a:cubicBezTo>
                    <a:pt x="f803" y="f804"/>
                    <a:pt x="f805" y="f806"/>
                    <a:pt x="f807" y="f808"/>
                  </a:cubicBezTo>
                  <a:cubicBezTo>
                    <a:pt x="f809" y="f810"/>
                    <a:pt x="f811" y="f812"/>
                    <a:pt x="f813" y="f814"/>
                  </a:cubicBezTo>
                  <a:cubicBezTo>
                    <a:pt x="f815" y="f816"/>
                    <a:pt x="f817" y="f818"/>
                    <a:pt x="f819" y="f820"/>
                  </a:cubicBezTo>
                  <a:lnTo>
                    <a:pt x="f821" y="f7"/>
                  </a:lnTo>
                  <a:lnTo>
                    <a:pt x="f822" y="f7"/>
                  </a:lnTo>
                  <a:lnTo>
                    <a:pt x="f823" y="f824"/>
                  </a:lnTo>
                  <a:cubicBezTo>
                    <a:pt x="f825" y="f826"/>
                    <a:pt x="f827" y="f828"/>
                    <a:pt x="f829" y="f830"/>
                  </a:cubicBezTo>
                  <a:cubicBezTo>
                    <a:pt x="f831" y="f832"/>
                    <a:pt x="f833" y="f834"/>
                    <a:pt x="f835" y="f836"/>
                  </a:cubicBezTo>
                  <a:cubicBezTo>
                    <a:pt x="f837" y="f838"/>
                    <a:pt x="f839" y="f840"/>
                    <a:pt x="f841" y="f842"/>
                  </a:cubicBezTo>
                  <a:cubicBezTo>
                    <a:pt x="f843" y="f844"/>
                    <a:pt x="f845" y="f846"/>
                    <a:pt x="f847" y="f848"/>
                  </a:cubicBezTo>
                  <a:cubicBezTo>
                    <a:pt x="f849" y="f850"/>
                    <a:pt x="f851" y="f852"/>
                    <a:pt x="f853" y="f854"/>
                  </a:cubicBezTo>
                  <a:cubicBezTo>
                    <a:pt x="f855" y="f856"/>
                    <a:pt x="f857" y="f858"/>
                    <a:pt x="f859" y="f860"/>
                  </a:cubicBezTo>
                  <a:cubicBezTo>
                    <a:pt x="f861" y="f862"/>
                    <a:pt x="f863" y="f864"/>
                    <a:pt x="f865" y="f866"/>
                  </a:cubicBezTo>
                  <a:cubicBezTo>
                    <a:pt x="f867" y="f868"/>
                    <a:pt x="f869" y="f870"/>
                    <a:pt x="f871" y="f872"/>
                  </a:cubicBezTo>
                  <a:cubicBezTo>
                    <a:pt x="f873" y="f874"/>
                    <a:pt x="f875" y="f876"/>
                    <a:pt x="f877" y="f878"/>
                  </a:cubicBezTo>
                  <a:cubicBezTo>
                    <a:pt x="f879" y="f880"/>
                    <a:pt x="f881" y="f882"/>
                    <a:pt x="f883" y="f884"/>
                  </a:cubicBezTo>
                  <a:cubicBezTo>
                    <a:pt x="f885" y="f886"/>
                    <a:pt x="f887" y="f888"/>
                    <a:pt x="f889" y="f890"/>
                  </a:cubicBezTo>
                  <a:cubicBezTo>
                    <a:pt x="f891" y="f892"/>
                    <a:pt x="f893" y="f894"/>
                    <a:pt x="f895" y="f896"/>
                  </a:cubicBezTo>
                  <a:cubicBezTo>
                    <a:pt x="f897" y="f898"/>
                    <a:pt x="f899" y="f900"/>
                    <a:pt x="f901" y="f902"/>
                  </a:cubicBezTo>
                  <a:cubicBezTo>
                    <a:pt x="f903" y="f904"/>
                    <a:pt x="f905" y="f906"/>
                    <a:pt x="f907" y="f908"/>
                  </a:cubicBezTo>
                  <a:cubicBezTo>
                    <a:pt x="f909" y="f910"/>
                    <a:pt x="f911" y="f912"/>
                    <a:pt x="f913" y="f914"/>
                  </a:cubicBezTo>
                  <a:cubicBezTo>
                    <a:pt x="f915" y="f916"/>
                    <a:pt x="f917" y="f918"/>
                    <a:pt x="f919" y="f920"/>
                  </a:cubicBezTo>
                  <a:cubicBezTo>
                    <a:pt x="f921" y="f922"/>
                    <a:pt x="f923" y="f924"/>
                    <a:pt x="f925" y="f926"/>
                  </a:cubicBezTo>
                  <a:cubicBezTo>
                    <a:pt x="f927" y="f928"/>
                    <a:pt x="f929" y="f930"/>
                    <a:pt x="f931" y="f932"/>
                  </a:cubicBezTo>
                  <a:cubicBezTo>
                    <a:pt x="f933" y="f934"/>
                    <a:pt x="f935" y="f936"/>
                    <a:pt x="f937" y="f93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46ADE7E8-18F9-27C6-D8A5-C0B8523E3ABB}"/>
                </a:ext>
              </a:extLst>
            </p:cNvPr>
            <p:cNvSpPr/>
            <p:nvPr/>
          </p:nvSpPr>
          <p:spPr>
            <a:xfrm>
              <a:off x="1308323" y="3986"/>
              <a:ext cx="976784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67847"/>
                <a:gd name="f7" fmla="val 6858000"/>
                <a:gd name="f8" fmla="val 7151367"/>
                <a:gd name="f9" fmla="val 7881247"/>
                <a:gd name="f10" fmla="val 7990553"/>
                <a:gd name="f11" fmla="val 81317"/>
                <a:gd name="f12" fmla="val 9075991"/>
                <a:gd name="f13" fmla="val 929334"/>
                <a:gd name="f14" fmla="val 2212695"/>
                <a:gd name="f15" fmla="val 3649031"/>
                <a:gd name="f16" fmla="val 4766182"/>
                <a:gd name="f17" fmla="val 9349317"/>
                <a:gd name="f18" fmla="val 5790792"/>
                <a:gd name="f19" fmla="val 8652597"/>
                <a:gd name="f20" fmla="val 6590005"/>
                <a:gd name="f21" fmla="val 8395306"/>
                <a:gd name="f22" fmla="val 6762603"/>
                <a:gd name="f23" fmla="val 6765962"/>
                <a:gd name="f24" fmla="val 6854844"/>
                <a:gd name="f25" fmla="val 6779036"/>
                <a:gd name="f26" fmla="val 6842703"/>
                <a:gd name="f27" fmla="val 6791663"/>
                <a:gd name="f28" fmla="val 6829621"/>
                <a:gd name="f29" fmla="val 6804586"/>
                <a:gd name="f30" fmla="val 6817103"/>
                <a:gd name="f31" fmla="val 6881735"/>
                <a:gd name="f32" fmla="val 6741197"/>
                <a:gd name="f33" fmla="val 6907435"/>
                <a:gd name="f34" fmla="val 6715881"/>
                <a:gd name="f35" fmla="val 6933134"/>
                <a:gd name="f36" fmla="val 6690798"/>
                <a:gd name="f37" fmla="val 6958883"/>
                <a:gd name="f38" fmla="val 6664822"/>
                <a:gd name="f39" fmla="val 7267925"/>
                <a:gd name="f40" fmla="val 6355694"/>
                <a:gd name="f41" fmla="val 7424360"/>
                <a:gd name="f42" fmla="val 6200685"/>
                <a:gd name="f43" fmla="val 7450754"/>
                <a:gd name="f44" fmla="val 6174802"/>
                <a:gd name="f45" fmla="val 7477598"/>
                <a:gd name="f46" fmla="val 6148731"/>
                <a:gd name="f47" fmla="val 7504938"/>
                <a:gd name="f48" fmla="val 6122708"/>
                <a:gd name="f49" fmla="val 7546396"/>
                <a:gd name="f50" fmla="val 6083697"/>
                <a:gd name="f51" fmla="val 7560264"/>
                <a:gd name="f52" fmla="val 6070803"/>
                <a:gd name="f53" fmla="val 7574780"/>
                <a:gd name="f54" fmla="val 6057532"/>
                <a:gd name="f55" fmla="val 7588002"/>
                <a:gd name="f56" fmla="val 6045532"/>
                <a:gd name="f57" fmla="val 7631000"/>
                <a:gd name="f58" fmla="val 6006709"/>
                <a:gd name="f59" fmla="val 7675440"/>
                <a:gd name="f60" fmla="val 5968309"/>
                <a:gd name="f61" fmla="val 7690404"/>
                <a:gd name="f62" fmla="val 5955698"/>
                <a:gd name="f63" fmla="val 7705564"/>
                <a:gd name="f64" fmla="val 5943321"/>
                <a:gd name="f65" fmla="val 7720626"/>
                <a:gd name="f66" fmla="val 5930851"/>
                <a:gd name="f67" fmla="val 7735738"/>
                <a:gd name="f68" fmla="val 5918427"/>
                <a:gd name="f69" fmla="val 7751197"/>
                <a:gd name="f70" fmla="val 5906521"/>
                <a:gd name="f71" fmla="val 7766458"/>
                <a:gd name="f72" fmla="val 5894334"/>
                <a:gd name="f73" fmla="val 7827949"/>
                <a:gd name="f74" fmla="val 5846192"/>
                <a:gd name="f75" fmla="val 7890979"/>
                <a:gd name="f76" fmla="val 5800499"/>
                <a:gd name="f77" fmla="val 7955254"/>
                <a:gd name="f78" fmla="val 5756828"/>
                <a:gd name="f79" fmla="val 8083800"/>
                <a:gd name="f80" fmla="val 5669534"/>
                <a:gd name="f81" fmla="val 8216872"/>
                <a:gd name="f82" fmla="val 5590336"/>
                <a:gd name="f83" fmla="val 8352678"/>
                <a:gd name="f84" fmla="val 5517630"/>
                <a:gd name="f85" fmla="val 8451350"/>
                <a:gd name="f86" fmla="val 5465254"/>
                <a:gd name="f87" fmla="val 8548532"/>
                <a:gd name="f88" fmla="val 5413395"/>
                <a:gd name="f89" fmla="val 8612110"/>
                <a:gd name="f90" fmla="val 5379090"/>
                <a:gd name="f91" fmla="val 8673251"/>
                <a:gd name="f92" fmla="val 5345208"/>
                <a:gd name="f93" fmla="val 8729473"/>
                <a:gd name="f94" fmla="val 5309961"/>
                <a:gd name="f95" fmla="val 8743591"/>
                <a:gd name="f96" fmla="val 5301115"/>
                <a:gd name="f97" fmla="val 8757161"/>
                <a:gd name="f98" fmla="val 5292361"/>
                <a:gd name="f99" fmla="val 8770781"/>
                <a:gd name="f100" fmla="val 5283232"/>
                <a:gd name="f101" fmla="val 8777591"/>
                <a:gd name="f102" fmla="val 5278667"/>
                <a:gd name="f103" fmla="val 8784451"/>
                <a:gd name="f104" fmla="val 5274103"/>
                <a:gd name="f105" fmla="val 8790964"/>
                <a:gd name="f106" fmla="val 5269492"/>
                <a:gd name="f107" fmla="val 8797574"/>
                <a:gd name="f108" fmla="val 5264879"/>
                <a:gd name="f109" fmla="val 8804235"/>
                <a:gd name="f110" fmla="val 5260314"/>
                <a:gd name="f111" fmla="val 8810499"/>
                <a:gd name="f112" fmla="val 5255703"/>
                <a:gd name="f113" fmla="val 8835999"/>
                <a:gd name="f114" fmla="val 5237303"/>
                <a:gd name="f115" fmla="val 8860407"/>
                <a:gd name="f116" fmla="val 5218291"/>
                <a:gd name="f117" fmla="val 8883571"/>
                <a:gd name="f118" fmla="val 5198479"/>
                <a:gd name="f119" fmla="val 8929900"/>
                <a:gd name="f120" fmla="val 5158856"/>
                <a:gd name="f121" fmla="val 8971258"/>
                <a:gd name="f122" fmla="val 5116315"/>
                <a:gd name="f123" fmla="val 9006651"/>
                <a:gd name="f124" fmla="val 5070527"/>
                <a:gd name="f125" fmla="val 9015351"/>
                <a:gd name="f126" fmla="val 5059328"/>
                <a:gd name="f127" fmla="val 9024398"/>
                <a:gd name="f128" fmla="val 5046857"/>
                <a:gd name="f129" fmla="val 9033494"/>
                <a:gd name="f130" fmla="val 5034105"/>
                <a:gd name="f131" fmla="val 9040305"/>
                <a:gd name="f132" fmla="val 5024551"/>
                <a:gd name="f133" fmla="val 9046568"/>
                <a:gd name="f134" fmla="val 5015281"/>
                <a:gd name="f135" fmla="val 9050743"/>
                <a:gd name="f136" fmla="val 5009163"/>
                <a:gd name="f137" fmla="val 9054819"/>
                <a:gd name="f138" fmla="val 5002952"/>
                <a:gd name="f139" fmla="val 9058846"/>
                <a:gd name="f140" fmla="val 4996645"/>
                <a:gd name="f141" fmla="val 9075002"/>
                <a:gd name="f142" fmla="val 4971517"/>
                <a:gd name="f143" fmla="val 9090212"/>
                <a:gd name="f144" fmla="val 4945305"/>
                <a:gd name="f145" fmla="val 9104529"/>
                <a:gd name="f146" fmla="val 4918105"/>
                <a:gd name="f147" fmla="val 9133211"/>
                <a:gd name="f148" fmla="val 4863752"/>
                <a:gd name="f149" fmla="val 9158313"/>
                <a:gd name="f150" fmla="val 4805447"/>
                <a:gd name="f151" fmla="val 9181081"/>
                <a:gd name="f152" fmla="val 4744694"/>
                <a:gd name="f153" fmla="val 9203748"/>
                <a:gd name="f154" fmla="val 4684178"/>
                <a:gd name="f155" fmla="val 9223383"/>
                <a:gd name="f156" fmla="val 4621778"/>
                <a:gd name="f157" fmla="val 9240731"/>
                <a:gd name="f158" fmla="val 4557872"/>
                <a:gd name="f159" fmla="val 9249481"/>
                <a:gd name="f160" fmla="val 4525966"/>
                <a:gd name="f161" fmla="val 9257682"/>
                <a:gd name="f162" fmla="val 4493684"/>
                <a:gd name="f163" fmla="val 9265388"/>
                <a:gd name="f164" fmla="val 4461073"/>
                <a:gd name="f165" fmla="val 9269215"/>
                <a:gd name="f166" fmla="val 4444744"/>
                <a:gd name="f167" fmla="val 9272943"/>
                <a:gd name="f168" fmla="val 4428367"/>
                <a:gd name="f169" fmla="val 9276571"/>
                <a:gd name="f170" fmla="val 4411943"/>
                <a:gd name="f171" fmla="val 9281841"/>
                <a:gd name="f172" fmla="val 4387379"/>
                <a:gd name="f173" fmla="val 9286513"/>
                <a:gd name="f174" fmla="val 4364838"/>
                <a:gd name="f175" fmla="val 9296754"/>
                <a:gd name="f176" fmla="val 4312038"/>
                <a:gd name="f177" fmla="val 9301029"/>
                <a:gd name="f178" fmla="val 4289074"/>
                <a:gd name="f179" fmla="val 9302818"/>
                <a:gd name="f180" fmla="val 4278581"/>
                <a:gd name="f181" fmla="val 9304658"/>
                <a:gd name="f182" fmla="val 4266816"/>
                <a:gd name="f183" fmla="val 9312810"/>
                <a:gd name="f184" fmla="val 4215945"/>
                <a:gd name="f185" fmla="val 9316887"/>
                <a:gd name="f186" fmla="val 4190486"/>
                <a:gd name="f187" fmla="val 9318923"/>
                <a:gd name="f188" fmla="val 4177780"/>
                <a:gd name="f189" fmla="val 9319570"/>
                <a:gd name="f190" fmla="val 4173546"/>
                <a:gd name="f191" fmla="val 9319969"/>
                <a:gd name="f192" fmla="val 4169169"/>
                <a:gd name="f193" fmla="val 9320515"/>
                <a:gd name="f194" fmla="val 4164886"/>
                <a:gd name="f195" fmla="val 9332445"/>
                <a:gd name="f196" fmla="val 4064981"/>
                <a:gd name="f197" fmla="val 9333836"/>
                <a:gd name="f198" fmla="val 4052370"/>
                <a:gd name="f199" fmla="val 9334880"/>
                <a:gd name="f200" fmla="val 4036888"/>
                <a:gd name="f201" fmla="val 9336173"/>
                <a:gd name="f202" fmla="val 4018676"/>
                <a:gd name="f203" fmla="val 9340199"/>
                <a:gd name="f204" fmla="val 3965171"/>
                <a:gd name="f205" fmla="val 9345071"/>
                <a:gd name="f206" fmla="val 3899806"/>
                <a:gd name="f207" fmla="val 9347358"/>
                <a:gd name="f208" fmla="val 3832983"/>
                <a:gd name="f209" fmla="val 9347557"/>
                <a:gd name="f210" fmla="val 3765972"/>
                <a:gd name="f211" fmla="val 9347656"/>
                <a:gd name="f212" fmla="val 3732420"/>
                <a:gd name="f213" fmla="val 9347209"/>
                <a:gd name="f214" fmla="val 3698773"/>
                <a:gd name="f215" fmla="val 9346364"/>
                <a:gd name="f216" fmla="val 3664938"/>
                <a:gd name="f217" fmla="val 9344921"/>
                <a:gd name="f218" fmla="val 3615243"/>
                <a:gd name="f219" fmla="val 9344524"/>
                <a:gd name="f220" fmla="val 3603526"/>
                <a:gd name="f221" fmla="val 9343728"/>
                <a:gd name="f222" fmla="val 3590774"/>
                <a:gd name="f223" fmla="val 9342188"/>
                <a:gd name="f224" fmla="val 3565268"/>
                <a:gd name="f225" fmla="val 9339056"/>
                <a:gd name="f226" fmla="val 3514256"/>
                <a:gd name="f227" fmla="val 9337914"/>
                <a:gd name="f228" fmla="val 3497221"/>
                <a:gd name="f229" fmla="val 9335874"/>
                <a:gd name="f230" fmla="val 3480138"/>
                <a:gd name="f231" fmla="val 9334334"/>
                <a:gd name="f232" fmla="val 3463057"/>
                <a:gd name="f233" fmla="val 9329363"/>
                <a:gd name="f234" fmla="val 3411810"/>
                <a:gd name="f235" fmla="val 9328319"/>
                <a:gd name="f236" fmla="val 3400657"/>
                <a:gd name="f237" fmla="val 9327177"/>
                <a:gd name="f238" fmla="val 3390116"/>
                <a:gd name="f239" fmla="val 9324293"/>
                <a:gd name="f240" fmla="val 3366774"/>
                <a:gd name="f241" fmla="val 9320763"/>
                <a:gd name="f242" fmla="val 3340329"/>
                <a:gd name="f243" fmla="val 9317184"/>
                <a:gd name="f244" fmla="val 3311245"/>
                <a:gd name="f245" fmla="val 9315594"/>
                <a:gd name="f246" fmla="val 3296893"/>
                <a:gd name="f247" fmla="val 9313506"/>
                <a:gd name="f248" fmla="val 3282306"/>
                <a:gd name="f249" fmla="val 9311021"/>
                <a:gd name="f250" fmla="val 3266211"/>
                <a:gd name="f251" fmla="val 9302719"/>
                <a:gd name="f252" fmla="val 3215717"/>
                <a:gd name="f253" fmla="val 9299936"/>
                <a:gd name="f254" fmla="val 3199059"/>
                <a:gd name="f255" fmla="val 9297003"/>
                <a:gd name="f256" fmla="val 3182400"/>
                <a:gd name="f257" fmla="val 9293970"/>
                <a:gd name="f258" fmla="val 3165789"/>
                <a:gd name="f259" fmla="val 9281891"/>
                <a:gd name="f260" fmla="val 3099295"/>
                <a:gd name="f261" fmla="val 9267674"/>
                <a:gd name="f262" fmla="val 3033084"/>
                <a:gd name="f263" fmla="val 9252065"/>
                <a:gd name="f264" fmla="val 2967107"/>
                <a:gd name="f265" fmla="val 9244261"/>
                <a:gd name="f266" fmla="val 2934167"/>
                <a:gd name="f267" fmla="val 9235959"/>
                <a:gd name="f268" fmla="val 2901273"/>
                <a:gd name="f269" fmla="val 9227211"/>
                <a:gd name="f270" fmla="val 2868473"/>
                <a:gd name="f271" fmla="val 9220699"/>
                <a:gd name="f272" fmla="val 2844426"/>
                <a:gd name="f273" fmla="val 9213740"/>
                <a:gd name="f274" fmla="val 2820191"/>
                <a:gd name="f275" fmla="val 9209216"/>
                <a:gd name="f276" fmla="val 2804049"/>
                <a:gd name="f277" fmla="val 9204345"/>
                <a:gd name="f278" fmla="val 2787768"/>
                <a:gd name="f279" fmla="val 9199374"/>
                <a:gd name="f280" fmla="val 2771438"/>
                <a:gd name="f281" fmla="val 9159855"/>
                <a:gd name="f282" fmla="val 2641086"/>
                <a:gd name="f283" fmla="val 9114272"/>
                <a:gd name="f284" fmla="val 2512099"/>
                <a:gd name="f285" fmla="val 9061829"/>
                <a:gd name="f286" fmla="val 2385418"/>
                <a:gd name="f287" fmla="val 9035582"/>
                <a:gd name="f288" fmla="val 2322077"/>
                <a:gd name="f289" fmla="val 9008043"/>
                <a:gd name="f290" fmla="val 2259160"/>
                <a:gd name="f291" fmla="val 8978865"/>
                <a:gd name="f292" fmla="val 2196855"/>
                <a:gd name="f293" fmla="val 8956694"/>
                <a:gd name="f294" fmla="val 2150219"/>
                <a:gd name="f295" fmla="val 8934176"/>
                <a:gd name="f296" fmla="val 2103914"/>
                <a:gd name="f297" fmla="val 8918915"/>
                <a:gd name="f298" fmla="val 2073091"/>
                <a:gd name="f299" fmla="val 8903157"/>
                <a:gd name="f300" fmla="val 2042032"/>
                <a:gd name="f301" fmla="val 8887151"/>
                <a:gd name="f302" fmla="val 2011350"/>
                <a:gd name="f303" fmla="val 8854988"/>
                <a:gd name="f304" fmla="val 1949891"/>
                <a:gd name="f305" fmla="val 8822082"/>
                <a:gd name="f306" fmla="val 1888810"/>
                <a:gd name="f307" fmla="val 8787533"/>
                <a:gd name="f308" fmla="val 1828527"/>
                <a:gd name="f309" fmla="val 8761485"/>
                <a:gd name="f310" fmla="val 1783398"/>
                <a:gd name="f311" fmla="val 8734791"/>
                <a:gd name="f312" fmla="val 1737893"/>
                <a:gd name="f313" fmla="val 8717047"/>
                <a:gd name="f314" fmla="val 1707823"/>
                <a:gd name="f315" fmla="val 8699200"/>
                <a:gd name="f316" fmla="val 1678363"/>
                <a:gd name="f317" fmla="val 8680808"/>
                <a:gd name="f318" fmla="val 1648812"/>
                <a:gd name="f319" fmla="val 8644322"/>
                <a:gd name="f320" fmla="val 1589658"/>
                <a:gd name="f321" fmla="val 8606194"/>
                <a:gd name="f322" fmla="val 1531118"/>
                <a:gd name="f323" fmla="val 8567024"/>
                <a:gd name="f324" fmla="val 1472906"/>
                <a:gd name="f325" fmla="val 8537446"/>
                <a:gd name="f326" fmla="val 1429330"/>
                <a:gd name="f327" fmla="val 8507423"/>
                <a:gd name="f328" fmla="val 1385896"/>
                <a:gd name="f329" fmla="val 8487390"/>
                <a:gd name="f330" fmla="val 1357284"/>
                <a:gd name="f331" fmla="val 8467158"/>
                <a:gd name="f332" fmla="val 1328719"/>
                <a:gd name="f333" fmla="val 8446529"/>
                <a:gd name="f334" fmla="val 1300295"/>
                <a:gd name="f335" fmla="val 8405271"/>
                <a:gd name="f336" fmla="val 1243496"/>
                <a:gd name="f337" fmla="val 8362718"/>
                <a:gd name="f338" fmla="val 1187120"/>
                <a:gd name="f339" fmla="val 8319224"/>
                <a:gd name="f340" fmla="val 1131026"/>
                <a:gd name="f341" fmla="val 8286366"/>
                <a:gd name="f342" fmla="val 1089050"/>
                <a:gd name="f343" fmla="val 8270161"/>
                <a:gd name="f344" fmla="val 1068439"/>
                <a:gd name="f345" fmla="val 8253856"/>
                <a:gd name="f346" fmla="val 1048156"/>
                <a:gd name="f347" fmla="val 8231636"/>
                <a:gd name="f348" fmla="val 1020675"/>
                <a:gd name="f349" fmla="val 8209117"/>
                <a:gd name="f350" fmla="val 993381"/>
                <a:gd name="f351" fmla="val 8186352"/>
                <a:gd name="f352" fmla="val 966275"/>
                <a:gd name="f353" fmla="val 8140917"/>
                <a:gd name="f354" fmla="val 911922"/>
                <a:gd name="f355" fmla="val 8094240"/>
                <a:gd name="f356" fmla="val 858417"/>
                <a:gd name="f357" fmla="val 8046768"/>
                <a:gd name="f358" fmla="val 805429"/>
                <a:gd name="f359" fmla="val 8010927"/>
                <a:gd name="f360" fmla="val 765853"/>
                <a:gd name="f361" fmla="val 7974788"/>
                <a:gd name="f362" fmla="val 726653"/>
                <a:gd name="f363" fmla="val 7950382"/>
                <a:gd name="f364" fmla="val 700489"/>
                <a:gd name="f365" fmla="val 7925824"/>
                <a:gd name="f366" fmla="val 674465"/>
                <a:gd name="f367" fmla="val 7901070"/>
                <a:gd name="f368" fmla="val 648724"/>
                <a:gd name="f369" fmla="val 7851510"/>
                <a:gd name="f370" fmla="val 597289"/>
                <a:gd name="f371" fmla="val 7801404"/>
                <a:gd name="f372" fmla="val 546514"/>
                <a:gd name="f373" fmla="val 7750054"/>
                <a:gd name="f374" fmla="val 497008"/>
                <a:gd name="f375" fmla="val 7698902"/>
                <a:gd name="f376" fmla="val 447644"/>
                <a:gd name="f377" fmla="val 7645913"/>
                <a:gd name="f378" fmla="val 398938"/>
                <a:gd name="f379" fmla="val 7592277"/>
                <a:gd name="f380" fmla="val 351221"/>
                <a:gd name="f381" fmla="val 7484856"/>
                <a:gd name="f382" fmla="val 255786"/>
                <a:gd name="f383" fmla="val 7373308"/>
                <a:gd name="f384" fmla="val 164304"/>
                <a:gd name="f385" fmla="val 7257734"/>
                <a:gd name="f386" fmla="val 76964"/>
                <a:gd name="f387" fmla="val 1886601"/>
                <a:gd name="f388" fmla="val 2292926"/>
                <a:gd name="f389" fmla="val 2135542"/>
                <a:gd name="f390" fmla="val 117781"/>
                <a:gd name="f391" fmla="val 2078998"/>
                <a:gd name="f392" fmla="val 162280"/>
                <a:gd name="f393" fmla="val 2023659"/>
                <a:gd name="f394" fmla="val 208045"/>
                <a:gd name="f395" fmla="val 1969576"/>
                <a:gd name="f396" fmla="val 254986"/>
                <a:gd name="f397" fmla="val 1861309"/>
                <a:gd name="f398" fmla="val 348820"/>
                <a:gd name="f399" fmla="val 1758064"/>
                <a:gd name="f400" fmla="val 447314"/>
                <a:gd name="f401" fmla="val 1659938"/>
                <a:gd name="f402" fmla="val 549855"/>
                <a:gd name="f403" fmla="val 1266987"/>
                <a:gd name="f404" fmla="val 960346"/>
                <a:gd name="f405" fmla="val 953820"/>
                <a:gd name="f406" fmla="val 1431495"/>
                <a:gd name="f407" fmla="val 729383"/>
                <a:gd name="f408" fmla="val 1936480"/>
                <a:gd name="f409" fmla="val 673260"/>
                <a:gd name="f410" fmla="val 2062362"/>
                <a:gd name="f411" fmla="val 622855"/>
                <a:gd name="f412" fmla="val 2190972"/>
                <a:gd name="f413" fmla="val 578465"/>
                <a:gd name="f414" fmla="val 2320807"/>
                <a:gd name="f415" fmla="val 534125"/>
                <a:gd name="f416" fmla="val 2450687"/>
                <a:gd name="f417" fmla="val 496147"/>
                <a:gd name="f418" fmla="val 2582216"/>
                <a:gd name="f419" fmla="val 465080"/>
                <a:gd name="f420" fmla="val 2714875"/>
                <a:gd name="f421" fmla="val 449769"/>
                <a:gd name="f422" fmla="val 2780991"/>
                <a:gd name="f423" fmla="val 435850"/>
                <a:gd name="f424" fmla="val 2848191"/>
                <a:gd name="f425" fmla="val 423820"/>
                <a:gd name="f426" fmla="val 2915436"/>
                <a:gd name="f427" fmla="val 411840"/>
                <a:gd name="f428" fmla="val 2982731"/>
                <a:gd name="f429" fmla="val 401054"/>
                <a:gd name="f430" fmla="val 3050260"/>
                <a:gd name="f431" fmla="val 392355"/>
                <a:gd name="f432" fmla="val 3118071"/>
                <a:gd name="f433" fmla="val 374509"/>
                <a:gd name="f434" fmla="val 3253646"/>
                <a:gd name="f435" fmla="val 363424"/>
                <a:gd name="f436" fmla="val 3389880"/>
                <a:gd name="f437" fmla="val 358801"/>
                <a:gd name="f438" fmla="val 3526915"/>
                <a:gd name="f439" fmla="val 349009"/>
                <a:gd name="f440" fmla="val 3800843"/>
                <a:gd name="f441" fmla="val 366357"/>
                <a:gd name="f442" fmla="val 4075570"/>
                <a:gd name="f443" fmla="val 410350"/>
                <a:gd name="f444" fmla="val 4348226"/>
                <a:gd name="f445" fmla="val 421286"/>
                <a:gd name="f446" fmla="val 4416132"/>
                <a:gd name="f447" fmla="val 434209"/>
                <a:gd name="f448" fmla="val 4483660"/>
                <a:gd name="f449" fmla="val 449022"/>
                <a:gd name="f450" fmla="val 4551049"/>
                <a:gd name="f451" fmla="val 463737"/>
                <a:gd name="f452" fmla="val 4618436"/>
                <a:gd name="f453" fmla="val 480389"/>
                <a:gd name="f454" fmla="val 4685588"/>
                <a:gd name="f455" fmla="val 498882"/>
                <a:gd name="f456" fmla="val 4752365"/>
                <a:gd name="f457" fmla="val 517373"/>
                <a:gd name="f458" fmla="val 4819141"/>
                <a:gd name="f459" fmla="val 537704"/>
                <a:gd name="f460" fmla="val 4885635"/>
                <a:gd name="f461" fmla="val 559775"/>
                <a:gd name="f462" fmla="val 4951657"/>
                <a:gd name="f463" fmla="val 581946"/>
                <a:gd name="f464" fmla="val 5017775"/>
                <a:gd name="f465" fmla="val 605358"/>
                <a:gd name="f466" fmla="val 5083375"/>
                <a:gd name="f467" fmla="val 631406"/>
                <a:gd name="f468" fmla="val 5147986"/>
                <a:gd name="f469" fmla="val 734055"/>
                <a:gd name="f470" fmla="val 5407608"/>
                <a:gd name="f471" fmla="val 865188"/>
                <a:gd name="f472" fmla="val 5658570"/>
                <a:gd name="f473" fmla="val 1023461"/>
                <a:gd name="f474" fmla="val 5893957"/>
                <a:gd name="f475" fmla="val 1181487"/>
                <a:gd name="f476" fmla="val 6129578"/>
                <a:gd name="f477" fmla="val 1367051"/>
                <a:gd name="f478" fmla="val 6349247"/>
                <a:gd name="f479" fmla="val 1575880"/>
                <a:gd name="f480" fmla="val 6547646"/>
                <a:gd name="f481" fmla="val 1680269"/>
                <a:gd name="f482" fmla="val 6646916"/>
                <a:gd name="f483" fmla="val 1790338"/>
                <a:gd name="f484" fmla="val 6740939"/>
                <a:gd name="f485" fmla="val 1905228"/>
                <a:gd name="f486" fmla="val 6829468"/>
                <a:gd name="f487" fmla="val 1944230"/>
                <a:gd name="f488" fmla="val 1372541"/>
                <a:gd name="f489" fmla="val 1115251"/>
                <a:gd name="f490" fmla="val 418530"/>
                <a:gd name="f491" fmla="val 691856"/>
                <a:gd name="f492" fmla="val 1777294"/>
                <a:gd name="f493" fmla="+- 0 0 -90"/>
                <a:gd name="f494" fmla="*/ f3 1 9767847"/>
                <a:gd name="f495" fmla="*/ f4 1 6858000"/>
                <a:gd name="f496" fmla="val f5"/>
                <a:gd name="f497" fmla="val f6"/>
                <a:gd name="f498" fmla="val f7"/>
                <a:gd name="f499" fmla="*/ f493 f0 1"/>
                <a:gd name="f500" fmla="+- f498 0 f496"/>
                <a:gd name="f501" fmla="+- f497 0 f496"/>
                <a:gd name="f502" fmla="*/ f499 1 f2"/>
                <a:gd name="f503" fmla="*/ f501 1 9767847"/>
                <a:gd name="f504" fmla="*/ f500 1 6858000"/>
                <a:gd name="f505" fmla="*/ 7151367 f501 1"/>
                <a:gd name="f506" fmla="*/ 0 f500 1"/>
                <a:gd name="f507" fmla="*/ 7881247 f501 1"/>
                <a:gd name="f508" fmla="*/ 7990553 f501 1"/>
                <a:gd name="f509" fmla="*/ 81317 f500 1"/>
                <a:gd name="f510" fmla="*/ 9767847 f501 1"/>
                <a:gd name="f511" fmla="*/ 3649031 f500 1"/>
                <a:gd name="f512" fmla="*/ 8652597 f501 1"/>
                <a:gd name="f513" fmla="*/ 6590005 f500 1"/>
                <a:gd name="f514" fmla="*/ 8395306 f501 1"/>
                <a:gd name="f515" fmla="*/ 6858000 f500 1"/>
                <a:gd name="f516" fmla="*/ 6762603 f501 1"/>
                <a:gd name="f517" fmla="*/ 6765962 f501 1"/>
                <a:gd name="f518" fmla="*/ 6854844 f500 1"/>
                <a:gd name="f519" fmla="*/ 6804586 f501 1"/>
                <a:gd name="f520" fmla="*/ 6817103 f500 1"/>
                <a:gd name="f521" fmla="*/ 6881735 f501 1"/>
                <a:gd name="f522" fmla="*/ 6741197 f500 1"/>
                <a:gd name="f523" fmla="*/ 6958883 f501 1"/>
                <a:gd name="f524" fmla="*/ 6664822 f500 1"/>
                <a:gd name="f525" fmla="*/ 7267925 f501 1"/>
                <a:gd name="f526" fmla="*/ 6355694 f500 1"/>
                <a:gd name="f527" fmla="*/ 7424360 f501 1"/>
                <a:gd name="f528" fmla="*/ 6200685 f500 1"/>
                <a:gd name="f529" fmla="*/ 7504938 f501 1"/>
                <a:gd name="f530" fmla="*/ 6122708 f500 1"/>
                <a:gd name="f531" fmla="*/ 7546396 f501 1"/>
                <a:gd name="f532" fmla="*/ 6083697 f500 1"/>
                <a:gd name="f533" fmla="*/ 7588002 f501 1"/>
                <a:gd name="f534" fmla="*/ 6045532 f500 1"/>
                <a:gd name="f535" fmla="*/ 7631000 f501 1"/>
                <a:gd name="f536" fmla="*/ 6006709 f500 1"/>
                <a:gd name="f537" fmla="*/ 7675440 f501 1"/>
                <a:gd name="f538" fmla="*/ 5968309 f500 1"/>
                <a:gd name="f539" fmla="*/ 7720626 f501 1"/>
                <a:gd name="f540" fmla="*/ 5930851 f500 1"/>
                <a:gd name="f541" fmla="*/ 7766458 f501 1"/>
                <a:gd name="f542" fmla="*/ 5894334 f500 1"/>
                <a:gd name="f543" fmla="*/ 7955254 f501 1"/>
                <a:gd name="f544" fmla="*/ 5756828 f500 1"/>
                <a:gd name="f545" fmla="*/ 8352678 f501 1"/>
                <a:gd name="f546" fmla="*/ 5517630 f500 1"/>
                <a:gd name="f547" fmla="*/ 8451350 f501 1"/>
                <a:gd name="f548" fmla="*/ 5465254 f500 1"/>
                <a:gd name="f549" fmla="*/ 8548532 f501 1"/>
                <a:gd name="f550" fmla="*/ 5413395 f500 1"/>
                <a:gd name="f551" fmla="*/ 8729473 f501 1"/>
                <a:gd name="f552" fmla="*/ 5309961 f500 1"/>
                <a:gd name="f553" fmla="*/ 8770781 f501 1"/>
                <a:gd name="f554" fmla="*/ 5283232 f500 1"/>
                <a:gd name="f555" fmla="*/ 8790964 f501 1"/>
                <a:gd name="f556" fmla="*/ 5269492 f500 1"/>
                <a:gd name="f557" fmla="*/ 8810499 f501 1"/>
                <a:gd name="f558" fmla="*/ 5255703 f500 1"/>
                <a:gd name="f559" fmla="*/ 8883571 f501 1"/>
                <a:gd name="f560" fmla="*/ 5198479 f500 1"/>
                <a:gd name="f561" fmla="*/ 9006651 f501 1"/>
                <a:gd name="f562" fmla="*/ 5070527 f500 1"/>
                <a:gd name="f563" fmla="*/ 9033494 f501 1"/>
                <a:gd name="f564" fmla="*/ 5034105 f500 1"/>
                <a:gd name="f565" fmla="*/ 9040305 f501 1"/>
                <a:gd name="f566" fmla="*/ 5024551 f500 1"/>
                <a:gd name="f567" fmla="*/ 9046568 f501 1"/>
                <a:gd name="f568" fmla="*/ 5015281 f500 1"/>
                <a:gd name="f569" fmla="*/ 9058846 f501 1"/>
                <a:gd name="f570" fmla="*/ 4996645 f500 1"/>
                <a:gd name="f571" fmla="*/ 9104529 f501 1"/>
                <a:gd name="f572" fmla="*/ 4918105 f500 1"/>
                <a:gd name="f573" fmla="*/ 9181081 f501 1"/>
                <a:gd name="f574" fmla="*/ 4744694 f500 1"/>
                <a:gd name="f575" fmla="*/ 9240731 f501 1"/>
                <a:gd name="f576" fmla="*/ 4557872 f500 1"/>
                <a:gd name="f577" fmla="*/ 9265388 f501 1"/>
                <a:gd name="f578" fmla="*/ 4461073 f500 1"/>
                <a:gd name="f579" fmla="*/ 9276571 f501 1"/>
                <a:gd name="f580" fmla="*/ 4411943 f500 1"/>
                <a:gd name="f581" fmla="*/ 9281841 f501 1"/>
                <a:gd name="f582" fmla="*/ 4387379 f500 1"/>
                <a:gd name="f583" fmla="*/ 9286513 f501 1"/>
                <a:gd name="f584" fmla="*/ 4364838 f500 1"/>
                <a:gd name="f585" fmla="*/ 9296754 f501 1"/>
                <a:gd name="f586" fmla="*/ 4312038 f500 1"/>
                <a:gd name="f587" fmla="*/ 9301029 f501 1"/>
                <a:gd name="f588" fmla="*/ 4289074 f500 1"/>
                <a:gd name="f589" fmla="*/ 9302818 f501 1"/>
                <a:gd name="f590" fmla="*/ 4278581 f500 1"/>
                <a:gd name="f591" fmla="*/ 9304658 f501 1"/>
                <a:gd name="f592" fmla="*/ 4266816 f500 1"/>
                <a:gd name="f593" fmla="*/ 9312810 f501 1"/>
                <a:gd name="f594" fmla="*/ 4215945 f500 1"/>
                <a:gd name="f595" fmla="*/ 9316887 f501 1"/>
                <a:gd name="f596" fmla="*/ 4190486 f500 1"/>
                <a:gd name="f597" fmla="*/ 9318923 f501 1"/>
                <a:gd name="f598" fmla="*/ 4177780 f500 1"/>
                <a:gd name="f599" fmla="*/ 9320515 f501 1"/>
                <a:gd name="f600" fmla="*/ 4164886 f500 1"/>
                <a:gd name="f601" fmla="*/ 9332445 f501 1"/>
                <a:gd name="f602" fmla="*/ 4064981 f500 1"/>
                <a:gd name="f603" fmla="*/ 9336173 f501 1"/>
                <a:gd name="f604" fmla="*/ 4018676 f500 1"/>
                <a:gd name="f605" fmla="*/ 9340199 f501 1"/>
                <a:gd name="f606" fmla="*/ 3965171 f500 1"/>
                <a:gd name="f607" fmla="*/ 9347557 f501 1"/>
                <a:gd name="f608" fmla="*/ 3765972 f500 1"/>
                <a:gd name="f609" fmla="*/ 9346364 f501 1"/>
                <a:gd name="f610" fmla="*/ 3664938 f500 1"/>
                <a:gd name="f611" fmla="*/ 9344921 f501 1"/>
                <a:gd name="f612" fmla="*/ 3615243 f500 1"/>
                <a:gd name="f613" fmla="*/ 9344524 f501 1"/>
                <a:gd name="f614" fmla="*/ 3603526 f500 1"/>
                <a:gd name="f615" fmla="*/ 9343728 f501 1"/>
                <a:gd name="f616" fmla="*/ 3590774 f500 1"/>
                <a:gd name="f617" fmla="*/ 9342188 f501 1"/>
                <a:gd name="f618" fmla="*/ 3565268 f500 1"/>
                <a:gd name="f619" fmla="*/ 9339056 f501 1"/>
                <a:gd name="f620" fmla="*/ 3514256 f500 1"/>
                <a:gd name="f621" fmla="*/ 9334334 f501 1"/>
                <a:gd name="f622" fmla="*/ 3463057 f500 1"/>
                <a:gd name="f623" fmla="*/ 9329363 f501 1"/>
                <a:gd name="f624" fmla="*/ 3411810 f500 1"/>
                <a:gd name="f625" fmla="*/ 9328319 f501 1"/>
                <a:gd name="f626" fmla="*/ 3400657 f500 1"/>
                <a:gd name="f627" fmla="*/ 9327177 f501 1"/>
                <a:gd name="f628" fmla="*/ 3390116 f500 1"/>
                <a:gd name="f629" fmla="*/ 9324293 f501 1"/>
                <a:gd name="f630" fmla="*/ 3366774 f500 1"/>
                <a:gd name="f631" fmla="*/ 9320763 f501 1"/>
                <a:gd name="f632" fmla="*/ 3340329 f500 1"/>
                <a:gd name="f633" fmla="*/ 9317184 f501 1"/>
                <a:gd name="f634" fmla="*/ 3311245 f500 1"/>
                <a:gd name="f635" fmla="*/ 9311021 f501 1"/>
                <a:gd name="f636" fmla="*/ 3266211 f500 1"/>
                <a:gd name="f637" fmla="*/ 9302719 f501 1"/>
                <a:gd name="f638" fmla="*/ 3215717 f500 1"/>
                <a:gd name="f639" fmla="*/ 9293970 f501 1"/>
                <a:gd name="f640" fmla="*/ 3165789 f500 1"/>
                <a:gd name="f641" fmla="*/ 9252065 f501 1"/>
                <a:gd name="f642" fmla="*/ 2967107 f500 1"/>
                <a:gd name="f643" fmla="*/ 9227211 f501 1"/>
                <a:gd name="f644" fmla="*/ 2868473 f500 1"/>
                <a:gd name="f645" fmla="*/ 9220699 f501 1"/>
                <a:gd name="f646" fmla="*/ 2844426 f500 1"/>
                <a:gd name="f647" fmla="*/ 9213740 f501 1"/>
                <a:gd name="f648" fmla="*/ 2820191 f500 1"/>
                <a:gd name="f649" fmla="*/ 9199374 f501 1"/>
                <a:gd name="f650" fmla="*/ 2771438 f500 1"/>
                <a:gd name="f651" fmla="*/ 9061829 f501 1"/>
                <a:gd name="f652" fmla="*/ 2385418 f500 1"/>
                <a:gd name="f653" fmla="*/ 8978865 f501 1"/>
                <a:gd name="f654" fmla="*/ 2196855 f500 1"/>
                <a:gd name="f655" fmla="*/ 8956694 f501 1"/>
                <a:gd name="f656" fmla="*/ 2150219 f500 1"/>
                <a:gd name="f657" fmla="*/ 8934176 f501 1"/>
                <a:gd name="f658" fmla="*/ 2103914 f500 1"/>
                <a:gd name="f659" fmla="*/ 8887151 f501 1"/>
                <a:gd name="f660" fmla="*/ 2011350 f500 1"/>
                <a:gd name="f661" fmla="*/ 8787533 f501 1"/>
                <a:gd name="f662" fmla="*/ 1828527 f500 1"/>
                <a:gd name="f663" fmla="*/ 8761485 f501 1"/>
                <a:gd name="f664" fmla="*/ 1783398 f500 1"/>
                <a:gd name="f665" fmla="*/ 8734791 f501 1"/>
                <a:gd name="f666" fmla="*/ 1737893 f500 1"/>
                <a:gd name="f667" fmla="*/ 8680808 f501 1"/>
                <a:gd name="f668" fmla="*/ 1648812 f500 1"/>
                <a:gd name="f669" fmla="*/ 8567024 f501 1"/>
                <a:gd name="f670" fmla="*/ 1472906 f500 1"/>
                <a:gd name="f671" fmla="*/ 8537446 f501 1"/>
                <a:gd name="f672" fmla="*/ 1429330 f500 1"/>
                <a:gd name="f673" fmla="*/ 8507423 f501 1"/>
                <a:gd name="f674" fmla="*/ 1385896 f500 1"/>
                <a:gd name="f675" fmla="*/ 8446529 f501 1"/>
                <a:gd name="f676" fmla="*/ 1300295 f500 1"/>
                <a:gd name="f677" fmla="*/ 8319224 f501 1"/>
                <a:gd name="f678" fmla="*/ 1131026 f500 1"/>
                <a:gd name="f679" fmla="*/ 8286366 f501 1"/>
                <a:gd name="f680" fmla="*/ 1089050 f500 1"/>
                <a:gd name="f681" fmla="*/ 8270161 f501 1"/>
                <a:gd name="f682" fmla="*/ 1068439 f500 1"/>
                <a:gd name="f683" fmla="*/ 8253856 f501 1"/>
                <a:gd name="f684" fmla="*/ 1048156 f500 1"/>
                <a:gd name="f685" fmla="*/ 8186352 f501 1"/>
                <a:gd name="f686" fmla="*/ 966275 f500 1"/>
                <a:gd name="f687" fmla="*/ 8046768 f501 1"/>
                <a:gd name="f688" fmla="*/ 805429 f500 1"/>
                <a:gd name="f689" fmla="*/ 8010927 f501 1"/>
                <a:gd name="f690" fmla="*/ 765853 f500 1"/>
                <a:gd name="f691" fmla="*/ 7974788 f501 1"/>
                <a:gd name="f692" fmla="*/ 726653 f500 1"/>
                <a:gd name="f693" fmla="*/ 7901070 f501 1"/>
                <a:gd name="f694" fmla="*/ 648724 f500 1"/>
                <a:gd name="f695" fmla="*/ 7750054 f501 1"/>
                <a:gd name="f696" fmla="*/ 497008 f500 1"/>
                <a:gd name="f697" fmla="*/ 7592277 f501 1"/>
                <a:gd name="f698" fmla="*/ 351221 f500 1"/>
                <a:gd name="f699" fmla="*/ 7257734 f501 1"/>
                <a:gd name="f700" fmla="*/ 76964 f500 1"/>
                <a:gd name="f701" fmla="*/ 1886601 f501 1"/>
                <a:gd name="f702" fmla="*/ 2292926 f501 1"/>
                <a:gd name="f703" fmla="*/ 2135542 f501 1"/>
                <a:gd name="f704" fmla="*/ 117781 f500 1"/>
                <a:gd name="f705" fmla="*/ 1969576 f501 1"/>
                <a:gd name="f706" fmla="*/ 254986 f500 1"/>
                <a:gd name="f707" fmla="*/ 1659938 f501 1"/>
                <a:gd name="f708" fmla="*/ 549855 f500 1"/>
                <a:gd name="f709" fmla="*/ 729383 f501 1"/>
                <a:gd name="f710" fmla="*/ 1936480 f500 1"/>
                <a:gd name="f711" fmla="*/ 578465 f501 1"/>
                <a:gd name="f712" fmla="*/ 2320807 f500 1"/>
                <a:gd name="f713" fmla="*/ 465080 f501 1"/>
                <a:gd name="f714" fmla="*/ 2714875 f500 1"/>
                <a:gd name="f715" fmla="*/ 423820 f501 1"/>
                <a:gd name="f716" fmla="*/ 2915436 f500 1"/>
                <a:gd name="f717" fmla="*/ 392355 f501 1"/>
                <a:gd name="f718" fmla="*/ 3118071 f500 1"/>
                <a:gd name="f719" fmla="*/ 358801 f501 1"/>
                <a:gd name="f720" fmla="*/ 3526915 f500 1"/>
                <a:gd name="f721" fmla="*/ 410350 f501 1"/>
                <a:gd name="f722" fmla="*/ 4348226 f500 1"/>
                <a:gd name="f723" fmla="*/ 449022 f501 1"/>
                <a:gd name="f724" fmla="*/ 4551049 f500 1"/>
                <a:gd name="f725" fmla="*/ 498882 f501 1"/>
                <a:gd name="f726" fmla="*/ 4752365 f500 1"/>
                <a:gd name="f727" fmla="*/ 559775 f501 1"/>
                <a:gd name="f728" fmla="*/ 4951657 f500 1"/>
                <a:gd name="f729" fmla="*/ 631406 f501 1"/>
                <a:gd name="f730" fmla="*/ 5147986 f500 1"/>
                <a:gd name="f731" fmla="*/ 1023461 f501 1"/>
                <a:gd name="f732" fmla="*/ 5893957 f500 1"/>
                <a:gd name="f733" fmla="*/ 1575880 f501 1"/>
                <a:gd name="f734" fmla="*/ 6547646 f500 1"/>
                <a:gd name="f735" fmla="*/ 1905228 f501 1"/>
                <a:gd name="f736" fmla="*/ 6829468 f500 1"/>
                <a:gd name="f737" fmla="*/ 1944230 f501 1"/>
                <a:gd name="f738" fmla="*/ 1372541 f501 1"/>
                <a:gd name="f739" fmla="*/ 1115251 f501 1"/>
                <a:gd name="f740" fmla="*/ 0 f501 1"/>
                <a:gd name="f741" fmla="*/ 1777294 f501 1"/>
                <a:gd name="f742" fmla="+- f502 0 f1"/>
                <a:gd name="f743" fmla="*/ f505 1 9767847"/>
                <a:gd name="f744" fmla="*/ f506 1 6858000"/>
                <a:gd name="f745" fmla="*/ f507 1 9767847"/>
                <a:gd name="f746" fmla="*/ f508 1 9767847"/>
                <a:gd name="f747" fmla="*/ f509 1 6858000"/>
                <a:gd name="f748" fmla="*/ f510 1 9767847"/>
                <a:gd name="f749" fmla="*/ f511 1 6858000"/>
                <a:gd name="f750" fmla="*/ f512 1 9767847"/>
                <a:gd name="f751" fmla="*/ f513 1 6858000"/>
                <a:gd name="f752" fmla="*/ f514 1 9767847"/>
                <a:gd name="f753" fmla="*/ f515 1 6858000"/>
                <a:gd name="f754" fmla="*/ f516 1 9767847"/>
                <a:gd name="f755" fmla="*/ f517 1 9767847"/>
                <a:gd name="f756" fmla="*/ f518 1 6858000"/>
                <a:gd name="f757" fmla="*/ f519 1 9767847"/>
                <a:gd name="f758" fmla="*/ f520 1 6858000"/>
                <a:gd name="f759" fmla="*/ f521 1 9767847"/>
                <a:gd name="f760" fmla="*/ f522 1 6858000"/>
                <a:gd name="f761" fmla="*/ f523 1 9767847"/>
                <a:gd name="f762" fmla="*/ f524 1 6858000"/>
                <a:gd name="f763" fmla="*/ f525 1 9767847"/>
                <a:gd name="f764" fmla="*/ f526 1 6858000"/>
                <a:gd name="f765" fmla="*/ f527 1 9767847"/>
                <a:gd name="f766" fmla="*/ f528 1 6858000"/>
                <a:gd name="f767" fmla="*/ f529 1 9767847"/>
                <a:gd name="f768" fmla="*/ f530 1 6858000"/>
                <a:gd name="f769" fmla="*/ f531 1 9767847"/>
                <a:gd name="f770" fmla="*/ f532 1 6858000"/>
                <a:gd name="f771" fmla="*/ f533 1 9767847"/>
                <a:gd name="f772" fmla="*/ f534 1 6858000"/>
                <a:gd name="f773" fmla="*/ f535 1 9767847"/>
                <a:gd name="f774" fmla="*/ f536 1 6858000"/>
                <a:gd name="f775" fmla="*/ f537 1 9767847"/>
                <a:gd name="f776" fmla="*/ f538 1 6858000"/>
                <a:gd name="f777" fmla="*/ f539 1 9767847"/>
                <a:gd name="f778" fmla="*/ f540 1 6858000"/>
                <a:gd name="f779" fmla="*/ f541 1 9767847"/>
                <a:gd name="f780" fmla="*/ f542 1 6858000"/>
                <a:gd name="f781" fmla="*/ f543 1 9767847"/>
                <a:gd name="f782" fmla="*/ f544 1 6858000"/>
                <a:gd name="f783" fmla="*/ f545 1 9767847"/>
                <a:gd name="f784" fmla="*/ f546 1 6858000"/>
                <a:gd name="f785" fmla="*/ f547 1 9767847"/>
                <a:gd name="f786" fmla="*/ f548 1 6858000"/>
                <a:gd name="f787" fmla="*/ f549 1 9767847"/>
                <a:gd name="f788" fmla="*/ f550 1 6858000"/>
                <a:gd name="f789" fmla="*/ f551 1 9767847"/>
                <a:gd name="f790" fmla="*/ f552 1 6858000"/>
                <a:gd name="f791" fmla="*/ f553 1 9767847"/>
                <a:gd name="f792" fmla="*/ f554 1 6858000"/>
                <a:gd name="f793" fmla="*/ f555 1 9767847"/>
                <a:gd name="f794" fmla="*/ f556 1 6858000"/>
                <a:gd name="f795" fmla="*/ f557 1 9767847"/>
                <a:gd name="f796" fmla="*/ f558 1 6858000"/>
                <a:gd name="f797" fmla="*/ f559 1 9767847"/>
                <a:gd name="f798" fmla="*/ f560 1 6858000"/>
                <a:gd name="f799" fmla="*/ f561 1 9767847"/>
                <a:gd name="f800" fmla="*/ f562 1 6858000"/>
                <a:gd name="f801" fmla="*/ f563 1 9767847"/>
                <a:gd name="f802" fmla="*/ f564 1 6858000"/>
                <a:gd name="f803" fmla="*/ f565 1 9767847"/>
                <a:gd name="f804" fmla="*/ f566 1 6858000"/>
                <a:gd name="f805" fmla="*/ f567 1 9767847"/>
                <a:gd name="f806" fmla="*/ f568 1 6858000"/>
                <a:gd name="f807" fmla="*/ f569 1 9767847"/>
                <a:gd name="f808" fmla="*/ f570 1 6858000"/>
                <a:gd name="f809" fmla="*/ f571 1 9767847"/>
                <a:gd name="f810" fmla="*/ f572 1 6858000"/>
                <a:gd name="f811" fmla="*/ f573 1 9767847"/>
                <a:gd name="f812" fmla="*/ f574 1 6858000"/>
                <a:gd name="f813" fmla="*/ f575 1 9767847"/>
                <a:gd name="f814" fmla="*/ f576 1 6858000"/>
                <a:gd name="f815" fmla="*/ f577 1 9767847"/>
                <a:gd name="f816" fmla="*/ f578 1 6858000"/>
                <a:gd name="f817" fmla="*/ f579 1 9767847"/>
                <a:gd name="f818" fmla="*/ f580 1 6858000"/>
                <a:gd name="f819" fmla="*/ f581 1 9767847"/>
                <a:gd name="f820" fmla="*/ f582 1 6858000"/>
                <a:gd name="f821" fmla="*/ f583 1 9767847"/>
                <a:gd name="f822" fmla="*/ f584 1 6858000"/>
                <a:gd name="f823" fmla="*/ f585 1 9767847"/>
                <a:gd name="f824" fmla="*/ f586 1 6858000"/>
                <a:gd name="f825" fmla="*/ f587 1 9767847"/>
                <a:gd name="f826" fmla="*/ f588 1 6858000"/>
                <a:gd name="f827" fmla="*/ f589 1 9767847"/>
                <a:gd name="f828" fmla="*/ f590 1 6858000"/>
                <a:gd name="f829" fmla="*/ f591 1 9767847"/>
                <a:gd name="f830" fmla="*/ f592 1 6858000"/>
                <a:gd name="f831" fmla="*/ f593 1 9767847"/>
                <a:gd name="f832" fmla="*/ f594 1 6858000"/>
                <a:gd name="f833" fmla="*/ f595 1 9767847"/>
                <a:gd name="f834" fmla="*/ f596 1 6858000"/>
                <a:gd name="f835" fmla="*/ f597 1 9767847"/>
                <a:gd name="f836" fmla="*/ f598 1 6858000"/>
                <a:gd name="f837" fmla="*/ f599 1 9767847"/>
                <a:gd name="f838" fmla="*/ f600 1 6858000"/>
                <a:gd name="f839" fmla="*/ f601 1 9767847"/>
                <a:gd name="f840" fmla="*/ f602 1 6858000"/>
                <a:gd name="f841" fmla="*/ f603 1 9767847"/>
                <a:gd name="f842" fmla="*/ f604 1 6858000"/>
                <a:gd name="f843" fmla="*/ f605 1 9767847"/>
                <a:gd name="f844" fmla="*/ f606 1 6858000"/>
                <a:gd name="f845" fmla="*/ f607 1 9767847"/>
                <a:gd name="f846" fmla="*/ f608 1 6858000"/>
                <a:gd name="f847" fmla="*/ f609 1 9767847"/>
                <a:gd name="f848" fmla="*/ f610 1 6858000"/>
                <a:gd name="f849" fmla="*/ f611 1 9767847"/>
                <a:gd name="f850" fmla="*/ f612 1 6858000"/>
                <a:gd name="f851" fmla="*/ f613 1 9767847"/>
                <a:gd name="f852" fmla="*/ f614 1 6858000"/>
                <a:gd name="f853" fmla="*/ f615 1 9767847"/>
                <a:gd name="f854" fmla="*/ f616 1 6858000"/>
                <a:gd name="f855" fmla="*/ f617 1 9767847"/>
                <a:gd name="f856" fmla="*/ f618 1 6858000"/>
                <a:gd name="f857" fmla="*/ f619 1 9767847"/>
                <a:gd name="f858" fmla="*/ f620 1 6858000"/>
                <a:gd name="f859" fmla="*/ f621 1 9767847"/>
                <a:gd name="f860" fmla="*/ f622 1 6858000"/>
                <a:gd name="f861" fmla="*/ f623 1 9767847"/>
                <a:gd name="f862" fmla="*/ f624 1 6858000"/>
                <a:gd name="f863" fmla="*/ f625 1 9767847"/>
                <a:gd name="f864" fmla="*/ f626 1 6858000"/>
                <a:gd name="f865" fmla="*/ f627 1 9767847"/>
                <a:gd name="f866" fmla="*/ f628 1 6858000"/>
                <a:gd name="f867" fmla="*/ f629 1 9767847"/>
                <a:gd name="f868" fmla="*/ f630 1 6858000"/>
                <a:gd name="f869" fmla="*/ f631 1 9767847"/>
                <a:gd name="f870" fmla="*/ f632 1 6858000"/>
                <a:gd name="f871" fmla="*/ f633 1 9767847"/>
                <a:gd name="f872" fmla="*/ f634 1 6858000"/>
                <a:gd name="f873" fmla="*/ f635 1 9767847"/>
                <a:gd name="f874" fmla="*/ f636 1 6858000"/>
                <a:gd name="f875" fmla="*/ f637 1 9767847"/>
                <a:gd name="f876" fmla="*/ f638 1 6858000"/>
                <a:gd name="f877" fmla="*/ f639 1 9767847"/>
                <a:gd name="f878" fmla="*/ f640 1 6858000"/>
                <a:gd name="f879" fmla="*/ f641 1 9767847"/>
                <a:gd name="f880" fmla="*/ f642 1 6858000"/>
                <a:gd name="f881" fmla="*/ f643 1 9767847"/>
                <a:gd name="f882" fmla="*/ f644 1 6858000"/>
                <a:gd name="f883" fmla="*/ f645 1 9767847"/>
                <a:gd name="f884" fmla="*/ f646 1 6858000"/>
                <a:gd name="f885" fmla="*/ f647 1 9767847"/>
                <a:gd name="f886" fmla="*/ f648 1 6858000"/>
                <a:gd name="f887" fmla="*/ f649 1 9767847"/>
                <a:gd name="f888" fmla="*/ f650 1 6858000"/>
                <a:gd name="f889" fmla="*/ f651 1 9767847"/>
                <a:gd name="f890" fmla="*/ f652 1 6858000"/>
                <a:gd name="f891" fmla="*/ f653 1 9767847"/>
                <a:gd name="f892" fmla="*/ f654 1 6858000"/>
                <a:gd name="f893" fmla="*/ f655 1 9767847"/>
                <a:gd name="f894" fmla="*/ f656 1 6858000"/>
                <a:gd name="f895" fmla="*/ f657 1 9767847"/>
                <a:gd name="f896" fmla="*/ f658 1 6858000"/>
                <a:gd name="f897" fmla="*/ f659 1 9767847"/>
                <a:gd name="f898" fmla="*/ f660 1 6858000"/>
                <a:gd name="f899" fmla="*/ f661 1 9767847"/>
                <a:gd name="f900" fmla="*/ f662 1 6858000"/>
                <a:gd name="f901" fmla="*/ f663 1 9767847"/>
                <a:gd name="f902" fmla="*/ f664 1 6858000"/>
                <a:gd name="f903" fmla="*/ f665 1 9767847"/>
                <a:gd name="f904" fmla="*/ f666 1 6858000"/>
                <a:gd name="f905" fmla="*/ f667 1 9767847"/>
                <a:gd name="f906" fmla="*/ f668 1 6858000"/>
                <a:gd name="f907" fmla="*/ f669 1 9767847"/>
                <a:gd name="f908" fmla="*/ f670 1 6858000"/>
                <a:gd name="f909" fmla="*/ f671 1 9767847"/>
                <a:gd name="f910" fmla="*/ f672 1 6858000"/>
                <a:gd name="f911" fmla="*/ f673 1 9767847"/>
                <a:gd name="f912" fmla="*/ f674 1 6858000"/>
                <a:gd name="f913" fmla="*/ f675 1 9767847"/>
                <a:gd name="f914" fmla="*/ f676 1 6858000"/>
                <a:gd name="f915" fmla="*/ f677 1 9767847"/>
                <a:gd name="f916" fmla="*/ f678 1 6858000"/>
                <a:gd name="f917" fmla="*/ f679 1 9767847"/>
                <a:gd name="f918" fmla="*/ f680 1 6858000"/>
                <a:gd name="f919" fmla="*/ f681 1 9767847"/>
                <a:gd name="f920" fmla="*/ f682 1 6858000"/>
                <a:gd name="f921" fmla="*/ f683 1 9767847"/>
                <a:gd name="f922" fmla="*/ f684 1 6858000"/>
                <a:gd name="f923" fmla="*/ f685 1 9767847"/>
                <a:gd name="f924" fmla="*/ f686 1 6858000"/>
                <a:gd name="f925" fmla="*/ f687 1 9767847"/>
                <a:gd name="f926" fmla="*/ f688 1 6858000"/>
                <a:gd name="f927" fmla="*/ f689 1 9767847"/>
                <a:gd name="f928" fmla="*/ f690 1 6858000"/>
                <a:gd name="f929" fmla="*/ f691 1 9767847"/>
                <a:gd name="f930" fmla="*/ f692 1 6858000"/>
                <a:gd name="f931" fmla="*/ f693 1 9767847"/>
                <a:gd name="f932" fmla="*/ f694 1 6858000"/>
                <a:gd name="f933" fmla="*/ f695 1 9767847"/>
                <a:gd name="f934" fmla="*/ f696 1 6858000"/>
                <a:gd name="f935" fmla="*/ f697 1 9767847"/>
                <a:gd name="f936" fmla="*/ f698 1 6858000"/>
                <a:gd name="f937" fmla="*/ f699 1 9767847"/>
                <a:gd name="f938" fmla="*/ f700 1 6858000"/>
                <a:gd name="f939" fmla="*/ f701 1 9767847"/>
                <a:gd name="f940" fmla="*/ f702 1 9767847"/>
                <a:gd name="f941" fmla="*/ f703 1 9767847"/>
                <a:gd name="f942" fmla="*/ f704 1 6858000"/>
                <a:gd name="f943" fmla="*/ f705 1 9767847"/>
                <a:gd name="f944" fmla="*/ f706 1 6858000"/>
                <a:gd name="f945" fmla="*/ f707 1 9767847"/>
                <a:gd name="f946" fmla="*/ f708 1 6858000"/>
                <a:gd name="f947" fmla="*/ f709 1 9767847"/>
                <a:gd name="f948" fmla="*/ f710 1 6858000"/>
                <a:gd name="f949" fmla="*/ f711 1 9767847"/>
                <a:gd name="f950" fmla="*/ f712 1 6858000"/>
                <a:gd name="f951" fmla="*/ f713 1 9767847"/>
                <a:gd name="f952" fmla="*/ f714 1 6858000"/>
                <a:gd name="f953" fmla="*/ f715 1 9767847"/>
                <a:gd name="f954" fmla="*/ f716 1 6858000"/>
                <a:gd name="f955" fmla="*/ f717 1 9767847"/>
                <a:gd name="f956" fmla="*/ f718 1 6858000"/>
                <a:gd name="f957" fmla="*/ f719 1 9767847"/>
                <a:gd name="f958" fmla="*/ f720 1 6858000"/>
                <a:gd name="f959" fmla="*/ f721 1 9767847"/>
                <a:gd name="f960" fmla="*/ f722 1 6858000"/>
                <a:gd name="f961" fmla="*/ f723 1 9767847"/>
                <a:gd name="f962" fmla="*/ f724 1 6858000"/>
                <a:gd name="f963" fmla="*/ f725 1 9767847"/>
                <a:gd name="f964" fmla="*/ f726 1 6858000"/>
                <a:gd name="f965" fmla="*/ f727 1 9767847"/>
                <a:gd name="f966" fmla="*/ f728 1 6858000"/>
                <a:gd name="f967" fmla="*/ f729 1 9767847"/>
                <a:gd name="f968" fmla="*/ f730 1 6858000"/>
                <a:gd name="f969" fmla="*/ f731 1 9767847"/>
                <a:gd name="f970" fmla="*/ f732 1 6858000"/>
                <a:gd name="f971" fmla="*/ f733 1 9767847"/>
                <a:gd name="f972" fmla="*/ f734 1 6858000"/>
                <a:gd name="f973" fmla="*/ f735 1 9767847"/>
                <a:gd name="f974" fmla="*/ f736 1 6858000"/>
                <a:gd name="f975" fmla="*/ f737 1 9767847"/>
                <a:gd name="f976" fmla="*/ f738 1 9767847"/>
                <a:gd name="f977" fmla="*/ f739 1 9767847"/>
                <a:gd name="f978" fmla="*/ f740 1 9767847"/>
                <a:gd name="f979" fmla="*/ f741 1 9767847"/>
                <a:gd name="f980" fmla="*/ f496 1 f503"/>
                <a:gd name="f981" fmla="*/ f497 1 f503"/>
                <a:gd name="f982" fmla="*/ f496 1 f504"/>
                <a:gd name="f983" fmla="*/ f498 1 f504"/>
                <a:gd name="f984" fmla="*/ f743 1 f503"/>
                <a:gd name="f985" fmla="*/ f744 1 f504"/>
                <a:gd name="f986" fmla="*/ f745 1 f503"/>
                <a:gd name="f987" fmla="*/ f746 1 f503"/>
                <a:gd name="f988" fmla="*/ f747 1 f504"/>
                <a:gd name="f989" fmla="*/ f748 1 f503"/>
                <a:gd name="f990" fmla="*/ f749 1 f504"/>
                <a:gd name="f991" fmla="*/ f750 1 f503"/>
                <a:gd name="f992" fmla="*/ f751 1 f504"/>
                <a:gd name="f993" fmla="*/ f752 1 f503"/>
                <a:gd name="f994" fmla="*/ f753 1 f504"/>
                <a:gd name="f995" fmla="*/ f754 1 f503"/>
                <a:gd name="f996" fmla="*/ f755 1 f503"/>
                <a:gd name="f997" fmla="*/ f756 1 f504"/>
                <a:gd name="f998" fmla="*/ f757 1 f503"/>
                <a:gd name="f999" fmla="*/ f758 1 f504"/>
                <a:gd name="f1000" fmla="*/ f759 1 f503"/>
                <a:gd name="f1001" fmla="*/ f760 1 f504"/>
                <a:gd name="f1002" fmla="*/ f761 1 f503"/>
                <a:gd name="f1003" fmla="*/ f762 1 f504"/>
                <a:gd name="f1004" fmla="*/ f763 1 f503"/>
                <a:gd name="f1005" fmla="*/ f764 1 f504"/>
                <a:gd name="f1006" fmla="*/ f765 1 f503"/>
                <a:gd name="f1007" fmla="*/ f766 1 f504"/>
                <a:gd name="f1008" fmla="*/ f767 1 f503"/>
                <a:gd name="f1009" fmla="*/ f768 1 f504"/>
                <a:gd name="f1010" fmla="*/ f769 1 f503"/>
                <a:gd name="f1011" fmla="*/ f770 1 f504"/>
                <a:gd name="f1012" fmla="*/ f771 1 f503"/>
                <a:gd name="f1013" fmla="*/ f772 1 f504"/>
                <a:gd name="f1014" fmla="*/ f773 1 f503"/>
                <a:gd name="f1015" fmla="*/ f774 1 f504"/>
                <a:gd name="f1016" fmla="*/ f775 1 f503"/>
                <a:gd name="f1017" fmla="*/ f776 1 f504"/>
                <a:gd name="f1018" fmla="*/ f777 1 f503"/>
                <a:gd name="f1019" fmla="*/ f778 1 f504"/>
                <a:gd name="f1020" fmla="*/ f779 1 f503"/>
                <a:gd name="f1021" fmla="*/ f780 1 f504"/>
                <a:gd name="f1022" fmla="*/ f781 1 f503"/>
                <a:gd name="f1023" fmla="*/ f782 1 f504"/>
                <a:gd name="f1024" fmla="*/ f783 1 f503"/>
                <a:gd name="f1025" fmla="*/ f784 1 f504"/>
                <a:gd name="f1026" fmla="*/ f785 1 f503"/>
                <a:gd name="f1027" fmla="*/ f786 1 f504"/>
                <a:gd name="f1028" fmla="*/ f787 1 f503"/>
                <a:gd name="f1029" fmla="*/ f788 1 f504"/>
                <a:gd name="f1030" fmla="*/ f789 1 f503"/>
                <a:gd name="f1031" fmla="*/ f790 1 f504"/>
                <a:gd name="f1032" fmla="*/ f791 1 f503"/>
                <a:gd name="f1033" fmla="*/ f792 1 f504"/>
                <a:gd name="f1034" fmla="*/ f793 1 f503"/>
                <a:gd name="f1035" fmla="*/ f794 1 f504"/>
                <a:gd name="f1036" fmla="*/ f795 1 f503"/>
                <a:gd name="f1037" fmla="*/ f796 1 f504"/>
                <a:gd name="f1038" fmla="*/ f797 1 f503"/>
                <a:gd name="f1039" fmla="*/ f798 1 f504"/>
                <a:gd name="f1040" fmla="*/ f799 1 f503"/>
                <a:gd name="f1041" fmla="*/ f800 1 f504"/>
                <a:gd name="f1042" fmla="*/ f801 1 f503"/>
                <a:gd name="f1043" fmla="*/ f802 1 f504"/>
                <a:gd name="f1044" fmla="*/ f803 1 f503"/>
                <a:gd name="f1045" fmla="*/ f804 1 f504"/>
                <a:gd name="f1046" fmla="*/ f805 1 f503"/>
                <a:gd name="f1047" fmla="*/ f806 1 f504"/>
                <a:gd name="f1048" fmla="*/ f807 1 f503"/>
                <a:gd name="f1049" fmla="*/ f808 1 f504"/>
                <a:gd name="f1050" fmla="*/ f809 1 f503"/>
                <a:gd name="f1051" fmla="*/ f810 1 f504"/>
                <a:gd name="f1052" fmla="*/ f811 1 f503"/>
                <a:gd name="f1053" fmla="*/ f812 1 f504"/>
                <a:gd name="f1054" fmla="*/ f813 1 f503"/>
                <a:gd name="f1055" fmla="*/ f814 1 f504"/>
                <a:gd name="f1056" fmla="*/ f815 1 f503"/>
                <a:gd name="f1057" fmla="*/ f816 1 f504"/>
                <a:gd name="f1058" fmla="*/ f817 1 f503"/>
                <a:gd name="f1059" fmla="*/ f818 1 f504"/>
                <a:gd name="f1060" fmla="*/ f819 1 f503"/>
                <a:gd name="f1061" fmla="*/ f820 1 f504"/>
                <a:gd name="f1062" fmla="*/ f821 1 f503"/>
                <a:gd name="f1063" fmla="*/ f822 1 f504"/>
                <a:gd name="f1064" fmla="*/ f823 1 f503"/>
                <a:gd name="f1065" fmla="*/ f824 1 f504"/>
                <a:gd name="f1066" fmla="*/ f825 1 f503"/>
                <a:gd name="f1067" fmla="*/ f826 1 f504"/>
                <a:gd name="f1068" fmla="*/ f827 1 f503"/>
                <a:gd name="f1069" fmla="*/ f828 1 f504"/>
                <a:gd name="f1070" fmla="*/ f829 1 f503"/>
                <a:gd name="f1071" fmla="*/ f830 1 f504"/>
                <a:gd name="f1072" fmla="*/ f831 1 f503"/>
                <a:gd name="f1073" fmla="*/ f832 1 f504"/>
                <a:gd name="f1074" fmla="*/ f833 1 f503"/>
                <a:gd name="f1075" fmla="*/ f834 1 f504"/>
                <a:gd name="f1076" fmla="*/ f835 1 f503"/>
                <a:gd name="f1077" fmla="*/ f836 1 f504"/>
                <a:gd name="f1078" fmla="*/ f837 1 f503"/>
                <a:gd name="f1079" fmla="*/ f838 1 f504"/>
                <a:gd name="f1080" fmla="*/ f839 1 f503"/>
                <a:gd name="f1081" fmla="*/ f840 1 f504"/>
                <a:gd name="f1082" fmla="*/ f841 1 f503"/>
                <a:gd name="f1083" fmla="*/ f842 1 f504"/>
                <a:gd name="f1084" fmla="*/ f843 1 f503"/>
                <a:gd name="f1085" fmla="*/ f844 1 f504"/>
                <a:gd name="f1086" fmla="*/ f845 1 f503"/>
                <a:gd name="f1087" fmla="*/ f846 1 f504"/>
                <a:gd name="f1088" fmla="*/ f847 1 f503"/>
                <a:gd name="f1089" fmla="*/ f848 1 f504"/>
                <a:gd name="f1090" fmla="*/ f849 1 f503"/>
                <a:gd name="f1091" fmla="*/ f850 1 f504"/>
                <a:gd name="f1092" fmla="*/ f851 1 f503"/>
                <a:gd name="f1093" fmla="*/ f852 1 f504"/>
                <a:gd name="f1094" fmla="*/ f853 1 f503"/>
                <a:gd name="f1095" fmla="*/ f854 1 f504"/>
                <a:gd name="f1096" fmla="*/ f855 1 f503"/>
                <a:gd name="f1097" fmla="*/ f856 1 f504"/>
                <a:gd name="f1098" fmla="*/ f857 1 f503"/>
                <a:gd name="f1099" fmla="*/ f858 1 f504"/>
                <a:gd name="f1100" fmla="*/ f859 1 f503"/>
                <a:gd name="f1101" fmla="*/ f860 1 f504"/>
                <a:gd name="f1102" fmla="*/ f861 1 f503"/>
                <a:gd name="f1103" fmla="*/ f862 1 f504"/>
                <a:gd name="f1104" fmla="*/ f863 1 f503"/>
                <a:gd name="f1105" fmla="*/ f864 1 f504"/>
                <a:gd name="f1106" fmla="*/ f865 1 f503"/>
                <a:gd name="f1107" fmla="*/ f866 1 f504"/>
                <a:gd name="f1108" fmla="*/ f867 1 f503"/>
                <a:gd name="f1109" fmla="*/ f868 1 f504"/>
                <a:gd name="f1110" fmla="*/ f869 1 f503"/>
                <a:gd name="f1111" fmla="*/ f870 1 f504"/>
                <a:gd name="f1112" fmla="*/ f871 1 f503"/>
                <a:gd name="f1113" fmla="*/ f872 1 f504"/>
                <a:gd name="f1114" fmla="*/ f873 1 f503"/>
                <a:gd name="f1115" fmla="*/ f874 1 f504"/>
                <a:gd name="f1116" fmla="*/ f875 1 f503"/>
                <a:gd name="f1117" fmla="*/ f876 1 f504"/>
                <a:gd name="f1118" fmla="*/ f877 1 f503"/>
                <a:gd name="f1119" fmla="*/ f878 1 f504"/>
                <a:gd name="f1120" fmla="*/ f879 1 f503"/>
                <a:gd name="f1121" fmla="*/ f880 1 f504"/>
                <a:gd name="f1122" fmla="*/ f881 1 f503"/>
                <a:gd name="f1123" fmla="*/ f882 1 f504"/>
                <a:gd name="f1124" fmla="*/ f883 1 f503"/>
                <a:gd name="f1125" fmla="*/ f884 1 f504"/>
                <a:gd name="f1126" fmla="*/ f885 1 f503"/>
                <a:gd name="f1127" fmla="*/ f886 1 f504"/>
                <a:gd name="f1128" fmla="*/ f887 1 f503"/>
                <a:gd name="f1129" fmla="*/ f888 1 f504"/>
                <a:gd name="f1130" fmla="*/ f889 1 f503"/>
                <a:gd name="f1131" fmla="*/ f890 1 f504"/>
                <a:gd name="f1132" fmla="*/ f891 1 f503"/>
                <a:gd name="f1133" fmla="*/ f892 1 f504"/>
                <a:gd name="f1134" fmla="*/ f893 1 f503"/>
                <a:gd name="f1135" fmla="*/ f894 1 f504"/>
                <a:gd name="f1136" fmla="*/ f895 1 f503"/>
                <a:gd name="f1137" fmla="*/ f896 1 f504"/>
                <a:gd name="f1138" fmla="*/ f897 1 f503"/>
                <a:gd name="f1139" fmla="*/ f898 1 f504"/>
                <a:gd name="f1140" fmla="*/ f899 1 f503"/>
                <a:gd name="f1141" fmla="*/ f900 1 f504"/>
                <a:gd name="f1142" fmla="*/ f901 1 f503"/>
                <a:gd name="f1143" fmla="*/ f902 1 f504"/>
                <a:gd name="f1144" fmla="*/ f903 1 f503"/>
                <a:gd name="f1145" fmla="*/ f904 1 f504"/>
                <a:gd name="f1146" fmla="*/ f905 1 f503"/>
                <a:gd name="f1147" fmla="*/ f906 1 f504"/>
                <a:gd name="f1148" fmla="*/ f907 1 f503"/>
                <a:gd name="f1149" fmla="*/ f908 1 f504"/>
                <a:gd name="f1150" fmla="*/ f909 1 f503"/>
                <a:gd name="f1151" fmla="*/ f910 1 f504"/>
                <a:gd name="f1152" fmla="*/ f911 1 f503"/>
                <a:gd name="f1153" fmla="*/ f912 1 f504"/>
                <a:gd name="f1154" fmla="*/ f913 1 f503"/>
                <a:gd name="f1155" fmla="*/ f914 1 f504"/>
                <a:gd name="f1156" fmla="*/ f915 1 f503"/>
                <a:gd name="f1157" fmla="*/ f916 1 f504"/>
                <a:gd name="f1158" fmla="*/ f917 1 f503"/>
                <a:gd name="f1159" fmla="*/ f918 1 f504"/>
                <a:gd name="f1160" fmla="*/ f919 1 f503"/>
                <a:gd name="f1161" fmla="*/ f920 1 f504"/>
                <a:gd name="f1162" fmla="*/ f921 1 f503"/>
                <a:gd name="f1163" fmla="*/ f922 1 f504"/>
                <a:gd name="f1164" fmla="*/ f923 1 f503"/>
                <a:gd name="f1165" fmla="*/ f924 1 f504"/>
                <a:gd name="f1166" fmla="*/ f925 1 f503"/>
                <a:gd name="f1167" fmla="*/ f926 1 f504"/>
                <a:gd name="f1168" fmla="*/ f927 1 f503"/>
                <a:gd name="f1169" fmla="*/ f928 1 f504"/>
                <a:gd name="f1170" fmla="*/ f929 1 f503"/>
                <a:gd name="f1171" fmla="*/ f930 1 f504"/>
                <a:gd name="f1172" fmla="*/ f931 1 f503"/>
                <a:gd name="f1173" fmla="*/ f932 1 f504"/>
                <a:gd name="f1174" fmla="*/ f933 1 f503"/>
                <a:gd name="f1175" fmla="*/ f934 1 f504"/>
                <a:gd name="f1176" fmla="*/ f935 1 f503"/>
                <a:gd name="f1177" fmla="*/ f936 1 f504"/>
                <a:gd name="f1178" fmla="*/ f937 1 f503"/>
                <a:gd name="f1179" fmla="*/ f938 1 f504"/>
                <a:gd name="f1180" fmla="*/ f939 1 f503"/>
                <a:gd name="f1181" fmla="*/ f940 1 f503"/>
                <a:gd name="f1182" fmla="*/ f941 1 f503"/>
                <a:gd name="f1183" fmla="*/ f942 1 f504"/>
                <a:gd name="f1184" fmla="*/ f943 1 f503"/>
                <a:gd name="f1185" fmla="*/ f944 1 f504"/>
                <a:gd name="f1186" fmla="*/ f945 1 f503"/>
                <a:gd name="f1187" fmla="*/ f946 1 f504"/>
                <a:gd name="f1188" fmla="*/ f947 1 f503"/>
                <a:gd name="f1189" fmla="*/ f948 1 f504"/>
                <a:gd name="f1190" fmla="*/ f949 1 f503"/>
                <a:gd name="f1191" fmla="*/ f950 1 f504"/>
                <a:gd name="f1192" fmla="*/ f951 1 f503"/>
                <a:gd name="f1193" fmla="*/ f952 1 f504"/>
                <a:gd name="f1194" fmla="*/ f953 1 f503"/>
                <a:gd name="f1195" fmla="*/ f954 1 f504"/>
                <a:gd name="f1196" fmla="*/ f955 1 f503"/>
                <a:gd name="f1197" fmla="*/ f956 1 f504"/>
                <a:gd name="f1198" fmla="*/ f957 1 f503"/>
                <a:gd name="f1199" fmla="*/ f958 1 f504"/>
                <a:gd name="f1200" fmla="*/ f959 1 f503"/>
                <a:gd name="f1201" fmla="*/ f960 1 f504"/>
                <a:gd name="f1202" fmla="*/ f961 1 f503"/>
                <a:gd name="f1203" fmla="*/ f962 1 f504"/>
                <a:gd name="f1204" fmla="*/ f963 1 f503"/>
                <a:gd name="f1205" fmla="*/ f964 1 f504"/>
                <a:gd name="f1206" fmla="*/ f965 1 f503"/>
                <a:gd name="f1207" fmla="*/ f966 1 f504"/>
                <a:gd name="f1208" fmla="*/ f967 1 f503"/>
                <a:gd name="f1209" fmla="*/ f968 1 f504"/>
                <a:gd name="f1210" fmla="*/ f969 1 f503"/>
                <a:gd name="f1211" fmla="*/ f970 1 f504"/>
                <a:gd name="f1212" fmla="*/ f971 1 f503"/>
                <a:gd name="f1213" fmla="*/ f972 1 f504"/>
                <a:gd name="f1214" fmla="*/ f973 1 f503"/>
                <a:gd name="f1215" fmla="*/ f974 1 f504"/>
                <a:gd name="f1216" fmla="*/ f975 1 f503"/>
                <a:gd name="f1217" fmla="*/ f976 1 f503"/>
                <a:gd name="f1218" fmla="*/ f977 1 f503"/>
                <a:gd name="f1219" fmla="*/ f978 1 f503"/>
                <a:gd name="f1220" fmla="*/ f979 1 f503"/>
                <a:gd name="f1221" fmla="*/ f980 f494 1"/>
                <a:gd name="f1222" fmla="*/ f981 f494 1"/>
                <a:gd name="f1223" fmla="*/ f983 f495 1"/>
                <a:gd name="f1224" fmla="*/ f982 f495 1"/>
                <a:gd name="f1225" fmla="*/ f984 f494 1"/>
                <a:gd name="f1226" fmla="*/ f985 f495 1"/>
                <a:gd name="f1227" fmla="*/ f986 f494 1"/>
                <a:gd name="f1228" fmla="*/ f987 f494 1"/>
                <a:gd name="f1229" fmla="*/ f988 f495 1"/>
                <a:gd name="f1230" fmla="*/ f989 f494 1"/>
                <a:gd name="f1231" fmla="*/ f990 f495 1"/>
                <a:gd name="f1232" fmla="*/ f991 f494 1"/>
                <a:gd name="f1233" fmla="*/ f992 f495 1"/>
                <a:gd name="f1234" fmla="*/ f993 f494 1"/>
                <a:gd name="f1235" fmla="*/ f994 f495 1"/>
                <a:gd name="f1236" fmla="*/ f995 f494 1"/>
                <a:gd name="f1237" fmla="*/ f996 f494 1"/>
                <a:gd name="f1238" fmla="*/ f997 f495 1"/>
                <a:gd name="f1239" fmla="*/ f998 f494 1"/>
                <a:gd name="f1240" fmla="*/ f999 f495 1"/>
                <a:gd name="f1241" fmla="*/ f1000 f494 1"/>
                <a:gd name="f1242" fmla="*/ f1001 f495 1"/>
                <a:gd name="f1243" fmla="*/ f1002 f494 1"/>
                <a:gd name="f1244" fmla="*/ f1003 f495 1"/>
                <a:gd name="f1245" fmla="*/ f1004 f494 1"/>
                <a:gd name="f1246" fmla="*/ f1005 f495 1"/>
                <a:gd name="f1247" fmla="*/ f1006 f494 1"/>
                <a:gd name="f1248" fmla="*/ f1007 f495 1"/>
                <a:gd name="f1249" fmla="*/ f1008 f494 1"/>
                <a:gd name="f1250" fmla="*/ f1009 f495 1"/>
                <a:gd name="f1251" fmla="*/ f1010 f494 1"/>
                <a:gd name="f1252" fmla="*/ f1011 f495 1"/>
                <a:gd name="f1253" fmla="*/ f1012 f494 1"/>
                <a:gd name="f1254" fmla="*/ f1013 f495 1"/>
                <a:gd name="f1255" fmla="*/ f1014 f494 1"/>
                <a:gd name="f1256" fmla="*/ f1015 f495 1"/>
                <a:gd name="f1257" fmla="*/ f1016 f494 1"/>
                <a:gd name="f1258" fmla="*/ f1017 f495 1"/>
                <a:gd name="f1259" fmla="*/ f1018 f494 1"/>
                <a:gd name="f1260" fmla="*/ f1019 f495 1"/>
                <a:gd name="f1261" fmla="*/ f1020 f494 1"/>
                <a:gd name="f1262" fmla="*/ f1021 f495 1"/>
                <a:gd name="f1263" fmla="*/ f1022 f494 1"/>
                <a:gd name="f1264" fmla="*/ f1023 f495 1"/>
                <a:gd name="f1265" fmla="*/ f1024 f494 1"/>
                <a:gd name="f1266" fmla="*/ f1025 f495 1"/>
                <a:gd name="f1267" fmla="*/ f1026 f494 1"/>
                <a:gd name="f1268" fmla="*/ f1027 f495 1"/>
                <a:gd name="f1269" fmla="*/ f1028 f494 1"/>
                <a:gd name="f1270" fmla="*/ f1029 f495 1"/>
                <a:gd name="f1271" fmla="*/ f1030 f494 1"/>
                <a:gd name="f1272" fmla="*/ f1031 f495 1"/>
                <a:gd name="f1273" fmla="*/ f1032 f494 1"/>
                <a:gd name="f1274" fmla="*/ f1033 f495 1"/>
                <a:gd name="f1275" fmla="*/ f1034 f494 1"/>
                <a:gd name="f1276" fmla="*/ f1035 f495 1"/>
                <a:gd name="f1277" fmla="*/ f1036 f494 1"/>
                <a:gd name="f1278" fmla="*/ f1037 f495 1"/>
                <a:gd name="f1279" fmla="*/ f1038 f494 1"/>
                <a:gd name="f1280" fmla="*/ f1039 f495 1"/>
                <a:gd name="f1281" fmla="*/ f1040 f494 1"/>
                <a:gd name="f1282" fmla="*/ f1041 f495 1"/>
                <a:gd name="f1283" fmla="*/ f1042 f494 1"/>
                <a:gd name="f1284" fmla="*/ f1043 f495 1"/>
                <a:gd name="f1285" fmla="*/ f1044 f494 1"/>
                <a:gd name="f1286" fmla="*/ f1045 f495 1"/>
                <a:gd name="f1287" fmla="*/ f1046 f494 1"/>
                <a:gd name="f1288" fmla="*/ f1047 f495 1"/>
                <a:gd name="f1289" fmla="*/ f1048 f494 1"/>
                <a:gd name="f1290" fmla="*/ f1049 f495 1"/>
                <a:gd name="f1291" fmla="*/ f1050 f494 1"/>
                <a:gd name="f1292" fmla="*/ f1051 f495 1"/>
                <a:gd name="f1293" fmla="*/ f1052 f494 1"/>
                <a:gd name="f1294" fmla="*/ f1053 f495 1"/>
                <a:gd name="f1295" fmla="*/ f1054 f494 1"/>
                <a:gd name="f1296" fmla="*/ f1055 f495 1"/>
                <a:gd name="f1297" fmla="*/ f1056 f494 1"/>
                <a:gd name="f1298" fmla="*/ f1057 f495 1"/>
                <a:gd name="f1299" fmla="*/ f1058 f494 1"/>
                <a:gd name="f1300" fmla="*/ f1059 f495 1"/>
                <a:gd name="f1301" fmla="*/ f1060 f494 1"/>
                <a:gd name="f1302" fmla="*/ f1061 f495 1"/>
                <a:gd name="f1303" fmla="*/ f1062 f494 1"/>
                <a:gd name="f1304" fmla="*/ f1063 f495 1"/>
                <a:gd name="f1305" fmla="*/ f1064 f494 1"/>
                <a:gd name="f1306" fmla="*/ f1065 f495 1"/>
                <a:gd name="f1307" fmla="*/ f1066 f494 1"/>
                <a:gd name="f1308" fmla="*/ f1067 f495 1"/>
                <a:gd name="f1309" fmla="*/ f1068 f494 1"/>
                <a:gd name="f1310" fmla="*/ f1069 f495 1"/>
                <a:gd name="f1311" fmla="*/ f1070 f494 1"/>
                <a:gd name="f1312" fmla="*/ f1071 f495 1"/>
                <a:gd name="f1313" fmla="*/ f1072 f494 1"/>
                <a:gd name="f1314" fmla="*/ f1073 f495 1"/>
                <a:gd name="f1315" fmla="*/ f1074 f494 1"/>
                <a:gd name="f1316" fmla="*/ f1075 f495 1"/>
                <a:gd name="f1317" fmla="*/ f1076 f494 1"/>
                <a:gd name="f1318" fmla="*/ f1077 f495 1"/>
                <a:gd name="f1319" fmla="*/ f1078 f494 1"/>
                <a:gd name="f1320" fmla="*/ f1079 f495 1"/>
                <a:gd name="f1321" fmla="*/ f1080 f494 1"/>
                <a:gd name="f1322" fmla="*/ f1081 f495 1"/>
                <a:gd name="f1323" fmla="*/ f1082 f494 1"/>
                <a:gd name="f1324" fmla="*/ f1083 f495 1"/>
                <a:gd name="f1325" fmla="*/ f1084 f494 1"/>
                <a:gd name="f1326" fmla="*/ f1085 f495 1"/>
                <a:gd name="f1327" fmla="*/ f1086 f494 1"/>
                <a:gd name="f1328" fmla="*/ f1087 f495 1"/>
                <a:gd name="f1329" fmla="*/ f1088 f494 1"/>
                <a:gd name="f1330" fmla="*/ f1089 f495 1"/>
                <a:gd name="f1331" fmla="*/ f1090 f494 1"/>
                <a:gd name="f1332" fmla="*/ f1091 f495 1"/>
                <a:gd name="f1333" fmla="*/ f1092 f494 1"/>
                <a:gd name="f1334" fmla="*/ f1093 f495 1"/>
                <a:gd name="f1335" fmla="*/ f1094 f494 1"/>
                <a:gd name="f1336" fmla="*/ f1095 f495 1"/>
                <a:gd name="f1337" fmla="*/ f1096 f494 1"/>
                <a:gd name="f1338" fmla="*/ f1097 f495 1"/>
                <a:gd name="f1339" fmla="*/ f1098 f494 1"/>
                <a:gd name="f1340" fmla="*/ f1099 f495 1"/>
                <a:gd name="f1341" fmla="*/ f1100 f494 1"/>
                <a:gd name="f1342" fmla="*/ f1101 f495 1"/>
                <a:gd name="f1343" fmla="*/ f1102 f494 1"/>
                <a:gd name="f1344" fmla="*/ f1103 f495 1"/>
                <a:gd name="f1345" fmla="*/ f1104 f494 1"/>
                <a:gd name="f1346" fmla="*/ f1105 f495 1"/>
                <a:gd name="f1347" fmla="*/ f1106 f494 1"/>
                <a:gd name="f1348" fmla="*/ f1107 f495 1"/>
                <a:gd name="f1349" fmla="*/ f1108 f494 1"/>
                <a:gd name="f1350" fmla="*/ f1109 f495 1"/>
                <a:gd name="f1351" fmla="*/ f1110 f494 1"/>
                <a:gd name="f1352" fmla="*/ f1111 f495 1"/>
                <a:gd name="f1353" fmla="*/ f1112 f494 1"/>
                <a:gd name="f1354" fmla="*/ f1113 f495 1"/>
                <a:gd name="f1355" fmla="*/ f1114 f494 1"/>
                <a:gd name="f1356" fmla="*/ f1115 f495 1"/>
                <a:gd name="f1357" fmla="*/ f1116 f494 1"/>
                <a:gd name="f1358" fmla="*/ f1117 f495 1"/>
                <a:gd name="f1359" fmla="*/ f1118 f494 1"/>
                <a:gd name="f1360" fmla="*/ f1119 f495 1"/>
                <a:gd name="f1361" fmla="*/ f1120 f494 1"/>
                <a:gd name="f1362" fmla="*/ f1121 f495 1"/>
                <a:gd name="f1363" fmla="*/ f1122 f494 1"/>
                <a:gd name="f1364" fmla="*/ f1123 f495 1"/>
                <a:gd name="f1365" fmla="*/ f1124 f494 1"/>
                <a:gd name="f1366" fmla="*/ f1125 f495 1"/>
                <a:gd name="f1367" fmla="*/ f1126 f494 1"/>
                <a:gd name="f1368" fmla="*/ f1127 f495 1"/>
                <a:gd name="f1369" fmla="*/ f1128 f494 1"/>
                <a:gd name="f1370" fmla="*/ f1129 f495 1"/>
                <a:gd name="f1371" fmla="*/ f1130 f494 1"/>
                <a:gd name="f1372" fmla="*/ f1131 f495 1"/>
                <a:gd name="f1373" fmla="*/ f1132 f494 1"/>
                <a:gd name="f1374" fmla="*/ f1133 f495 1"/>
                <a:gd name="f1375" fmla="*/ f1134 f494 1"/>
                <a:gd name="f1376" fmla="*/ f1135 f495 1"/>
                <a:gd name="f1377" fmla="*/ f1136 f494 1"/>
                <a:gd name="f1378" fmla="*/ f1137 f495 1"/>
                <a:gd name="f1379" fmla="*/ f1138 f494 1"/>
                <a:gd name="f1380" fmla="*/ f1139 f495 1"/>
                <a:gd name="f1381" fmla="*/ f1140 f494 1"/>
                <a:gd name="f1382" fmla="*/ f1141 f495 1"/>
                <a:gd name="f1383" fmla="*/ f1142 f494 1"/>
                <a:gd name="f1384" fmla="*/ f1143 f495 1"/>
                <a:gd name="f1385" fmla="*/ f1144 f494 1"/>
                <a:gd name="f1386" fmla="*/ f1145 f495 1"/>
                <a:gd name="f1387" fmla="*/ f1146 f494 1"/>
                <a:gd name="f1388" fmla="*/ f1147 f495 1"/>
                <a:gd name="f1389" fmla="*/ f1148 f494 1"/>
                <a:gd name="f1390" fmla="*/ f1149 f495 1"/>
                <a:gd name="f1391" fmla="*/ f1150 f494 1"/>
                <a:gd name="f1392" fmla="*/ f1151 f495 1"/>
                <a:gd name="f1393" fmla="*/ f1152 f494 1"/>
                <a:gd name="f1394" fmla="*/ f1153 f495 1"/>
                <a:gd name="f1395" fmla="*/ f1154 f494 1"/>
                <a:gd name="f1396" fmla="*/ f1155 f495 1"/>
                <a:gd name="f1397" fmla="*/ f1156 f494 1"/>
                <a:gd name="f1398" fmla="*/ f1157 f495 1"/>
                <a:gd name="f1399" fmla="*/ f1158 f494 1"/>
                <a:gd name="f1400" fmla="*/ f1159 f495 1"/>
                <a:gd name="f1401" fmla="*/ f1160 f494 1"/>
                <a:gd name="f1402" fmla="*/ f1161 f495 1"/>
                <a:gd name="f1403" fmla="*/ f1162 f494 1"/>
                <a:gd name="f1404" fmla="*/ f1163 f495 1"/>
                <a:gd name="f1405" fmla="*/ f1164 f494 1"/>
                <a:gd name="f1406" fmla="*/ f1165 f495 1"/>
                <a:gd name="f1407" fmla="*/ f1166 f494 1"/>
                <a:gd name="f1408" fmla="*/ f1167 f495 1"/>
                <a:gd name="f1409" fmla="*/ f1168 f494 1"/>
                <a:gd name="f1410" fmla="*/ f1169 f495 1"/>
                <a:gd name="f1411" fmla="*/ f1170 f494 1"/>
                <a:gd name="f1412" fmla="*/ f1171 f495 1"/>
                <a:gd name="f1413" fmla="*/ f1172 f494 1"/>
                <a:gd name="f1414" fmla="*/ f1173 f495 1"/>
                <a:gd name="f1415" fmla="*/ f1174 f494 1"/>
                <a:gd name="f1416" fmla="*/ f1175 f495 1"/>
                <a:gd name="f1417" fmla="*/ f1176 f494 1"/>
                <a:gd name="f1418" fmla="*/ f1177 f495 1"/>
                <a:gd name="f1419" fmla="*/ f1178 f494 1"/>
                <a:gd name="f1420" fmla="*/ f1179 f495 1"/>
                <a:gd name="f1421" fmla="*/ f1180 f494 1"/>
                <a:gd name="f1422" fmla="*/ f1181 f494 1"/>
                <a:gd name="f1423" fmla="*/ f1182 f494 1"/>
                <a:gd name="f1424" fmla="*/ f1183 f495 1"/>
                <a:gd name="f1425" fmla="*/ f1184 f494 1"/>
                <a:gd name="f1426" fmla="*/ f1185 f495 1"/>
                <a:gd name="f1427" fmla="*/ f1186 f494 1"/>
                <a:gd name="f1428" fmla="*/ f1187 f495 1"/>
                <a:gd name="f1429" fmla="*/ f1188 f494 1"/>
                <a:gd name="f1430" fmla="*/ f1189 f495 1"/>
                <a:gd name="f1431" fmla="*/ f1190 f494 1"/>
                <a:gd name="f1432" fmla="*/ f1191 f495 1"/>
                <a:gd name="f1433" fmla="*/ f1192 f494 1"/>
                <a:gd name="f1434" fmla="*/ f1193 f495 1"/>
                <a:gd name="f1435" fmla="*/ f1194 f494 1"/>
                <a:gd name="f1436" fmla="*/ f1195 f495 1"/>
                <a:gd name="f1437" fmla="*/ f1196 f494 1"/>
                <a:gd name="f1438" fmla="*/ f1197 f495 1"/>
                <a:gd name="f1439" fmla="*/ f1198 f494 1"/>
                <a:gd name="f1440" fmla="*/ f1199 f495 1"/>
                <a:gd name="f1441" fmla="*/ f1200 f494 1"/>
                <a:gd name="f1442" fmla="*/ f1201 f495 1"/>
                <a:gd name="f1443" fmla="*/ f1202 f494 1"/>
                <a:gd name="f1444" fmla="*/ f1203 f495 1"/>
                <a:gd name="f1445" fmla="*/ f1204 f494 1"/>
                <a:gd name="f1446" fmla="*/ f1205 f495 1"/>
                <a:gd name="f1447" fmla="*/ f1206 f494 1"/>
                <a:gd name="f1448" fmla="*/ f1207 f495 1"/>
                <a:gd name="f1449" fmla="*/ f1208 f494 1"/>
                <a:gd name="f1450" fmla="*/ f1209 f495 1"/>
                <a:gd name="f1451" fmla="*/ f1210 f494 1"/>
                <a:gd name="f1452" fmla="*/ f1211 f495 1"/>
                <a:gd name="f1453" fmla="*/ f1212 f494 1"/>
                <a:gd name="f1454" fmla="*/ f1213 f495 1"/>
                <a:gd name="f1455" fmla="*/ f1214 f494 1"/>
                <a:gd name="f1456" fmla="*/ f1215 f495 1"/>
                <a:gd name="f1457" fmla="*/ f1216 f494 1"/>
                <a:gd name="f1458" fmla="*/ f1217 f494 1"/>
                <a:gd name="f1459" fmla="*/ f1218 f494 1"/>
                <a:gd name="f1460" fmla="*/ f1219 f494 1"/>
                <a:gd name="f1461" fmla="*/ f1220 f4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2">
                  <a:pos x="f1225" y="f1226"/>
                </a:cxn>
                <a:cxn ang="f742">
                  <a:pos x="f1227" y="f1226"/>
                </a:cxn>
                <a:cxn ang="f742">
                  <a:pos x="f1228" y="f1229"/>
                </a:cxn>
                <a:cxn ang="f742">
                  <a:pos x="f1230" y="f1231"/>
                </a:cxn>
                <a:cxn ang="f742">
                  <a:pos x="f1232" y="f1233"/>
                </a:cxn>
                <a:cxn ang="f742">
                  <a:pos x="f1234" y="f1235"/>
                </a:cxn>
                <a:cxn ang="f742">
                  <a:pos x="f1236" y="f1235"/>
                </a:cxn>
                <a:cxn ang="f742">
                  <a:pos x="f1237" y="f1238"/>
                </a:cxn>
                <a:cxn ang="f742">
                  <a:pos x="f1239" y="f1240"/>
                </a:cxn>
                <a:cxn ang="f742">
                  <a:pos x="f1241" y="f1242"/>
                </a:cxn>
                <a:cxn ang="f742">
                  <a:pos x="f1243" y="f1244"/>
                </a:cxn>
                <a:cxn ang="f742">
                  <a:pos x="f1245" y="f1246"/>
                </a:cxn>
                <a:cxn ang="f742">
                  <a:pos x="f1247" y="f1248"/>
                </a:cxn>
                <a:cxn ang="f742">
                  <a:pos x="f1249" y="f1250"/>
                </a:cxn>
                <a:cxn ang="f742">
                  <a:pos x="f1251" y="f1252"/>
                </a:cxn>
                <a:cxn ang="f742">
                  <a:pos x="f1253" y="f1254"/>
                </a:cxn>
                <a:cxn ang="f742">
                  <a:pos x="f1255" y="f1256"/>
                </a:cxn>
                <a:cxn ang="f742">
                  <a:pos x="f1257" y="f1258"/>
                </a:cxn>
                <a:cxn ang="f742">
                  <a:pos x="f1259" y="f1260"/>
                </a:cxn>
                <a:cxn ang="f742">
                  <a:pos x="f1261" y="f1262"/>
                </a:cxn>
                <a:cxn ang="f742">
                  <a:pos x="f1263" y="f1264"/>
                </a:cxn>
                <a:cxn ang="f742">
                  <a:pos x="f1265" y="f1266"/>
                </a:cxn>
                <a:cxn ang="f742">
                  <a:pos x="f1267" y="f1268"/>
                </a:cxn>
                <a:cxn ang="f742">
                  <a:pos x="f1269" y="f1270"/>
                </a:cxn>
                <a:cxn ang="f742">
                  <a:pos x="f1271" y="f1272"/>
                </a:cxn>
                <a:cxn ang="f742">
                  <a:pos x="f1273" y="f1274"/>
                </a:cxn>
                <a:cxn ang="f742">
                  <a:pos x="f1275" y="f1276"/>
                </a:cxn>
                <a:cxn ang="f742">
                  <a:pos x="f1277" y="f1278"/>
                </a:cxn>
                <a:cxn ang="f742">
                  <a:pos x="f1279" y="f1280"/>
                </a:cxn>
                <a:cxn ang="f742">
                  <a:pos x="f1281" y="f1282"/>
                </a:cxn>
                <a:cxn ang="f742">
                  <a:pos x="f1283" y="f1284"/>
                </a:cxn>
                <a:cxn ang="f742">
                  <a:pos x="f1285" y="f1286"/>
                </a:cxn>
                <a:cxn ang="f742">
                  <a:pos x="f1287" y="f1288"/>
                </a:cxn>
                <a:cxn ang="f742">
                  <a:pos x="f1289" y="f1290"/>
                </a:cxn>
                <a:cxn ang="f742">
                  <a:pos x="f1291" y="f1292"/>
                </a:cxn>
                <a:cxn ang="f742">
                  <a:pos x="f1293" y="f1294"/>
                </a:cxn>
                <a:cxn ang="f742">
                  <a:pos x="f1295" y="f1296"/>
                </a:cxn>
                <a:cxn ang="f742">
                  <a:pos x="f1297" y="f1298"/>
                </a:cxn>
                <a:cxn ang="f742">
                  <a:pos x="f1299" y="f1300"/>
                </a:cxn>
                <a:cxn ang="f742">
                  <a:pos x="f1301" y="f1302"/>
                </a:cxn>
                <a:cxn ang="f742">
                  <a:pos x="f1303" y="f1304"/>
                </a:cxn>
                <a:cxn ang="f742">
                  <a:pos x="f1305" y="f1306"/>
                </a:cxn>
                <a:cxn ang="f742">
                  <a:pos x="f1307" y="f1308"/>
                </a:cxn>
                <a:cxn ang="f742">
                  <a:pos x="f1309" y="f1310"/>
                </a:cxn>
                <a:cxn ang="f742">
                  <a:pos x="f1311" y="f1312"/>
                </a:cxn>
                <a:cxn ang="f742">
                  <a:pos x="f1313" y="f1314"/>
                </a:cxn>
                <a:cxn ang="f742">
                  <a:pos x="f1315" y="f1316"/>
                </a:cxn>
                <a:cxn ang="f742">
                  <a:pos x="f1317" y="f1318"/>
                </a:cxn>
                <a:cxn ang="f742">
                  <a:pos x="f1319" y="f1320"/>
                </a:cxn>
                <a:cxn ang="f742">
                  <a:pos x="f1321" y="f1322"/>
                </a:cxn>
                <a:cxn ang="f742">
                  <a:pos x="f1323" y="f1324"/>
                </a:cxn>
                <a:cxn ang="f742">
                  <a:pos x="f1325" y="f1326"/>
                </a:cxn>
                <a:cxn ang="f742">
                  <a:pos x="f1327" y="f1328"/>
                </a:cxn>
                <a:cxn ang="f742">
                  <a:pos x="f1329" y="f1330"/>
                </a:cxn>
                <a:cxn ang="f742">
                  <a:pos x="f1331" y="f1332"/>
                </a:cxn>
                <a:cxn ang="f742">
                  <a:pos x="f1333" y="f1334"/>
                </a:cxn>
                <a:cxn ang="f742">
                  <a:pos x="f1335" y="f1336"/>
                </a:cxn>
                <a:cxn ang="f742">
                  <a:pos x="f1337" y="f1338"/>
                </a:cxn>
                <a:cxn ang="f742">
                  <a:pos x="f1339" y="f1340"/>
                </a:cxn>
                <a:cxn ang="f742">
                  <a:pos x="f1341" y="f1342"/>
                </a:cxn>
                <a:cxn ang="f742">
                  <a:pos x="f1343" y="f1344"/>
                </a:cxn>
                <a:cxn ang="f742">
                  <a:pos x="f1345" y="f1346"/>
                </a:cxn>
                <a:cxn ang="f742">
                  <a:pos x="f1347" y="f1348"/>
                </a:cxn>
                <a:cxn ang="f742">
                  <a:pos x="f1349" y="f1350"/>
                </a:cxn>
                <a:cxn ang="f742">
                  <a:pos x="f1351" y="f1352"/>
                </a:cxn>
                <a:cxn ang="f742">
                  <a:pos x="f1353" y="f1354"/>
                </a:cxn>
                <a:cxn ang="f742">
                  <a:pos x="f1355" y="f1356"/>
                </a:cxn>
                <a:cxn ang="f742">
                  <a:pos x="f1357" y="f1358"/>
                </a:cxn>
                <a:cxn ang="f742">
                  <a:pos x="f1359" y="f1360"/>
                </a:cxn>
                <a:cxn ang="f742">
                  <a:pos x="f1361" y="f1362"/>
                </a:cxn>
                <a:cxn ang="f742">
                  <a:pos x="f1363" y="f1364"/>
                </a:cxn>
                <a:cxn ang="f742">
                  <a:pos x="f1365" y="f1366"/>
                </a:cxn>
                <a:cxn ang="f742">
                  <a:pos x="f1367" y="f1368"/>
                </a:cxn>
                <a:cxn ang="f742">
                  <a:pos x="f1369" y="f1370"/>
                </a:cxn>
                <a:cxn ang="f742">
                  <a:pos x="f1371" y="f1372"/>
                </a:cxn>
                <a:cxn ang="f742">
                  <a:pos x="f1373" y="f1374"/>
                </a:cxn>
                <a:cxn ang="f742">
                  <a:pos x="f1375" y="f1376"/>
                </a:cxn>
                <a:cxn ang="f742">
                  <a:pos x="f1377" y="f1378"/>
                </a:cxn>
                <a:cxn ang="f742">
                  <a:pos x="f1379" y="f1380"/>
                </a:cxn>
                <a:cxn ang="f742">
                  <a:pos x="f1381" y="f1382"/>
                </a:cxn>
                <a:cxn ang="f742">
                  <a:pos x="f1383" y="f1384"/>
                </a:cxn>
                <a:cxn ang="f742">
                  <a:pos x="f1385" y="f1386"/>
                </a:cxn>
                <a:cxn ang="f742">
                  <a:pos x="f1387" y="f1388"/>
                </a:cxn>
                <a:cxn ang="f742">
                  <a:pos x="f1389" y="f1390"/>
                </a:cxn>
                <a:cxn ang="f742">
                  <a:pos x="f1391" y="f1392"/>
                </a:cxn>
                <a:cxn ang="f742">
                  <a:pos x="f1393" y="f1394"/>
                </a:cxn>
                <a:cxn ang="f742">
                  <a:pos x="f1395" y="f1396"/>
                </a:cxn>
                <a:cxn ang="f742">
                  <a:pos x="f1397" y="f1398"/>
                </a:cxn>
                <a:cxn ang="f742">
                  <a:pos x="f1399" y="f1400"/>
                </a:cxn>
                <a:cxn ang="f742">
                  <a:pos x="f1401" y="f1402"/>
                </a:cxn>
                <a:cxn ang="f742">
                  <a:pos x="f1403" y="f1404"/>
                </a:cxn>
                <a:cxn ang="f742">
                  <a:pos x="f1405" y="f1406"/>
                </a:cxn>
                <a:cxn ang="f742">
                  <a:pos x="f1407" y="f1408"/>
                </a:cxn>
                <a:cxn ang="f742">
                  <a:pos x="f1409" y="f1410"/>
                </a:cxn>
                <a:cxn ang="f742">
                  <a:pos x="f1411" y="f1412"/>
                </a:cxn>
                <a:cxn ang="f742">
                  <a:pos x="f1413" y="f1414"/>
                </a:cxn>
                <a:cxn ang="f742">
                  <a:pos x="f1415" y="f1416"/>
                </a:cxn>
                <a:cxn ang="f742">
                  <a:pos x="f1417" y="f1418"/>
                </a:cxn>
                <a:cxn ang="f742">
                  <a:pos x="f1419" y="f1420"/>
                </a:cxn>
                <a:cxn ang="f742">
                  <a:pos x="f1421" y="f1226"/>
                </a:cxn>
                <a:cxn ang="f742">
                  <a:pos x="f1422" y="f1226"/>
                </a:cxn>
                <a:cxn ang="f742">
                  <a:pos x="f1423" y="f1424"/>
                </a:cxn>
                <a:cxn ang="f742">
                  <a:pos x="f1425" y="f1426"/>
                </a:cxn>
                <a:cxn ang="f742">
                  <a:pos x="f1427" y="f1428"/>
                </a:cxn>
                <a:cxn ang="f742">
                  <a:pos x="f1429" y="f1430"/>
                </a:cxn>
                <a:cxn ang="f742">
                  <a:pos x="f1431" y="f1432"/>
                </a:cxn>
                <a:cxn ang="f742">
                  <a:pos x="f1433" y="f1434"/>
                </a:cxn>
                <a:cxn ang="f742">
                  <a:pos x="f1435" y="f1436"/>
                </a:cxn>
                <a:cxn ang="f742">
                  <a:pos x="f1437" y="f1438"/>
                </a:cxn>
                <a:cxn ang="f742">
                  <a:pos x="f1439" y="f1440"/>
                </a:cxn>
                <a:cxn ang="f742">
                  <a:pos x="f1441" y="f1442"/>
                </a:cxn>
                <a:cxn ang="f742">
                  <a:pos x="f1443" y="f1444"/>
                </a:cxn>
                <a:cxn ang="f742">
                  <a:pos x="f1445" y="f1446"/>
                </a:cxn>
                <a:cxn ang="f742">
                  <a:pos x="f1447" y="f1448"/>
                </a:cxn>
                <a:cxn ang="f742">
                  <a:pos x="f1449" y="f1450"/>
                </a:cxn>
                <a:cxn ang="f742">
                  <a:pos x="f1451" y="f1452"/>
                </a:cxn>
                <a:cxn ang="f742">
                  <a:pos x="f1453" y="f1454"/>
                </a:cxn>
                <a:cxn ang="f742">
                  <a:pos x="f1455" y="f1456"/>
                </a:cxn>
                <a:cxn ang="f742">
                  <a:pos x="f1457" y="f1235"/>
                </a:cxn>
                <a:cxn ang="f742">
                  <a:pos x="f1458" y="f1235"/>
                </a:cxn>
                <a:cxn ang="f742">
                  <a:pos x="f1459" y="f1233"/>
                </a:cxn>
                <a:cxn ang="f742">
                  <a:pos x="f1460" y="f1231"/>
                </a:cxn>
                <a:cxn ang="f742">
                  <a:pos x="f1461" y="f1229"/>
                </a:cxn>
              </a:cxnLst>
              <a:rect l="f1221" t="f1224" r="f1222" b="f1223"/>
              <a:pathLst>
                <a:path w="9767847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20"/>
                  </a:cubicBezTo>
                  <a:lnTo>
                    <a:pt x="f21" y="f7"/>
                  </a:lnTo>
                  <a:lnTo>
                    <a:pt x="f22" y="f7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lnTo>
                    <a:pt x="f39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lnTo>
                    <a:pt x="f57" y="f58"/>
                  </a:ln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lnTo>
                    <a:pt x="f85" y="f86"/>
                  </a:lnTo>
                  <a:lnTo>
                    <a:pt x="f87" y="f88"/>
                  </a:ln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lnTo>
                    <a:pt x="f131" y="f132"/>
                  </a:lnTo>
                  <a:lnTo>
                    <a:pt x="f133" y="f134"/>
                  </a:ln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cubicBezTo>
                    <a:pt x="f189" y="f190"/>
                    <a:pt x="f191" y="f192"/>
                    <a:pt x="f193" y="f194"/>
                  </a:cubicBezTo>
                  <a:lnTo>
                    <a:pt x="f195" y="f196"/>
                  </a:lnTo>
                  <a:cubicBezTo>
                    <a:pt x="f197" y="f198"/>
                    <a:pt x="f199" y="f200"/>
                    <a:pt x="f201" y="f202"/>
                  </a:cubicBezTo>
                  <a:lnTo>
                    <a:pt x="f203" y="f204"/>
                  </a:ln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cubicBezTo>
                    <a:pt x="f227" y="f228"/>
                    <a:pt x="f229" y="f230"/>
                    <a:pt x="f231" y="f232"/>
                  </a:cubicBez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cubicBezTo>
                    <a:pt x="f245" y="f246"/>
                    <a:pt x="f247" y="f248"/>
                    <a:pt x="f249" y="f250"/>
                  </a:cubicBezTo>
                  <a:lnTo>
                    <a:pt x="f251" y="f252"/>
                  </a:ln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lnTo>
                    <a:pt x="f271" y="f272"/>
                  </a:lnTo>
                  <a:lnTo>
                    <a:pt x="f273" y="f274"/>
                  </a:ln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lnTo>
                    <a:pt x="f293" y="f294"/>
                  </a:lnTo>
                  <a:lnTo>
                    <a:pt x="f295" y="f296"/>
                  </a:ln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lnTo>
                    <a:pt x="f309" y="f310"/>
                  </a:lnTo>
                  <a:lnTo>
                    <a:pt x="f311" y="f312"/>
                  </a:ln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lnTo>
                    <a:pt x="f325" y="f326"/>
                  </a:ln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lnTo>
                    <a:pt x="f341" y="f342"/>
                  </a:lnTo>
                  <a:lnTo>
                    <a:pt x="f343" y="f344"/>
                  </a:lnTo>
                  <a:lnTo>
                    <a:pt x="f345" y="f346"/>
                  </a:ln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lnTo>
                    <a:pt x="f359" y="f360"/>
                  </a:lnTo>
                  <a:lnTo>
                    <a:pt x="f361" y="f362"/>
                  </a:ln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385" y="f386"/>
                  </a:cubicBezTo>
                  <a:close/>
                  <a:moveTo>
                    <a:pt x="f387" y="f5"/>
                  </a:moveTo>
                  <a:lnTo>
                    <a:pt x="f388" y="f5"/>
                  </a:lnTo>
                  <a:lnTo>
                    <a:pt x="f389" y="f390"/>
                  </a:ln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405" y="f406"/>
                    <a:pt x="f407" y="f408"/>
                  </a:cubicBezTo>
                  <a:cubicBezTo>
                    <a:pt x="f409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28"/>
                    <a:pt x="f429" y="f430"/>
                    <a:pt x="f431" y="f432"/>
                  </a:cubicBezTo>
                  <a:cubicBezTo>
                    <a:pt x="f433" y="f434"/>
                    <a:pt x="f435" y="f436"/>
                    <a:pt x="f437" y="f438"/>
                  </a:cubicBezTo>
                  <a:cubicBezTo>
                    <a:pt x="f439" y="f440"/>
                    <a:pt x="f441" y="f442"/>
                    <a:pt x="f443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8"/>
                    <a:pt x="f459" y="f460"/>
                    <a:pt x="f461" y="f462"/>
                  </a:cubicBezTo>
                  <a:cubicBezTo>
                    <a:pt x="f463" y="f464"/>
                    <a:pt x="f465" y="f466"/>
                    <a:pt x="f467" y="f468"/>
                  </a:cubicBez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lnTo>
                    <a:pt x="f487" y="f7"/>
                  </a:lnTo>
                  <a:lnTo>
                    <a:pt x="f488" y="f7"/>
                  </a:lnTo>
                  <a:lnTo>
                    <a:pt x="f489" y="f20"/>
                  </a:lnTo>
                  <a:cubicBezTo>
                    <a:pt x="f490" y="f18"/>
                    <a:pt x="f5" y="f16"/>
                    <a:pt x="f5" y="f15"/>
                  </a:cubicBezTo>
                  <a:cubicBezTo>
                    <a:pt x="f5" y="f14"/>
                    <a:pt x="f491" y="f13"/>
                    <a:pt x="f492" y="f1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8018B070-E9AA-2FE2-50E1-16056B7E0C5D}"/>
                </a:ext>
              </a:extLst>
            </p:cNvPr>
            <p:cNvSpPr/>
            <p:nvPr/>
          </p:nvSpPr>
          <p:spPr>
            <a:xfrm>
              <a:off x="1303404" y="3986"/>
              <a:ext cx="976784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67847"/>
                <a:gd name="f7" fmla="val 6858000"/>
                <a:gd name="f8" fmla="val 7145704"/>
                <a:gd name="f9" fmla="val 7875738"/>
                <a:gd name="f10" fmla="val 7990553"/>
                <a:gd name="f11" fmla="val 85415"/>
                <a:gd name="f12" fmla="val 9075991"/>
                <a:gd name="f13" fmla="val 933432"/>
                <a:gd name="f14" fmla="val 2216793"/>
                <a:gd name="f15" fmla="val 3653129"/>
                <a:gd name="f16" fmla="val 4770280"/>
                <a:gd name="f17" fmla="val 9349317"/>
                <a:gd name="f18" fmla="val 5794890"/>
                <a:gd name="f19" fmla="val 8652597"/>
                <a:gd name="f20" fmla="val 6594103"/>
                <a:gd name="f21" fmla="val 8399240"/>
                <a:gd name="f22" fmla="val 6766926"/>
                <a:gd name="f23" fmla="val 6804586"/>
                <a:gd name="f24" fmla="val 6821201"/>
                <a:gd name="f25" fmla="val 6881735"/>
                <a:gd name="f26" fmla="val 6745295"/>
                <a:gd name="f27" fmla="val 6907435"/>
                <a:gd name="f28" fmla="val 6719979"/>
                <a:gd name="f29" fmla="val 6933134"/>
                <a:gd name="f30" fmla="val 6694896"/>
                <a:gd name="f31" fmla="val 6958883"/>
                <a:gd name="f32" fmla="val 6668920"/>
                <a:gd name="f33" fmla="val 7267925"/>
                <a:gd name="f34" fmla="val 6359792"/>
                <a:gd name="f35" fmla="val 7424360"/>
                <a:gd name="f36" fmla="val 6204783"/>
                <a:gd name="f37" fmla="val 7450754"/>
                <a:gd name="f38" fmla="val 6178900"/>
                <a:gd name="f39" fmla="val 7477598"/>
                <a:gd name="f40" fmla="val 6152829"/>
                <a:gd name="f41" fmla="val 7504938"/>
                <a:gd name="f42" fmla="val 6126806"/>
                <a:gd name="f43" fmla="val 7546396"/>
                <a:gd name="f44" fmla="val 6087795"/>
                <a:gd name="f45" fmla="val 7560264"/>
                <a:gd name="f46" fmla="val 6074901"/>
                <a:gd name="f47" fmla="val 7574780"/>
                <a:gd name="f48" fmla="val 6061630"/>
                <a:gd name="f49" fmla="val 7588002"/>
                <a:gd name="f50" fmla="val 6049630"/>
                <a:gd name="f51" fmla="val 7631000"/>
                <a:gd name="f52" fmla="val 6010807"/>
                <a:gd name="f53" fmla="val 7675440"/>
                <a:gd name="f54" fmla="val 5972407"/>
                <a:gd name="f55" fmla="val 7690404"/>
                <a:gd name="f56" fmla="val 5959796"/>
                <a:gd name="f57" fmla="val 7705564"/>
                <a:gd name="f58" fmla="val 5947419"/>
                <a:gd name="f59" fmla="val 7720626"/>
                <a:gd name="f60" fmla="val 5934949"/>
                <a:gd name="f61" fmla="val 7735738"/>
                <a:gd name="f62" fmla="val 5922525"/>
                <a:gd name="f63" fmla="val 7751197"/>
                <a:gd name="f64" fmla="val 5910619"/>
                <a:gd name="f65" fmla="val 7766458"/>
                <a:gd name="f66" fmla="val 5898432"/>
                <a:gd name="f67" fmla="val 7827949"/>
                <a:gd name="f68" fmla="val 5850290"/>
                <a:gd name="f69" fmla="val 7890979"/>
                <a:gd name="f70" fmla="val 5804597"/>
                <a:gd name="f71" fmla="val 7955254"/>
                <a:gd name="f72" fmla="val 5760926"/>
                <a:gd name="f73" fmla="val 8083800"/>
                <a:gd name="f74" fmla="val 5673632"/>
                <a:gd name="f75" fmla="val 8216872"/>
                <a:gd name="f76" fmla="val 5594434"/>
                <a:gd name="f77" fmla="val 8352678"/>
                <a:gd name="f78" fmla="val 5521728"/>
                <a:gd name="f79" fmla="val 8451350"/>
                <a:gd name="f80" fmla="val 5469352"/>
                <a:gd name="f81" fmla="val 8548532"/>
                <a:gd name="f82" fmla="val 5417493"/>
                <a:gd name="f83" fmla="val 8612110"/>
                <a:gd name="f84" fmla="val 5383188"/>
                <a:gd name="f85" fmla="val 8673251"/>
                <a:gd name="f86" fmla="val 5349306"/>
                <a:gd name="f87" fmla="val 8729473"/>
                <a:gd name="f88" fmla="val 5314059"/>
                <a:gd name="f89" fmla="val 8743591"/>
                <a:gd name="f90" fmla="val 5305213"/>
                <a:gd name="f91" fmla="val 8757161"/>
                <a:gd name="f92" fmla="val 5296459"/>
                <a:gd name="f93" fmla="val 8770781"/>
                <a:gd name="f94" fmla="val 5287330"/>
                <a:gd name="f95" fmla="val 8777591"/>
                <a:gd name="f96" fmla="val 5282765"/>
                <a:gd name="f97" fmla="val 8784451"/>
                <a:gd name="f98" fmla="val 5278201"/>
                <a:gd name="f99" fmla="val 8790964"/>
                <a:gd name="f100" fmla="val 5273590"/>
                <a:gd name="f101" fmla="val 8797574"/>
                <a:gd name="f102" fmla="val 5268977"/>
                <a:gd name="f103" fmla="val 8804235"/>
                <a:gd name="f104" fmla="val 5264412"/>
                <a:gd name="f105" fmla="val 8810499"/>
                <a:gd name="f106" fmla="val 5259801"/>
                <a:gd name="f107" fmla="val 8835999"/>
                <a:gd name="f108" fmla="val 5241401"/>
                <a:gd name="f109" fmla="val 8860407"/>
                <a:gd name="f110" fmla="val 5222389"/>
                <a:gd name="f111" fmla="val 8883571"/>
                <a:gd name="f112" fmla="val 5202577"/>
                <a:gd name="f113" fmla="val 8929900"/>
                <a:gd name="f114" fmla="val 5162954"/>
                <a:gd name="f115" fmla="val 8971258"/>
                <a:gd name="f116" fmla="val 5120413"/>
                <a:gd name="f117" fmla="val 9006651"/>
                <a:gd name="f118" fmla="val 5074625"/>
                <a:gd name="f119" fmla="val 9015351"/>
                <a:gd name="f120" fmla="val 5063426"/>
                <a:gd name="f121" fmla="val 9024398"/>
                <a:gd name="f122" fmla="val 5050955"/>
                <a:gd name="f123" fmla="val 9033494"/>
                <a:gd name="f124" fmla="val 5038203"/>
                <a:gd name="f125" fmla="val 9040305"/>
                <a:gd name="f126" fmla="val 5028649"/>
                <a:gd name="f127" fmla="val 9046568"/>
                <a:gd name="f128" fmla="val 5019379"/>
                <a:gd name="f129" fmla="val 9050743"/>
                <a:gd name="f130" fmla="val 5013261"/>
                <a:gd name="f131" fmla="val 9054819"/>
                <a:gd name="f132" fmla="val 5007050"/>
                <a:gd name="f133" fmla="val 9058846"/>
                <a:gd name="f134" fmla="val 5000743"/>
                <a:gd name="f135" fmla="val 9075002"/>
                <a:gd name="f136" fmla="val 4975615"/>
                <a:gd name="f137" fmla="val 9090212"/>
                <a:gd name="f138" fmla="val 4949403"/>
                <a:gd name="f139" fmla="val 9104529"/>
                <a:gd name="f140" fmla="val 4922203"/>
                <a:gd name="f141" fmla="val 9133211"/>
                <a:gd name="f142" fmla="val 4867850"/>
                <a:gd name="f143" fmla="val 9158313"/>
                <a:gd name="f144" fmla="val 4809545"/>
                <a:gd name="f145" fmla="val 9181081"/>
                <a:gd name="f146" fmla="val 4748792"/>
                <a:gd name="f147" fmla="val 9203748"/>
                <a:gd name="f148" fmla="val 4688276"/>
                <a:gd name="f149" fmla="val 9223383"/>
                <a:gd name="f150" fmla="val 4625876"/>
                <a:gd name="f151" fmla="val 9240731"/>
                <a:gd name="f152" fmla="val 4561970"/>
                <a:gd name="f153" fmla="val 9249481"/>
                <a:gd name="f154" fmla="val 4530064"/>
                <a:gd name="f155" fmla="val 9257682"/>
                <a:gd name="f156" fmla="val 4497782"/>
                <a:gd name="f157" fmla="val 9265388"/>
                <a:gd name="f158" fmla="val 4465171"/>
                <a:gd name="f159" fmla="val 9269215"/>
                <a:gd name="f160" fmla="val 4448842"/>
                <a:gd name="f161" fmla="val 9272943"/>
                <a:gd name="f162" fmla="val 4432465"/>
                <a:gd name="f163" fmla="val 9276571"/>
                <a:gd name="f164" fmla="val 4416041"/>
                <a:gd name="f165" fmla="val 9281841"/>
                <a:gd name="f166" fmla="val 4391477"/>
                <a:gd name="f167" fmla="val 9286513"/>
                <a:gd name="f168" fmla="val 4368936"/>
                <a:gd name="f169" fmla="val 9296754"/>
                <a:gd name="f170" fmla="val 4316136"/>
                <a:gd name="f171" fmla="val 9301029"/>
                <a:gd name="f172" fmla="val 4293172"/>
                <a:gd name="f173" fmla="val 9302818"/>
                <a:gd name="f174" fmla="val 4282679"/>
                <a:gd name="f175" fmla="val 9304658"/>
                <a:gd name="f176" fmla="val 4270914"/>
                <a:gd name="f177" fmla="val 9312810"/>
                <a:gd name="f178" fmla="val 4220043"/>
                <a:gd name="f179" fmla="val 9316887"/>
                <a:gd name="f180" fmla="val 4194584"/>
                <a:gd name="f181" fmla="val 9318923"/>
                <a:gd name="f182" fmla="val 4181878"/>
                <a:gd name="f183" fmla="val 9319570"/>
                <a:gd name="f184" fmla="val 4177644"/>
                <a:gd name="f185" fmla="val 9319969"/>
                <a:gd name="f186" fmla="val 4173267"/>
                <a:gd name="f187" fmla="val 9320515"/>
                <a:gd name="f188" fmla="val 4168984"/>
                <a:gd name="f189" fmla="val 9332445"/>
                <a:gd name="f190" fmla="val 4069079"/>
                <a:gd name="f191" fmla="val 9333836"/>
                <a:gd name="f192" fmla="val 4056468"/>
                <a:gd name="f193" fmla="val 9334880"/>
                <a:gd name="f194" fmla="val 4040986"/>
                <a:gd name="f195" fmla="val 9336173"/>
                <a:gd name="f196" fmla="val 4022774"/>
                <a:gd name="f197" fmla="val 9340199"/>
                <a:gd name="f198" fmla="val 3969269"/>
                <a:gd name="f199" fmla="val 9345071"/>
                <a:gd name="f200" fmla="val 3903904"/>
                <a:gd name="f201" fmla="val 9347358"/>
                <a:gd name="f202" fmla="val 3837081"/>
                <a:gd name="f203" fmla="val 9347557"/>
                <a:gd name="f204" fmla="val 3770070"/>
                <a:gd name="f205" fmla="val 9347656"/>
                <a:gd name="f206" fmla="val 3736518"/>
                <a:gd name="f207" fmla="val 9347209"/>
                <a:gd name="f208" fmla="val 3702871"/>
                <a:gd name="f209" fmla="val 9346364"/>
                <a:gd name="f210" fmla="val 3669036"/>
                <a:gd name="f211" fmla="val 9344921"/>
                <a:gd name="f212" fmla="val 3619341"/>
                <a:gd name="f213" fmla="val 9344524"/>
                <a:gd name="f214" fmla="val 3607624"/>
                <a:gd name="f215" fmla="val 9343728"/>
                <a:gd name="f216" fmla="val 3594872"/>
                <a:gd name="f217" fmla="val 9342188"/>
                <a:gd name="f218" fmla="val 3569366"/>
                <a:gd name="f219" fmla="val 9339056"/>
                <a:gd name="f220" fmla="val 3518354"/>
                <a:gd name="f221" fmla="val 9337914"/>
                <a:gd name="f222" fmla="val 3501319"/>
                <a:gd name="f223" fmla="val 9335874"/>
                <a:gd name="f224" fmla="val 3484236"/>
                <a:gd name="f225" fmla="val 9334334"/>
                <a:gd name="f226" fmla="val 3467155"/>
                <a:gd name="f227" fmla="val 9329363"/>
                <a:gd name="f228" fmla="val 3415908"/>
                <a:gd name="f229" fmla="val 9328319"/>
                <a:gd name="f230" fmla="val 3404755"/>
                <a:gd name="f231" fmla="val 9327177"/>
                <a:gd name="f232" fmla="val 3394214"/>
                <a:gd name="f233" fmla="val 9324293"/>
                <a:gd name="f234" fmla="val 3370872"/>
                <a:gd name="f235" fmla="val 9320763"/>
                <a:gd name="f236" fmla="val 3344427"/>
                <a:gd name="f237" fmla="val 9317184"/>
                <a:gd name="f238" fmla="val 3315343"/>
                <a:gd name="f239" fmla="val 9315594"/>
                <a:gd name="f240" fmla="val 3300991"/>
                <a:gd name="f241" fmla="val 9313506"/>
                <a:gd name="f242" fmla="val 3286404"/>
                <a:gd name="f243" fmla="val 9311021"/>
                <a:gd name="f244" fmla="val 3270309"/>
                <a:gd name="f245" fmla="val 9302719"/>
                <a:gd name="f246" fmla="val 3219815"/>
                <a:gd name="f247" fmla="val 9299936"/>
                <a:gd name="f248" fmla="val 3203157"/>
                <a:gd name="f249" fmla="val 9297003"/>
                <a:gd name="f250" fmla="val 3186498"/>
                <a:gd name="f251" fmla="val 9293970"/>
                <a:gd name="f252" fmla="val 3169887"/>
                <a:gd name="f253" fmla="val 9281891"/>
                <a:gd name="f254" fmla="val 3103393"/>
                <a:gd name="f255" fmla="val 9267674"/>
                <a:gd name="f256" fmla="val 3037182"/>
                <a:gd name="f257" fmla="val 9252065"/>
                <a:gd name="f258" fmla="val 2971205"/>
                <a:gd name="f259" fmla="val 9244261"/>
                <a:gd name="f260" fmla="val 2938265"/>
                <a:gd name="f261" fmla="val 9235959"/>
                <a:gd name="f262" fmla="val 2905371"/>
                <a:gd name="f263" fmla="val 9227211"/>
                <a:gd name="f264" fmla="val 2872571"/>
                <a:gd name="f265" fmla="val 9220699"/>
                <a:gd name="f266" fmla="val 2848524"/>
                <a:gd name="f267" fmla="val 9213740"/>
                <a:gd name="f268" fmla="val 2824289"/>
                <a:gd name="f269" fmla="val 9209216"/>
                <a:gd name="f270" fmla="val 2808147"/>
                <a:gd name="f271" fmla="val 9204345"/>
                <a:gd name="f272" fmla="val 2791866"/>
                <a:gd name="f273" fmla="val 9199374"/>
                <a:gd name="f274" fmla="val 2775536"/>
                <a:gd name="f275" fmla="val 9159855"/>
                <a:gd name="f276" fmla="val 2645184"/>
                <a:gd name="f277" fmla="val 9114272"/>
                <a:gd name="f278" fmla="val 2516197"/>
                <a:gd name="f279" fmla="val 9061829"/>
                <a:gd name="f280" fmla="val 2389515"/>
                <a:gd name="f281" fmla="val 9035582"/>
                <a:gd name="f282" fmla="val 2326175"/>
                <a:gd name="f283" fmla="val 9008043"/>
                <a:gd name="f284" fmla="val 2263258"/>
                <a:gd name="f285" fmla="val 8978865"/>
                <a:gd name="f286" fmla="val 2200953"/>
                <a:gd name="f287" fmla="val 8956694"/>
                <a:gd name="f288" fmla="val 2154317"/>
                <a:gd name="f289" fmla="val 8934176"/>
                <a:gd name="f290" fmla="val 2108012"/>
                <a:gd name="f291" fmla="val 8918915"/>
                <a:gd name="f292" fmla="val 2077189"/>
                <a:gd name="f293" fmla="val 8903157"/>
                <a:gd name="f294" fmla="val 2046130"/>
                <a:gd name="f295" fmla="val 8887151"/>
                <a:gd name="f296" fmla="val 2015448"/>
                <a:gd name="f297" fmla="val 8854988"/>
                <a:gd name="f298" fmla="val 1953989"/>
                <a:gd name="f299" fmla="val 8822082"/>
                <a:gd name="f300" fmla="val 1892908"/>
                <a:gd name="f301" fmla="val 8787533"/>
                <a:gd name="f302" fmla="val 1832625"/>
                <a:gd name="f303" fmla="val 8761485"/>
                <a:gd name="f304" fmla="val 1787496"/>
                <a:gd name="f305" fmla="val 8734791"/>
                <a:gd name="f306" fmla="val 1741991"/>
                <a:gd name="f307" fmla="val 8717047"/>
                <a:gd name="f308" fmla="val 1711921"/>
                <a:gd name="f309" fmla="val 8699200"/>
                <a:gd name="f310" fmla="val 1682461"/>
                <a:gd name="f311" fmla="val 8680808"/>
                <a:gd name="f312" fmla="val 1652910"/>
                <a:gd name="f313" fmla="val 8644322"/>
                <a:gd name="f314" fmla="val 1593756"/>
                <a:gd name="f315" fmla="val 8606194"/>
                <a:gd name="f316" fmla="val 1535216"/>
                <a:gd name="f317" fmla="val 8567024"/>
                <a:gd name="f318" fmla="val 1477004"/>
                <a:gd name="f319" fmla="val 8537446"/>
                <a:gd name="f320" fmla="val 1433428"/>
                <a:gd name="f321" fmla="val 8507423"/>
                <a:gd name="f322" fmla="val 1389994"/>
                <a:gd name="f323" fmla="val 8487390"/>
                <a:gd name="f324" fmla="val 1361382"/>
                <a:gd name="f325" fmla="val 8467158"/>
                <a:gd name="f326" fmla="val 1332817"/>
                <a:gd name="f327" fmla="val 8446529"/>
                <a:gd name="f328" fmla="val 1304393"/>
                <a:gd name="f329" fmla="val 8405271"/>
                <a:gd name="f330" fmla="val 1247595"/>
                <a:gd name="f331" fmla="val 8362718"/>
                <a:gd name="f332" fmla="val 1191218"/>
                <a:gd name="f333" fmla="val 8319224"/>
                <a:gd name="f334" fmla="val 1135124"/>
                <a:gd name="f335" fmla="val 8286366"/>
                <a:gd name="f336" fmla="val 1093148"/>
                <a:gd name="f337" fmla="val 8270161"/>
                <a:gd name="f338" fmla="val 1072538"/>
                <a:gd name="f339" fmla="val 8253856"/>
                <a:gd name="f340" fmla="val 1052254"/>
                <a:gd name="f341" fmla="val 8231636"/>
                <a:gd name="f342" fmla="val 1024773"/>
                <a:gd name="f343" fmla="val 8209117"/>
                <a:gd name="f344" fmla="val 997479"/>
                <a:gd name="f345" fmla="val 8186352"/>
                <a:gd name="f346" fmla="val 970373"/>
                <a:gd name="f347" fmla="val 8140917"/>
                <a:gd name="f348" fmla="val 916020"/>
                <a:gd name="f349" fmla="val 8094240"/>
                <a:gd name="f350" fmla="val 862515"/>
                <a:gd name="f351" fmla="val 8046768"/>
                <a:gd name="f352" fmla="val 809527"/>
                <a:gd name="f353" fmla="val 8010927"/>
                <a:gd name="f354" fmla="val 769951"/>
                <a:gd name="f355" fmla="val 7974788"/>
                <a:gd name="f356" fmla="val 730751"/>
                <a:gd name="f357" fmla="val 7950382"/>
                <a:gd name="f358" fmla="val 704587"/>
                <a:gd name="f359" fmla="val 7925824"/>
                <a:gd name="f360" fmla="val 678563"/>
                <a:gd name="f361" fmla="val 7901070"/>
                <a:gd name="f362" fmla="val 652823"/>
                <a:gd name="f363" fmla="val 7851510"/>
                <a:gd name="f364" fmla="val 601387"/>
                <a:gd name="f365" fmla="val 7801404"/>
                <a:gd name="f366" fmla="val 550612"/>
                <a:gd name="f367" fmla="val 7750054"/>
                <a:gd name="f368" fmla="val 501106"/>
                <a:gd name="f369" fmla="val 7698902"/>
                <a:gd name="f370" fmla="val 451742"/>
                <a:gd name="f371" fmla="val 7645913"/>
                <a:gd name="f372" fmla="val 403036"/>
                <a:gd name="f373" fmla="val 7592277"/>
                <a:gd name="f374" fmla="val 355319"/>
                <a:gd name="f375" fmla="val 7484856"/>
                <a:gd name="f376" fmla="val 259884"/>
                <a:gd name="f377" fmla="val 7373308"/>
                <a:gd name="f378" fmla="val 168402"/>
                <a:gd name="f379" fmla="val 7257734"/>
                <a:gd name="f380" fmla="val 81062"/>
                <a:gd name="f381" fmla="val 1892109"/>
                <a:gd name="f382" fmla="val 2298402"/>
                <a:gd name="f383" fmla="val 2135542"/>
                <a:gd name="f384" fmla="val 121879"/>
                <a:gd name="f385" fmla="val 2078998"/>
                <a:gd name="f386" fmla="val 166378"/>
                <a:gd name="f387" fmla="val 2023659"/>
                <a:gd name="f388" fmla="val 212143"/>
                <a:gd name="f389" fmla="val 1969576"/>
                <a:gd name="f390" fmla="val 259084"/>
                <a:gd name="f391" fmla="val 1861309"/>
                <a:gd name="f392" fmla="val 352918"/>
                <a:gd name="f393" fmla="val 1758064"/>
                <a:gd name="f394" fmla="val 451412"/>
                <a:gd name="f395" fmla="val 1659938"/>
                <a:gd name="f396" fmla="val 553953"/>
                <a:gd name="f397" fmla="val 1266987"/>
                <a:gd name="f398" fmla="val 964444"/>
                <a:gd name="f399" fmla="val 953820"/>
                <a:gd name="f400" fmla="val 1435593"/>
                <a:gd name="f401" fmla="val 729383"/>
                <a:gd name="f402" fmla="val 1940578"/>
                <a:gd name="f403" fmla="val 673260"/>
                <a:gd name="f404" fmla="val 2066459"/>
                <a:gd name="f405" fmla="val 622855"/>
                <a:gd name="f406" fmla="val 2195070"/>
                <a:gd name="f407" fmla="val 578465"/>
                <a:gd name="f408" fmla="val 2324905"/>
                <a:gd name="f409" fmla="val 534125"/>
                <a:gd name="f410" fmla="val 2454785"/>
                <a:gd name="f411" fmla="val 496147"/>
                <a:gd name="f412" fmla="val 2586314"/>
                <a:gd name="f413" fmla="val 465080"/>
                <a:gd name="f414" fmla="val 2718973"/>
                <a:gd name="f415" fmla="val 449769"/>
                <a:gd name="f416" fmla="val 2785089"/>
                <a:gd name="f417" fmla="val 435850"/>
                <a:gd name="f418" fmla="val 2852289"/>
                <a:gd name="f419" fmla="val 423820"/>
                <a:gd name="f420" fmla="val 2919535"/>
                <a:gd name="f421" fmla="val 411840"/>
                <a:gd name="f422" fmla="val 2986829"/>
                <a:gd name="f423" fmla="val 401054"/>
                <a:gd name="f424" fmla="val 3054358"/>
                <a:gd name="f425" fmla="val 392355"/>
                <a:gd name="f426" fmla="val 3122169"/>
                <a:gd name="f427" fmla="val 374509"/>
                <a:gd name="f428" fmla="val 3257744"/>
                <a:gd name="f429" fmla="val 363424"/>
                <a:gd name="f430" fmla="val 3393978"/>
                <a:gd name="f431" fmla="val 358801"/>
                <a:gd name="f432" fmla="val 3531013"/>
                <a:gd name="f433" fmla="val 349009"/>
                <a:gd name="f434" fmla="val 3804941"/>
                <a:gd name="f435" fmla="val 366357"/>
                <a:gd name="f436" fmla="val 4079668"/>
                <a:gd name="f437" fmla="val 410350"/>
                <a:gd name="f438" fmla="val 4352324"/>
                <a:gd name="f439" fmla="val 421286"/>
                <a:gd name="f440" fmla="val 4420230"/>
                <a:gd name="f441" fmla="val 434209"/>
                <a:gd name="f442" fmla="val 4487758"/>
                <a:gd name="f443" fmla="val 449022"/>
                <a:gd name="f444" fmla="val 4555147"/>
                <a:gd name="f445" fmla="val 463737"/>
                <a:gd name="f446" fmla="val 4622534"/>
                <a:gd name="f447" fmla="val 480389"/>
                <a:gd name="f448" fmla="val 4689686"/>
                <a:gd name="f449" fmla="val 498882"/>
                <a:gd name="f450" fmla="val 4756463"/>
                <a:gd name="f451" fmla="val 517373"/>
                <a:gd name="f452" fmla="val 4823239"/>
                <a:gd name="f453" fmla="val 537704"/>
                <a:gd name="f454" fmla="val 4889733"/>
                <a:gd name="f455" fmla="val 559775"/>
                <a:gd name="f456" fmla="val 4955755"/>
                <a:gd name="f457" fmla="val 581946"/>
                <a:gd name="f458" fmla="val 5021873"/>
                <a:gd name="f459" fmla="val 605358"/>
                <a:gd name="f460" fmla="val 5087473"/>
                <a:gd name="f461" fmla="val 631406"/>
                <a:gd name="f462" fmla="val 5152084"/>
                <a:gd name="f463" fmla="val 734055"/>
                <a:gd name="f464" fmla="val 5411706"/>
                <a:gd name="f465" fmla="val 865188"/>
                <a:gd name="f466" fmla="val 5662668"/>
                <a:gd name="f467" fmla="val 1023461"/>
                <a:gd name="f468" fmla="val 5898055"/>
                <a:gd name="f469" fmla="val 1181487"/>
                <a:gd name="f470" fmla="val 6133676"/>
                <a:gd name="f471" fmla="val 1367051"/>
                <a:gd name="f472" fmla="val 6353345"/>
                <a:gd name="f473" fmla="val 1575880"/>
                <a:gd name="f474" fmla="val 6551744"/>
                <a:gd name="f475" fmla="val 1680269"/>
                <a:gd name="f476" fmla="val 6651014"/>
                <a:gd name="f477" fmla="val 1790338"/>
                <a:gd name="f478" fmla="val 6745037"/>
                <a:gd name="f479" fmla="val 1905228"/>
                <a:gd name="f480" fmla="val 6833566"/>
                <a:gd name="f481" fmla="val 1938629"/>
                <a:gd name="f482" fmla="val 1368607"/>
                <a:gd name="f483" fmla="val 1115251"/>
                <a:gd name="f484" fmla="val 418530"/>
                <a:gd name="f485" fmla="val 691856"/>
                <a:gd name="f486" fmla="val 1777294"/>
                <a:gd name="f487" fmla="+- 0 0 -90"/>
                <a:gd name="f488" fmla="*/ f3 1 9767847"/>
                <a:gd name="f489" fmla="*/ f4 1 6858000"/>
                <a:gd name="f490" fmla="val f5"/>
                <a:gd name="f491" fmla="val f6"/>
                <a:gd name="f492" fmla="val f7"/>
                <a:gd name="f493" fmla="*/ f487 f0 1"/>
                <a:gd name="f494" fmla="+- f492 0 f490"/>
                <a:gd name="f495" fmla="+- f491 0 f490"/>
                <a:gd name="f496" fmla="*/ f493 1 f2"/>
                <a:gd name="f497" fmla="*/ f495 1 9767847"/>
                <a:gd name="f498" fmla="*/ f494 1 6858000"/>
                <a:gd name="f499" fmla="*/ 7145704 f495 1"/>
                <a:gd name="f500" fmla="*/ 0 f494 1"/>
                <a:gd name="f501" fmla="*/ 7875738 f495 1"/>
                <a:gd name="f502" fmla="*/ 7990553 f495 1"/>
                <a:gd name="f503" fmla="*/ 85415 f494 1"/>
                <a:gd name="f504" fmla="*/ 9767847 f495 1"/>
                <a:gd name="f505" fmla="*/ 3653129 f494 1"/>
                <a:gd name="f506" fmla="*/ 8652597 f495 1"/>
                <a:gd name="f507" fmla="*/ 6594103 f494 1"/>
                <a:gd name="f508" fmla="*/ 8399240 f495 1"/>
                <a:gd name="f509" fmla="*/ 6858000 f494 1"/>
                <a:gd name="f510" fmla="*/ 6766926 f495 1"/>
                <a:gd name="f511" fmla="*/ 6804586 f495 1"/>
                <a:gd name="f512" fmla="*/ 6821201 f494 1"/>
                <a:gd name="f513" fmla="*/ 6881735 f495 1"/>
                <a:gd name="f514" fmla="*/ 6745295 f494 1"/>
                <a:gd name="f515" fmla="*/ 6958883 f495 1"/>
                <a:gd name="f516" fmla="*/ 6668920 f494 1"/>
                <a:gd name="f517" fmla="*/ 7267925 f495 1"/>
                <a:gd name="f518" fmla="*/ 6359792 f494 1"/>
                <a:gd name="f519" fmla="*/ 7424360 f495 1"/>
                <a:gd name="f520" fmla="*/ 6204783 f494 1"/>
                <a:gd name="f521" fmla="*/ 7504938 f495 1"/>
                <a:gd name="f522" fmla="*/ 6126806 f494 1"/>
                <a:gd name="f523" fmla="*/ 7546396 f495 1"/>
                <a:gd name="f524" fmla="*/ 6087795 f494 1"/>
                <a:gd name="f525" fmla="*/ 7588002 f495 1"/>
                <a:gd name="f526" fmla="*/ 6049630 f494 1"/>
                <a:gd name="f527" fmla="*/ 7631000 f495 1"/>
                <a:gd name="f528" fmla="*/ 6010807 f494 1"/>
                <a:gd name="f529" fmla="*/ 7675440 f495 1"/>
                <a:gd name="f530" fmla="*/ 5972407 f494 1"/>
                <a:gd name="f531" fmla="*/ 7720626 f495 1"/>
                <a:gd name="f532" fmla="*/ 5934949 f494 1"/>
                <a:gd name="f533" fmla="*/ 7766458 f495 1"/>
                <a:gd name="f534" fmla="*/ 5898432 f494 1"/>
                <a:gd name="f535" fmla="*/ 7955254 f495 1"/>
                <a:gd name="f536" fmla="*/ 5760926 f494 1"/>
                <a:gd name="f537" fmla="*/ 8352678 f495 1"/>
                <a:gd name="f538" fmla="*/ 5521728 f494 1"/>
                <a:gd name="f539" fmla="*/ 8451350 f495 1"/>
                <a:gd name="f540" fmla="*/ 5469352 f494 1"/>
                <a:gd name="f541" fmla="*/ 8548532 f495 1"/>
                <a:gd name="f542" fmla="*/ 5417493 f494 1"/>
                <a:gd name="f543" fmla="*/ 8729473 f495 1"/>
                <a:gd name="f544" fmla="*/ 5314059 f494 1"/>
                <a:gd name="f545" fmla="*/ 8770781 f495 1"/>
                <a:gd name="f546" fmla="*/ 5287330 f494 1"/>
                <a:gd name="f547" fmla="*/ 8790964 f495 1"/>
                <a:gd name="f548" fmla="*/ 5273590 f494 1"/>
                <a:gd name="f549" fmla="*/ 8810499 f495 1"/>
                <a:gd name="f550" fmla="*/ 5259801 f494 1"/>
                <a:gd name="f551" fmla="*/ 8883571 f495 1"/>
                <a:gd name="f552" fmla="*/ 5202577 f494 1"/>
                <a:gd name="f553" fmla="*/ 9006651 f495 1"/>
                <a:gd name="f554" fmla="*/ 5074625 f494 1"/>
                <a:gd name="f555" fmla="*/ 9033494 f495 1"/>
                <a:gd name="f556" fmla="*/ 5038203 f494 1"/>
                <a:gd name="f557" fmla="*/ 9040305 f495 1"/>
                <a:gd name="f558" fmla="*/ 5028649 f494 1"/>
                <a:gd name="f559" fmla="*/ 9046568 f495 1"/>
                <a:gd name="f560" fmla="*/ 5019379 f494 1"/>
                <a:gd name="f561" fmla="*/ 9058846 f495 1"/>
                <a:gd name="f562" fmla="*/ 5000743 f494 1"/>
                <a:gd name="f563" fmla="*/ 9104529 f495 1"/>
                <a:gd name="f564" fmla="*/ 4922203 f494 1"/>
                <a:gd name="f565" fmla="*/ 9181081 f495 1"/>
                <a:gd name="f566" fmla="*/ 4748792 f494 1"/>
                <a:gd name="f567" fmla="*/ 9240731 f495 1"/>
                <a:gd name="f568" fmla="*/ 4561970 f494 1"/>
                <a:gd name="f569" fmla="*/ 9265388 f495 1"/>
                <a:gd name="f570" fmla="*/ 4465171 f494 1"/>
                <a:gd name="f571" fmla="*/ 9276571 f495 1"/>
                <a:gd name="f572" fmla="*/ 4416041 f494 1"/>
                <a:gd name="f573" fmla="*/ 9281841 f495 1"/>
                <a:gd name="f574" fmla="*/ 4391477 f494 1"/>
                <a:gd name="f575" fmla="*/ 9286513 f495 1"/>
                <a:gd name="f576" fmla="*/ 4368936 f494 1"/>
                <a:gd name="f577" fmla="*/ 9296754 f495 1"/>
                <a:gd name="f578" fmla="*/ 4316136 f494 1"/>
                <a:gd name="f579" fmla="*/ 9301029 f495 1"/>
                <a:gd name="f580" fmla="*/ 4293172 f494 1"/>
                <a:gd name="f581" fmla="*/ 9302818 f495 1"/>
                <a:gd name="f582" fmla="*/ 4282679 f494 1"/>
                <a:gd name="f583" fmla="*/ 9304658 f495 1"/>
                <a:gd name="f584" fmla="*/ 4270914 f494 1"/>
                <a:gd name="f585" fmla="*/ 9312810 f495 1"/>
                <a:gd name="f586" fmla="*/ 4220043 f494 1"/>
                <a:gd name="f587" fmla="*/ 9316887 f495 1"/>
                <a:gd name="f588" fmla="*/ 4194584 f494 1"/>
                <a:gd name="f589" fmla="*/ 9318923 f495 1"/>
                <a:gd name="f590" fmla="*/ 4181878 f494 1"/>
                <a:gd name="f591" fmla="*/ 9320515 f495 1"/>
                <a:gd name="f592" fmla="*/ 4168984 f494 1"/>
                <a:gd name="f593" fmla="*/ 9332445 f495 1"/>
                <a:gd name="f594" fmla="*/ 4069079 f494 1"/>
                <a:gd name="f595" fmla="*/ 9336173 f495 1"/>
                <a:gd name="f596" fmla="*/ 4022774 f494 1"/>
                <a:gd name="f597" fmla="*/ 9340199 f495 1"/>
                <a:gd name="f598" fmla="*/ 3969269 f494 1"/>
                <a:gd name="f599" fmla="*/ 9347557 f495 1"/>
                <a:gd name="f600" fmla="*/ 3770070 f494 1"/>
                <a:gd name="f601" fmla="*/ 9346364 f495 1"/>
                <a:gd name="f602" fmla="*/ 3669036 f494 1"/>
                <a:gd name="f603" fmla="*/ 9344921 f495 1"/>
                <a:gd name="f604" fmla="*/ 3619341 f494 1"/>
                <a:gd name="f605" fmla="*/ 9344524 f495 1"/>
                <a:gd name="f606" fmla="*/ 3607624 f494 1"/>
                <a:gd name="f607" fmla="*/ 9343728 f495 1"/>
                <a:gd name="f608" fmla="*/ 3594872 f494 1"/>
                <a:gd name="f609" fmla="*/ 9342188 f495 1"/>
                <a:gd name="f610" fmla="*/ 3569366 f494 1"/>
                <a:gd name="f611" fmla="*/ 9339056 f495 1"/>
                <a:gd name="f612" fmla="*/ 3518354 f494 1"/>
                <a:gd name="f613" fmla="*/ 9334334 f495 1"/>
                <a:gd name="f614" fmla="*/ 3467155 f494 1"/>
                <a:gd name="f615" fmla="*/ 9329363 f495 1"/>
                <a:gd name="f616" fmla="*/ 3415908 f494 1"/>
                <a:gd name="f617" fmla="*/ 9328319 f495 1"/>
                <a:gd name="f618" fmla="*/ 3404755 f494 1"/>
                <a:gd name="f619" fmla="*/ 9327177 f495 1"/>
                <a:gd name="f620" fmla="*/ 3394214 f494 1"/>
                <a:gd name="f621" fmla="*/ 9324293 f495 1"/>
                <a:gd name="f622" fmla="*/ 3370872 f494 1"/>
                <a:gd name="f623" fmla="*/ 9320763 f495 1"/>
                <a:gd name="f624" fmla="*/ 3344427 f494 1"/>
                <a:gd name="f625" fmla="*/ 9317184 f495 1"/>
                <a:gd name="f626" fmla="*/ 3315343 f494 1"/>
                <a:gd name="f627" fmla="*/ 9311021 f495 1"/>
                <a:gd name="f628" fmla="*/ 3270309 f494 1"/>
                <a:gd name="f629" fmla="*/ 9302719 f495 1"/>
                <a:gd name="f630" fmla="*/ 3219815 f494 1"/>
                <a:gd name="f631" fmla="*/ 9293970 f495 1"/>
                <a:gd name="f632" fmla="*/ 3169887 f494 1"/>
                <a:gd name="f633" fmla="*/ 9252065 f495 1"/>
                <a:gd name="f634" fmla="*/ 2971205 f494 1"/>
                <a:gd name="f635" fmla="*/ 9227211 f495 1"/>
                <a:gd name="f636" fmla="*/ 2872571 f494 1"/>
                <a:gd name="f637" fmla="*/ 9220699 f495 1"/>
                <a:gd name="f638" fmla="*/ 2848524 f494 1"/>
                <a:gd name="f639" fmla="*/ 9213740 f495 1"/>
                <a:gd name="f640" fmla="*/ 2824289 f494 1"/>
                <a:gd name="f641" fmla="*/ 9199374 f495 1"/>
                <a:gd name="f642" fmla="*/ 2775536 f494 1"/>
                <a:gd name="f643" fmla="*/ 9061829 f495 1"/>
                <a:gd name="f644" fmla="*/ 2389515 f494 1"/>
                <a:gd name="f645" fmla="*/ 8978865 f495 1"/>
                <a:gd name="f646" fmla="*/ 2200953 f494 1"/>
                <a:gd name="f647" fmla="*/ 8956694 f495 1"/>
                <a:gd name="f648" fmla="*/ 2154317 f494 1"/>
                <a:gd name="f649" fmla="*/ 8934176 f495 1"/>
                <a:gd name="f650" fmla="*/ 2108012 f494 1"/>
                <a:gd name="f651" fmla="*/ 8887151 f495 1"/>
                <a:gd name="f652" fmla="*/ 2015448 f494 1"/>
                <a:gd name="f653" fmla="*/ 8787533 f495 1"/>
                <a:gd name="f654" fmla="*/ 1832625 f494 1"/>
                <a:gd name="f655" fmla="*/ 8761485 f495 1"/>
                <a:gd name="f656" fmla="*/ 1787496 f494 1"/>
                <a:gd name="f657" fmla="*/ 8734791 f495 1"/>
                <a:gd name="f658" fmla="*/ 1741991 f494 1"/>
                <a:gd name="f659" fmla="*/ 8680808 f495 1"/>
                <a:gd name="f660" fmla="*/ 1652910 f494 1"/>
                <a:gd name="f661" fmla="*/ 8567024 f495 1"/>
                <a:gd name="f662" fmla="*/ 1477004 f494 1"/>
                <a:gd name="f663" fmla="*/ 8537446 f495 1"/>
                <a:gd name="f664" fmla="*/ 1433428 f494 1"/>
                <a:gd name="f665" fmla="*/ 8507423 f495 1"/>
                <a:gd name="f666" fmla="*/ 1389994 f494 1"/>
                <a:gd name="f667" fmla="*/ 8446529 f495 1"/>
                <a:gd name="f668" fmla="*/ 1304393 f494 1"/>
                <a:gd name="f669" fmla="*/ 8319224 f495 1"/>
                <a:gd name="f670" fmla="*/ 1135124 f494 1"/>
                <a:gd name="f671" fmla="*/ 8286366 f495 1"/>
                <a:gd name="f672" fmla="*/ 1093148 f494 1"/>
                <a:gd name="f673" fmla="*/ 8270161 f495 1"/>
                <a:gd name="f674" fmla="*/ 1072538 f494 1"/>
                <a:gd name="f675" fmla="*/ 8253856 f495 1"/>
                <a:gd name="f676" fmla="*/ 1052254 f494 1"/>
                <a:gd name="f677" fmla="*/ 8186352 f495 1"/>
                <a:gd name="f678" fmla="*/ 970373 f494 1"/>
                <a:gd name="f679" fmla="*/ 8046768 f495 1"/>
                <a:gd name="f680" fmla="*/ 809527 f494 1"/>
                <a:gd name="f681" fmla="*/ 8010927 f495 1"/>
                <a:gd name="f682" fmla="*/ 769951 f494 1"/>
                <a:gd name="f683" fmla="*/ 7974788 f495 1"/>
                <a:gd name="f684" fmla="*/ 730751 f494 1"/>
                <a:gd name="f685" fmla="*/ 7901070 f495 1"/>
                <a:gd name="f686" fmla="*/ 652823 f494 1"/>
                <a:gd name="f687" fmla="*/ 7750054 f495 1"/>
                <a:gd name="f688" fmla="*/ 501106 f494 1"/>
                <a:gd name="f689" fmla="*/ 7592277 f495 1"/>
                <a:gd name="f690" fmla="*/ 355319 f494 1"/>
                <a:gd name="f691" fmla="*/ 7257734 f495 1"/>
                <a:gd name="f692" fmla="*/ 81062 f494 1"/>
                <a:gd name="f693" fmla="*/ 1892109 f495 1"/>
                <a:gd name="f694" fmla="*/ 2298402 f495 1"/>
                <a:gd name="f695" fmla="*/ 2135542 f495 1"/>
                <a:gd name="f696" fmla="*/ 121879 f494 1"/>
                <a:gd name="f697" fmla="*/ 1969576 f495 1"/>
                <a:gd name="f698" fmla="*/ 259084 f494 1"/>
                <a:gd name="f699" fmla="*/ 1659938 f495 1"/>
                <a:gd name="f700" fmla="*/ 553953 f494 1"/>
                <a:gd name="f701" fmla="*/ 729383 f495 1"/>
                <a:gd name="f702" fmla="*/ 1940578 f494 1"/>
                <a:gd name="f703" fmla="*/ 578465 f495 1"/>
                <a:gd name="f704" fmla="*/ 2324905 f494 1"/>
                <a:gd name="f705" fmla="*/ 465080 f495 1"/>
                <a:gd name="f706" fmla="*/ 2718973 f494 1"/>
                <a:gd name="f707" fmla="*/ 423820 f495 1"/>
                <a:gd name="f708" fmla="*/ 2919535 f494 1"/>
                <a:gd name="f709" fmla="*/ 392355 f495 1"/>
                <a:gd name="f710" fmla="*/ 3122169 f494 1"/>
                <a:gd name="f711" fmla="*/ 358801 f495 1"/>
                <a:gd name="f712" fmla="*/ 3531013 f494 1"/>
                <a:gd name="f713" fmla="*/ 410350 f495 1"/>
                <a:gd name="f714" fmla="*/ 4352324 f494 1"/>
                <a:gd name="f715" fmla="*/ 449022 f495 1"/>
                <a:gd name="f716" fmla="*/ 4555147 f494 1"/>
                <a:gd name="f717" fmla="*/ 498882 f495 1"/>
                <a:gd name="f718" fmla="*/ 4756463 f494 1"/>
                <a:gd name="f719" fmla="*/ 559775 f495 1"/>
                <a:gd name="f720" fmla="*/ 4955755 f494 1"/>
                <a:gd name="f721" fmla="*/ 631406 f495 1"/>
                <a:gd name="f722" fmla="*/ 5152084 f494 1"/>
                <a:gd name="f723" fmla="*/ 1023461 f495 1"/>
                <a:gd name="f724" fmla="*/ 5898055 f494 1"/>
                <a:gd name="f725" fmla="*/ 1575880 f495 1"/>
                <a:gd name="f726" fmla="*/ 6551744 f494 1"/>
                <a:gd name="f727" fmla="*/ 1905228 f495 1"/>
                <a:gd name="f728" fmla="*/ 6833566 f494 1"/>
                <a:gd name="f729" fmla="*/ 1938629 f495 1"/>
                <a:gd name="f730" fmla="*/ 1368607 f495 1"/>
                <a:gd name="f731" fmla="*/ 1115251 f495 1"/>
                <a:gd name="f732" fmla="*/ 0 f495 1"/>
                <a:gd name="f733" fmla="*/ 1777294 f495 1"/>
                <a:gd name="f734" fmla="+- f496 0 f1"/>
                <a:gd name="f735" fmla="*/ f499 1 9767847"/>
                <a:gd name="f736" fmla="*/ f500 1 6858000"/>
                <a:gd name="f737" fmla="*/ f501 1 9767847"/>
                <a:gd name="f738" fmla="*/ f502 1 9767847"/>
                <a:gd name="f739" fmla="*/ f503 1 6858000"/>
                <a:gd name="f740" fmla="*/ f504 1 9767847"/>
                <a:gd name="f741" fmla="*/ f505 1 6858000"/>
                <a:gd name="f742" fmla="*/ f506 1 9767847"/>
                <a:gd name="f743" fmla="*/ f507 1 6858000"/>
                <a:gd name="f744" fmla="*/ f508 1 9767847"/>
                <a:gd name="f745" fmla="*/ f509 1 6858000"/>
                <a:gd name="f746" fmla="*/ f510 1 9767847"/>
                <a:gd name="f747" fmla="*/ f511 1 9767847"/>
                <a:gd name="f748" fmla="*/ f512 1 6858000"/>
                <a:gd name="f749" fmla="*/ f513 1 9767847"/>
                <a:gd name="f750" fmla="*/ f514 1 6858000"/>
                <a:gd name="f751" fmla="*/ f515 1 9767847"/>
                <a:gd name="f752" fmla="*/ f516 1 6858000"/>
                <a:gd name="f753" fmla="*/ f517 1 9767847"/>
                <a:gd name="f754" fmla="*/ f518 1 6858000"/>
                <a:gd name="f755" fmla="*/ f519 1 9767847"/>
                <a:gd name="f756" fmla="*/ f520 1 6858000"/>
                <a:gd name="f757" fmla="*/ f521 1 9767847"/>
                <a:gd name="f758" fmla="*/ f522 1 6858000"/>
                <a:gd name="f759" fmla="*/ f523 1 9767847"/>
                <a:gd name="f760" fmla="*/ f524 1 6858000"/>
                <a:gd name="f761" fmla="*/ f525 1 9767847"/>
                <a:gd name="f762" fmla="*/ f526 1 6858000"/>
                <a:gd name="f763" fmla="*/ f527 1 9767847"/>
                <a:gd name="f764" fmla="*/ f528 1 6858000"/>
                <a:gd name="f765" fmla="*/ f529 1 9767847"/>
                <a:gd name="f766" fmla="*/ f530 1 6858000"/>
                <a:gd name="f767" fmla="*/ f531 1 9767847"/>
                <a:gd name="f768" fmla="*/ f532 1 6858000"/>
                <a:gd name="f769" fmla="*/ f533 1 9767847"/>
                <a:gd name="f770" fmla="*/ f534 1 6858000"/>
                <a:gd name="f771" fmla="*/ f535 1 9767847"/>
                <a:gd name="f772" fmla="*/ f536 1 6858000"/>
                <a:gd name="f773" fmla="*/ f537 1 9767847"/>
                <a:gd name="f774" fmla="*/ f538 1 6858000"/>
                <a:gd name="f775" fmla="*/ f539 1 9767847"/>
                <a:gd name="f776" fmla="*/ f540 1 6858000"/>
                <a:gd name="f777" fmla="*/ f541 1 9767847"/>
                <a:gd name="f778" fmla="*/ f542 1 6858000"/>
                <a:gd name="f779" fmla="*/ f543 1 9767847"/>
                <a:gd name="f780" fmla="*/ f544 1 6858000"/>
                <a:gd name="f781" fmla="*/ f545 1 9767847"/>
                <a:gd name="f782" fmla="*/ f546 1 6858000"/>
                <a:gd name="f783" fmla="*/ f547 1 9767847"/>
                <a:gd name="f784" fmla="*/ f548 1 6858000"/>
                <a:gd name="f785" fmla="*/ f549 1 9767847"/>
                <a:gd name="f786" fmla="*/ f550 1 6858000"/>
                <a:gd name="f787" fmla="*/ f551 1 9767847"/>
                <a:gd name="f788" fmla="*/ f552 1 6858000"/>
                <a:gd name="f789" fmla="*/ f553 1 9767847"/>
                <a:gd name="f790" fmla="*/ f554 1 6858000"/>
                <a:gd name="f791" fmla="*/ f555 1 9767847"/>
                <a:gd name="f792" fmla="*/ f556 1 6858000"/>
                <a:gd name="f793" fmla="*/ f557 1 9767847"/>
                <a:gd name="f794" fmla="*/ f558 1 6858000"/>
                <a:gd name="f795" fmla="*/ f559 1 9767847"/>
                <a:gd name="f796" fmla="*/ f560 1 6858000"/>
                <a:gd name="f797" fmla="*/ f561 1 9767847"/>
                <a:gd name="f798" fmla="*/ f562 1 6858000"/>
                <a:gd name="f799" fmla="*/ f563 1 9767847"/>
                <a:gd name="f800" fmla="*/ f564 1 6858000"/>
                <a:gd name="f801" fmla="*/ f565 1 9767847"/>
                <a:gd name="f802" fmla="*/ f566 1 6858000"/>
                <a:gd name="f803" fmla="*/ f567 1 9767847"/>
                <a:gd name="f804" fmla="*/ f568 1 6858000"/>
                <a:gd name="f805" fmla="*/ f569 1 9767847"/>
                <a:gd name="f806" fmla="*/ f570 1 6858000"/>
                <a:gd name="f807" fmla="*/ f571 1 9767847"/>
                <a:gd name="f808" fmla="*/ f572 1 6858000"/>
                <a:gd name="f809" fmla="*/ f573 1 9767847"/>
                <a:gd name="f810" fmla="*/ f574 1 6858000"/>
                <a:gd name="f811" fmla="*/ f575 1 9767847"/>
                <a:gd name="f812" fmla="*/ f576 1 6858000"/>
                <a:gd name="f813" fmla="*/ f577 1 9767847"/>
                <a:gd name="f814" fmla="*/ f578 1 6858000"/>
                <a:gd name="f815" fmla="*/ f579 1 9767847"/>
                <a:gd name="f816" fmla="*/ f580 1 6858000"/>
                <a:gd name="f817" fmla="*/ f581 1 9767847"/>
                <a:gd name="f818" fmla="*/ f582 1 6858000"/>
                <a:gd name="f819" fmla="*/ f583 1 9767847"/>
                <a:gd name="f820" fmla="*/ f584 1 6858000"/>
                <a:gd name="f821" fmla="*/ f585 1 9767847"/>
                <a:gd name="f822" fmla="*/ f586 1 6858000"/>
                <a:gd name="f823" fmla="*/ f587 1 9767847"/>
                <a:gd name="f824" fmla="*/ f588 1 6858000"/>
                <a:gd name="f825" fmla="*/ f589 1 9767847"/>
                <a:gd name="f826" fmla="*/ f590 1 6858000"/>
                <a:gd name="f827" fmla="*/ f591 1 9767847"/>
                <a:gd name="f828" fmla="*/ f592 1 6858000"/>
                <a:gd name="f829" fmla="*/ f593 1 9767847"/>
                <a:gd name="f830" fmla="*/ f594 1 6858000"/>
                <a:gd name="f831" fmla="*/ f595 1 9767847"/>
                <a:gd name="f832" fmla="*/ f596 1 6858000"/>
                <a:gd name="f833" fmla="*/ f597 1 9767847"/>
                <a:gd name="f834" fmla="*/ f598 1 6858000"/>
                <a:gd name="f835" fmla="*/ f599 1 9767847"/>
                <a:gd name="f836" fmla="*/ f600 1 6858000"/>
                <a:gd name="f837" fmla="*/ f601 1 9767847"/>
                <a:gd name="f838" fmla="*/ f602 1 6858000"/>
                <a:gd name="f839" fmla="*/ f603 1 9767847"/>
                <a:gd name="f840" fmla="*/ f604 1 6858000"/>
                <a:gd name="f841" fmla="*/ f605 1 9767847"/>
                <a:gd name="f842" fmla="*/ f606 1 6858000"/>
                <a:gd name="f843" fmla="*/ f607 1 9767847"/>
                <a:gd name="f844" fmla="*/ f608 1 6858000"/>
                <a:gd name="f845" fmla="*/ f609 1 9767847"/>
                <a:gd name="f846" fmla="*/ f610 1 6858000"/>
                <a:gd name="f847" fmla="*/ f611 1 9767847"/>
                <a:gd name="f848" fmla="*/ f612 1 6858000"/>
                <a:gd name="f849" fmla="*/ f613 1 9767847"/>
                <a:gd name="f850" fmla="*/ f614 1 6858000"/>
                <a:gd name="f851" fmla="*/ f615 1 9767847"/>
                <a:gd name="f852" fmla="*/ f616 1 6858000"/>
                <a:gd name="f853" fmla="*/ f617 1 9767847"/>
                <a:gd name="f854" fmla="*/ f618 1 6858000"/>
                <a:gd name="f855" fmla="*/ f619 1 9767847"/>
                <a:gd name="f856" fmla="*/ f620 1 6858000"/>
                <a:gd name="f857" fmla="*/ f621 1 9767847"/>
                <a:gd name="f858" fmla="*/ f622 1 6858000"/>
                <a:gd name="f859" fmla="*/ f623 1 9767847"/>
                <a:gd name="f860" fmla="*/ f624 1 6858000"/>
                <a:gd name="f861" fmla="*/ f625 1 9767847"/>
                <a:gd name="f862" fmla="*/ f626 1 6858000"/>
                <a:gd name="f863" fmla="*/ f627 1 9767847"/>
                <a:gd name="f864" fmla="*/ f628 1 6858000"/>
                <a:gd name="f865" fmla="*/ f629 1 9767847"/>
                <a:gd name="f866" fmla="*/ f630 1 6858000"/>
                <a:gd name="f867" fmla="*/ f631 1 9767847"/>
                <a:gd name="f868" fmla="*/ f632 1 6858000"/>
                <a:gd name="f869" fmla="*/ f633 1 9767847"/>
                <a:gd name="f870" fmla="*/ f634 1 6858000"/>
                <a:gd name="f871" fmla="*/ f635 1 9767847"/>
                <a:gd name="f872" fmla="*/ f636 1 6858000"/>
                <a:gd name="f873" fmla="*/ f637 1 9767847"/>
                <a:gd name="f874" fmla="*/ f638 1 6858000"/>
                <a:gd name="f875" fmla="*/ f639 1 9767847"/>
                <a:gd name="f876" fmla="*/ f640 1 6858000"/>
                <a:gd name="f877" fmla="*/ f641 1 9767847"/>
                <a:gd name="f878" fmla="*/ f642 1 6858000"/>
                <a:gd name="f879" fmla="*/ f643 1 9767847"/>
                <a:gd name="f880" fmla="*/ f644 1 6858000"/>
                <a:gd name="f881" fmla="*/ f645 1 9767847"/>
                <a:gd name="f882" fmla="*/ f646 1 6858000"/>
                <a:gd name="f883" fmla="*/ f647 1 9767847"/>
                <a:gd name="f884" fmla="*/ f648 1 6858000"/>
                <a:gd name="f885" fmla="*/ f649 1 9767847"/>
                <a:gd name="f886" fmla="*/ f650 1 6858000"/>
                <a:gd name="f887" fmla="*/ f651 1 9767847"/>
                <a:gd name="f888" fmla="*/ f652 1 6858000"/>
                <a:gd name="f889" fmla="*/ f653 1 9767847"/>
                <a:gd name="f890" fmla="*/ f654 1 6858000"/>
                <a:gd name="f891" fmla="*/ f655 1 9767847"/>
                <a:gd name="f892" fmla="*/ f656 1 6858000"/>
                <a:gd name="f893" fmla="*/ f657 1 9767847"/>
                <a:gd name="f894" fmla="*/ f658 1 6858000"/>
                <a:gd name="f895" fmla="*/ f659 1 9767847"/>
                <a:gd name="f896" fmla="*/ f660 1 6858000"/>
                <a:gd name="f897" fmla="*/ f661 1 9767847"/>
                <a:gd name="f898" fmla="*/ f662 1 6858000"/>
                <a:gd name="f899" fmla="*/ f663 1 9767847"/>
                <a:gd name="f900" fmla="*/ f664 1 6858000"/>
                <a:gd name="f901" fmla="*/ f665 1 9767847"/>
                <a:gd name="f902" fmla="*/ f666 1 6858000"/>
                <a:gd name="f903" fmla="*/ f667 1 9767847"/>
                <a:gd name="f904" fmla="*/ f668 1 6858000"/>
                <a:gd name="f905" fmla="*/ f669 1 9767847"/>
                <a:gd name="f906" fmla="*/ f670 1 6858000"/>
                <a:gd name="f907" fmla="*/ f671 1 9767847"/>
                <a:gd name="f908" fmla="*/ f672 1 6858000"/>
                <a:gd name="f909" fmla="*/ f673 1 9767847"/>
                <a:gd name="f910" fmla="*/ f674 1 6858000"/>
                <a:gd name="f911" fmla="*/ f675 1 9767847"/>
                <a:gd name="f912" fmla="*/ f676 1 6858000"/>
                <a:gd name="f913" fmla="*/ f677 1 9767847"/>
                <a:gd name="f914" fmla="*/ f678 1 6858000"/>
                <a:gd name="f915" fmla="*/ f679 1 9767847"/>
                <a:gd name="f916" fmla="*/ f680 1 6858000"/>
                <a:gd name="f917" fmla="*/ f681 1 9767847"/>
                <a:gd name="f918" fmla="*/ f682 1 6858000"/>
                <a:gd name="f919" fmla="*/ f683 1 9767847"/>
                <a:gd name="f920" fmla="*/ f684 1 6858000"/>
                <a:gd name="f921" fmla="*/ f685 1 9767847"/>
                <a:gd name="f922" fmla="*/ f686 1 6858000"/>
                <a:gd name="f923" fmla="*/ f687 1 9767847"/>
                <a:gd name="f924" fmla="*/ f688 1 6858000"/>
                <a:gd name="f925" fmla="*/ f689 1 9767847"/>
                <a:gd name="f926" fmla="*/ f690 1 6858000"/>
                <a:gd name="f927" fmla="*/ f691 1 9767847"/>
                <a:gd name="f928" fmla="*/ f692 1 6858000"/>
                <a:gd name="f929" fmla="*/ f693 1 9767847"/>
                <a:gd name="f930" fmla="*/ f694 1 9767847"/>
                <a:gd name="f931" fmla="*/ f695 1 9767847"/>
                <a:gd name="f932" fmla="*/ f696 1 6858000"/>
                <a:gd name="f933" fmla="*/ f697 1 9767847"/>
                <a:gd name="f934" fmla="*/ f698 1 6858000"/>
                <a:gd name="f935" fmla="*/ f699 1 9767847"/>
                <a:gd name="f936" fmla="*/ f700 1 6858000"/>
                <a:gd name="f937" fmla="*/ f701 1 9767847"/>
                <a:gd name="f938" fmla="*/ f702 1 6858000"/>
                <a:gd name="f939" fmla="*/ f703 1 9767847"/>
                <a:gd name="f940" fmla="*/ f704 1 6858000"/>
                <a:gd name="f941" fmla="*/ f705 1 9767847"/>
                <a:gd name="f942" fmla="*/ f706 1 6858000"/>
                <a:gd name="f943" fmla="*/ f707 1 9767847"/>
                <a:gd name="f944" fmla="*/ f708 1 6858000"/>
                <a:gd name="f945" fmla="*/ f709 1 9767847"/>
                <a:gd name="f946" fmla="*/ f710 1 6858000"/>
                <a:gd name="f947" fmla="*/ f711 1 9767847"/>
                <a:gd name="f948" fmla="*/ f712 1 6858000"/>
                <a:gd name="f949" fmla="*/ f713 1 9767847"/>
                <a:gd name="f950" fmla="*/ f714 1 6858000"/>
                <a:gd name="f951" fmla="*/ f715 1 9767847"/>
                <a:gd name="f952" fmla="*/ f716 1 6858000"/>
                <a:gd name="f953" fmla="*/ f717 1 9767847"/>
                <a:gd name="f954" fmla="*/ f718 1 6858000"/>
                <a:gd name="f955" fmla="*/ f719 1 9767847"/>
                <a:gd name="f956" fmla="*/ f720 1 6858000"/>
                <a:gd name="f957" fmla="*/ f721 1 9767847"/>
                <a:gd name="f958" fmla="*/ f722 1 6858000"/>
                <a:gd name="f959" fmla="*/ f723 1 9767847"/>
                <a:gd name="f960" fmla="*/ f724 1 6858000"/>
                <a:gd name="f961" fmla="*/ f725 1 9767847"/>
                <a:gd name="f962" fmla="*/ f726 1 6858000"/>
                <a:gd name="f963" fmla="*/ f727 1 9767847"/>
                <a:gd name="f964" fmla="*/ f728 1 6858000"/>
                <a:gd name="f965" fmla="*/ f729 1 9767847"/>
                <a:gd name="f966" fmla="*/ f730 1 9767847"/>
                <a:gd name="f967" fmla="*/ f731 1 9767847"/>
                <a:gd name="f968" fmla="*/ f732 1 9767847"/>
                <a:gd name="f969" fmla="*/ f733 1 9767847"/>
                <a:gd name="f970" fmla="*/ f490 1 f497"/>
                <a:gd name="f971" fmla="*/ f491 1 f497"/>
                <a:gd name="f972" fmla="*/ f490 1 f498"/>
                <a:gd name="f973" fmla="*/ f492 1 f498"/>
                <a:gd name="f974" fmla="*/ f735 1 f497"/>
                <a:gd name="f975" fmla="*/ f736 1 f498"/>
                <a:gd name="f976" fmla="*/ f737 1 f497"/>
                <a:gd name="f977" fmla="*/ f738 1 f497"/>
                <a:gd name="f978" fmla="*/ f739 1 f498"/>
                <a:gd name="f979" fmla="*/ f740 1 f497"/>
                <a:gd name="f980" fmla="*/ f741 1 f498"/>
                <a:gd name="f981" fmla="*/ f742 1 f497"/>
                <a:gd name="f982" fmla="*/ f743 1 f498"/>
                <a:gd name="f983" fmla="*/ f744 1 f497"/>
                <a:gd name="f984" fmla="*/ f745 1 f498"/>
                <a:gd name="f985" fmla="*/ f746 1 f497"/>
                <a:gd name="f986" fmla="*/ f747 1 f497"/>
                <a:gd name="f987" fmla="*/ f748 1 f498"/>
                <a:gd name="f988" fmla="*/ f749 1 f497"/>
                <a:gd name="f989" fmla="*/ f750 1 f498"/>
                <a:gd name="f990" fmla="*/ f751 1 f497"/>
                <a:gd name="f991" fmla="*/ f752 1 f498"/>
                <a:gd name="f992" fmla="*/ f753 1 f497"/>
                <a:gd name="f993" fmla="*/ f754 1 f498"/>
                <a:gd name="f994" fmla="*/ f755 1 f497"/>
                <a:gd name="f995" fmla="*/ f756 1 f498"/>
                <a:gd name="f996" fmla="*/ f757 1 f497"/>
                <a:gd name="f997" fmla="*/ f758 1 f498"/>
                <a:gd name="f998" fmla="*/ f759 1 f497"/>
                <a:gd name="f999" fmla="*/ f760 1 f498"/>
                <a:gd name="f1000" fmla="*/ f761 1 f497"/>
                <a:gd name="f1001" fmla="*/ f762 1 f498"/>
                <a:gd name="f1002" fmla="*/ f763 1 f497"/>
                <a:gd name="f1003" fmla="*/ f764 1 f498"/>
                <a:gd name="f1004" fmla="*/ f765 1 f497"/>
                <a:gd name="f1005" fmla="*/ f766 1 f498"/>
                <a:gd name="f1006" fmla="*/ f767 1 f497"/>
                <a:gd name="f1007" fmla="*/ f768 1 f498"/>
                <a:gd name="f1008" fmla="*/ f769 1 f497"/>
                <a:gd name="f1009" fmla="*/ f770 1 f498"/>
                <a:gd name="f1010" fmla="*/ f771 1 f497"/>
                <a:gd name="f1011" fmla="*/ f772 1 f498"/>
                <a:gd name="f1012" fmla="*/ f773 1 f497"/>
                <a:gd name="f1013" fmla="*/ f774 1 f498"/>
                <a:gd name="f1014" fmla="*/ f775 1 f497"/>
                <a:gd name="f1015" fmla="*/ f776 1 f498"/>
                <a:gd name="f1016" fmla="*/ f777 1 f497"/>
                <a:gd name="f1017" fmla="*/ f778 1 f498"/>
                <a:gd name="f1018" fmla="*/ f779 1 f497"/>
                <a:gd name="f1019" fmla="*/ f780 1 f498"/>
                <a:gd name="f1020" fmla="*/ f781 1 f497"/>
                <a:gd name="f1021" fmla="*/ f782 1 f498"/>
                <a:gd name="f1022" fmla="*/ f783 1 f497"/>
                <a:gd name="f1023" fmla="*/ f784 1 f498"/>
                <a:gd name="f1024" fmla="*/ f785 1 f497"/>
                <a:gd name="f1025" fmla="*/ f786 1 f498"/>
                <a:gd name="f1026" fmla="*/ f787 1 f497"/>
                <a:gd name="f1027" fmla="*/ f788 1 f498"/>
                <a:gd name="f1028" fmla="*/ f789 1 f497"/>
                <a:gd name="f1029" fmla="*/ f790 1 f498"/>
                <a:gd name="f1030" fmla="*/ f791 1 f497"/>
                <a:gd name="f1031" fmla="*/ f792 1 f498"/>
                <a:gd name="f1032" fmla="*/ f793 1 f497"/>
                <a:gd name="f1033" fmla="*/ f794 1 f498"/>
                <a:gd name="f1034" fmla="*/ f795 1 f497"/>
                <a:gd name="f1035" fmla="*/ f796 1 f498"/>
                <a:gd name="f1036" fmla="*/ f797 1 f497"/>
                <a:gd name="f1037" fmla="*/ f798 1 f498"/>
                <a:gd name="f1038" fmla="*/ f799 1 f497"/>
                <a:gd name="f1039" fmla="*/ f800 1 f498"/>
                <a:gd name="f1040" fmla="*/ f801 1 f497"/>
                <a:gd name="f1041" fmla="*/ f802 1 f498"/>
                <a:gd name="f1042" fmla="*/ f803 1 f497"/>
                <a:gd name="f1043" fmla="*/ f804 1 f498"/>
                <a:gd name="f1044" fmla="*/ f805 1 f497"/>
                <a:gd name="f1045" fmla="*/ f806 1 f498"/>
                <a:gd name="f1046" fmla="*/ f807 1 f497"/>
                <a:gd name="f1047" fmla="*/ f808 1 f498"/>
                <a:gd name="f1048" fmla="*/ f809 1 f497"/>
                <a:gd name="f1049" fmla="*/ f810 1 f498"/>
                <a:gd name="f1050" fmla="*/ f811 1 f497"/>
                <a:gd name="f1051" fmla="*/ f812 1 f498"/>
                <a:gd name="f1052" fmla="*/ f813 1 f497"/>
                <a:gd name="f1053" fmla="*/ f814 1 f498"/>
                <a:gd name="f1054" fmla="*/ f815 1 f497"/>
                <a:gd name="f1055" fmla="*/ f816 1 f498"/>
                <a:gd name="f1056" fmla="*/ f817 1 f497"/>
                <a:gd name="f1057" fmla="*/ f818 1 f498"/>
                <a:gd name="f1058" fmla="*/ f819 1 f497"/>
                <a:gd name="f1059" fmla="*/ f820 1 f498"/>
                <a:gd name="f1060" fmla="*/ f821 1 f497"/>
                <a:gd name="f1061" fmla="*/ f822 1 f498"/>
                <a:gd name="f1062" fmla="*/ f823 1 f497"/>
                <a:gd name="f1063" fmla="*/ f824 1 f498"/>
                <a:gd name="f1064" fmla="*/ f825 1 f497"/>
                <a:gd name="f1065" fmla="*/ f826 1 f498"/>
                <a:gd name="f1066" fmla="*/ f827 1 f497"/>
                <a:gd name="f1067" fmla="*/ f828 1 f498"/>
                <a:gd name="f1068" fmla="*/ f829 1 f497"/>
                <a:gd name="f1069" fmla="*/ f830 1 f498"/>
                <a:gd name="f1070" fmla="*/ f831 1 f497"/>
                <a:gd name="f1071" fmla="*/ f832 1 f498"/>
                <a:gd name="f1072" fmla="*/ f833 1 f497"/>
                <a:gd name="f1073" fmla="*/ f834 1 f498"/>
                <a:gd name="f1074" fmla="*/ f835 1 f497"/>
                <a:gd name="f1075" fmla="*/ f836 1 f498"/>
                <a:gd name="f1076" fmla="*/ f837 1 f497"/>
                <a:gd name="f1077" fmla="*/ f838 1 f498"/>
                <a:gd name="f1078" fmla="*/ f839 1 f497"/>
                <a:gd name="f1079" fmla="*/ f840 1 f498"/>
                <a:gd name="f1080" fmla="*/ f841 1 f497"/>
                <a:gd name="f1081" fmla="*/ f842 1 f498"/>
                <a:gd name="f1082" fmla="*/ f843 1 f497"/>
                <a:gd name="f1083" fmla="*/ f844 1 f498"/>
                <a:gd name="f1084" fmla="*/ f845 1 f497"/>
                <a:gd name="f1085" fmla="*/ f846 1 f498"/>
                <a:gd name="f1086" fmla="*/ f847 1 f497"/>
                <a:gd name="f1087" fmla="*/ f848 1 f498"/>
                <a:gd name="f1088" fmla="*/ f849 1 f497"/>
                <a:gd name="f1089" fmla="*/ f850 1 f498"/>
                <a:gd name="f1090" fmla="*/ f851 1 f497"/>
                <a:gd name="f1091" fmla="*/ f852 1 f498"/>
                <a:gd name="f1092" fmla="*/ f853 1 f497"/>
                <a:gd name="f1093" fmla="*/ f854 1 f498"/>
                <a:gd name="f1094" fmla="*/ f855 1 f497"/>
                <a:gd name="f1095" fmla="*/ f856 1 f498"/>
                <a:gd name="f1096" fmla="*/ f857 1 f497"/>
                <a:gd name="f1097" fmla="*/ f858 1 f498"/>
                <a:gd name="f1098" fmla="*/ f859 1 f497"/>
                <a:gd name="f1099" fmla="*/ f860 1 f498"/>
                <a:gd name="f1100" fmla="*/ f861 1 f497"/>
                <a:gd name="f1101" fmla="*/ f862 1 f498"/>
                <a:gd name="f1102" fmla="*/ f863 1 f497"/>
                <a:gd name="f1103" fmla="*/ f864 1 f498"/>
                <a:gd name="f1104" fmla="*/ f865 1 f497"/>
                <a:gd name="f1105" fmla="*/ f866 1 f498"/>
                <a:gd name="f1106" fmla="*/ f867 1 f497"/>
                <a:gd name="f1107" fmla="*/ f868 1 f498"/>
                <a:gd name="f1108" fmla="*/ f869 1 f497"/>
                <a:gd name="f1109" fmla="*/ f870 1 f498"/>
                <a:gd name="f1110" fmla="*/ f871 1 f497"/>
                <a:gd name="f1111" fmla="*/ f872 1 f498"/>
                <a:gd name="f1112" fmla="*/ f873 1 f497"/>
                <a:gd name="f1113" fmla="*/ f874 1 f498"/>
                <a:gd name="f1114" fmla="*/ f875 1 f497"/>
                <a:gd name="f1115" fmla="*/ f876 1 f498"/>
                <a:gd name="f1116" fmla="*/ f877 1 f497"/>
                <a:gd name="f1117" fmla="*/ f878 1 f498"/>
                <a:gd name="f1118" fmla="*/ f879 1 f497"/>
                <a:gd name="f1119" fmla="*/ f880 1 f498"/>
                <a:gd name="f1120" fmla="*/ f881 1 f497"/>
                <a:gd name="f1121" fmla="*/ f882 1 f498"/>
                <a:gd name="f1122" fmla="*/ f883 1 f497"/>
                <a:gd name="f1123" fmla="*/ f884 1 f498"/>
                <a:gd name="f1124" fmla="*/ f885 1 f497"/>
                <a:gd name="f1125" fmla="*/ f886 1 f498"/>
                <a:gd name="f1126" fmla="*/ f887 1 f497"/>
                <a:gd name="f1127" fmla="*/ f888 1 f498"/>
                <a:gd name="f1128" fmla="*/ f889 1 f497"/>
                <a:gd name="f1129" fmla="*/ f890 1 f498"/>
                <a:gd name="f1130" fmla="*/ f891 1 f497"/>
                <a:gd name="f1131" fmla="*/ f892 1 f498"/>
                <a:gd name="f1132" fmla="*/ f893 1 f497"/>
                <a:gd name="f1133" fmla="*/ f894 1 f498"/>
                <a:gd name="f1134" fmla="*/ f895 1 f497"/>
                <a:gd name="f1135" fmla="*/ f896 1 f498"/>
                <a:gd name="f1136" fmla="*/ f897 1 f497"/>
                <a:gd name="f1137" fmla="*/ f898 1 f498"/>
                <a:gd name="f1138" fmla="*/ f899 1 f497"/>
                <a:gd name="f1139" fmla="*/ f900 1 f498"/>
                <a:gd name="f1140" fmla="*/ f901 1 f497"/>
                <a:gd name="f1141" fmla="*/ f902 1 f498"/>
                <a:gd name="f1142" fmla="*/ f903 1 f497"/>
                <a:gd name="f1143" fmla="*/ f904 1 f498"/>
                <a:gd name="f1144" fmla="*/ f905 1 f497"/>
                <a:gd name="f1145" fmla="*/ f906 1 f498"/>
                <a:gd name="f1146" fmla="*/ f907 1 f497"/>
                <a:gd name="f1147" fmla="*/ f908 1 f498"/>
                <a:gd name="f1148" fmla="*/ f909 1 f497"/>
                <a:gd name="f1149" fmla="*/ f910 1 f498"/>
                <a:gd name="f1150" fmla="*/ f911 1 f497"/>
                <a:gd name="f1151" fmla="*/ f912 1 f498"/>
                <a:gd name="f1152" fmla="*/ f913 1 f497"/>
                <a:gd name="f1153" fmla="*/ f914 1 f498"/>
                <a:gd name="f1154" fmla="*/ f915 1 f497"/>
                <a:gd name="f1155" fmla="*/ f916 1 f498"/>
                <a:gd name="f1156" fmla="*/ f917 1 f497"/>
                <a:gd name="f1157" fmla="*/ f918 1 f498"/>
                <a:gd name="f1158" fmla="*/ f919 1 f497"/>
                <a:gd name="f1159" fmla="*/ f920 1 f498"/>
                <a:gd name="f1160" fmla="*/ f921 1 f497"/>
                <a:gd name="f1161" fmla="*/ f922 1 f498"/>
                <a:gd name="f1162" fmla="*/ f923 1 f497"/>
                <a:gd name="f1163" fmla="*/ f924 1 f498"/>
                <a:gd name="f1164" fmla="*/ f925 1 f497"/>
                <a:gd name="f1165" fmla="*/ f926 1 f498"/>
                <a:gd name="f1166" fmla="*/ f927 1 f497"/>
                <a:gd name="f1167" fmla="*/ f928 1 f498"/>
                <a:gd name="f1168" fmla="*/ f929 1 f497"/>
                <a:gd name="f1169" fmla="*/ f930 1 f497"/>
                <a:gd name="f1170" fmla="*/ f931 1 f497"/>
                <a:gd name="f1171" fmla="*/ f932 1 f498"/>
                <a:gd name="f1172" fmla="*/ f933 1 f497"/>
                <a:gd name="f1173" fmla="*/ f934 1 f498"/>
                <a:gd name="f1174" fmla="*/ f935 1 f497"/>
                <a:gd name="f1175" fmla="*/ f936 1 f498"/>
                <a:gd name="f1176" fmla="*/ f937 1 f497"/>
                <a:gd name="f1177" fmla="*/ f938 1 f498"/>
                <a:gd name="f1178" fmla="*/ f939 1 f497"/>
                <a:gd name="f1179" fmla="*/ f940 1 f498"/>
                <a:gd name="f1180" fmla="*/ f941 1 f497"/>
                <a:gd name="f1181" fmla="*/ f942 1 f498"/>
                <a:gd name="f1182" fmla="*/ f943 1 f497"/>
                <a:gd name="f1183" fmla="*/ f944 1 f498"/>
                <a:gd name="f1184" fmla="*/ f945 1 f497"/>
                <a:gd name="f1185" fmla="*/ f946 1 f498"/>
                <a:gd name="f1186" fmla="*/ f947 1 f497"/>
                <a:gd name="f1187" fmla="*/ f948 1 f498"/>
                <a:gd name="f1188" fmla="*/ f949 1 f497"/>
                <a:gd name="f1189" fmla="*/ f950 1 f498"/>
                <a:gd name="f1190" fmla="*/ f951 1 f497"/>
                <a:gd name="f1191" fmla="*/ f952 1 f498"/>
                <a:gd name="f1192" fmla="*/ f953 1 f497"/>
                <a:gd name="f1193" fmla="*/ f954 1 f498"/>
                <a:gd name="f1194" fmla="*/ f955 1 f497"/>
                <a:gd name="f1195" fmla="*/ f956 1 f498"/>
                <a:gd name="f1196" fmla="*/ f957 1 f497"/>
                <a:gd name="f1197" fmla="*/ f958 1 f498"/>
                <a:gd name="f1198" fmla="*/ f959 1 f497"/>
                <a:gd name="f1199" fmla="*/ f960 1 f498"/>
                <a:gd name="f1200" fmla="*/ f961 1 f497"/>
                <a:gd name="f1201" fmla="*/ f962 1 f498"/>
                <a:gd name="f1202" fmla="*/ f963 1 f497"/>
                <a:gd name="f1203" fmla="*/ f964 1 f498"/>
                <a:gd name="f1204" fmla="*/ f965 1 f497"/>
                <a:gd name="f1205" fmla="*/ f966 1 f497"/>
                <a:gd name="f1206" fmla="*/ f967 1 f497"/>
                <a:gd name="f1207" fmla="*/ f968 1 f497"/>
                <a:gd name="f1208" fmla="*/ f969 1 f497"/>
                <a:gd name="f1209" fmla="*/ f970 f488 1"/>
                <a:gd name="f1210" fmla="*/ f971 f488 1"/>
                <a:gd name="f1211" fmla="*/ f973 f489 1"/>
                <a:gd name="f1212" fmla="*/ f972 f489 1"/>
                <a:gd name="f1213" fmla="*/ f974 f488 1"/>
                <a:gd name="f1214" fmla="*/ f975 f489 1"/>
                <a:gd name="f1215" fmla="*/ f976 f488 1"/>
                <a:gd name="f1216" fmla="*/ f977 f488 1"/>
                <a:gd name="f1217" fmla="*/ f978 f489 1"/>
                <a:gd name="f1218" fmla="*/ f979 f488 1"/>
                <a:gd name="f1219" fmla="*/ f980 f489 1"/>
                <a:gd name="f1220" fmla="*/ f981 f488 1"/>
                <a:gd name="f1221" fmla="*/ f982 f489 1"/>
                <a:gd name="f1222" fmla="*/ f983 f488 1"/>
                <a:gd name="f1223" fmla="*/ f984 f489 1"/>
                <a:gd name="f1224" fmla="*/ f985 f488 1"/>
                <a:gd name="f1225" fmla="*/ f986 f488 1"/>
                <a:gd name="f1226" fmla="*/ f987 f489 1"/>
                <a:gd name="f1227" fmla="*/ f988 f488 1"/>
                <a:gd name="f1228" fmla="*/ f989 f489 1"/>
                <a:gd name="f1229" fmla="*/ f990 f488 1"/>
                <a:gd name="f1230" fmla="*/ f991 f489 1"/>
                <a:gd name="f1231" fmla="*/ f992 f488 1"/>
                <a:gd name="f1232" fmla="*/ f993 f489 1"/>
                <a:gd name="f1233" fmla="*/ f994 f488 1"/>
                <a:gd name="f1234" fmla="*/ f995 f489 1"/>
                <a:gd name="f1235" fmla="*/ f996 f488 1"/>
                <a:gd name="f1236" fmla="*/ f997 f489 1"/>
                <a:gd name="f1237" fmla="*/ f998 f488 1"/>
                <a:gd name="f1238" fmla="*/ f999 f489 1"/>
                <a:gd name="f1239" fmla="*/ f1000 f488 1"/>
                <a:gd name="f1240" fmla="*/ f1001 f489 1"/>
                <a:gd name="f1241" fmla="*/ f1002 f488 1"/>
                <a:gd name="f1242" fmla="*/ f1003 f489 1"/>
                <a:gd name="f1243" fmla="*/ f1004 f488 1"/>
                <a:gd name="f1244" fmla="*/ f1005 f489 1"/>
                <a:gd name="f1245" fmla="*/ f1006 f488 1"/>
                <a:gd name="f1246" fmla="*/ f1007 f489 1"/>
                <a:gd name="f1247" fmla="*/ f1008 f488 1"/>
                <a:gd name="f1248" fmla="*/ f1009 f489 1"/>
                <a:gd name="f1249" fmla="*/ f1010 f488 1"/>
                <a:gd name="f1250" fmla="*/ f1011 f489 1"/>
                <a:gd name="f1251" fmla="*/ f1012 f488 1"/>
                <a:gd name="f1252" fmla="*/ f1013 f489 1"/>
                <a:gd name="f1253" fmla="*/ f1014 f488 1"/>
                <a:gd name="f1254" fmla="*/ f1015 f489 1"/>
                <a:gd name="f1255" fmla="*/ f1016 f488 1"/>
                <a:gd name="f1256" fmla="*/ f1017 f489 1"/>
                <a:gd name="f1257" fmla="*/ f1018 f488 1"/>
                <a:gd name="f1258" fmla="*/ f1019 f489 1"/>
                <a:gd name="f1259" fmla="*/ f1020 f488 1"/>
                <a:gd name="f1260" fmla="*/ f1021 f489 1"/>
                <a:gd name="f1261" fmla="*/ f1022 f488 1"/>
                <a:gd name="f1262" fmla="*/ f1023 f489 1"/>
                <a:gd name="f1263" fmla="*/ f1024 f488 1"/>
                <a:gd name="f1264" fmla="*/ f1025 f489 1"/>
                <a:gd name="f1265" fmla="*/ f1026 f488 1"/>
                <a:gd name="f1266" fmla="*/ f1027 f489 1"/>
                <a:gd name="f1267" fmla="*/ f1028 f488 1"/>
                <a:gd name="f1268" fmla="*/ f1029 f489 1"/>
                <a:gd name="f1269" fmla="*/ f1030 f488 1"/>
                <a:gd name="f1270" fmla="*/ f1031 f489 1"/>
                <a:gd name="f1271" fmla="*/ f1032 f488 1"/>
                <a:gd name="f1272" fmla="*/ f1033 f489 1"/>
                <a:gd name="f1273" fmla="*/ f1034 f488 1"/>
                <a:gd name="f1274" fmla="*/ f1035 f489 1"/>
                <a:gd name="f1275" fmla="*/ f1036 f488 1"/>
                <a:gd name="f1276" fmla="*/ f1037 f489 1"/>
                <a:gd name="f1277" fmla="*/ f1038 f488 1"/>
                <a:gd name="f1278" fmla="*/ f1039 f489 1"/>
                <a:gd name="f1279" fmla="*/ f1040 f488 1"/>
                <a:gd name="f1280" fmla="*/ f1041 f489 1"/>
                <a:gd name="f1281" fmla="*/ f1042 f488 1"/>
                <a:gd name="f1282" fmla="*/ f1043 f489 1"/>
                <a:gd name="f1283" fmla="*/ f1044 f488 1"/>
                <a:gd name="f1284" fmla="*/ f1045 f489 1"/>
                <a:gd name="f1285" fmla="*/ f1046 f488 1"/>
                <a:gd name="f1286" fmla="*/ f1047 f489 1"/>
                <a:gd name="f1287" fmla="*/ f1048 f488 1"/>
                <a:gd name="f1288" fmla="*/ f1049 f489 1"/>
                <a:gd name="f1289" fmla="*/ f1050 f488 1"/>
                <a:gd name="f1290" fmla="*/ f1051 f489 1"/>
                <a:gd name="f1291" fmla="*/ f1052 f488 1"/>
                <a:gd name="f1292" fmla="*/ f1053 f489 1"/>
                <a:gd name="f1293" fmla="*/ f1054 f488 1"/>
                <a:gd name="f1294" fmla="*/ f1055 f489 1"/>
                <a:gd name="f1295" fmla="*/ f1056 f488 1"/>
                <a:gd name="f1296" fmla="*/ f1057 f489 1"/>
                <a:gd name="f1297" fmla="*/ f1058 f488 1"/>
                <a:gd name="f1298" fmla="*/ f1059 f489 1"/>
                <a:gd name="f1299" fmla="*/ f1060 f488 1"/>
                <a:gd name="f1300" fmla="*/ f1061 f489 1"/>
                <a:gd name="f1301" fmla="*/ f1062 f488 1"/>
                <a:gd name="f1302" fmla="*/ f1063 f489 1"/>
                <a:gd name="f1303" fmla="*/ f1064 f488 1"/>
                <a:gd name="f1304" fmla="*/ f1065 f489 1"/>
                <a:gd name="f1305" fmla="*/ f1066 f488 1"/>
                <a:gd name="f1306" fmla="*/ f1067 f489 1"/>
                <a:gd name="f1307" fmla="*/ f1068 f488 1"/>
                <a:gd name="f1308" fmla="*/ f1069 f489 1"/>
                <a:gd name="f1309" fmla="*/ f1070 f488 1"/>
                <a:gd name="f1310" fmla="*/ f1071 f489 1"/>
                <a:gd name="f1311" fmla="*/ f1072 f488 1"/>
                <a:gd name="f1312" fmla="*/ f1073 f489 1"/>
                <a:gd name="f1313" fmla="*/ f1074 f488 1"/>
                <a:gd name="f1314" fmla="*/ f1075 f489 1"/>
                <a:gd name="f1315" fmla="*/ f1076 f488 1"/>
                <a:gd name="f1316" fmla="*/ f1077 f489 1"/>
                <a:gd name="f1317" fmla="*/ f1078 f488 1"/>
                <a:gd name="f1318" fmla="*/ f1079 f489 1"/>
                <a:gd name="f1319" fmla="*/ f1080 f488 1"/>
                <a:gd name="f1320" fmla="*/ f1081 f489 1"/>
                <a:gd name="f1321" fmla="*/ f1082 f488 1"/>
                <a:gd name="f1322" fmla="*/ f1083 f489 1"/>
                <a:gd name="f1323" fmla="*/ f1084 f488 1"/>
                <a:gd name="f1324" fmla="*/ f1085 f489 1"/>
                <a:gd name="f1325" fmla="*/ f1086 f488 1"/>
                <a:gd name="f1326" fmla="*/ f1087 f489 1"/>
                <a:gd name="f1327" fmla="*/ f1088 f488 1"/>
                <a:gd name="f1328" fmla="*/ f1089 f489 1"/>
                <a:gd name="f1329" fmla="*/ f1090 f488 1"/>
                <a:gd name="f1330" fmla="*/ f1091 f489 1"/>
                <a:gd name="f1331" fmla="*/ f1092 f488 1"/>
                <a:gd name="f1332" fmla="*/ f1093 f489 1"/>
                <a:gd name="f1333" fmla="*/ f1094 f488 1"/>
                <a:gd name="f1334" fmla="*/ f1095 f489 1"/>
                <a:gd name="f1335" fmla="*/ f1096 f488 1"/>
                <a:gd name="f1336" fmla="*/ f1097 f489 1"/>
                <a:gd name="f1337" fmla="*/ f1098 f488 1"/>
                <a:gd name="f1338" fmla="*/ f1099 f489 1"/>
                <a:gd name="f1339" fmla="*/ f1100 f488 1"/>
                <a:gd name="f1340" fmla="*/ f1101 f489 1"/>
                <a:gd name="f1341" fmla="*/ f1102 f488 1"/>
                <a:gd name="f1342" fmla="*/ f1103 f489 1"/>
                <a:gd name="f1343" fmla="*/ f1104 f488 1"/>
                <a:gd name="f1344" fmla="*/ f1105 f489 1"/>
                <a:gd name="f1345" fmla="*/ f1106 f488 1"/>
                <a:gd name="f1346" fmla="*/ f1107 f489 1"/>
                <a:gd name="f1347" fmla="*/ f1108 f488 1"/>
                <a:gd name="f1348" fmla="*/ f1109 f489 1"/>
                <a:gd name="f1349" fmla="*/ f1110 f488 1"/>
                <a:gd name="f1350" fmla="*/ f1111 f489 1"/>
                <a:gd name="f1351" fmla="*/ f1112 f488 1"/>
                <a:gd name="f1352" fmla="*/ f1113 f489 1"/>
                <a:gd name="f1353" fmla="*/ f1114 f488 1"/>
                <a:gd name="f1354" fmla="*/ f1115 f489 1"/>
                <a:gd name="f1355" fmla="*/ f1116 f488 1"/>
                <a:gd name="f1356" fmla="*/ f1117 f489 1"/>
                <a:gd name="f1357" fmla="*/ f1118 f488 1"/>
                <a:gd name="f1358" fmla="*/ f1119 f489 1"/>
                <a:gd name="f1359" fmla="*/ f1120 f488 1"/>
                <a:gd name="f1360" fmla="*/ f1121 f489 1"/>
                <a:gd name="f1361" fmla="*/ f1122 f488 1"/>
                <a:gd name="f1362" fmla="*/ f1123 f489 1"/>
                <a:gd name="f1363" fmla="*/ f1124 f488 1"/>
                <a:gd name="f1364" fmla="*/ f1125 f489 1"/>
                <a:gd name="f1365" fmla="*/ f1126 f488 1"/>
                <a:gd name="f1366" fmla="*/ f1127 f489 1"/>
                <a:gd name="f1367" fmla="*/ f1128 f488 1"/>
                <a:gd name="f1368" fmla="*/ f1129 f489 1"/>
                <a:gd name="f1369" fmla="*/ f1130 f488 1"/>
                <a:gd name="f1370" fmla="*/ f1131 f489 1"/>
                <a:gd name="f1371" fmla="*/ f1132 f488 1"/>
                <a:gd name="f1372" fmla="*/ f1133 f489 1"/>
                <a:gd name="f1373" fmla="*/ f1134 f488 1"/>
                <a:gd name="f1374" fmla="*/ f1135 f489 1"/>
                <a:gd name="f1375" fmla="*/ f1136 f488 1"/>
                <a:gd name="f1376" fmla="*/ f1137 f489 1"/>
                <a:gd name="f1377" fmla="*/ f1138 f488 1"/>
                <a:gd name="f1378" fmla="*/ f1139 f489 1"/>
                <a:gd name="f1379" fmla="*/ f1140 f488 1"/>
                <a:gd name="f1380" fmla="*/ f1141 f489 1"/>
                <a:gd name="f1381" fmla="*/ f1142 f488 1"/>
                <a:gd name="f1382" fmla="*/ f1143 f489 1"/>
                <a:gd name="f1383" fmla="*/ f1144 f488 1"/>
                <a:gd name="f1384" fmla="*/ f1145 f489 1"/>
                <a:gd name="f1385" fmla="*/ f1146 f488 1"/>
                <a:gd name="f1386" fmla="*/ f1147 f489 1"/>
                <a:gd name="f1387" fmla="*/ f1148 f488 1"/>
                <a:gd name="f1388" fmla="*/ f1149 f489 1"/>
                <a:gd name="f1389" fmla="*/ f1150 f488 1"/>
                <a:gd name="f1390" fmla="*/ f1151 f489 1"/>
                <a:gd name="f1391" fmla="*/ f1152 f488 1"/>
                <a:gd name="f1392" fmla="*/ f1153 f489 1"/>
                <a:gd name="f1393" fmla="*/ f1154 f488 1"/>
                <a:gd name="f1394" fmla="*/ f1155 f489 1"/>
                <a:gd name="f1395" fmla="*/ f1156 f488 1"/>
                <a:gd name="f1396" fmla="*/ f1157 f489 1"/>
                <a:gd name="f1397" fmla="*/ f1158 f488 1"/>
                <a:gd name="f1398" fmla="*/ f1159 f489 1"/>
                <a:gd name="f1399" fmla="*/ f1160 f488 1"/>
                <a:gd name="f1400" fmla="*/ f1161 f489 1"/>
                <a:gd name="f1401" fmla="*/ f1162 f488 1"/>
                <a:gd name="f1402" fmla="*/ f1163 f489 1"/>
                <a:gd name="f1403" fmla="*/ f1164 f488 1"/>
                <a:gd name="f1404" fmla="*/ f1165 f489 1"/>
                <a:gd name="f1405" fmla="*/ f1166 f488 1"/>
                <a:gd name="f1406" fmla="*/ f1167 f489 1"/>
                <a:gd name="f1407" fmla="*/ f1168 f488 1"/>
                <a:gd name="f1408" fmla="*/ f1169 f488 1"/>
                <a:gd name="f1409" fmla="*/ f1170 f488 1"/>
                <a:gd name="f1410" fmla="*/ f1171 f489 1"/>
                <a:gd name="f1411" fmla="*/ f1172 f488 1"/>
                <a:gd name="f1412" fmla="*/ f1173 f489 1"/>
                <a:gd name="f1413" fmla="*/ f1174 f488 1"/>
                <a:gd name="f1414" fmla="*/ f1175 f489 1"/>
                <a:gd name="f1415" fmla="*/ f1176 f488 1"/>
                <a:gd name="f1416" fmla="*/ f1177 f489 1"/>
                <a:gd name="f1417" fmla="*/ f1178 f488 1"/>
                <a:gd name="f1418" fmla="*/ f1179 f489 1"/>
                <a:gd name="f1419" fmla="*/ f1180 f488 1"/>
                <a:gd name="f1420" fmla="*/ f1181 f489 1"/>
                <a:gd name="f1421" fmla="*/ f1182 f488 1"/>
                <a:gd name="f1422" fmla="*/ f1183 f489 1"/>
                <a:gd name="f1423" fmla="*/ f1184 f488 1"/>
                <a:gd name="f1424" fmla="*/ f1185 f489 1"/>
                <a:gd name="f1425" fmla="*/ f1186 f488 1"/>
                <a:gd name="f1426" fmla="*/ f1187 f489 1"/>
                <a:gd name="f1427" fmla="*/ f1188 f488 1"/>
                <a:gd name="f1428" fmla="*/ f1189 f489 1"/>
                <a:gd name="f1429" fmla="*/ f1190 f488 1"/>
                <a:gd name="f1430" fmla="*/ f1191 f489 1"/>
                <a:gd name="f1431" fmla="*/ f1192 f488 1"/>
                <a:gd name="f1432" fmla="*/ f1193 f489 1"/>
                <a:gd name="f1433" fmla="*/ f1194 f488 1"/>
                <a:gd name="f1434" fmla="*/ f1195 f489 1"/>
                <a:gd name="f1435" fmla="*/ f1196 f488 1"/>
                <a:gd name="f1436" fmla="*/ f1197 f489 1"/>
                <a:gd name="f1437" fmla="*/ f1198 f488 1"/>
                <a:gd name="f1438" fmla="*/ f1199 f489 1"/>
                <a:gd name="f1439" fmla="*/ f1200 f488 1"/>
                <a:gd name="f1440" fmla="*/ f1201 f489 1"/>
                <a:gd name="f1441" fmla="*/ f1202 f488 1"/>
                <a:gd name="f1442" fmla="*/ f1203 f489 1"/>
                <a:gd name="f1443" fmla="*/ f1204 f488 1"/>
                <a:gd name="f1444" fmla="*/ f1205 f488 1"/>
                <a:gd name="f1445" fmla="*/ f1206 f488 1"/>
                <a:gd name="f1446" fmla="*/ f1207 f488 1"/>
                <a:gd name="f1447" fmla="*/ f1208 f4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4">
                  <a:pos x="f1213" y="f1214"/>
                </a:cxn>
                <a:cxn ang="f734">
                  <a:pos x="f1215" y="f1214"/>
                </a:cxn>
                <a:cxn ang="f734">
                  <a:pos x="f1216" y="f1217"/>
                </a:cxn>
                <a:cxn ang="f734">
                  <a:pos x="f1218" y="f1219"/>
                </a:cxn>
                <a:cxn ang="f734">
                  <a:pos x="f1220" y="f1221"/>
                </a:cxn>
                <a:cxn ang="f734">
                  <a:pos x="f1222" y="f1223"/>
                </a:cxn>
                <a:cxn ang="f734">
                  <a:pos x="f1224" y="f1223"/>
                </a:cxn>
                <a:cxn ang="f734">
                  <a:pos x="f1225" y="f1226"/>
                </a:cxn>
                <a:cxn ang="f734">
                  <a:pos x="f1227" y="f1228"/>
                </a:cxn>
                <a:cxn ang="f734">
                  <a:pos x="f1229" y="f1230"/>
                </a:cxn>
                <a:cxn ang="f734">
                  <a:pos x="f1231" y="f1232"/>
                </a:cxn>
                <a:cxn ang="f734">
                  <a:pos x="f1233" y="f1234"/>
                </a:cxn>
                <a:cxn ang="f734">
                  <a:pos x="f1235" y="f1236"/>
                </a:cxn>
                <a:cxn ang="f734">
                  <a:pos x="f1237" y="f1238"/>
                </a:cxn>
                <a:cxn ang="f734">
                  <a:pos x="f1239" y="f1240"/>
                </a:cxn>
                <a:cxn ang="f734">
                  <a:pos x="f1241" y="f1242"/>
                </a:cxn>
                <a:cxn ang="f734">
                  <a:pos x="f1243" y="f1244"/>
                </a:cxn>
                <a:cxn ang="f734">
                  <a:pos x="f1245" y="f1246"/>
                </a:cxn>
                <a:cxn ang="f734">
                  <a:pos x="f1247" y="f1248"/>
                </a:cxn>
                <a:cxn ang="f734">
                  <a:pos x="f1249" y="f1250"/>
                </a:cxn>
                <a:cxn ang="f734">
                  <a:pos x="f1251" y="f1252"/>
                </a:cxn>
                <a:cxn ang="f734">
                  <a:pos x="f1253" y="f1254"/>
                </a:cxn>
                <a:cxn ang="f734">
                  <a:pos x="f1255" y="f1256"/>
                </a:cxn>
                <a:cxn ang="f734">
                  <a:pos x="f1257" y="f1258"/>
                </a:cxn>
                <a:cxn ang="f734">
                  <a:pos x="f1259" y="f1260"/>
                </a:cxn>
                <a:cxn ang="f734">
                  <a:pos x="f1261" y="f1262"/>
                </a:cxn>
                <a:cxn ang="f734">
                  <a:pos x="f1263" y="f1264"/>
                </a:cxn>
                <a:cxn ang="f734">
                  <a:pos x="f1265" y="f1266"/>
                </a:cxn>
                <a:cxn ang="f734">
                  <a:pos x="f1267" y="f1268"/>
                </a:cxn>
                <a:cxn ang="f734">
                  <a:pos x="f1269" y="f1270"/>
                </a:cxn>
                <a:cxn ang="f734">
                  <a:pos x="f1271" y="f1272"/>
                </a:cxn>
                <a:cxn ang="f734">
                  <a:pos x="f1273" y="f1274"/>
                </a:cxn>
                <a:cxn ang="f734">
                  <a:pos x="f1275" y="f1276"/>
                </a:cxn>
                <a:cxn ang="f734">
                  <a:pos x="f1277" y="f1278"/>
                </a:cxn>
                <a:cxn ang="f734">
                  <a:pos x="f1279" y="f1280"/>
                </a:cxn>
                <a:cxn ang="f734">
                  <a:pos x="f1281" y="f1282"/>
                </a:cxn>
                <a:cxn ang="f734">
                  <a:pos x="f1283" y="f1284"/>
                </a:cxn>
                <a:cxn ang="f734">
                  <a:pos x="f1285" y="f1286"/>
                </a:cxn>
                <a:cxn ang="f734">
                  <a:pos x="f1287" y="f1288"/>
                </a:cxn>
                <a:cxn ang="f734">
                  <a:pos x="f1289" y="f1290"/>
                </a:cxn>
                <a:cxn ang="f734">
                  <a:pos x="f1291" y="f1292"/>
                </a:cxn>
                <a:cxn ang="f734">
                  <a:pos x="f1293" y="f1294"/>
                </a:cxn>
                <a:cxn ang="f734">
                  <a:pos x="f1295" y="f1296"/>
                </a:cxn>
                <a:cxn ang="f734">
                  <a:pos x="f1297" y="f1298"/>
                </a:cxn>
                <a:cxn ang="f734">
                  <a:pos x="f1299" y="f1300"/>
                </a:cxn>
                <a:cxn ang="f734">
                  <a:pos x="f1301" y="f1302"/>
                </a:cxn>
                <a:cxn ang="f734">
                  <a:pos x="f1303" y="f1304"/>
                </a:cxn>
                <a:cxn ang="f734">
                  <a:pos x="f1305" y="f1306"/>
                </a:cxn>
                <a:cxn ang="f734">
                  <a:pos x="f1307" y="f1308"/>
                </a:cxn>
                <a:cxn ang="f734">
                  <a:pos x="f1309" y="f1310"/>
                </a:cxn>
                <a:cxn ang="f734">
                  <a:pos x="f1311" y="f1312"/>
                </a:cxn>
                <a:cxn ang="f734">
                  <a:pos x="f1313" y="f1314"/>
                </a:cxn>
                <a:cxn ang="f734">
                  <a:pos x="f1315" y="f1316"/>
                </a:cxn>
                <a:cxn ang="f734">
                  <a:pos x="f1317" y="f1318"/>
                </a:cxn>
                <a:cxn ang="f734">
                  <a:pos x="f1319" y="f1320"/>
                </a:cxn>
                <a:cxn ang="f734">
                  <a:pos x="f1321" y="f1322"/>
                </a:cxn>
                <a:cxn ang="f734">
                  <a:pos x="f1323" y="f1324"/>
                </a:cxn>
                <a:cxn ang="f734">
                  <a:pos x="f1325" y="f1326"/>
                </a:cxn>
                <a:cxn ang="f734">
                  <a:pos x="f1327" y="f1328"/>
                </a:cxn>
                <a:cxn ang="f734">
                  <a:pos x="f1329" y="f1330"/>
                </a:cxn>
                <a:cxn ang="f734">
                  <a:pos x="f1331" y="f1332"/>
                </a:cxn>
                <a:cxn ang="f734">
                  <a:pos x="f1333" y="f1334"/>
                </a:cxn>
                <a:cxn ang="f734">
                  <a:pos x="f1335" y="f1336"/>
                </a:cxn>
                <a:cxn ang="f734">
                  <a:pos x="f1337" y="f1338"/>
                </a:cxn>
                <a:cxn ang="f734">
                  <a:pos x="f1339" y="f1340"/>
                </a:cxn>
                <a:cxn ang="f734">
                  <a:pos x="f1341" y="f1342"/>
                </a:cxn>
                <a:cxn ang="f734">
                  <a:pos x="f1343" y="f1344"/>
                </a:cxn>
                <a:cxn ang="f734">
                  <a:pos x="f1345" y="f1346"/>
                </a:cxn>
                <a:cxn ang="f734">
                  <a:pos x="f1347" y="f1348"/>
                </a:cxn>
                <a:cxn ang="f734">
                  <a:pos x="f1349" y="f1350"/>
                </a:cxn>
                <a:cxn ang="f734">
                  <a:pos x="f1351" y="f1352"/>
                </a:cxn>
                <a:cxn ang="f734">
                  <a:pos x="f1353" y="f1354"/>
                </a:cxn>
                <a:cxn ang="f734">
                  <a:pos x="f1355" y="f1356"/>
                </a:cxn>
                <a:cxn ang="f734">
                  <a:pos x="f1357" y="f1358"/>
                </a:cxn>
                <a:cxn ang="f734">
                  <a:pos x="f1359" y="f1360"/>
                </a:cxn>
                <a:cxn ang="f734">
                  <a:pos x="f1361" y="f1362"/>
                </a:cxn>
                <a:cxn ang="f734">
                  <a:pos x="f1363" y="f1364"/>
                </a:cxn>
                <a:cxn ang="f734">
                  <a:pos x="f1365" y="f1366"/>
                </a:cxn>
                <a:cxn ang="f734">
                  <a:pos x="f1367" y="f1368"/>
                </a:cxn>
                <a:cxn ang="f734">
                  <a:pos x="f1369" y="f1370"/>
                </a:cxn>
                <a:cxn ang="f734">
                  <a:pos x="f1371" y="f1372"/>
                </a:cxn>
                <a:cxn ang="f734">
                  <a:pos x="f1373" y="f1374"/>
                </a:cxn>
                <a:cxn ang="f734">
                  <a:pos x="f1375" y="f1376"/>
                </a:cxn>
                <a:cxn ang="f734">
                  <a:pos x="f1377" y="f1378"/>
                </a:cxn>
                <a:cxn ang="f734">
                  <a:pos x="f1379" y="f1380"/>
                </a:cxn>
                <a:cxn ang="f734">
                  <a:pos x="f1381" y="f1382"/>
                </a:cxn>
                <a:cxn ang="f734">
                  <a:pos x="f1383" y="f1384"/>
                </a:cxn>
                <a:cxn ang="f734">
                  <a:pos x="f1385" y="f1386"/>
                </a:cxn>
                <a:cxn ang="f734">
                  <a:pos x="f1387" y="f1388"/>
                </a:cxn>
                <a:cxn ang="f734">
                  <a:pos x="f1389" y="f1390"/>
                </a:cxn>
                <a:cxn ang="f734">
                  <a:pos x="f1391" y="f1392"/>
                </a:cxn>
                <a:cxn ang="f734">
                  <a:pos x="f1393" y="f1394"/>
                </a:cxn>
                <a:cxn ang="f734">
                  <a:pos x="f1395" y="f1396"/>
                </a:cxn>
                <a:cxn ang="f734">
                  <a:pos x="f1397" y="f1398"/>
                </a:cxn>
                <a:cxn ang="f734">
                  <a:pos x="f1399" y="f1400"/>
                </a:cxn>
                <a:cxn ang="f734">
                  <a:pos x="f1401" y="f1402"/>
                </a:cxn>
                <a:cxn ang="f734">
                  <a:pos x="f1403" y="f1404"/>
                </a:cxn>
                <a:cxn ang="f734">
                  <a:pos x="f1405" y="f1406"/>
                </a:cxn>
                <a:cxn ang="f734">
                  <a:pos x="f1407" y="f1214"/>
                </a:cxn>
                <a:cxn ang="f734">
                  <a:pos x="f1408" y="f1214"/>
                </a:cxn>
                <a:cxn ang="f734">
                  <a:pos x="f1409" y="f1410"/>
                </a:cxn>
                <a:cxn ang="f734">
                  <a:pos x="f1411" y="f1412"/>
                </a:cxn>
                <a:cxn ang="f734">
                  <a:pos x="f1413" y="f1414"/>
                </a:cxn>
                <a:cxn ang="f734">
                  <a:pos x="f1415" y="f1416"/>
                </a:cxn>
                <a:cxn ang="f734">
                  <a:pos x="f1417" y="f1418"/>
                </a:cxn>
                <a:cxn ang="f734">
                  <a:pos x="f1419" y="f1420"/>
                </a:cxn>
                <a:cxn ang="f734">
                  <a:pos x="f1421" y="f1422"/>
                </a:cxn>
                <a:cxn ang="f734">
                  <a:pos x="f1423" y="f1424"/>
                </a:cxn>
                <a:cxn ang="f734">
                  <a:pos x="f1425" y="f1426"/>
                </a:cxn>
                <a:cxn ang="f734">
                  <a:pos x="f1427" y="f1428"/>
                </a:cxn>
                <a:cxn ang="f734">
                  <a:pos x="f1429" y="f1430"/>
                </a:cxn>
                <a:cxn ang="f734">
                  <a:pos x="f1431" y="f1432"/>
                </a:cxn>
                <a:cxn ang="f734">
                  <a:pos x="f1433" y="f1434"/>
                </a:cxn>
                <a:cxn ang="f734">
                  <a:pos x="f1435" y="f1436"/>
                </a:cxn>
                <a:cxn ang="f734">
                  <a:pos x="f1437" y="f1438"/>
                </a:cxn>
                <a:cxn ang="f734">
                  <a:pos x="f1439" y="f1440"/>
                </a:cxn>
                <a:cxn ang="f734">
                  <a:pos x="f1441" y="f1442"/>
                </a:cxn>
                <a:cxn ang="f734">
                  <a:pos x="f1443" y="f1223"/>
                </a:cxn>
                <a:cxn ang="f734">
                  <a:pos x="f1444" y="f1223"/>
                </a:cxn>
                <a:cxn ang="f734">
                  <a:pos x="f1445" y="f1221"/>
                </a:cxn>
                <a:cxn ang="f734">
                  <a:pos x="f1446" y="f1219"/>
                </a:cxn>
                <a:cxn ang="f734">
                  <a:pos x="f1447" y="f1217"/>
                </a:cxn>
              </a:cxnLst>
              <a:rect l="f1209" t="f1212" r="f1210" b="f1211"/>
              <a:pathLst>
                <a:path w="9767847" h="68580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20"/>
                  </a:cubicBezTo>
                  <a:lnTo>
                    <a:pt x="f21" y="f7"/>
                  </a:lnTo>
                  <a:lnTo>
                    <a:pt x="f22" y="f7"/>
                  </a:ln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35" y="f36"/>
                  </a:lnTo>
                  <a:cubicBezTo>
                    <a:pt x="f37" y="f38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lnTo>
                    <a:pt x="f79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lnTo>
                    <a:pt x="f127" y="f128"/>
                  </a:ln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cubicBezTo>
                    <a:pt x="f183" y="f184"/>
                    <a:pt x="f185" y="f186"/>
                    <a:pt x="f187" y="f188"/>
                  </a:cubicBezTo>
                  <a:lnTo>
                    <a:pt x="f189" y="f190"/>
                  </a:lnTo>
                  <a:cubicBezTo>
                    <a:pt x="f191" y="f192"/>
                    <a:pt x="f193" y="f194"/>
                    <a:pt x="f195" y="f196"/>
                  </a:cubicBezTo>
                  <a:lnTo>
                    <a:pt x="f197" y="f198"/>
                  </a:ln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cubicBezTo>
                    <a:pt x="f221" y="f222"/>
                    <a:pt x="f223" y="f224"/>
                    <a:pt x="f225" y="f226"/>
                  </a:cubicBez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cubicBezTo>
                    <a:pt x="f239" y="f240"/>
                    <a:pt x="f241" y="f242"/>
                    <a:pt x="f243" y="f244"/>
                  </a:cubicBezTo>
                  <a:lnTo>
                    <a:pt x="f245" y="f246"/>
                  </a:ln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lnTo>
                    <a:pt x="f265" y="f266"/>
                  </a:lnTo>
                  <a:lnTo>
                    <a:pt x="f267" y="f268"/>
                  </a:ln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lnTo>
                    <a:pt x="f287" y="f288"/>
                  </a:lnTo>
                  <a:lnTo>
                    <a:pt x="f289" y="f290"/>
                  </a:ln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lnTo>
                    <a:pt x="f303" y="f304"/>
                  </a:ln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lnTo>
                    <a:pt x="f319" y="f320"/>
                  </a:lnTo>
                  <a:lnTo>
                    <a:pt x="f321" y="f322"/>
                  </a:ln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lnTo>
                    <a:pt x="f335" y="f336"/>
                  </a:lnTo>
                  <a:lnTo>
                    <a:pt x="f337" y="f338"/>
                  </a:lnTo>
                  <a:lnTo>
                    <a:pt x="f339" y="f340"/>
                  </a:ln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380"/>
                  </a:cubicBezTo>
                  <a:close/>
                  <a:moveTo>
                    <a:pt x="f381" y="f5"/>
                  </a:moveTo>
                  <a:lnTo>
                    <a:pt x="f382" y="f5"/>
                  </a:lnTo>
                  <a:lnTo>
                    <a:pt x="f383" y="f384"/>
                  </a:ln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405" y="f406"/>
                    <a:pt x="f407" y="f408"/>
                  </a:cubicBezTo>
                  <a:cubicBezTo>
                    <a:pt x="f409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28"/>
                    <a:pt x="f429" y="f430"/>
                    <a:pt x="f431" y="f432"/>
                  </a:cubicBezTo>
                  <a:cubicBezTo>
                    <a:pt x="f433" y="f434"/>
                    <a:pt x="f435" y="f436"/>
                    <a:pt x="f437" y="f438"/>
                  </a:cubicBezTo>
                  <a:cubicBezTo>
                    <a:pt x="f439" y="f440"/>
                    <a:pt x="f441" y="f442"/>
                    <a:pt x="f443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8"/>
                    <a:pt x="f459" y="f460"/>
                    <a:pt x="f461" y="f462"/>
                  </a:cubicBezTo>
                  <a:cubicBezTo>
                    <a:pt x="f463" y="f464"/>
                    <a:pt x="f465" y="f466"/>
                    <a:pt x="f467" y="f468"/>
                  </a:cubicBez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lnTo>
                    <a:pt x="f481" y="f7"/>
                  </a:lnTo>
                  <a:lnTo>
                    <a:pt x="f482" y="f7"/>
                  </a:lnTo>
                  <a:lnTo>
                    <a:pt x="f483" y="f20"/>
                  </a:lnTo>
                  <a:cubicBezTo>
                    <a:pt x="f484" y="f18"/>
                    <a:pt x="f5" y="f16"/>
                    <a:pt x="f5" y="f15"/>
                  </a:cubicBezTo>
                  <a:cubicBezTo>
                    <a:pt x="f5" y="f14"/>
                    <a:pt x="f485" y="f13"/>
                    <a:pt x="f486" y="f1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13" name="Cím 1">
            <a:extLst>
              <a:ext uri="{FF2B5EF4-FFF2-40B4-BE49-F238E27FC236}">
                <a16:creationId xmlns:a16="http://schemas.microsoft.com/office/drawing/2014/main" id="{600A1F3E-553E-9169-7DEC-77D49B6C84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02728" y="1542400"/>
            <a:ext cx="5186842" cy="2387919"/>
          </a:xfrm>
        </p:spPr>
        <p:txBody>
          <a:bodyPr/>
          <a:lstStyle/>
          <a:p>
            <a:pPr lvl="0"/>
            <a:r>
              <a:rPr lang="hu-HU" sz="5200">
                <a:solidFill>
                  <a:srgbClr val="E8E8E8"/>
                </a:solidFill>
              </a:rPr>
              <a:t>Cicauralom</a:t>
            </a:r>
          </a:p>
        </p:txBody>
      </p:sp>
      <p:sp>
        <p:nvSpPr>
          <p:cNvPr id="14" name="Alcím 2">
            <a:extLst>
              <a:ext uri="{FF2B5EF4-FFF2-40B4-BE49-F238E27FC236}">
                <a16:creationId xmlns:a16="http://schemas.microsoft.com/office/drawing/2014/main" id="{E3AD1C93-8CED-9E0D-18F7-E3B58B259D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02133" y="4001588"/>
            <a:ext cx="5188031" cy="682078"/>
          </a:xfrm>
        </p:spPr>
        <p:txBody>
          <a:bodyPr/>
          <a:lstStyle/>
          <a:p>
            <a:pPr lvl="0"/>
            <a:r>
              <a:rPr lang="hu-HU">
                <a:solidFill>
                  <a:srgbClr val="E8E8E8"/>
                </a:solidFill>
              </a:rPr>
              <a:t>Készítette: Pintér Rebeka</a:t>
            </a: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87D67273-2947-FA52-08B8-D1E9A36A2FC9}"/>
              </a:ext>
            </a:extLst>
          </p:cNvPr>
          <p:cNvGrpSpPr/>
          <p:nvPr/>
        </p:nvGrpSpPr>
        <p:grpSpPr>
          <a:xfrm>
            <a:off x="-301" y="-4151"/>
            <a:ext cx="2514947" cy="2174333"/>
            <a:chOff x="-301" y="-4151"/>
            <a:chExt cx="2514947" cy="2174333"/>
          </a:xfrm>
        </p:grpSpPr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4369CBFD-0BEB-45D5-4143-42888324CFD8}"/>
                </a:ext>
              </a:extLst>
            </p:cNvPr>
            <p:cNvSpPr/>
            <p:nvPr/>
          </p:nvSpPr>
          <p:spPr>
            <a:xfrm>
              <a:off x="-301" y="0"/>
              <a:ext cx="2514947" cy="2170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14948"/>
                <a:gd name="f7" fmla="val 2170178"/>
                <a:gd name="f8" fmla="val 2466091"/>
                <a:gd name="f9" fmla="val 2512286"/>
                <a:gd name="f10" fmla="val 12375"/>
                <a:gd name="f11" fmla="val 2481760"/>
                <a:gd name="f12" fmla="val 133161"/>
                <a:gd name="f13" fmla="val 2442526"/>
                <a:gd name="f14" fmla="val 252239"/>
                <a:gd name="f15" fmla="val 2394961"/>
                <a:gd name="f16" fmla="val 368660"/>
                <a:gd name="f17" fmla="val 2363109"/>
                <a:gd name="f18" fmla="val 446208"/>
                <a:gd name="f19" fmla="val 2328603"/>
                <a:gd name="f20" fmla="val 523039"/>
                <a:gd name="f21" fmla="val 2289734"/>
                <a:gd name="f22" fmla="val 598078"/>
                <a:gd name="f23" fmla="val 2251436"/>
                <a:gd name="f24" fmla="val 673387"/>
                <a:gd name="f25" fmla="val 2209251"/>
                <a:gd name="f26" fmla="val 747083"/>
                <a:gd name="f27" fmla="val 2163747"/>
                <a:gd name="f28" fmla="val 819078"/>
                <a:gd name="f29" fmla="val 2072646"/>
                <a:gd name="f30" fmla="val 962979"/>
                <a:gd name="f31" fmla="val 1968652"/>
                <a:gd name="f32" fmla="val 1100611"/>
                <a:gd name="f33" fmla="val 1852241"/>
                <a:gd name="f34" fmla="val 1228932"/>
                <a:gd name="f35" fmla="val 1793748"/>
                <a:gd name="f36" fmla="val 1292868"/>
                <a:gd name="f37" fmla="val 1732698"/>
                <a:gd name="f38" fmla="val 1354923"/>
                <a:gd name="f39" fmla="val 1668235"/>
                <a:gd name="f40" fmla="val 1413844"/>
                <a:gd name="f41" fmla="val 1652214"/>
                <a:gd name="f42" fmla="val 1428709"/>
                <a:gd name="f43" fmla="val 1636100"/>
                <a:gd name="f44" fmla="val 1443395"/>
                <a:gd name="f45" fmla="val 1619510"/>
                <a:gd name="f46" fmla="val 1457722"/>
                <a:gd name="f47" fmla="val 1603015"/>
                <a:gd name="f48" fmla="val 1472140"/>
                <a:gd name="f49" fmla="val 1586805"/>
                <a:gd name="f50" fmla="val 1486825"/>
                <a:gd name="f51" fmla="val 1569835"/>
                <a:gd name="f52" fmla="val 1500704"/>
                <a:gd name="f53" fmla="val 1536276"/>
                <a:gd name="f54" fmla="val 1528911"/>
                <a:gd name="f55" fmla="val 1501865"/>
                <a:gd name="f56" fmla="val 1556223"/>
                <a:gd name="f57" fmla="val 1467169"/>
                <a:gd name="f58" fmla="val 1583266"/>
                <a:gd name="f59" fmla="val 1327719"/>
                <a:gd name="f60" fmla="val 1690722"/>
                <a:gd name="f61" fmla="val 1177085"/>
                <a:gd name="f62" fmla="val 1785910"/>
                <a:gd name="f63" fmla="val 1018393"/>
                <a:gd name="f64" fmla="val 1867576"/>
                <a:gd name="f65" fmla="val 780425"/>
                <a:gd name="f66" fmla="val 1990142"/>
                <a:gd name="f67" fmla="val 522567"/>
                <a:gd name="f68" fmla="val 2080875"/>
                <a:gd name="f69" fmla="val 255857"/>
                <a:gd name="f70" fmla="val 2133049"/>
                <a:gd name="f71" fmla="val 1940056"/>
                <a:gd name="f72" fmla="val 201609"/>
                <a:gd name="f73" fmla="val 1902856"/>
                <a:gd name="f74" fmla="val 282186"/>
                <a:gd name="f75" fmla="val 1884231"/>
                <a:gd name="f76" fmla="val 362102"/>
                <a:gd name="f77" fmla="val 1863008"/>
                <a:gd name="f78" fmla="val 440974"/>
                <a:gd name="f79" fmla="val 1838472"/>
                <a:gd name="f80" fmla="val 519848"/>
                <a:gd name="f81" fmla="val 1814027"/>
                <a:gd name="f82" fmla="val 597771"/>
                <a:gd name="f83" fmla="val 1786627"/>
                <a:gd name="f84" fmla="val 674558"/>
                <a:gd name="f85" fmla="val 1756359"/>
                <a:gd name="f86" fmla="val 751250"/>
                <a:gd name="f87" fmla="val 1726003"/>
                <a:gd name="f88" fmla="val 826900"/>
                <a:gd name="f89" fmla="val 1692870"/>
                <a:gd name="f90" fmla="val 901222"/>
                <a:gd name="f91" fmla="val 1657142"/>
                <a:gd name="f92" fmla="val 1049865"/>
                <a:gd name="f93" fmla="val 1585774"/>
                <a:gd name="f94" fmla="val 1193581"/>
                <a:gd name="f95" fmla="val 1504376"/>
                <a:gd name="f96" fmla="val 1330943"/>
                <a:gd name="f97" fmla="val 1413396"/>
                <a:gd name="f98" fmla="val 1365165"/>
                <a:gd name="f99" fmla="val 1390563"/>
                <a:gd name="f100" fmla="val 1399293"/>
                <a:gd name="f101" fmla="val 1367370"/>
                <a:gd name="f102" fmla="val 1432566"/>
                <a:gd name="f103" fmla="val 1343193"/>
                <a:gd name="f104" fmla="val 1449441"/>
                <a:gd name="f105" fmla="val 1331373"/>
                <a:gd name="f106" fmla="val 1465936"/>
                <a:gd name="f107" fmla="val 1319104"/>
                <a:gd name="f108" fmla="val 1482527"/>
                <a:gd name="f109" fmla="val 1306926"/>
                <a:gd name="f110" fmla="val 1499210"/>
                <a:gd name="f111" fmla="val 1294837"/>
                <a:gd name="f112" fmla="val 1515611"/>
                <a:gd name="f113" fmla="val 1282391"/>
                <a:gd name="f114" fmla="val 1531821"/>
                <a:gd name="f115" fmla="val 1269765"/>
                <a:gd name="f116" fmla="val 1596947"/>
                <a:gd name="f117" fmla="val 1219350"/>
                <a:gd name="f118" fmla="val 1660652"/>
                <a:gd name="f119" fmla="val 1167055"/>
                <a:gd name="f120" fmla="val 1721986"/>
                <a:gd name="f121" fmla="val 1112073"/>
                <a:gd name="f122" fmla="val 1844940"/>
                <a:gd name="f123" fmla="val 1002469"/>
                <a:gd name="f124" fmla="val 1958983"/>
                <a:gd name="f125" fmla="val 882926"/>
                <a:gd name="f126" fmla="val 2061460"/>
                <a:gd name="f127" fmla="val 754336"/>
                <a:gd name="f128" fmla="val 2112652"/>
                <a:gd name="f129" fmla="val 690042"/>
                <a:gd name="f130" fmla="val 2161094"/>
                <a:gd name="f131" fmla="val 623510"/>
                <a:gd name="f132" fmla="val 2206218"/>
                <a:gd name="f133" fmla="val 554827"/>
                <a:gd name="f134" fmla="val 2250583"/>
                <a:gd name="f135" fmla="val 485787"/>
                <a:gd name="f136" fmla="val 2292484"/>
                <a:gd name="f137" fmla="val 415046"/>
                <a:gd name="f138" fmla="val 2329455"/>
                <a:gd name="f139" fmla="val 341886"/>
                <a:gd name="f140" fmla="val 2339030"/>
                <a:gd name="f141" fmla="val 323709"/>
                <a:gd name="f142" fmla="val 2347941"/>
                <a:gd name="f143" fmla="val 305261"/>
                <a:gd name="f144" fmla="val 2356757"/>
                <a:gd name="f145" fmla="val 286815"/>
                <a:gd name="f146" fmla="val 2370030"/>
                <a:gd name="f147" fmla="val 259056"/>
                <a:gd name="f148" fmla="val 2382637"/>
                <a:gd name="f149" fmla="val 231028"/>
                <a:gd name="f150" fmla="val 2390885"/>
                <a:gd name="f151" fmla="val 212312"/>
                <a:gd name="f152" fmla="val 2399227"/>
                <a:gd name="f153" fmla="val 193598"/>
                <a:gd name="f154" fmla="val 2406716"/>
                <a:gd name="f155" fmla="val 174525"/>
                <a:gd name="f156" fmla="val 2414206"/>
                <a:gd name="f157" fmla="val 155452"/>
                <a:gd name="f158" fmla="val 2422453"/>
                <a:gd name="f159" fmla="val 136646"/>
                <a:gd name="f160" fmla="val 2429278"/>
                <a:gd name="f161" fmla="val 117393"/>
                <a:gd name="f162" fmla="+- 0 0 -90"/>
                <a:gd name="f163" fmla="*/ f3 1 2514948"/>
                <a:gd name="f164" fmla="*/ f4 1 2170178"/>
                <a:gd name="f165" fmla="val f5"/>
                <a:gd name="f166" fmla="val f6"/>
                <a:gd name="f167" fmla="val f7"/>
                <a:gd name="f168" fmla="*/ f162 f0 1"/>
                <a:gd name="f169" fmla="+- f167 0 f165"/>
                <a:gd name="f170" fmla="+- f166 0 f165"/>
                <a:gd name="f171" fmla="*/ f168 1 f2"/>
                <a:gd name="f172" fmla="*/ f170 1 2514948"/>
                <a:gd name="f173" fmla="*/ f169 1 2170178"/>
                <a:gd name="f174" fmla="*/ 2466091 f170 1"/>
                <a:gd name="f175" fmla="*/ 0 f169 1"/>
                <a:gd name="f176" fmla="*/ 2514948 f170 1"/>
                <a:gd name="f177" fmla="*/ 2512286 f170 1"/>
                <a:gd name="f178" fmla="*/ 12375 f169 1"/>
                <a:gd name="f179" fmla="*/ 2394961 f170 1"/>
                <a:gd name="f180" fmla="*/ 368660 f169 1"/>
                <a:gd name="f181" fmla="*/ 2289734 f170 1"/>
                <a:gd name="f182" fmla="*/ 598078 f169 1"/>
                <a:gd name="f183" fmla="*/ 2163747 f170 1"/>
                <a:gd name="f184" fmla="*/ 819078 f169 1"/>
                <a:gd name="f185" fmla="*/ 1852241 f170 1"/>
                <a:gd name="f186" fmla="*/ 1228932 f169 1"/>
                <a:gd name="f187" fmla="*/ 1668235 f170 1"/>
                <a:gd name="f188" fmla="*/ 1413844 f169 1"/>
                <a:gd name="f189" fmla="*/ 1619510 f170 1"/>
                <a:gd name="f190" fmla="*/ 1457722 f169 1"/>
                <a:gd name="f191" fmla="*/ 1569835 f170 1"/>
                <a:gd name="f192" fmla="*/ 1500704 f169 1"/>
                <a:gd name="f193" fmla="*/ 1467169 f170 1"/>
                <a:gd name="f194" fmla="*/ 1583266 f169 1"/>
                <a:gd name="f195" fmla="*/ 1018393 f170 1"/>
                <a:gd name="f196" fmla="*/ 1867576 f169 1"/>
                <a:gd name="f197" fmla="*/ 255857 f170 1"/>
                <a:gd name="f198" fmla="*/ 2133049 f169 1"/>
                <a:gd name="f199" fmla="*/ 0 f170 1"/>
                <a:gd name="f200" fmla="*/ 2170178 f169 1"/>
                <a:gd name="f201" fmla="*/ 1940056 f169 1"/>
                <a:gd name="f202" fmla="*/ 201609 f170 1"/>
                <a:gd name="f203" fmla="*/ 1902856 f169 1"/>
                <a:gd name="f204" fmla="*/ 440974 f170 1"/>
                <a:gd name="f205" fmla="*/ 1838472 f169 1"/>
                <a:gd name="f206" fmla="*/ 674558 f170 1"/>
                <a:gd name="f207" fmla="*/ 1756359 f169 1"/>
                <a:gd name="f208" fmla="*/ 901222 f170 1"/>
                <a:gd name="f209" fmla="*/ 1657142 f169 1"/>
                <a:gd name="f210" fmla="*/ 1330943 f170 1"/>
                <a:gd name="f211" fmla="*/ 1413396 f169 1"/>
                <a:gd name="f212" fmla="*/ 1432566 f170 1"/>
                <a:gd name="f213" fmla="*/ 1343193 f169 1"/>
                <a:gd name="f214" fmla="*/ 1482527 f170 1"/>
                <a:gd name="f215" fmla="*/ 1306926 f169 1"/>
                <a:gd name="f216" fmla="*/ 1531821 f170 1"/>
                <a:gd name="f217" fmla="*/ 1269765 f169 1"/>
                <a:gd name="f218" fmla="*/ 1721986 f170 1"/>
                <a:gd name="f219" fmla="*/ 1112073 f169 1"/>
                <a:gd name="f220" fmla="*/ 2061460 f170 1"/>
                <a:gd name="f221" fmla="*/ 754336 f169 1"/>
                <a:gd name="f222" fmla="*/ 2206218 f170 1"/>
                <a:gd name="f223" fmla="*/ 554827 f169 1"/>
                <a:gd name="f224" fmla="*/ 2329455 f170 1"/>
                <a:gd name="f225" fmla="*/ 341886 f169 1"/>
                <a:gd name="f226" fmla="*/ 2356757 f170 1"/>
                <a:gd name="f227" fmla="*/ 286815 f169 1"/>
                <a:gd name="f228" fmla="*/ 2370030 f170 1"/>
                <a:gd name="f229" fmla="*/ 259056 f169 1"/>
                <a:gd name="f230" fmla="*/ 2382637 f170 1"/>
                <a:gd name="f231" fmla="*/ 231028 f169 1"/>
                <a:gd name="f232" fmla="*/ 2406716 f170 1"/>
                <a:gd name="f233" fmla="*/ 174525 f169 1"/>
                <a:gd name="f234" fmla="*/ 2429278 f170 1"/>
                <a:gd name="f235" fmla="*/ 117393 f169 1"/>
                <a:gd name="f236" fmla="+- f171 0 f1"/>
                <a:gd name="f237" fmla="*/ f174 1 2514948"/>
                <a:gd name="f238" fmla="*/ f175 1 2170178"/>
                <a:gd name="f239" fmla="*/ f176 1 2514948"/>
                <a:gd name="f240" fmla="*/ f177 1 2514948"/>
                <a:gd name="f241" fmla="*/ f178 1 2170178"/>
                <a:gd name="f242" fmla="*/ f179 1 2514948"/>
                <a:gd name="f243" fmla="*/ f180 1 2170178"/>
                <a:gd name="f244" fmla="*/ f181 1 2514948"/>
                <a:gd name="f245" fmla="*/ f182 1 2170178"/>
                <a:gd name="f246" fmla="*/ f183 1 2514948"/>
                <a:gd name="f247" fmla="*/ f184 1 2170178"/>
                <a:gd name="f248" fmla="*/ f185 1 2514948"/>
                <a:gd name="f249" fmla="*/ f186 1 2170178"/>
                <a:gd name="f250" fmla="*/ f187 1 2514948"/>
                <a:gd name="f251" fmla="*/ f188 1 2170178"/>
                <a:gd name="f252" fmla="*/ f189 1 2514948"/>
                <a:gd name="f253" fmla="*/ f190 1 2170178"/>
                <a:gd name="f254" fmla="*/ f191 1 2514948"/>
                <a:gd name="f255" fmla="*/ f192 1 2170178"/>
                <a:gd name="f256" fmla="*/ f193 1 2514948"/>
                <a:gd name="f257" fmla="*/ f194 1 2170178"/>
                <a:gd name="f258" fmla="*/ f195 1 2514948"/>
                <a:gd name="f259" fmla="*/ f196 1 2170178"/>
                <a:gd name="f260" fmla="*/ f197 1 2514948"/>
                <a:gd name="f261" fmla="*/ f198 1 2170178"/>
                <a:gd name="f262" fmla="*/ f199 1 2514948"/>
                <a:gd name="f263" fmla="*/ f200 1 2170178"/>
                <a:gd name="f264" fmla="*/ f201 1 2170178"/>
                <a:gd name="f265" fmla="*/ f202 1 2514948"/>
                <a:gd name="f266" fmla="*/ f203 1 2170178"/>
                <a:gd name="f267" fmla="*/ f204 1 2514948"/>
                <a:gd name="f268" fmla="*/ f205 1 2170178"/>
                <a:gd name="f269" fmla="*/ f206 1 2514948"/>
                <a:gd name="f270" fmla="*/ f207 1 2170178"/>
                <a:gd name="f271" fmla="*/ f208 1 2514948"/>
                <a:gd name="f272" fmla="*/ f209 1 2170178"/>
                <a:gd name="f273" fmla="*/ f210 1 2514948"/>
                <a:gd name="f274" fmla="*/ f211 1 2170178"/>
                <a:gd name="f275" fmla="*/ f212 1 2514948"/>
                <a:gd name="f276" fmla="*/ f213 1 2170178"/>
                <a:gd name="f277" fmla="*/ f214 1 2514948"/>
                <a:gd name="f278" fmla="*/ f215 1 2170178"/>
                <a:gd name="f279" fmla="*/ f216 1 2514948"/>
                <a:gd name="f280" fmla="*/ f217 1 2170178"/>
                <a:gd name="f281" fmla="*/ f218 1 2514948"/>
                <a:gd name="f282" fmla="*/ f219 1 2170178"/>
                <a:gd name="f283" fmla="*/ f220 1 2514948"/>
                <a:gd name="f284" fmla="*/ f221 1 2170178"/>
                <a:gd name="f285" fmla="*/ f222 1 2514948"/>
                <a:gd name="f286" fmla="*/ f223 1 2170178"/>
                <a:gd name="f287" fmla="*/ f224 1 2514948"/>
                <a:gd name="f288" fmla="*/ f225 1 2170178"/>
                <a:gd name="f289" fmla="*/ f226 1 2514948"/>
                <a:gd name="f290" fmla="*/ f227 1 2170178"/>
                <a:gd name="f291" fmla="*/ f228 1 2514948"/>
                <a:gd name="f292" fmla="*/ f229 1 2170178"/>
                <a:gd name="f293" fmla="*/ f230 1 2514948"/>
                <a:gd name="f294" fmla="*/ f231 1 2170178"/>
                <a:gd name="f295" fmla="*/ f232 1 2514948"/>
                <a:gd name="f296" fmla="*/ f233 1 2170178"/>
                <a:gd name="f297" fmla="*/ f234 1 2514948"/>
                <a:gd name="f298" fmla="*/ f235 1 2170178"/>
                <a:gd name="f299" fmla="*/ f165 1 f172"/>
                <a:gd name="f300" fmla="*/ f166 1 f172"/>
                <a:gd name="f301" fmla="*/ f165 1 f173"/>
                <a:gd name="f302" fmla="*/ f167 1 f173"/>
                <a:gd name="f303" fmla="*/ f237 1 f172"/>
                <a:gd name="f304" fmla="*/ f238 1 f173"/>
                <a:gd name="f305" fmla="*/ f239 1 f172"/>
                <a:gd name="f306" fmla="*/ f240 1 f172"/>
                <a:gd name="f307" fmla="*/ f241 1 f173"/>
                <a:gd name="f308" fmla="*/ f242 1 f172"/>
                <a:gd name="f309" fmla="*/ f243 1 f173"/>
                <a:gd name="f310" fmla="*/ f244 1 f172"/>
                <a:gd name="f311" fmla="*/ f245 1 f173"/>
                <a:gd name="f312" fmla="*/ f246 1 f172"/>
                <a:gd name="f313" fmla="*/ f247 1 f173"/>
                <a:gd name="f314" fmla="*/ f248 1 f172"/>
                <a:gd name="f315" fmla="*/ f249 1 f173"/>
                <a:gd name="f316" fmla="*/ f250 1 f172"/>
                <a:gd name="f317" fmla="*/ f251 1 f173"/>
                <a:gd name="f318" fmla="*/ f252 1 f172"/>
                <a:gd name="f319" fmla="*/ f253 1 f173"/>
                <a:gd name="f320" fmla="*/ f254 1 f172"/>
                <a:gd name="f321" fmla="*/ f255 1 f173"/>
                <a:gd name="f322" fmla="*/ f256 1 f172"/>
                <a:gd name="f323" fmla="*/ f257 1 f173"/>
                <a:gd name="f324" fmla="*/ f258 1 f172"/>
                <a:gd name="f325" fmla="*/ f259 1 f173"/>
                <a:gd name="f326" fmla="*/ f260 1 f172"/>
                <a:gd name="f327" fmla="*/ f261 1 f173"/>
                <a:gd name="f328" fmla="*/ f262 1 f172"/>
                <a:gd name="f329" fmla="*/ f263 1 f173"/>
                <a:gd name="f330" fmla="*/ f264 1 f173"/>
                <a:gd name="f331" fmla="*/ f265 1 f172"/>
                <a:gd name="f332" fmla="*/ f266 1 f173"/>
                <a:gd name="f333" fmla="*/ f267 1 f172"/>
                <a:gd name="f334" fmla="*/ f268 1 f173"/>
                <a:gd name="f335" fmla="*/ f269 1 f172"/>
                <a:gd name="f336" fmla="*/ f270 1 f173"/>
                <a:gd name="f337" fmla="*/ f271 1 f172"/>
                <a:gd name="f338" fmla="*/ f272 1 f173"/>
                <a:gd name="f339" fmla="*/ f273 1 f172"/>
                <a:gd name="f340" fmla="*/ f274 1 f173"/>
                <a:gd name="f341" fmla="*/ f275 1 f172"/>
                <a:gd name="f342" fmla="*/ f276 1 f173"/>
                <a:gd name="f343" fmla="*/ f277 1 f172"/>
                <a:gd name="f344" fmla="*/ f278 1 f173"/>
                <a:gd name="f345" fmla="*/ f279 1 f172"/>
                <a:gd name="f346" fmla="*/ f280 1 f173"/>
                <a:gd name="f347" fmla="*/ f281 1 f172"/>
                <a:gd name="f348" fmla="*/ f282 1 f173"/>
                <a:gd name="f349" fmla="*/ f283 1 f172"/>
                <a:gd name="f350" fmla="*/ f284 1 f173"/>
                <a:gd name="f351" fmla="*/ f285 1 f172"/>
                <a:gd name="f352" fmla="*/ f286 1 f173"/>
                <a:gd name="f353" fmla="*/ f287 1 f172"/>
                <a:gd name="f354" fmla="*/ f288 1 f173"/>
                <a:gd name="f355" fmla="*/ f289 1 f172"/>
                <a:gd name="f356" fmla="*/ f290 1 f173"/>
                <a:gd name="f357" fmla="*/ f291 1 f172"/>
                <a:gd name="f358" fmla="*/ f292 1 f173"/>
                <a:gd name="f359" fmla="*/ f293 1 f172"/>
                <a:gd name="f360" fmla="*/ f294 1 f173"/>
                <a:gd name="f361" fmla="*/ f295 1 f172"/>
                <a:gd name="f362" fmla="*/ f296 1 f173"/>
                <a:gd name="f363" fmla="*/ f297 1 f172"/>
                <a:gd name="f364" fmla="*/ f298 1 f173"/>
                <a:gd name="f365" fmla="*/ f299 f163 1"/>
                <a:gd name="f366" fmla="*/ f300 f163 1"/>
                <a:gd name="f367" fmla="*/ f302 f164 1"/>
                <a:gd name="f368" fmla="*/ f301 f164 1"/>
                <a:gd name="f369" fmla="*/ f303 f163 1"/>
                <a:gd name="f370" fmla="*/ f304 f164 1"/>
                <a:gd name="f371" fmla="*/ f305 f163 1"/>
                <a:gd name="f372" fmla="*/ f306 f163 1"/>
                <a:gd name="f373" fmla="*/ f307 f164 1"/>
                <a:gd name="f374" fmla="*/ f308 f163 1"/>
                <a:gd name="f375" fmla="*/ f309 f164 1"/>
                <a:gd name="f376" fmla="*/ f310 f163 1"/>
                <a:gd name="f377" fmla="*/ f311 f164 1"/>
                <a:gd name="f378" fmla="*/ f312 f163 1"/>
                <a:gd name="f379" fmla="*/ f313 f164 1"/>
                <a:gd name="f380" fmla="*/ f314 f163 1"/>
                <a:gd name="f381" fmla="*/ f315 f164 1"/>
                <a:gd name="f382" fmla="*/ f316 f163 1"/>
                <a:gd name="f383" fmla="*/ f317 f164 1"/>
                <a:gd name="f384" fmla="*/ f318 f163 1"/>
                <a:gd name="f385" fmla="*/ f319 f164 1"/>
                <a:gd name="f386" fmla="*/ f320 f163 1"/>
                <a:gd name="f387" fmla="*/ f321 f164 1"/>
                <a:gd name="f388" fmla="*/ f322 f163 1"/>
                <a:gd name="f389" fmla="*/ f323 f164 1"/>
                <a:gd name="f390" fmla="*/ f324 f163 1"/>
                <a:gd name="f391" fmla="*/ f325 f164 1"/>
                <a:gd name="f392" fmla="*/ f326 f163 1"/>
                <a:gd name="f393" fmla="*/ f327 f164 1"/>
                <a:gd name="f394" fmla="*/ f328 f163 1"/>
                <a:gd name="f395" fmla="*/ f329 f164 1"/>
                <a:gd name="f396" fmla="*/ f330 f164 1"/>
                <a:gd name="f397" fmla="*/ f331 f163 1"/>
                <a:gd name="f398" fmla="*/ f332 f164 1"/>
                <a:gd name="f399" fmla="*/ f333 f163 1"/>
                <a:gd name="f400" fmla="*/ f334 f164 1"/>
                <a:gd name="f401" fmla="*/ f335 f163 1"/>
                <a:gd name="f402" fmla="*/ f336 f164 1"/>
                <a:gd name="f403" fmla="*/ f337 f163 1"/>
                <a:gd name="f404" fmla="*/ f338 f164 1"/>
                <a:gd name="f405" fmla="*/ f339 f163 1"/>
                <a:gd name="f406" fmla="*/ f340 f164 1"/>
                <a:gd name="f407" fmla="*/ f341 f163 1"/>
                <a:gd name="f408" fmla="*/ f342 f164 1"/>
                <a:gd name="f409" fmla="*/ f343 f163 1"/>
                <a:gd name="f410" fmla="*/ f344 f164 1"/>
                <a:gd name="f411" fmla="*/ f345 f163 1"/>
                <a:gd name="f412" fmla="*/ f346 f164 1"/>
                <a:gd name="f413" fmla="*/ f347 f163 1"/>
                <a:gd name="f414" fmla="*/ f348 f164 1"/>
                <a:gd name="f415" fmla="*/ f349 f163 1"/>
                <a:gd name="f416" fmla="*/ f350 f164 1"/>
                <a:gd name="f417" fmla="*/ f351 f163 1"/>
                <a:gd name="f418" fmla="*/ f352 f164 1"/>
                <a:gd name="f419" fmla="*/ f353 f163 1"/>
                <a:gd name="f420" fmla="*/ f354 f164 1"/>
                <a:gd name="f421" fmla="*/ f355 f163 1"/>
                <a:gd name="f422" fmla="*/ f356 f164 1"/>
                <a:gd name="f423" fmla="*/ f357 f163 1"/>
                <a:gd name="f424" fmla="*/ f358 f164 1"/>
                <a:gd name="f425" fmla="*/ f359 f163 1"/>
                <a:gd name="f426" fmla="*/ f360 f164 1"/>
                <a:gd name="f427" fmla="*/ f361 f163 1"/>
                <a:gd name="f428" fmla="*/ f362 f164 1"/>
                <a:gd name="f429" fmla="*/ f363 f163 1"/>
                <a:gd name="f430" fmla="*/ f36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6">
                  <a:pos x="f369" y="f370"/>
                </a:cxn>
                <a:cxn ang="f236">
                  <a:pos x="f371" y="f370"/>
                </a:cxn>
                <a:cxn ang="f236">
                  <a:pos x="f372" y="f373"/>
                </a:cxn>
                <a:cxn ang="f236">
                  <a:pos x="f374" y="f375"/>
                </a:cxn>
                <a:cxn ang="f236">
                  <a:pos x="f376" y="f377"/>
                </a:cxn>
                <a:cxn ang="f236">
                  <a:pos x="f378" y="f379"/>
                </a:cxn>
                <a:cxn ang="f236">
                  <a:pos x="f380" y="f381"/>
                </a:cxn>
                <a:cxn ang="f236">
                  <a:pos x="f382" y="f383"/>
                </a:cxn>
                <a:cxn ang="f236">
                  <a:pos x="f384" y="f385"/>
                </a:cxn>
                <a:cxn ang="f236">
                  <a:pos x="f386" y="f387"/>
                </a:cxn>
                <a:cxn ang="f236">
                  <a:pos x="f388" y="f389"/>
                </a:cxn>
                <a:cxn ang="f236">
                  <a:pos x="f390" y="f391"/>
                </a:cxn>
                <a:cxn ang="f236">
                  <a:pos x="f392" y="f393"/>
                </a:cxn>
                <a:cxn ang="f236">
                  <a:pos x="f394" y="f395"/>
                </a:cxn>
                <a:cxn ang="f236">
                  <a:pos x="f394" y="f396"/>
                </a:cxn>
                <a:cxn ang="f236">
                  <a:pos x="f397" y="f398"/>
                </a:cxn>
                <a:cxn ang="f236">
                  <a:pos x="f399" y="f400"/>
                </a:cxn>
                <a:cxn ang="f236">
                  <a:pos x="f401" y="f402"/>
                </a:cxn>
                <a:cxn ang="f236">
                  <a:pos x="f403" y="f404"/>
                </a:cxn>
                <a:cxn ang="f236">
                  <a:pos x="f405" y="f406"/>
                </a:cxn>
                <a:cxn ang="f236">
                  <a:pos x="f407" y="f408"/>
                </a:cxn>
                <a:cxn ang="f236">
                  <a:pos x="f409" y="f410"/>
                </a:cxn>
                <a:cxn ang="f236">
                  <a:pos x="f411" y="f412"/>
                </a:cxn>
                <a:cxn ang="f236">
                  <a:pos x="f413" y="f414"/>
                </a:cxn>
                <a:cxn ang="f236">
                  <a:pos x="f415" y="f416"/>
                </a:cxn>
                <a:cxn ang="f236">
                  <a:pos x="f417" y="f418"/>
                </a:cxn>
                <a:cxn ang="f236">
                  <a:pos x="f419" y="f420"/>
                </a:cxn>
                <a:cxn ang="f236">
                  <a:pos x="f421" y="f422"/>
                </a:cxn>
                <a:cxn ang="f236">
                  <a:pos x="f423" y="f424"/>
                </a:cxn>
                <a:cxn ang="f236">
                  <a:pos x="f425" y="f426"/>
                </a:cxn>
                <a:cxn ang="f236">
                  <a:pos x="f427" y="f428"/>
                </a:cxn>
                <a:cxn ang="f236">
                  <a:pos x="f429" y="f430"/>
                </a:cxn>
              </a:cxnLst>
              <a:rect l="f365" t="f368" r="f366" b="f367"/>
              <a:pathLst>
                <a:path w="2514948" h="2170178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lnTo>
                    <a:pt x="f5" y="f7"/>
                  </a:lnTo>
                  <a:lnTo>
                    <a:pt x="f5" y="f71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lnTo>
                    <a:pt x="f146" y="f147"/>
                  </a:lnTo>
                  <a:lnTo>
                    <a:pt x="f148" y="f149"/>
                  </a:ln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7" name="Freeform: Shape 24">
              <a:extLst>
                <a:ext uri="{FF2B5EF4-FFF2-40B4-BE49-F238E27FC236}">
                  <a16:creationId xmlns:a16="http://schemas.microsoft.com/office/drawing/2014/main" id="{B2A80FFC-1928-7D4E-3F36-BF6EBA833F2C}"/>
                </a:ext>
              </a:extLst>
            </p:cNvPr>
            <p:cNvSpPr/>
            <p:nvPr/>
          </p:nvSpPr>
          <p:spPr>
            <a:xfrm>
              <a:off x="-301" y="-4151"/>
              <a:ext cx="2493065" cy="1947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93062"/>
                <a:gd name="f7" fmla="val 1947896"/>
                <a:gd name="f8" fmla="val 1896911"/>
                <a:gd name="f9" fmla="val 2435315"/>
                <a:gd name="f10" fmla="val 178165"/>
                <a:gd name="f11" fmla="val 2088122"/>
                <a:gd name="f12" fmla="val 1071812"/>
                <a:gd name="f13" fmla="val 1129732"/>
                <a:gd name="f14" fmla="val 1758033"/>
                <a:gd name="f15" fmla="val 93066"/>
                <a:gd name="f16" fmla="val 1935859"/>
                <a:gd name="f17" fmla="val 1404756"/>
                <a:gd name="f18" fmla="val 17392"/>
                <a:gd name="f19" fmla="val 1402364"/>
                <a:gd name="f20" fmla="val 167719"/>
                <a:gd name="f21" fmla="val 1375030"/>
                <a:gd name="f22" fmla="val 318070"/>
                <a:gd name="f23" fmla="val 1334398"/>
                <a:gd name="f24" fmla="val 464249"/>
                <a:gd name="f25" fmla="val 1281208"/>
                <a:gd name="f26" fmla="val 753480"/>
                <a:gd name="f27" fmla="val 1176081"/>
                <a:gd name="f28" fmla="val 1028869"/>
                <a:gd name="f29" fmla="val 1021346"/>
                <a:gd name="f30" fmla="val 1260556"/>
                <a:gd name="f31" fmla="val 833835"/>
                <a:gd name="f32" fmla="val 1491960"/>
                <a:gd name="f33" fmla="val 646594"/>
                <a:gd name="f34" fmla="val 1681177"/>
                <a:gd name="f35" fmla="val 425056"/>
                <a:gd name="f36" fmla="val 1807924"/>
                <a:gd name="f37" fmla="val 193222"/>
                <a:gd name="f38" fmla="val 1832328"/>
                <a:gd name="f39" fmla="val 148578"/>
                <a:gd name="f40" fmla="val 1854477"/>
                <a:gd name="f41" fmla="val 103599"/>
                <a:gd name="f42" fmla="val 1874357"/>
                <a:gd name="f43" fmla="val 58333"/>
                <a:gd name="f44" fmla="+- 0 0 -90"/>
                <a:gd name="f45" fmla="*/ f3 1 2493062"/>
                <a:gd name="f46" fmla="*/ f4 1 1947896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493062"/>
                <a:gd name="f55" fmla="*/ f51 1 1947896"/>
                <a:gd name="f56" fmla="*/ 1896911 f52 1"/>
                <a:gd name="f57" fmla="*/ 0 f51 1"/>
                <a:gd name="f58" fmla="*/ 2493062 f52 1"/>
                <a:gd name="f59" fmla="*/ 2435315 f52 1"/>
                <a:gd name="f60" fmla="*/ 178165 f51 1"/>
                <a:gd name="f61" fmla="*/ 93066 f52 1"/>
                <a:gd name="f62" fmla="*/ 1935859 f51 1"/>
                <a:gd name="f63" fmla="*/ 0 f52 1"/>
                <a:gd name="f64" fmla="*/ 1947896 f51 1"/>
                <a:gd name="f65" fmla="*/ 1404756 f51 1"/>
                <a:gd name="f66" fmla="*/ 17392 f52 1"/>
                <a:gd name="f67" fmla="*/ 1402364 f51 1"/>
                <a:gd name="f68" fmla="*/ 464249 f52 1"/>
                <a:gd name="f69" fmla="*/ 1281208 f51 1"/>
                <a:gd name="f70" fmla="*/ 1260556 f52 1"/>
                <a:gd name="f71" fmla="*/ 833835 f51 1"/>
                <a:gd name="f72" fmla="*/ 1807924 f52 1"/>
                <a:gd name="f73" fmla="*/ 193222 f51 1"/>
                <a:gd name="f74" fmla="*/ 1874357 f52 1"/>
                <a:gd name="f75" fmla="*/ 58333 f51 1"/>
                <a:gd name="f76" fmla="+- f53 0 f1"/>
                <a:gd name="f77" fmla="*/ f56 1 2493062"/>
                <a:gd name="f78" fmla="*/ f57 1 1947896"/>
                <a:gd name="f79" fmla="*/ f58 1 2493062"/>
                <a:gd name="f80" fmla="*/ f59 1 2493062"/>
                <a:gd name="f81" fmla="*/ f60 1 1947896"/>
                <a:gd name="f82" fmla="*/ f61 1 2493062"/>
                <a:gd name="f83" fmla="*/ f62 1 1947896"/>
                <a:gd name="f84" fmla="*/ f63 1 2493062"/>
                <a:gd name="f85" fmla="*/ f64 1 1947896"/>
                <a:gd name="f86" fmla="*/ f65 1 1947896"/>
                <a:gd name="f87" fmla="*/ f66 1 2493062"/>
                <a:gd name="f88" fmla="*/ f67 1 1947896"/>
                <a:gd name="f89" fmla="*/ f68 1 2493062"/>
                <a:gd name="f90" fmla="*/ f69 1 1947896"/>
                <a:gd name="f91" fmla="*/ f70 1 2493062"/>
                <a:gd name="f92" fmla="*/ f71 1 1947896"/>
                <a:gd name="f93" fmla="*/ f72 1 2493062"/>
                <a:gd name="f94" fmla="*/ f73 1 1947896"/>
                <a:gd name="f95" fmla="*/ f74 1 2493062"/>
                <a:gd name="f96" fmla="*/ f75 1 1947896"/>
                <a:gd name="f97" fmla="*/ f47 1 f54"/>
                <a:gd name="f98" fmla="*/ f48 1 f54"/>
                <a:gd name="f99" fmla="*/ f47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4"/>
                <a:gd name="f105" fmla="*/ f81 1 f55"/>
                <a:gd name="f106" fmla="*/ f82 1 f54"/>
                <a:gd name="f107" fmla="*/ f83 1 f55"/>
                <a:gd name="f108" fmla="*/ f84 1 f54"/>
                <a:gd name="f109" fmla="*/ f85 1 f55"/>
                <a:gd name="f110" fmla="*/ f86 1 f55"/>
                <a:gd name="f111" fmla="*/ f87 1 f54"/>
                <a:gd name="f112" fmla="*/ f88 1 f55"/>
                <a:gd name="f113" fmla="*/ f89 1 f54"/>
                <a:gd name="f114" fmla="*/ f90 1 f55"/>
                <a:gd name="f115" fmla="*/ f91 1 f54"/>
                <a:gd name="f116" fmla="*/ f92 1 f55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5 1"/>
                <a:gd name="f129" fmla="*/ f105 f46 1"/>
                <a:gd name="f130" fmla="*/ f106 f45 1"/>
                <a:gd name="f131" fmla="*/ f107 f46 1"/>
                <a:gd name="f132" fmla="*/ f108 f45 1"/>
                <a:gd name="f133" fmla="*/ f109 f46 1"/>
                <a:gd name="f134" fmla="*/ f110 f46 1"/>
                <a:gd name="f135" fmla="*/ f111 f45 1"/>
                <a:gd name="f136" fmla="*/ f112 f46 1"/>
                <a:gd name="f137" fmla="*/ f113 f45 1"/>
                <a:gd name="f138" fmla="*/ f114 f46 1"/>
                <a:gd name="f139" fmla="*/ f115 f45 1"/>
                <a:gd name="f140" fmla="*/ f116 f46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6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2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39" y="f140"/>
                </a:cxn>
                <a:cxn ang="f76">
                  <a:pos x="f141" y="f142"/>
                </a:cxn>
                <a:cxn ang="f76">
                  <a:pos x="f143" y="f144"/>
                </a:cxn>
              </a:cxnLst>
              <a:rect l="f121" t="f124" r="f122" b="f123"/>
              <a:pathLst>
                <a:path w="2493062" h="1947896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lnTo>
                    <a:pt x="f5" y="f7"/>
                  </a:lnTo>
                  <a:lnTo>
                    <a:pt x="f5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3FFCEDA7-EA01-2C6E-CD2F-AB649A611ACB}"/>
                </a:ext>
              </a:extLst>
            </p:cNvPr>
            <p:cNvSpPr/>
            <p:nvPr/>
          </p:nvSpPr>
          <p:spPr>
            <a:xfrm>
              <a:off x="-301" y="0"/>
              <a:ext cx="2501085" cy="1972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1089"/>
                <a:gd name="f7" fmla="val 1972702"/>
                <a:gd name="f8" fmla="val 2318728"/>
                <a:gd name="f9" fmla="val 2453909"/>
                <a:gd name="f10" fmla="val 167837"/>
                <a:gd name="f11" fmla="val 2427555"/>
                <a:gd name="f12" fmla="val 244153"/>
                <a:gd name="f13" fmla="val 2396627"/>
                <a:gd name="f14" fmla="val 319103"/>
                <a:gd name="f15" fmla="val 2361125"/>
                <a:gd name="f16" fmla="val 392084"/>
                <a:gd name="f17" fmla="val 2218453"/>
                <a:gd name="f18" fmla="val 684005"/>
                <a:gd name="f19" fmla="val 2011698"/>
                <a:gd name="f20" fmla="val 945211"/>
                <a:gd name="f21" fmla="val 1768255"/>
                <a:gd name="f22" fmla="val 1167644"/>
                <a:gd name="f23" fmla="val 1646250"/>
                <a:gd name="f24" fmla="val 1278860"/>
                <a:gd name="f25" fmla="val 1514385"/>
                <a:gd name="f26" fmla="val 1380316"/>
                <a:gd name="f27" fmla="val 1375125"/>
                <a:gd name="f28" fmla="val 1471474"/>
                <a:gd name="f29" fmla="val 1235677"/>
                <a:gd name="f30" fmla="val 1562542"/>
                <a:gd name="f31" fmla="val 1088928"/>
                <a:gd name="f32" fmla="val 1643672"/>
                <a:gd name="f33" fmla="val 935735"/>
                <a:gd name="f34" fmla="val 1712713"/>
                <a:gd name="f35" fmla="val 705659"/>
                <a:gd name="f36" fmla="val 1815533"/>
                <a:gd name="f37" fmla="val 462359"/>
                <a:gd name="f38" fmla="val 1892212"/>
                <a:gd name="f39" fmla="val 212353"/>
                <a:gd name="f40" fmla="val 1940294"/>
                <a:gd name="f41" fmla="val 1732181"/>
                <a:gd name="f42" fmla="val 161195"/>
                <a:gd name="f43" fmla="val 1706590"/>
                <a:gd name="f44" fmla="val 237638"/>
                <a:gd name="f45" fmla="val 1691378"/>
                <a:gd name="f46" fmla="val 313477"/>
                <a:gd name="f47" fmla="val 1673222"/>
                <a:gd name="f48" fmla="val 388463"/>
                <a:gd name="f49" fmla="val 1652268"/>
                <a:gd name="f50" fmla="val 538529"/>
                <a:gd name="f51" fmla="val 1610539"/>
                <a:gd name="f52" fmla="val 684898"/>
                <a:gd name="f53" fmla="val 1556543"/>
                <a:gd name="f54" fmla="val 826716"/>
                <a:gd name="f55" fmla="val 1493950"/>
                <a:gd name="f56" fmla="val 1111207"/>
                <a:gd name="f57" fmla="val 1370107"/>
                <a:gd name="f58" fmla="val 1376832"/>
                <a:gd name="f59" fmla="val 1205881"/>
                <a:gd name="f60" fmla="val 1609847"/>
                <a:gd name="f61" fmla="val 1007535"/>
                <a:gd name="f62" fmla="val 1725975"/>
                <a:gd name="f63" fmla="val 908049"/>
                <a:gd name="f64" fmla="val 1833571"/>
                <a:gd name="f65" fmla="val 799519"/>
                <a:gd name="f66" fmla="val 1929982"/>
                <a:gd name="f67" fmla="val 682930"/>
                <a:gd name="f68" fmla="val 2026581"/>
                <a:gd name="f69" fmla="val 566520"/>
                <a:gd name="f70" fmla="val 2111806"/>
                <a:gd name="f71" fmla="val 441692"/>
                <a:gd name="f72" fmla="val 2183093"/>
                <a:gd name="f73" fmla="val 310149"/>
                <a:gd name="f74" fmla="val 2218738"/>
                <a:gd name="f75" fmla="val 244422"/>
                <a:gd name="f76" fmla="val 2251396"/>
                <a:gd name="f77" fmla="val 177150"/>
                <a:gd name="f78" fmla="val 2280286"/>
                <a:gd name="f79" fmla="val 108435"/>
                <a:gd name="f80" fmla="+- 0 0 -90"/>
                <a:gd name="f81" fmla="*/ f3 1 2501089"/>
                <a:gd name="f82" fmla="*/ f4 1 1972702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501089"/>
                <a:gd name="f91" fmla="*/ f87 1 1972702"/>
                <a:gd name="f92" fmla="*/ 2318728 f88 1"/>
                <a:gd name="f93" fmla="*/ 0 f87 1"/>
                <a:gd name="f94" fmla="*/ 2501089 f88 1"/>
                <a:gd name="f95" fmla="*/ 2453909 f88 1"/>
                <a:gd name="f96" fmla="*/ 167837 f87 1"/>
                <a:gd name="f97" fmla="*/ 2361125 f88 1"/>
                <a:gd name="f98" fmla="*/ 392084 f87 1"/>
                <a:gd name="f99" fmla="*/ 1768255 f88 1"/>
                <a:gd name="f100" fmla="*/ 1167644 f87 1"/>
                <a:gd name="f101" fmla="*/ 1375125 f88 1"/>
                <a:gd name="f102" fmla="*/ 1471474 f87 1"/>
                <a:gd name="f103" fmla="*/ 935735 f88 1"/>
                <a:gd name="f104" fmla="*/ 1712713 f87 1"/>
                <a:gd name="f105" fmla="*/ 212353 f88 1"/>
                <a:gd name="f106" fmla="*/ 1940294 f87 1"/>
                <a:gd name="f107" fmla="*/ 0 f88 1"/>
                <a:gd name="f108" fmla="*/ 1972702 f87 1"/>
                <a:gd name="f109" fmla="*/ 1732181 f87 1"/>
                <a:gd name="f110" fmla="*/ 161195 f88 1"/>
                <a:gd name="f111" fmla="*/ 1706590 f87 1"/>
                <a:gd name="f112" fmla="*/ 388463 f88 1"/>
                <a:gd name="f113" fmla="*/ 1652268 f87 1"/>
                <a:gd name="f114" fmla="*/ 826716 f88 1"/>
                <a:gd name="f115" fmla="*/ 1493950 f87 1"/>
                <a:gd name="f116" fmla="*/ 1609847 f88 1"/>
                <a:gd name="f117" fmla="*/ 1007535 f87 1"/>
                <a:gd name="f118" fmla="*/ 1929982 f88 1"/>
                <a:gd name="f119" fmla="*/ 682930 f87 1"/>
                <a:gd name="f120" fmla="*/ 2183093 f88 1"/>
                <a:gd name="f121" fmla="*/ 310149 f87 1"/>
                <a:gd name="f122" fmla="*/ 2280286 f88 1"/>
                <a:gd name="f123" fmla="*/ 108435 f87 1"/>
                <a:gd name="f124" fmla="+- f89 0 f1"/>
                <a:gd name="f125" fmla="*/ f92 1 2501089"/>
                <a:gd name="f126" fmla="*/ f93 1 1972702"/>
                <a:gd name="f127" fmla="*/ f94 1 2501089"/>
                <a:gd name="f128" fmla="*/ f95 1 2501089"/>
                <a:gd name="f129" fmla="*/ f96 1 1972702"/>
                <a:gd name="f130" fmla="*/ f97 1 2501089"/>
                <a:gd name="f131" fmla="*/ f98 1 1972702"/>
                <a:gd name="f132" fmla="*/ f99 1 2501089"/>
                <a:gd name="f133" fmla="*/ f100 1 1972702"/>
                <a:gd name="f134" fmla="*/ f101 1 2501089"/>
                <a:gd name="f135" fmla="*/ f102 1 1972702"/>
                <a:gd name="f136" fmla="*/ f103 1 2501089"/>
                <a:gd name="f137" fmla="*/ f104 1 1972702"/>
                <a:gd name="f138" fmla="*/ f105 1 2501089"/>
                <a:gd name="f139" fmla="*/ f106 1 1972702"/>
                <a:gd name="f140" fmla="*/ f107 1 2501089"/>
                <a:gd name="f141" fmla="*/ f108 1 1972702"/>
                <a:gd name="f142" fmla="*/ f109 1 1972702"/>
                <a:gd name="f143" fmla="*/ f110 1 2501089"/>
                <a:gd name="f144" fmla="*/ f111 1 1972702"/>
                <a:gd name="f145" fmla="*/ f112 1 2501089"/>
                <a:gd name="f146" fmla="*/ f113 1 1972702"/>
                <a:gd name="f147" fmla="*/ f114 1 2501089"/>
                <a:gd name="f148" fmla="*/ f115 1 1972702"/>
                <a:gd name="f149" fmla="*/ f116 1 2501089"/>
                <a:gd name="f150" fmla="*/ f117 1 1972702"/>
                <a:gd name="f151" fmla="*/ f118 1 2501089"/>
                <a:gd name="f152" fmla="*/ f119 1 1972702"/>
                <a:gd name="f153" fmla="*/ f120 1 2501089"/>
                <a:gd name="f154" fmla="*/ f121 1 1972702"/>
                <a:gd name="f155" fmla="*/ f122 1 2501089"/>
                <a:gd name="f156" fmla="*/ f123 1 1972702"/>
                <a:gd name="f157" fmla="*/ f83 1 f90"/>
                <a:gd name="f158" fmla="*/ f84 1 f90"/>
                <a:gd name="f159" fmla="*/ f83 1 f91"/>
                <a:gd name="f160" fmla="*/ f85 1 f91"/>
                <a:gd name="f161" fmla="*/ f125 1 f90"/>
                <a:gd name="f162" fmla="*/ f126 1 f91"/>
                <a:gd name="f163" fmla="*/ f127 1 f90"/>
                <a:gd name="f164" fmla="*/ f128 1 f90"/>
                <a:gd name="f165" fmla="*/ f129 1 f91"/>
                <a:gd name="f166" fmla="*/ f130 1 f90"/>
                <a:gd name="f167" fmla="*/ f131 1 f91"/>
                <a:gd name="f168" fmla="*/ f132 1 f90"/>
                <a:gd name="f169" fmla="*/ f133 1 f91"/>
                <a:gd name="f170" fmla="*/ f134 1 f90"/>
                <a:gd name="f171" fmla="*/ f135 1 f91"/>
                <a:gd name="f172" fmla="*/ f136 1 f90"/>
                <a:gd name="f173" fmla="*/ f137 1 f91"/>
                <a:gd name="f174" fmla="*/ f138 1 f90"/>
                <a:gd name="f175" fmla="*/ f139 1 f91"/>
                <a:gd name="f176" fmla="*/ f140 1 f90"/>
                <a:gd name="f177" fmla="*/ f141 1 f91"/>
                <a:gd name="f178" fmla="*/ f142 1 f91"/>
                <a:gd name="f179" fmla="*/ f143 1 f90"/>
                <a:gd name="f180" fmla="*/ f144 1 f91"/>
                <a:gd name="f181" fmla="*/ f145 1 f90"/>
                <a:gd name="f182" fmla="*/ f146 1 f91"/>
                <a:gd name="f183" fmla="*/ f147 1 f90"/>
                <a:gd name="f184" fmla="*/ f148 1 f91"/>
                <a:gd name="f185" fmla="*/ f149 1 f90"/>
                <a:gd name="f186" fmla="*/ f150 1 f91"/>
                <a:gd name="f187" fmla="*/ f151 1 f90"/>
                <a:gd name="f188" fmla="*/ f152 1 f91"/>
                <a:gd name="f189" fmla="*/ f153 1 f90"/>
                <a:gd name="f190" fmla="*/ f154 1 f91"/>
                <a:gd name="f191" fmla="*/ f155 1 f90"/>
                <a:gd name="f192" fmla="*/ f156 1 f91"/>
                <a:gd name="f193" fmla="*/ f157 f81 1"/>
                <a:gd name="f194" fmla="*/ f158 f81 1"/>
                <a:gd name="f195" fmla="*/ f160 f82 1"/>
                <a:gd name="f196" fmla="*/ f159 f82 1"/>
                <a:gd name="f197" fmla="*/ f161 f81 1"/>
                <a:gd name="f198" fmla="*/ f162 f82 1"/>
                <a:gd name="f199" fmla="*/ f163 f81 1"/>
                <a:gd name="f200" fmla="*/ f164 f81 1"/>
                <a:gd name="f201" fmla="*/ f165 f82 1"/>
                <a:gd name="f202" fmla="*/ f166 f81 1"/>
                <a:gd name="f203" fmla="*/ f167 f82 1"/>
                <a:gd name="f204" fmla="*/ f168 f81 1"/>
                <a:gd name="f205" fmla="*/ f169 f82 1"/>
                <a:gd name="f206" fmla="*/ f170 f81 1"/>
                <a:gd name="f207" fmla="*/ f171 f82 1"/>
                <a:gd name="f208" fmla="*/ f172 f81 1"/>
                <a:gd name="f209" fmla="*/ f173 f82 1"/>
                <a:gd name="f210" fmla="*/ f174 f81 1"/>
                <a:gd name="f211" fmla="*/ f175 f82 1"/>
                <a:gd name="f212" fmla="*/ f176 f81 1"/>
                <a:gd name="f213" fmla="*/ f177 f82 1"/>
                <a:gd name="f214" fmla="*/ f178 f82 1"/>
                <a:gd name="f215" fmla="*/ f179 f81 1"/>
                <a:gd name="f216" fmla="*/ f180 f82 1"/>
                <a:gd name="f217" fmla="*/ f181 f81 1"/>
                <a:gd name="f218" fmla="*/ f182 f82 1"/>
                <a:gd name="f219" fmla="*/ f183 f81 1"/>
                <a:gd name="f220" fmla="*/ f184 f82 1"/>
                <a:gd name="f221" fmla="*/ f185 f81 1"/>
                <a:gd name="f222" fmla="*/ f186 f82 1"/>
                <a:gd name="f223" fmla="*/ f187 f81 1"/>
                <a:gd name="f224" fmla="*/ f188 f82 1"/>
                <a:gd name="f225" fmla="*/ f189 f81 1"/>
                <a:gd name="f226" fmla="*/ f190 f82 1"/>
                <a:gd name="f227" fmla="*/ f191 f81 1"/>
                <a:gd name="f228" fmla="*/ f1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197" y="f198"/>
                </a:cxn>
                <a:cxn ang="f124">
                  <a:pos x="f199" y="f198"/>
                </a:cxn>
                <a:cxn ang="f124">
                  <a:pos x="f200" y="f201"/>
                </a:cxn>
                <a:cxn ang="f124">
                  <a:pos x="f202" y="f203"/>
                </a:cxn>
                <a:cxn ang="f124">
                  <a:pos x="f204" y="f205"/>
                </a:cxn>
                <a:cxn ang="f124">
                  <a:pos x="f206" y="f207"/>
                </a:cxn>
                <a:cxn ang="f124">
                  <a:pos x="f208" y="f209"/>
                </a:cxn>
                <a:cxn ang="f124">
                  <a:pos x="f210" y="f211"/>
                </a:cxn>
                <a:cxn ang="f124">
                  <a:pos x="f212" y="f213"/>
                </a:cxn>
                <a:cxn ang="f124">
                  <a:pos x="f212" y="f214"/>
                </a:cxn>
                <a:cxn ang="f124">
                  <a:pos x="f215" y="f216"/>
                </a:cxn>
                <a:cxn ang="f124">
                  <a:pos x="f217" y="f218"/>
                </a:cxn>
                <a:cxn ang="f124">
                  <a:pos x="f219" y="f220"/>
                </a:cxn>
                <a:cxn ang="f124">
                  <a:pos x="f221" y="f222"/>
                </a:cxn>
                <a:cxn ang="f124">
                  <a:pos x="f223" y="f224"/>
                </a:cxn>
                <a:cxn ang="f124">
                  <a:pos x="f225" y="f226"/>
                </a:cxn>
                <a:cxn ang="f124">
                  <a:pos x="f227" y="f228"/>
                </a:cxn>
              </a:cxnLst>
              <a:rect l="f193" t="f196" r="f194" b="f195"/>
              <a:pathLst>
                <a:path w="2501089" h="1972702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5" y="f7"/>
                  </a:lnTo>
                  <a:lnTo>
                    <a:pt x="f5" y="f41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9" name="Freeform: Shape 26">
              <a:extLst>
                <a:ext uri="{FF2B5EF4-FFF2-40B4-BE49-F238E27FC236}">
                  <a16:creationId xmlns:a16="http://schemas.microsoft.com/office/drawing/2014/main" id="{3CADAF17-0A14-F5A7-62A0-34526DDF184D}"/>
                </a:ext>
              </a:extLst>
            </p:cNvPr>
            <p:cNvSpPr/>
            <p:nvPr/>
          </p:nvSpPr>
          <p:spPr>
            <a:xfrm>
              <a:off x="301" y="0"/>
              <a:ext cx="2491109" cy="19436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91105"/>
                <a:gd name="f7" fmla="val 1943661"/>
                <a:gd name="f8" fmla="val 1995408"/>
                <a:gd name="f9" fmla="val 2434705"/>
                <a:gd name="f10" fmla="val 174009"/>
                <a:gd name="f11" fmla="val 2087512"/>
                <a:gd name="f12" fmla="val 1067655"/>
                <a:gd name="f13" fmla="val 1129122"/>
                <a:gd name="f14" fmla="val 1753877"/>
                <a:gd name="f15" fmla="val 92457"/>
                <a:gd name="f16" fmla="val 1931703"/>
                <a:gd name="f17" fmla="val 1491489"/>
                <a:gd name="f18" fmla="val 34107"/>
                <a:gd name="f19" fmla="val 1486836"/>
                <a:gd name="f20" fmla="val 189055"/>
                <a:gd name="f21" fmla="val 1458696"/>
                <a:gd name="f22" fmla="val 343908"/>
                <a:gd name="f23" fmla="val 1416565"/>
                <a:gd name="f24" fmla="val 497577"/>
                <a:gd name="f25" fmla="val 1360598"/>
                <a:gd name="f26" fmla="val 796856"/>
                <a:gd name="f27" fmla="val 1251889"/>
                <a:gd name="f28" fmla="val 1081725"/>
                <a:gd name="f29" fmla="val 1091781"/>
                <a:gd name="f30" fmla="val 1321566"/>
                <a:gd name="f31" fmla="val 897645"/>
                <a:gd name="f32" fmla="val 1565577"/>
                <a:gd name="f33" fmla="val 700195"/>
                <a:gd name="f34" fmla="val 1757355"/>
                <a:gd name="f35" fmla="val 475523"/>
                <a:gd name="f36" fmla="val 1891495"/>
                <a:gd name="f37" fmla="val 230078"/>
                <a:gd name="f38" fmla="val 1917197"/>
                <a:gd name="f39" fmla="val 183033"/>
                <a:gd name="f40" fmla="val 1940526"/>
                <a:gd name="f41" fmla="val 135619"/>
                <a:gd name="f42" fmla="val 1961469"/>
                <a:gd name="f43" fmla="val 87885"/>
                <a:gd name="f44" fmla="+- 0 0 -90"/>
                <a:gd name="f45" fmla="*/ f3 1 2491105"/>
                <a:gd name="f46" fmla="*/ f4 1 1943661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491105"/>
                <a:gd name="f55" fmla="*/ f51 1 1943661"/>
                <a:gd name="f56" fmla="*/ 1995408 f52 1"/>
                <a:gd name="f57" fmla="*/ 0 f51 1"/>
                <a:gd name="f58" fmla="*/ 2491105 f52 1"/>
                <a:gd name="f59" fmla="*/ 2434705 f52 1"/>
                <a:gd name="f60" fmla="*/ 174009 f51 1"/>
                <a:gd name="f61" fmla="*/ 92457 f52 1"/>
                <a:gd name="f62" fmla="*/ 1931703 f51 1"/>
                <a:gd name="f63" fmla="*/ 0 f52 1"/>
                <a:gd name="f64" fmla="*/ 1943661 f51 1"/>
                <a:gd name="f65" fmla="*/ 1491489 f51 1"/>
                <a:gd name="f66" fmla="*/ 34107 f52 1"/>
                <a:gd name="f67" fmla="*/ 1486836 f51 1"/>
                <a:gd name="f68" fmla="*/ 497577 f52 1"/>
                <a:gd name="f69" fmla="*/ 1360598 f51 1"/>
                <a:gd name="f70" fmla="*/ 1321566 f52 1"/>
                <a:gd name="f71" fmla="*/ 897645 f51 1"/>
                <a:gd name="f72" fmla="*/ 1891495 f52 1"/>
                <a:gd name="f73" fmla="*/ 230078 f51 1"/>
                <a:gd name="f74" fmla="*/ 1961469 f52 1"/>
                <a:gd name="f75" fmla="*/ 87885 f51 1"/>
                <a:gd name="f76" fmla="+- f53 0 f1"/>
                <a:gd name="f77" fmla="*/ f56 1 2491105"/>
                <a:gd name="f78" fmla="*/ f57 1 1943661"/>
                <a:gd name="f79" fmla="*/ f58 1 2491105"/>
                <a:gd name="f80" fmla="*/ f59 1 2491105"/>
                <a:gd name="f81" fmla="*/ f60 1 1943661"/>
                <a:gd name="f82" fmla="*/ f61 1 2491105"/>
                <a:gd name="f83" fmla="*/ f62 1 1943661"/>
                <a:gd name="f84" fmla="*/ f63 1 2491105"/>
                <a:gd name="f85" fmla="*/ f64 1 1943661"/>
                <a:gd name="f86" fmla="*/ f65 1 1943661"/>
                <a:gd name="f87" fmla="*/ f66 1 2491105"/>
                <a:gd name="f88" fmla="*/ f67 1 1943661"/>
                <a:gd name="f89" fmla="*/ f68 1 2491105"/>
                <a:gd name="f90" fmla="*/ f69 1 1943661"/>
                <a:gd name="f91" fmla="*/ f70 1 2491105"/>
                <a:gd name="f92" fmla="*/ f71 1 1943661"/>
                <a:gd name="f93" fmla="*/ f72 1 2491105"/>
                <a:gd name="f94" fmla="*/ f73 1 1943661"/>
                <a:gd name="f95" fmla="*/ f74 1 2491105"/>
                <a:gd name="f96" fmla="*/ f75 1 1943661"/>
                <a:gd name="f97" fmla="*/ f47 1 f54"/>
                <a:gd name="f98" fmla="*/ f48 1 f54"/>
                <a:gd name="f99" fmla="*/ f47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4"/>
                <a:gd name="f105" fmla="*/ f81 1 f55"/>
                <a:gd name="f106" fmla="*/ f82 1 f54"/>
                <a:gd name="f107" fmla="*/ f83 1 f55"/>
                <a:gd name="f108" fmla="*/ f84 1 f54"/>
                <a:gd name="f109" fmla="*/ f85 1 f55"/>
                <a:gd name="f110" fmla="*/ f86 1 f55"/>
                <a:gd name="f111" fmla="*/ f87 1 f54"/>
                <a:gd name="f112" fmla="*/ f88 1 f55"/>
                <a:gd name="f113" fmla="*/ f89 1 f54"/>
                <a:gd name="f114" fmla="*/ f90 1 f55"/>
                <a:gd name="f115" fmla="*/ f91 1 f54"/>
                <a:gd name="f116" fmla="*/ f92 1 f55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5 1"/>
                <a:gd name="f129" fmla="*/ f105 f46 1"/>
                <a:gd name="f130" fmla="*/ f106 f45 1"/>
                <a:gd name="f131" fmla="*/ f107 f46 1"/>
                <a:gd name="f132" fmla="*/ f108 f45 1"/>
                <a:gd name="f133" fmla="*/ f109 f46 1"/>
                <a:gd name="f134" fmla="*/ f110 f46 1"/>
                <a:gd name="f135" fmla="*/ f111 f45 1"/>
                <a:gd name="f136" fmla="*/ f112 f46 1"/>
                <a:gd name="f137" fmla="*/ f113 f45 1"/>
                <a:gd name="f138" fmla="*/ f114 f46 1"/>
                <a:gd name="f139" fmla="*/ f115 f45 1"/>
                <a:gd name="f140" fmla="*/ f116 f46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6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2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39" y="f140"/>
                </a:cxn>
                <a:cxn ang="f76">
                  <a:pos x="f141" y="f142"/>
                </a:cxn>
                <a:cxn ang="f76">
                  <a:pos x="f143" y="f144"/>
                </a:cxn>
              </a:cxnLst>
              <a:rect l="f121" t="f124" r="f122" b="f123"/>
              <a:pathLst>
                <a:path w="2491105" h="1943661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lnTo>
                    <a:pt x="f5" y="f7"/>
                  </a:lnTo>
                  <a:lnTo>
                    <a:pt x="f5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557E1248-AB74-D7B7-D165-7736899520D0}"/>
              </a:ext>
            </a:extLst>
          </p:cNvPr>
          <p:cNvGrpSpPr/>
          <p:nvPr/>
        </p:nvGrpSpPr>
        <p:grpSpPr>
          <a:xfrm>
            <a:off x="9685726" y="4683666"/>
            <a:ext cx="2514948" cy="2174333"/>
            <a:chOff x="9685726" y="4683666"/>
            <a:chExt cx="2514948" cy="2174333"/>
          </a:xfrm>
        </p:grpSpPr>
        <p:sp>
          <p:nvSpPr>
            <p:cNvPr id="21" name="Freeform: Shape 29">
              <a:extLst>
                <a:ext uri="{FF2B5EF4-FFF2-40B4-BE49-F238E27FC236}">
                  <a16:creationId xmlns:a16="http://schemas.microsoft.com/office/drawing/2014/main" id="{740FCEF1-8EE2-A54B-D75E-2569CA056847}"/>
                </a:ext>
              </a:extLst>
            </p:cNvPr>
            <p:cNvSpPr/>
            <p:nvPr/>
          </p:nvSpPr>
          <p:spPr>
            <a:xfrm rot="10799991">
              <a:off x="9685726" y="4683666"/>
              <a:ext cx="2514947" cy="2170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14948"/>
                <a:gd name="f7" fmla="val 2170178"/>
                <a:gd name="f8" fmla="val 2466091"/>
                <a:gd name="f9" fmla="val 2512286"/>
                <a:gd name="f10" fmla="val 12375"/>
                <a:gd name="f11" fmla="val 2481760"/>
                <a:gd name="f12" fmla="val 133161"/>
                <a:gd name="f13" fmla="val 2442526"/>
                <a:gd name="f14" fmla="val 252239"/>
                <a:gd name="f15" fmla="val 2394961"/>
                <a:gd name="f16" fmla="val 368660"/>
                <a:gd name="f17" fmla="val 2363109"/>
                <a:gd name="f18" fmla="val 446208"/>
                <a:gd name="f19" fmla="val 2328603"/>
                <a:gd name="f20" fmla="val 523039"/>
                <a:gd name="f21" fmla="val 2289734"/>
                <a:gd name="f22" fmla="val 598078"/>
                <a:gd name="f23" fmla="val 2251436"/>
                <a:gd name="f24" fmla="val 673387"/>
                <a:gd name="f25" fmla="val 2209251"/>
                <a:gd name="f26" fmla="val 747083"/>
                <a:gd name="f27" fmla="val 2163747"/>
                <a:gd name="f28" fmla="val 819078"/>
                <a:gd name="f29" fmla="val 2072646"/>
                <a:gd name="f30" fmla="val 962979"/>
                <a:gd name="f31" fmla="val 1968652"/>
                <a:gd name="f32" fmla="val 1100611"/>
                <a:gd name="f33" fmla="val 1852241"/>
                <a:gd name="f34" fmla="val 1228932"/>
                <a:gd name="f35" fmla="val 1793748"/>
                <a:gd name="f36" fmla="val 1292868"/>
                <a:gd name="f37" fmla="val 1732698"/>
                <a:gd name="f38" fmla="val 1354923"/>
                <a:gd name="f39" fmla="val 1668235"/>
                <a:gd name="f40" fmla="val 1413844"/>
                <a:gd name="f41" fmla="val 1652214"/>
                <a:gd name="f42" fmla="val 1428709"/>
                <a:gd name="f43" fmla="val 1636100"/>
                <a:gd name="f44" fmla="val 1443395"/>
                <a:gd name="f45" fmla="val 1619510"/>
                <a:gd name="f46" fmla="val 1457722"/>
                <a:gd name="f47" fmla="val 1603015"/>
                <a:gd name="f48" fmla="val 1472140"/>
                <a:gd name="f49" fmla="val 1586805"/>
                <a:gd name="f50" fmla="val 1486825"/>
                <a:gd name="f51" fmla="val 1569835"/>
                <a:gd name="f52" fmla="val 1500704"/>
                <a:gd name="f53" fmla="val 1536276"/>
                <a:gd name="f54" fmla="val 1528911"/>
                <a:gd name="f55" fmla="val 1501865"/>
                <a:gd name="f56" fmla="val 1556223"/>
                <a:gd name="f57" fmla="val 1467169"/>
                <a:gd name="f58" fmla="val 1583266"/>
                <a:gd name="f59" fmla="val 1327719"/>
                <a:gd name="f60" fmla="val 1690722"/>
                <a:gd name="f61" fmla="val 1177085"/>
                <a:gd name="f62" fmla="val 1785910"/>
                <a:gd name="f63" fmla="val 1018393"/>
                <a:gd name="f64" fmla="val 1867576"/>
                <a:gd name="f65" fmla="val 780425"/>
                <a:gd name="f66" fmla="val 1990142"/>
                <a:gd name="f67" fmla="val 522567"/>
                <a:gd name="f68" fmla="val 2080875"/>
                <a:gd name="f69" fmla="val 255857"/>
                <a:gd name="f70" fmla="val 2133049"/>
                <a:gd name="f71" fmla="val 1940056"/>
                <a:gd name="f72" fmla="val 201609"/>
                <a:gd name="f73" fmla="val 1902856"/>
                <a:gd name="f74" fmla="val 282186"/>
                <a:gd name="f75" fmla="val 1884231"/>
                <a:gd name="f76" fmla="val 362102"/>
                <a:gd name="f77" fmla="val 1863008"/>
                <a:gd name="f78" fmla="val 440974"/>
                <a:gd name="f79" fmla="val 1838472"/>
                <a:gd name="f80" fmla="val 519848"/>
                <a:gd name="f81" fmla="val 1814027"/>
                <a:gd name="f82" fmla="val 597771"/>
                <a:gd name="f83" fmla="val 1786627"/>
                <a:gd name="f84" fmla="val 674558"/>
                <a:gd name="f85" fmla="val 1756359"/>
                <a:gd name="f86" fmla="val 751250"/>
                <a:gd name="f87" fmla="val 1726003"/>
                <a:gd name="f88" fmla="val 826900"/>
                <a:gd name="f89" fmla="val 1692870"/>
                <a:gd name="f90" fmla="val 901222"/>
                <a:gd name="f91" fmla="val 1657142"/>
                <a:gd name="f92" fmla="val 1049865"/>
                <a:gd name="f93" fmla="val 1585774"/>
                <a:gd name="f94" fmla="val 1193581"/>
                <a:gd name="f95" fmla="val 1504376"/>
                <a:gd name="f96" fmla="val 1330943"/>
                <a:gd name="f97" fmla="val 1413396"/>
                <a:gd name="f98" fmla="val 1365165"/>
                <a:gd name="f99" fmla="val 1390563"/>
                <a:gd name="f100" fmla="val 1399293"/>
                <a:gd name="f101" fmla="val 1367370"/>
                <a:gd name="f102" fmla="val 1432566"/>
                <a:gd name="f103" fmla="val 1343193"/>
                <a:gd name="f104" fmla="val 1449441"/>
                <a:gd name="f105" fmla="val 1331373"/>
                <a:gd name="f106" fmla="val 1465936"/>
                <a:gd name="f107" fmla="val 1319104"/>
                <a:gd name="f108" fmla="val 1482527"/>
                <a:gd name="f109" fmla="val 1306926"/>
                <a:gd name="f110" fmla="val 1499210"/>
                <a:gd name="f111" fmla="val 1294837"/>
                <a:gd name="f112" fmla="val 1515611"/>
                <a:gd name="f113" fmla="val 1282391"/>
                <a:gd name="f114" fmla="val 1531821"/>
                <a:gd name="f115" fmla="val 1269765"/>
                <a:gd name="f116" fmla="val 1596947"/>
                <a:gd name="f117" fmla="val 1219350"/>
                <a:gd name="f118" fmla="val 1660652"/>
                <a:gd name="f119" fmla="val 1167055"/>
                <a:gd name="f120" fmla="val 1721986"/>
                <a:gd name="f121" fmla="val 1112073"/>
                <a:gd name="f122" fmla="val 1844940"/>
                <a:gd name="f123" fmla="val 1002469"/>
                <a:gd name="f124" fmla="val 1958983"/>
                <a:gd name="f125" fmla="val 882926"/>
                <a:gd name="f126" fmla="val 2061460"/>
                <a:gd name="f127" fmla="val 754336"/>
                <a:gd name="f128" fmla="val 2112652"/>
                <a:gd name="f129" fmla="val 690042"/>
                <a:gd name="f130" fmla="val 2161094"/>
                <a:gd name="f131" fmla="val 623510"/>
                <a:gd name="f132" fmla="val 2206218"/>
                <a:gd name="f133" fmla="val 554827"/>
                <a:gd name="f134" fmla="val 2250583"/>
                <a:gd name="f135" fmla="val 485787"/>
                <a:gd name="f136" fmla="val 2292484"/>
                <a:gd name="f137" fmla="val 415046"/>
                <a:gd name="f138" fmla="val 2329455"/>
                <a:gd name="f139" fmla="val 341886"/>
                <a:gd name="f140" fmla="val 2339030"/>
                <a:gd name="f141" fmla="val 323709"/>
                <a:gd name="f142" fmla="val 2347941"/>
                <a:gd name="f143" fmla="val 305261"/>
                <a:gd name="f144" fmla="val 2356757"/>
                <a:gd name="f145" fmla="val 286815"/>
                <a:gd name="f146" fmla="val 2370030"/>
                <a:gd name="f147" fmla="val 259056"/>
                <a:gd name="f148" fmla="val 2382637"/>
                <a:gd name="f149" fmla="val 231028"/>
                <a:gd name="f150" fmla="val 2390885"/>
                <a:gd name="f151" fmla="val 212312"/>
                <a:gd name="f152" fmla="val 2399227"/>
                <a:gd name="f153" fmla="val 193598"/>
                <a:gd name="f154" fmla="val 2406716"/>
                <a:gd name="f155" fmla="val 174525"/>
                <a:gd name="f156" fmla="val 2414206"/>
                <a:gd name="f157" fmla="val 155452"/>
                <a:gd name="f158" fmla="val 2422453"/>
                <a:gd name="f159" fmla="val 136646"/>
                <a:gd name="f160" fmla="val 2429278"/>
                <a:gd name="f161" fmla="val 117393"/>
                <a:gd name="f162" fmla="+- 0 0 -90"/>
                <a:gd name="f163" fmla="*/ f3 1 2514948"/>
                <a:gd name="f164" fmla="*/ f4 1 2170178"/>
                <a:gd name="f165" fmla="val f5"/>
                <a:gd name="f166" fmla="val f6"/>
                <a:gd name="f167" fmla="val f7"/>
                <a:gd name="f168" fmla="*/ f162 f0 1"/>
                <a:gd name="f169" fmla="+- f167 0 f165"/>
                <a:gd name="f170" fmla="+- f166 0 f165"/>
                <a:gd name="f171" fmla="*/ f168 1 f2"/>
                <a:gd name="f172" fmla="*/ f170 1 2514948"/>
                <a:gd name="f173" fmla="*/ f169 1 2170178"/>
                <a:gd name="f174" fmla="*/ 2466091 f170 1"/>
                <a:gd name="f175" fmla="*/ 0 f169 1"/>
                <a:gd name="f176" fmla="*/ 2514948 f170 1"/>
                <a:gd name="f177" fmla="*/ 2512286 f170 1"/>
                <a:gd name="f178" fmla="*/ 12375 f169 1"/>
                <a:gd name="f179" fmla="*/ 2394961 f170 1"/>
                <a:gd name="f180" fmla="*/ 368660 f169 1"/>
                <a:gd name="f181" fmla="*/ 2289734 f170 1"/>
                <a:gd name="f182" fmla="*/ 598078 f169 1"/>
                <a:gd name="f183" fmla="*/ 2163747 f170 1"/>
                <a:gd name="f184" fmla="*/ 819078 f169 1"/>
                <a:gd name="f185" fmla="*/ 1852241 f170 1"/>
                <a:gd name="f186" fmla="*/ 1228932 f169 1"/>
                <a:gd name="f187" fmla="*/ 1668235 f170 1"/>
                <a:gd name="f188" fmla="*/ 1413844 f169 1"/>
                <a:gd name="f189" fmla="*/ 1619510 f170 1"/>
                <a:gd name="f190" fmla="*/ 1457722 f169 1"/>
                <a:gd name="f191" fmla="*/ 1569835 f170 1"/>
                <a:gd name="f192" fmla="*/ 1500704 f169 1"/>
                <a:gd name="f193" fmla="*/ 1467169 f170 1"/>
                <a:gd name="f194" fmla="*/ 1583266 f169 1"/>
                <a:gd name="f195" fmla="*/ 1018393 f170 1"/>
                <a:gd name="f196" fmla="*/ 1867576 f169 1"/>
                <a:gd name="f197" fmla="*/ 255857 f170 1"/>
                <a:gd name="f198" fmla="*/ 2133049 f169 1"/>
                <a:gd name="f199" fmla="*/ 0 f170 1"/>
                <a:gd name="f200" fmla="*/ 2170178 f169 1"/>
                <a:gd name="f201" fmla="*/ 1940056 f169 1"/>
                <a:gd name="f202" fmla="*/ 201609 f170 1"/>
                <a:gd name="f203" fmla="*/ 1902856 f169 1"/>
                <a:gd name="f204" fmla="*/ 440974 f170 1"/>
                <a:gd name="f205" fmla="*/ 1838472 f169 1"/>
                <a:gd name="f206" fmla="*/ 674558 f170 1"/>
                <a:gd name="f207" fmla="*/ 1756359 f169 1"/>
                <a:gd name="f208" fmla="*/ 901222 f170 1"/>
                <a:gd name="f209" fmla="*/ 1657142 f169 1"/>
                <a:gd name="f210" fmla="*/ 1330943 f170 1"/>
                <a:gd name="f211" fmla="*/ 1413396 f169 1"/>
                <a:gd name="f212" fmla="*/ 1432566 f170 1"/>
                <a:gd name="f213" fmla="*/ 1343193 f169 1"/>
                <a:gd name="f214" fmla="*/ 1482527 f170 1"/>
                <a:gd name="f215" fmla="*/ 1306926 f169 1"/>
                <a:gd name="f216" fmla="*/ 1531821 f170 1"/>
                <a:gd name="f217" fmla="*/ 1269765 f169 1"/>
                <a:gd name="f218" fmla="*/ 1721986 f170 1"/>
                <a:gd name="f219" fmla="*/ 1112073 f169 1"/>
                <a:gd name="f220" fmla="*/ 2061460 f170 1"/>
                <a:gd name="f221" fmla="*/ 754336 f169 1"/>
                <a:gd name="f222" fmla="*/ 2206218 f170 1"/>
                <a:gd name="f223" fmla="*/ 554827 f169 1"/>
                <a:gd name="f224" fmla="*/ 2329455 f170 1"/>
                <a:gd name="f225" fmla="*/ 341886 f169 1"/>
                <a:gd name="f226" fmla="*/ 2356757 f170 1"/>
                <a:gd name="f227" fmla="*/ 286815 f169 1"/>
                <a:gd name="f228" fmla="*/ 2370030 f170 1"/>
                <a:gd name="f229" fmla="*/ 259056 f169 1"/>
                <a:gd name="f230" fmla="*/ 2382637 f170 1"/>
                <a:gd name="f231" fmla="*/ 231028 f169 1"/>
                <a:gd name="f232" fmla="*/ 2406716 f170 1"/>
                <a:gd name="f233" fmla="*/ 174525 f169 1"/>
                <a:gd name="f234" fmla="*/ 2429278 f170 1"/>
                <a:gd name="f235" fmla="*/ 117393 f169 1"/>
                <a:gd name="f236" fmla="+- f171 0 f1"/>
                <a:gd name="f237" fmla="*/ f174 1 2514948"/>
                <a:gd name="f238" fmla="*/ f175 1 2170178"/>
                <a:gd name="f239" fmla="*/ f176 1 2514948"/>
                <a:gd name="f240" fmla="*/ f177 1 2514948"/>
                <a:gd name="f241" fmla="*/ f178 1 2170178"/>
                <a:gd name="f242" fmla="*/ f179 1 2514948"/>
                <a:gd name="f243" fmla="*/ f180 1 2170178"/>
                <a:gd name="f244" fmla="*/ f181 1 2514948"/>
                <a:gd name="f245" fmla="*/ f182 1 2170178"/>
                <a:gd name="f246" fmla="*/ f183 1 2514948"/>
                <a:gd name="f247" fmla="*/ f184 1 2170178"/>
                <a:gd name="f248" fmla="*/ f185 1 2514948"/>
                <a:gd name="f249" fmla="*/ f186 1 2170178"/>
                <a:gd name="f250" fmla="*/ f187 1 2514948"/>
                <a:gd name="f251" fmla="*/ f188 1 2170178"/>
                <a:gd name="f252" fmla="*/ f189 1 2514948"/>
                <a:gd name="f253" fmla="*/ f190 1 2170178"/>
                <a:gd name="f254" fmla="*/ f191 1 2514948"/>
                <a:gd name="f255" fmla="*/ f192 1 2170178"/>
                <a:gd name="f256" fmla="*/ f193 1 2514948"/>
                <a:gd name="f257" fmla="*/ f194 1 2170178"/>
                <a:gd name="f258" fmla="*/ f195 1 2514948"/>
                <a:gd name="f259" fmla="*/ f196 1 2170178"/>
                <a:gd name="f260" fmla="*/ f197 1 2514948"/>
                <a:gd name="f261" fmla="*/ f198 1 2170178"/>
                <a:gd name="f262" fmla="*/ f199 1 2514948"/>
                <a:gd name="f263" fmla="*/ f200 1 2170178"/>
                <a:gd name="f264" fmla="*/ f201 1 2170178"/>
                <a:gd name="f265" fmla="*/ f202 1 2514948"/>
                <a:gd name="f266" fmla="*/ f203 1 2170178"/>
                <a:gd name="f267" fmla="*/ f204 1 2514948"/>
                <a:gd name="f268" fmla="*/ f205 1 2170178"/>
                <a:gd name="f269" fmla="*/ f206 1 2514948"/>
                <a:gd name="f270" fmla="*/ f207 1 2170178"/>
                <a:gd name="f271" fmla="*/ f208 1 2514948"/>
                <a:gd name="f272" fmla="*/ f209 1 2170178"/>
                <a:gd name="f273" fmla="*/ f210 1 2514948"/>
                <a:gd name="f274" fmla="*/ f211 1 2170178"/>
                <a:gd name="f275" fmla="*/ f212 1 2514948"/>
                <a:gd name="f276" fmla="*/ f213 1 2170178"/>
                <a:gd name="f277" fmla="*/ f214 1 2514948"/>
                <a:gd name="f278" fmla="*/ f215 1 2170178"/>
                <a:gd name="f279" fmla="*/ f216 1 2514948"/>
                <a:gd name="f280" fmla="*/ f217 1 2170178"/>
                <a:gd name="f281" fmla="*/ f218 1 2514948"/>
                <a:gd name="f282" fmla="*/ f219 1 2170178"/>
                <a:gd name="f283" fmla="*/ f220 1 2514948"/>
                <a:gd name="f284" fmla="*/ f221 1 2170178"/>
                <a:gd name="f285" fmla="*/ f222 1 2514948"/>
                <a:gd name="f286" fmla="*/ f223 1 2170178"/>
                <a:gd name="f287" fmla="*/ f224 1 2514948"/>
                <a:gd name="f288" fmla="*/ f225 1 2170178"/>
                <a:gd name="f289" fmla="*/ f226 1 2514948"/>
                <a:gd name="f290" fmla="*/ f227 1 2170178"/>
                <a:gd name="f291" fmla="*/ f228 1 2514948"/>
                <a:gd name="f292" fmla="*/ f229 1 2170178"/>
                <a:gd name="f293" fmla="*/ f230 1 2514948"/>
                <a:gd name="f294" fmla="*/ f231 1 2170178"/>
                <a:gd name="f295" fmla="*/ f232 1 2514948"/>
                <a:gd name="f296" fmla="*/ f233 1 2170178"/>
                <a:gd name="f297" fmla="*/ f234 1 2514948"/>
                <a:gd name="f298" fmla="*/ f235 1 2170178"/>
                <a:gd name="f299" fmla="*/ f165 1 f172"/>
                <a:gd name="f300" fmla="*/ f166 1 f172"/>
                <a:gd name="f301" fmla="*/ f165 1 f173"/>
                <a:gd name="f302" fmla="*/ f167 1 f173"/>
                <a:gd name="f303" fmla="*/ f237 1 f172"/>
                <a:gd name="f304" fmla="*/ f238 1 f173"/>
                <a:gd name="f305" fmla="*/ f239 1 f172"/>
                <a:gd name="f306" fmla="*/ f240 1 f172"/>
                <a:gd name="f307" fmla="*/ f241 1 f173"/>
                <a:gd name="f308" fmla="*/ f242 1 f172"/>
                <a:gd name="f309" fmla="*/ f243 1 f173"/>
                <a:gd name="f310" fmla="*/ f244 1 f172"/>
                <a:gd name="f311" fmla="*/ f245 1 f173"/>
                <a:gd name="f312" fmla="*/ f246 1 f172"/>
                <a:gd name="f313" fmla="*/ f247 1 f173"/>
                <a:gd name="f314" fmla="*/ f248 1 f172"/>
                <a:gd name="f315" fmla="*/ f249 1 f173"/>
                <a:gd name="f316" fmla="*/ f250 1 f172"/>
                <a:gd name="f317" fmla="*/ f251 1 f173"/>
                <a:gd name="f318" fmla="*/ f252 1 f172"/>
                <a:gd name="f319" fmla="*/ f253 1 f173"/>
                <a:gd name="f320" fmla="*/ f254 1 f172"/>
                <a:gd name="f321" fmla="*/ f255 1 f173"/>
                <a:gd name="f322" fmla="*/ f256 1 f172"/>
                <a:gd name="f323" fmla="*/ f257 1 f173"/>
                <a:gd name="f324" fmla="*/ f258 1 f172"/>
                <a:gd name="f325" fmla="*/ f259 1 f173"/>
                <a:gd name="f326" fmla="*/ f260 1 f172"/>
                <a:gd name="f327" fmla="*/ f261 1 f173"/>
                <a:gd name="f328" fmla="*/ f262 1 f172"/>
                <a:gd name="f329" fmla="*/ f263 1 f173"/>
                <a:gd name="f330" fmla="*/ f264 1 f173"/>
                <a:gd name="f331" fmla="*/ f265 1 f172"/>
                <a:gd name="f332" fmla="*/ f266 1 f173"/>
                <a:gd name="f333" fmla="*/ f267 1 f172"/>
                <a:gd name="f334" fmla="*/ f268 1 f173"/>
                <a:gd name="f335" fmla="*/ f269 1 f172"/>
                <a:gd name="f336" fmla="*/ f270 1 f173"/>
                <a:gd name="f337" fmla="*/ f271 1 f172"/>
                <a:gd name="f338" fmla="*/ f272 1 f173"/>
                <a:gd name="f339" fmla="*/ f273 1 f172"/>
                <a:gd name="f340" fmla="*/ f274 1 f173"/>
                <a:gd name="f341" fmla="*/ f275 1 f172"/>
                <a:gd name="f342" fmla="*/ f276 1 f173"/>
                <a:gd name="f343" fmla="*/ f277 1 f172"/>
                <a:gd name="f344" fmla="*/ f278 1 f173"/>
                <a:gd name="f345" fmla="*/ f279 1 f172"/>
                <a:gd name="f346" fmla="*/ f280 1 f173"/>
                <a:gd name="f347" fmla="*/ f281 1 f172"/>
                <a:gd name="f348" fmla="*/ f282 1 f173"/>
                <a:gd name="f349" fmla="*/ f283 1 f172"/>
                <a:gd name="f350" fmla="*/ f284 1 f173"/>
                <a:gd name="f351" fmla="*/ f285 1 f172"/>
                <a:gd name="f352" fmla="*/ f286 1 f173"/>
                <a:gd name="f353" fmla="*/ f287 1 f172"/>
                <a:gd name="f354" fmla="*/ f288 1 f173"/>
                <a:gd name="f355" fmla="*/ f289 1 f172"/>
                <a:gd name="f356" fmla="*/ f290 1 f173"/>
                <a:gd name="f357" fmla="*/ f291 1 f172"/>
                <a:gd name="f358" fmla="*/ f292 1 f173"/>
                <a:gd name="f359" fmla="*/ f293 1 f172"/>
                <a:gd name="f360" fmla="*/ f294 1 f173"/>
                <a:gd name="f361" fmla="*/ f295 1 f172"/>
                <a:gd name="f362" fmla="*/ f296 1 f173"/>
                <a:gd name="f363" fmla="*/ f297 1 f172"/>
                <a:gd name="f364" fmla="*/ f298 1 f173"/>
                <a:gd name="f365" fmla="*/ f299 f163 1"/>
                <a:gd name="f366" fmla="*/ f300 f163 1"/>
                <a:gd name="f367" fmla="*/ f302 f164 1"/>
                <a:gd name="f368" fmla="*/ f301 f164 1"/>
                <a:gd name="f369" fmla="*/ f303 f163 1"/>
                <a:gd name="f370" fmla="*/ f304 f164 1"/>
                <a:gd name="f371" fmla="*/ f305 f163 1"/>
                <a:gd name="f372" fmla="*/ f306 f163 1"/>
                <a:gd name="f373" fmla="*/ f307 f164 1"/>
                <a:gd name="f374" fmla="*/ f308 f163 1"/>
                <a:gd name="f375" fmla="*/ f309 f164 1"/>
                <a:gd name="f376" fmla="*/ f310 f163 1"/>
                <a:gd name="f377" fmla="*/ f311 f164 1"/>
                <a:gd name="f378" fmla="*/ f312 f163 1"/>
                <a:gd name="f379" fmla="*/ f313 f164 1"/>
                <a:gd name="f380" fmla="*/ f314 f163 1"/>
                <a:gd name="f381" fmla="*/ f315 f164 1"/>
                <a:gd name="f382" fmla="*/ f316 f163 1"/>
                <a:gd name="f383" fmla="*/ f317 f164 1"/>
                <a:gd name="f384" fmla="*/ f318 f163 1"/>
                <a:gd name="f385" fmla="*/ f319 f164 1"/>
                <a:gd name="f386" fmla="*/ f320 f163 1"/>
                <a:gd name="f387" fmla="*/ f321 f164 1"/>
                <a:gd name="f388" fmla="*/ f322 f163 1"/>
                <a:gd name="f389" fmla="*/ f323 f164 1"/>
                <a:gd name="f390" fmla="*/ f324 f163 1"/>
                <a:gd name="f391" fmla="*/ f325 f164 1"/>
                <a:gd name="f392" fmla="*/ f326 f163 1"/>
                <a:gd name="f393" fmla="*/ f327 f164 1"/>
                <a:gd name="f394" fmla="*/ f328 f163 1"/>
                <a:gd name="f395" fmla="*/ f329 f164 1"/>
                <a:gd name="f396" fmla="*/ f330 f164 1"/>
                <a:gd name="f397" fmla="*/ f331 f163 1"/>
                <a:gd name="f398" fmla="*/ f332 f164 1"/>
                <a:gd name="f399" fmla="*/ f333 f163 1"/>
                <a:gd name="f400" fmla="*/ f334 f164 1"/>
                <a:gd name="f401" fmla="*/ f335 f163 1"/>
                <a:gd name="f402" fmla="*/ f336 f164 1"/>
                <a:gd name="f403" fmla="*/ f337 f163 1"/>
                <a:gd name="f404" fmla="*/ f338 f164 1"/>
                <a:gd name="f405" fmla="*/ f339 f163 1"/>
                <a:gd name="f406" fmla="*/ f340 f164 1"/>
                <a:gd name="f407" fmla="*/ f341 f163 1"/>
                <a:gd name="f408" fmla="*/ f342 f164 1"/>
                <a:gd name="f409" fmla="*/ f343 f163 1"/>
                <a:gd name="f410" fmla="*/ f344 f164 1"/>
                <a:gd name="f411" fmla="*/ f345 f163 1"/>
                <a:gd name="f412" fmla="*/ f346 f164 1"/>
                <a:gd name="f413" fmla="*/ f347 f163 1"/>
                <a:gd name="f414" fmla="*/ f348 f164 1"/>
                <a:gd name="f415" fmla="*/ f349 f163 1"/>
                <a:gd name="f416" fmla="*/ f350 f164 1"/>
                <a:gd name="f417" fmla="*/ f351 f163 1"/>
                <a:gd name="f418" fmla="*/ f352 f164 1"/>
                <a:gd name="f419" fmla="*/ f353 f163 1"/>
                <a:gd name="f420" fmla="*/ f354 f164 1"/>
                <a:gd name="f421" fmla="*/ f355 f163 1"/>
                <a:gd name="f422" fmla="*/ f356 f164 1"/>
                <a:gd name="f423" fmla="*/ f357 f163 1"/>
                <a:gd name="f424" fmla="*/ f358 f164 1"/>
                <a:gd name="f425" fmla="*/ f359 f163 1"/>
                <a:gd name="f426" fmla="*/ f360 f164 1"/>
                <a:gd name="f427" fmla="*/ f361 f163 1"/>
                <a:gd name="f428" fmla="*/ f362 f164 1"/>
                <a:gd name="f429" fmla="*/ f363 f163 1"/>
                <a:gd name="f430" fmla="*/ f36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6">
                  <a:pos x="f369" y="f370"/>
                </a:cxn>
                <a:cxn ang="f236">
                  <a:pos x="f371" y="f370"/>
                </a:cxn>
                <a:cxn ang="f236">
                  <a:pos x="f372" y="f373"/>
                </a:cxn>
                <a:cxn ang="f236">
                  <a:pos x="f374" y="f375"/>
                </a:cxn>
                <a:cxn ang="f236">
                  <a:pos x="f376" y="f377"/>
                </a:cxn>
                <a:cxn ang="f236">
                  <a:pos x="f378" y="f379"/>
                </a:cxn>
                <a:cxn ang="f236">
                  <a:pos x="f380" y="f381"/>
                </a:cxn>
                <a:cxn ang="f236">
                  <a:pos x="f382" y="f383"/>
                </a:cxn>
                <a:cxn ang="f236">
                  <a:pos x="f384" y="f385"/>
                </a:cxn>
                <a:cxn ang="f236">
                  <a:pos x="f386" y="f387"/>
                </a:cxn>
                <a:cxn ang="f236">
                  <a:pos x="f388" y="f389"/>
                </a:cxn>
                <a:cxn ang="f236">
                  <a:pos x="f390" y="f391"/>
                </a:cxn>
                <a:cxn ang="f236">
                  <a:pos x="f392" y="f393"/>
                </a:cxn>
                <a:cxn ang="f236">
                  <a:pos x="f394" y="f395"/>
                </a:cxn>
                <a:cxn ang="f236">
                  <a:pos x="f394" y="f396"/>
                </a:cxn>
                <a:cxn ang="f236">
                  <a:pos x="f397" y="f398"/>
                </a:cxn>
                <a:cxn ang="f236">
                  <a:pos x="f399" y="f400"/>
                </a:cxn>
                <a:cxn ang="f236">
                  <a:pos x="f401" y="f402"/>
                </a:cxn>
                <a:cxn ang="f236">
                  <a:pos x="f403" y="f404"/>
                </a:cxn>
                <a:cxn ang="f236">
                  <a:pos x="f405" y="f406"/>
                </a:cxn>
                <a:cxn ang="f236">
                  <a:pos x="f407" y="f408"/>
                </a:cxn>
                <a:cxn ang="f236">
                  <a:pos x="f409" y="f410"/>
                </a:cxn>
                <a:cxn ang="f236">
                  <a:pos x="f411" y="f412"/>
                </a:cxn>
                <a:cxn ang="f236">
                  <a:pos x="f413" y="f414"/>
                </a:cxn>
                <a:cxn ang="f236">
                  <a:pos x="f415" y="f416"/>
                </a:cxn>
                <a:cxn ang="f236">
                  <a:pos x="f417" y="f418"/>
                </a:cxn>
                <a:cxn ang="f236">
                  <a:pos x="f419" y="f420"/>
                </a:cxn>
                <a:cxn ang="f236">
                  <a:pos x="f421" y="f422"/>
                </a:cxn>
                <a:cxn ang="f236">
                  <a:pos x="f423" y="f424"/>
                </a:cxn>
                <a:cxn ang="f236">
                  <a:pos x="f425" y="f426"/>
                </a:cxn>
                <a:cxn ang="f236">
                  <a:pos x="f427" y="f428"/>
                </a:cxn>
                <a:cxn ang="f236">
                  <a:pos x="f429" y="f430"/>
                </a:cxn>
              </a:cxnLst>
              <a:rect l="f365" t="f368" r="f366" b="f367"/>
              <a:pathLst>
                <a:path w="2514948" h="2170178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lnTo>
                    <a:pt x="f5" y="f7"/>
                  </a:lnTo>
                  <a:lnTo>
                    <a:pt x="f5" y="f71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lnTo>
                    <a:pt x="f146" y="f147"/>
                  </a:lnTo>
                  <a:lnTo>
                    <a:pt x="f148" y="f149"/>
                  </a:ln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4171B64E-7D30-9DD8-DE7E-EAD2C08B9B95}"/>
                </a:ext>
              </a:extLst>
            </p:cNvPr>
            <p:cNvSpPr/>
            <p:nvPr/>
          </p:nvSpPr>
          <p:spPr>
            <a:xfrm rot="10799991">
              <a:off x="9707609" y="4910108"/>
              <a:ext cx="2493065" cy="1947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93062"/>
                <a:gd name="f7" fmla="val 1947896"/>
                <a:gd name="f8" fmla="val 1896911"/>
                <a:gd name="f9" fmla="val 2435315"/>
                <a:gd name="f10" fmla="val 178165"/>
                <a:gd name="f11" fmla="val 2088122"/>
                <a:gd name="f12" fmla="val 1071812"/>
                <a:gd name="f13" fmla="val 1129732"/>
                <a:gd name="f14" fmla="val 1758033"/>
                <a:gd name="f15" fmla="val 93066"/>
                <a:gd name="f16" fmla="val 1935859"/>
                <a:gd name="f17" fmla="val 1404756"/>
                <a:gd name="f18" fmla="val 17392"/>
                <a:gd name="f19" fmla="val 1402364"/>
                <a:gd name="f20" fmla="val 167719"/>
                <a:gd name="f21" fmla="val 1375030"/>
                <a:gd name="f22" fmla="val 318070"/>
                <a:gd name="f23" fmla="val 1334398"/>
                <a:gd name="f24" fmla="val 464249"/>
                <a:gd name="f25" fmla="val 1281208"/>
                <a:gd name="f26" fmla="val 753480"/>
                <a:gd name="f27" fmla="val 1176081"/>
                <a:gd name="f28" fmla="val 1028869"/>
                <a:gd name="f29" fmla="val 1021346"/>
                <a:gd name="f30" fmla="val 1260556"/>
                <a:gd name="f31" fmla="val 833835"/>
                <a:gd name="f32" fmla="val 1491960"/>
                <a:gd name="f33" fmla="val 646594"/>
                <a:gd name="f34" fmla="val 1681177"/>
                <a:gd name="f35" fmla="val 425056"/>
                <a:gd name="f36" fmla="val 1807924"/>
                <a:gd name="f37" fmla="val 193222"/>
                <a:gd name="f38" fmla="val 1832328"/>
                <a:gd name="f39" fmla="val 148578"/>
                <a:gd name="f40" fmla="val 1854477"/>
                <a:gd name="f41" fmla="val 103599"/>
                <a:gd name="f42" fmla="val 1874357"/>
                <a:gd name="f43" fmla="val 58333"/>
                <a:gd name="f44" fmla="+- 0 0 -90"/>
                <a:gd name="f45" fmla="*/ f3 1 2493062"/>
                <a:gd name="f46" fmla="*/ f4 1 1947896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493062"/>
                <a:gd name="f55" fmla="*/ f51 1 1947896"/>
                <a:gd name="f56" fmla="*/ 1896911 f52 1"/>
                <a:gd name="f57" fmla="*/ 0 f51 1"/>
                <a:gd name="f58" fmla="*/ 2493062 f52 1"/>
                <a:gd name="f59" fmla="*/ 2435315 f52 1"/>
                <a:gd name="f60" fmla="*/ 178165 f51 1"/>
                <a:gd name="f61" fmla="*/ 93066 f52 1"/>
                <a:gd name="f62" fmla="*/ 1935859 f51 1"/>
                <a:gd name="f63" fmla="*/ 0 f52 1"/>
                <a:gd name="f64" fmla="*/ 1947896 f51 1"/>
                <a:gd name="f65" fmla="*/ 1404756 f51 1"/>
                <a:gd name="f66" fmla="*/ 17392 f52 1"/>
                <a:gd name="f67" fmla="*/ 1402364 f51 1"/>
                <a:gd name="f68" fmla="*/ 464249 f52 1"/>
                <a:gd name="f69" fmla="*/ 1281208 f51 1"/>
                <a:gd name="f70" fmla="*/ 1260556 f52 1"/>
                <a:gd name="f71" fmla="*/ 833835 f51 1"/>
                <a:gd name="f72" fmla="*/ 1807924 f52 1"/>
                <a:gd name="f73" fmla="*/ 193222 f51 1"/>
                <a:gd name="f74" fmla="*/ 1874357 f52 1"/>
                <a:gd name="f75" fmla="*/ 58333 f51 1"/>
                <a:gd name="f76" fmla="+- f53 0 f1"/>
                <a:gd name="f77" fmla="*/ f56 1 2493062"/>
                <a:gd name="f78" fmla="*/ f57 1 1947896"/>
                <a:gd name="f79" fmla="*/ f58 1 2493062"/>
                <a:gd name="f80" fmla="*/ f59 1 2493062"/>
                <a:gd name="f81" fmla="*/ f60 1 1947896"/>
                <a:gd name="f82" fmla="*/ f61 1 2493062"/>
                <a:gd name="f83" fmla="*/ f62 1 1947896"/>
                <a:gd name="f84" fmla="*/ f63 1 2493062"/>
                <a:gd name="f85" fmla="*/ f64 1 1947896"/>
                <a:gd name="f86" fmla="*/ f65 1 1947896"/>
                <a:gd name="f87" fmla="*/ f66 1 2493062"/>
                <a:gd name="f88" fmla="*/ f67 1 1947896"/>
                <a:gd name="f89" fmla="*/ f68 1 2493062"/>
                <a:gd name="f90" fmla="*/ f69 1 1947896"/>
                <a:gd name="f91" fmla="*/ f70 1 2493062"/>
                <a:gd name="f92" fmla="*/ f71 1 1947896"/>
                <a:gd name="f93" fmla="*/ f72 1 2493062"/>
                <a:gd name="f94" fmla="*/ f73 1 1947896"/>
                <a:gd name="f95" fmla="*/ f74 1 2493062"/>
                <a:gd name="f96" fmla="*/ f75 1 1947896"/>
                <a:gd name="f97" fmla="*/ f47 1 f54"/>
                <a:gd name="f98" fmla="*/ f48 1 f54"/>
                <a:gd name="f99" fmla="*/ f47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4"/>
                <a:gd name="f105" fmla="*/ f81 1 f55"/>
                <a:gd name="f106" fmla="*/ f82 1 f54"/>
                <a:gd name="f107" fmla="*/ f83 1 f55"/>
                <a:gd name="f108" fmla="*/ f84 1 f54"/>
                <a:gd name="f109" fmla="*/ f85 1 f55"/>
                <a:gd name="f110" fmla="*/ f86 1 f55"/>
                <a:gd name="f111" fmla="*/ f87 1 f54"/>
                <a:gd name="f112" fmla="*/ f88 1 f55"/>
                <a:gd name="f113" fmla="*/ f89 1 f54"/>
                <a:gd name="f114" fmla="*/ f90 1 f55"/>
                <a:gd name="f115" fmla="*/ f91 1 f54"/>
                <a:gd name="f116" fmla="*/ f92 1 f55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5 1"/>
                <a:gd name="f129" fmla="*/ f105 f46 1"/>
                <a:gd name="f130" fmla="*/ f106 f45 1"/>
                <a:gd name="f131" fmla="*/ f107 f46 1"/>
                <a:gd name="f132" fmla="*/ f108 f45 1"/>
                <a:gd name="f133" fmla="*/ f109 f46 1"/>
                <a:gd name="f134" fmla="*/ f110 f46 1"/>
                <a:gd name="f135" fmla="*/ f111 f45 1"/>
                <a:gd name="f136" fmla="*/ f112 f46 1"/>
                <a:gd name="f137" fmla="*/ f113 f45 1"/>
                <a:gd name="f138" fmla="*/ f114 f46 1"/>
                <a:gd name="f139" fmla="*/ f115 f45 1"/>
                <a:gd name="f140" fmla="*/ f116 f46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6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2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39" y="f140"/>
                </a:cxn>
                <a:cxn ang="f76">
                  <a:pos x="f141" y="f142"/>
                </a:cxn>
                <a:cxn ang="f76">
                  <a:pos x="f143" y="f144"/>
                </a:cxn>
              </a:cxnLst>
              <a:rect l="f121" t="f124" r="f122" b="f123"/>
              <a:pathLst>
                <a:path w="2493062" h="1947896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lnTo>
                    <a:pt x="f5" y="f7"/>
                  </a:lnTo>
                  <a:lnTo>
                    <a:pt x="f5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23" name="Freeform: Shape 31">
              <a:extLst>
                <a:ext uri="{FF2B5EF4-FFF2-40B4-BE49-F238E27FC236}">
                  <a16:creationId xmlns:a16="http://schemas.microsoft.com/office/drawing/2014/main" id="{82822210-4D16-6D87-704E-2059302176E6}"/>
                </a:ext>
              </a:extLst>
            </p:cNvPr>
            <p:cNvSpPr/>
            <p:nvPr/>
          </p:nvSpPr>
          <p:spPr>
            <a:xfrm rot="10799991">
              <a:off x="9699589" y="4881149"/>
              <a:ext cx="2501085" cy="1972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1089"/>
                <a:gd name="f7" fmla="val 1972702"/>
                <a:gd name="f8" fmla="val 2318728"/>
                <a:gd name="f9" fmla="val 2453909"/>
                <a:gd name="f10" fmla="val 167837"/>
                <a:gd name="f11" fmla="val 2427555"/>
                <a:gd name="f12" fmla="val 244153"/>
                <a:gd name="f13" fmla="val 2396627"/>
                <a:gd name="f14" fmla="val 319103"/>
                <a:gd name="f15" fmla="val 2361125"/>
                <a:gd name="f16" fmla="val 392084"/>
                <a:gd name="f17" fmla="val 2218453"/>
                <a:gd name="f18" fmla="val 684005"/>
                <a:gd name="f19" fmla="val 2011698"/>
                <a:gd name="f20" fmla="val 945211"/>
                <a:gd name="f21" fmla="val 1768255"/>
                <a:gd name="f22" fmla="val 1167644"/>
                <a:gd name="f23" fmla="val 1646250"/>
                <a:gd name="f24" fmla="val 1278860"/>
                <a:gd name="f25" fmla="val 1514385"/>
                <a:gd name="f26" fmla="val 1380316"/>
                <a:gd name="f27" fmla="val 1375125"/>
                <a:gd name="f28" fmla="val 1471474"/>
                <a:gd name="f29" fmla="val 1235677"/>
                <a:gd name="f30" fmla="val 1562542"/>
                <a:gd name="f31" fmla="val 1088928"/>
                <a:gd name="f32" fmla="val 1643672"/>
                <a:gd name="f33" fmla="val 935735"/>
                <a:gd name="f34" fmla="val 1712713"/>
                <a:gd name="f35" fmla="val 705659"/>
                <a:gd name="f36" fmla="val 1815533"/>
                <a:gd name="f37" fmla="val 462359"/>
                <a:gd name="f38" fmla="val 1892212"/>
                <a:gd name="f39" fmla="val 212353"/>
                <a:gd name="f40" fmla="val 1940294"/>
                <a:gd name="f41" fmla="val 1732181"/>
                <a:gd name="f42" fmla="val 161195"/>
                <a:gd name="f43" fmla="val 1706590"/>
                <a:gd name="f44" fmla="val 237638"/>
                <a:gd name="f45" fmla="val 1691378"/>
                <a:gd name="f46" fmla="val 313477"/>
                <a:gd name="f47" fmla="val 1673222"/>
                <a:gd name="f48" fmla="val 388463"/>
                <a:gd name="f49" fmla="val 1652268"/>
                <a:gd name="f50" fmla="val 538529"/>
                <a:gd name="f51" fmla="val 1610539"/>
                <a:gd name="f52" fmla="val 684898"/>
                <a:gd name="f53" fmla="val 1556543"/>
                <a:gd name="f54" fmla="val 826716"/>
                <a:gd name="f55" fmla="val 1493950"/>
                <a:gd name="f56" fmla="val 1111207"/>
                <a:gd name="f57" fmla="val 1370107"/>
                <a:gd name="f58" fmla="val 1376832"/>
                <a:gd name="f59" fmla="val 1205881"/>
                <a:gd name="f60" fmla="val 1609847"/>
                <a:gd name="f61" fmla="val 1007535"/>
                <a:gd name="f62" fmla="val 1725975"/>
                <a:gd name="f63" fmla="val 908049"/>
                <a:gd name="f64" fmla="val 1833571"/>
                <a:gd name="f65" fmla="val 799519"/>
                <a:gd name="f66" fmla="val 1929982"/>
                <a:gd name="f67" fmla="val 682930"/>
                <a:gd name="f68" fmla="val 2026581"/>
                <a:gd name="f69" fmla="val 566520"/>
                <a:gd name="f70" fmla="val 2111806"/>
                <a:gd name="f71" fmla="val 441692"/>
                <a:gd name="f72" fmla="val 2183093"/>
                <a:gd name="f73" fmla="val 310149"/>
                <a:gd name="f74" fmla="val 2218738"/>
                <a:gd name="f75" fmla="val 244422"/>
                <a:gd name="f76" fmla="val 2251396"/>
                <a:gd name="f77" fmla="val 177150"/>
                <a:gd name="f78" fmla="val 2280286"/>
                <a:gd name="f79" fmla="val 108435"/>
                <a:gd name="f80" fmla="+- 0 0 -90"/>
                <a:gd name="f81" fmla="*/ f3 1 2501089"/>
                <a:gd name="f82" fmla="*/ f4 1 1972702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501089"/>
                <a:gd name="f91" fmla="*/ f87 1 1972702"/>
                <a:gd name="f92" fmla="*/ 2318728 f88 1"/>
                <a:gd name="f93" fmla="*/ 0 f87 1"/>
                <a:gd name="f94" fmla="*/ 2501089 f88 1"/>
                <a:gd name="f95" fmla="*/ 2453909 f88 1"/>
                <a:gd name="f96" fmla="*/ 167837 f87 1"/>
                <a:gd name="f97" fmla="*/ 2361125 f88 1"/>
                <a:gd name="f98" fmla="*/ 392084 f87 1"/>
                <a:gd name="f99" fmla="*/ 1768255 f88 1"/>
                <a:gd name="f100" fmla="*/ 1167644 f87 1"/>
                <a:gd name="f101" fmla="*/ 1375125 f88 1"/>
                <a:gd name="f102" fmla="*/ 1471474 f87 1"/>
                <a:gd name="f103" fmla="*/ 935735 f88 1"/>
                <a:gd name="f104" fmla="*/ 1712713 f87 1"/>
                <a:gd name="f105" fmla="*/ 212353 f88 1"/>
                <a:gd name="f106" fmla="*/ 1940294 f87 1"/>
                <a:gd name="f107" fmla="*/ 0 f88 1"/>
                <a:gd name="f108" fmla="*/ 1972702 f87 1"/>
                <a:gd name="f109" fmla="*/ 1732181 f87 1"/>
                <a:gd name="f110" fmla="*/ 161195 f88 1"/>
                <a:gd name="f111" fmla="*/ 1706590 f87 1"/>
                <a:gd name="f112" fmla="*/ 388463 f88 1"/>
                <a:gd name="f113" fmla="*/ 1652268 f87 1"/>
                <a:gd name="f114" fmla="*/ 826716 f88 1"/>
                <a:gd name="f115" fmla="*/ 1493950 f87 1"/>
                <a:gd name="f116" fmla="*/ 1609847 f88 1"/>
                <a:gd name="f117" fmla="*/ 1007535 f87 1"/>
                <a:gd name="f118" fmla="*/ 1929982 f88 1"/>
                <a:gd name="f119" fmla="*/ 682930 f87 1"/>
                <a:gd name="f120" fmla="*/ 2183093 f88 1"/>
                <a:gd name="f121" fmla="*/ 310149 f87 1"/>
                <a:gd name="f122" fmla="*/ 2280286 f88 1"/>
                <a:gd name="f123" fmla="*/ 108435 f87 1"/>
                <a:gd name="f124" fmla="+- f89 0 f1"/>
                <a:gd name="f125" fmla="*/ f92 1 2501089"/>
                <a:gd name="f126" fmla="*/ f93 1 1972702"/>
                <a:gd name="f127" fmla="*/ f94 1 2501089"/>
                <a:gd name="f128" fmla="*/ f95 1 2501089"/>
                <a:gd name="f129" fmla="*/ f96 1 1972702"/>
                <a:gd name="f130" fmla="*/ f97 1 2501089"/>
                <a:gd name="f131" fmla="*/ f98 1 1972702"/>
                <a:gd name="f132" fmla="*/ f99 1 2501089"/>
                <a:gd name="f133" fmla="*/ f100 1 1972702"/>
                <a:gd name="f134" fmla="*/ f101 1 2501089"/>
                <a:gd name="f135" fmla="*/ f102 1 1972702"/>
                <a:gd name="f136" fmla="*/ f103 1 2501089"/>
                <a:gd name="f137" fmla="*/ f104 1 1972702"/>
                <a:gd name="f138" fmla="*/ f105 1 2501089"/>
                <a:gd name="f139" fmla="*/ f106 1 1972702"/>
                <a:gd name="f140" fmla="*/ f107 1 2501089"/>
                <a:gd name="f141" fmla="*/ f108 1 1972702"/>
                <a:gd name="f142" fmla="*/ f109 1 1972702"/>
                <a:gd name="f143" fmla="*/ f110 1 2501089"/>
                <a:gd name="f144" fmla="*/ f111 1 1972702"/>
                <a:gd name="f145" fmla="*/ f112 1 2501089"/>
                <a:gd name="f146" fmla="*/ f113 1 1972702"/>
                <a:gd name="f147" fmla="*/ f114 1 2501089"/>
                <a:gd name="f148" fmla="*/ f115 1 1972702"/>
                <a:gd name="f149" fmla="*/ f116 1 2501089"/>
                <a:gd name="f150" fmla="*/ f117 1 1972702"/>
                <a:gd name="f151" fmla="*/ f118 1 2501089"/>
                <a:gd name="f152" fmla="*/ f119 1 1972702"/>
                <a:gd name="f153" fmla="*/ f120 1 2501089"/>
                <a:gd name="f154" fmla="*/ f121 1 1972702"/>
                <a:gd name="f155" fmla="*/ f122 1 2501089"/>
                <a:gd name="f156" fmla="*/ f123 1 1972702"/>
                <a:gd name="f157" fmla="*/ f83 1 f90"/>
                <a:gd name="f158" fmla="*/ f84 1 f90"/>
                <a:gd name="f159" fmla="*/ f83 1 f91"/>
                <a:gd name="f160" fmla="*/ f85 1 f91"/>
                <a:gd name="f161" fmla="*/ f125 1 f90"/>
                <a:gd name="f162" fmla="*/ f126 1 f91"/>
                <a:gd name="f163" fmla="*/ f127 1 f90"/>
                <a:gd name="f164" fmla="*/ f128 1 f90"/>
                <a:gd name="f165" fmla="*/ f129 1 f91"/>
                <a:gd name="f166" fmla="*/ f130 1 f90"/>
                <a:gd name="f167" fmla="*/ f131 1 f91"/>
                <a:gd name="f168" fmla="*/ f132 1 f90"/>
                <a:gd name="f169" fmla="*/ f133 1 f91"/>
                <a:gd name="f170" fmla="*/ f134 1 f90"/>
                <a:gd name="f171" fmla="*/ f135 1 f91"/>
                <a:gd name="f172" fmla="*/ f136 1 f90"/>
                <a:gd name="f173" fmla="*/ f137 1 f91"/>
                <a:gd name="f174" fmla="*/ f138 1 f90"/>
                <a:gd name="f175" fmla="*/ f139 1 f91"/>
                <a:gd name="f176" fmla="*/ f140 1 f90"/>
                <a:gd name="f177" fmla="*/ f141 1 f91"/>
                <a:gd name="f178" fmla="*/ f142 1 f91"/>
                <a:gd name="f179" fmla="*/ f143 1 f90"/>
                <a:gd name="f180" fmla="*/ f144 1 f91"/>
                <a:gd name="f181" fmla="*/ f145 1 f90"/>
                <a:gd name="f182" fmla="*/ f146 1 f91"/>
                <a:gd name="f183" fmla="*/ f147 1 f90"/>
                <a:gd name="f184" fmla="*/ f148 1 f91"/>
                <a:gd name="f185" fmla="*/ f149 1 f90"/>
                <a:gd name="f186" fmla="*/ f150 1 f91"/>
                <a:gd name="f187" fmla="*/ f151 1 f90"/>
                <a:gd name="f188" fmla="*/ f152 1 f91"/>
                <a:gd name="f189" fmla="*/ f153 1 f90"/>
                <a:gd name="f190" fmla="*/ f154 1 f91"/>
                <a:gd name="f191" fmla="*/ f155 1 f90"/>
                <a:gd name="f192" fmla="*/ f156 1 f91"/>
                <a:gd name="f193" fmla="*/ f157 f81 1"/>
                <a:gd name="f194" fmla="*/ f158 f81 1"/>
                <a:gd name="f195" fmla="*/ f160 f82 1"/>
                <a:gd name="f196" fmla="*/ f159 f82 1"/>
                <a:gd name="f197" fmla="*/ f161 f81 1"/>
                <a:gd name="f198" fmla="*/ f162 f82 1"/>
                <a:gd name="f199" fmla="*/ f163 f81 1"/>
                <a:gd name="f200" fmla="*/ f164 f81 1"/>
                <a:gd name="f201" fmla="*/ f165 f82 1"/>
                <a:gd name="f202" fmla="*/ f166 f81 1"/>
                <a:gd name="f203" fmla="*/ f167 f82 1"/>
                <a:gd name="f204" fmla="*/ f168 f81 1"/>
                <a:gd name="f205" fmla="*/ f169 f82 1"/>
                <a:gd name="f206" fmla="*/ f170 f81 1"/>
                <a:gd name="f207" fmla="*/ f171 f82 1"/>
                <a:gd name="f208" fmla="*/ f172 f81 1"/>
                <a:gd name="f209" fmla="*/ f173 f82 1"/>
                <a:gd name="f210" fmla="*/ f174 f81 1"/>
                <a:gd name="f211" fmla="*/ f175 f82 1"/>
                <a:gd name="f212" fmla="*/ f176 f81 1"/>
                <a:gd name="f213" fmla="*/ f177 f82 1"/>
                <a:gd name="f214" fmla="*/ f178 f82 1"/>
                <a:gd name="f215" fmla="*/ f179 f81 1"/>
                <a:gd name="f216" fmla="*/ f180 f82 1"/>
                <a:gd name="f217" fmla="*/ f181 f81 1"/>
                <a:gd name="f218" fmla="*/ f182 f82 1"/>
                <a:gd name="f219" fmla="*/ f183 f81 1"/>
                <a:gd name="f220" fmla="*/ f184 f82 1"/>
                <a:gd name="f221" fmla="*/ f185 f81 1"/>
                <a:gd name="f222" fmla="*/ f186 f82 1"/>
                <a:gd name="f223" fmla="*/ f187 f81 1"/>
                <a:gd name="f224" fmla="*/ f188 f82 1"/>
                <a:gd name="f225" fmla="*/ f189 f81 1"/>
                <a:gd name="f226" fmla="*/ f190 f82 1"/>
                <a:gd name="f227" fmla="*/ f191 f81 1"/>
                <a:gd name="f228" fmla="*/ f1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197" y="f198"/>
                </a:cxn>
                <a:cxn ang="f124">
                  <a:pos x="f199" y="f198"/>
                </a:cxn>
                <a:cxn ang="f124">
                  <a:pos x="f200" y="f201"/>
                </a:cxn>
                <a:cxn ang="f124">
                  <a:pos x="f202" y="f203"/>
                </a:cxn>
                <a:cxn ang="f124">
                  <a:pos x="f204" y="f205"/>
                </a:cxn>
                <a:cxn ang="f124">
                  <a:pos x="f206" y="f207"/>
                </a:cxn>
                <a:cxn ang="f124">
                  <a:pos x="f208" y="f209"/>
                </a:cxn>
                <a:cxn ang="f124">
                  <a:pos x="f210" y="f211"/>
                </a:cxn>
                <a:cxn ang="f124">
                  <a:pos x="f212" y="f213"/>
                </a:cxn>
                <a:cxn ang="f124">
                  <a:pos x="f212" y="f214"/>
                </a:cxn>
                <a:cxn ang="f124">
                  <a:pos x="f215" y="f216"/>
                </a:cxn>
                <a:cxn ang="f124">
                  <a:pos x="f217" y="f218"/>
                </a:cxn>
                <a:cxn ang="f124">
                  <a:pos x="f219" y="f220"/>
                </a:cxn>
                <a:cxn ang="f124">
                  <a:pos x="f221" y="f222"/>
                </a:cxn>
                <a:cxn ang="f124">
                  <a:pos x="f223" y="f224"/>
                </a:cxn>
                <a:cxn ang="f124">
                  <a:pos x="f225" y="f226"/>
                </a:cxn>
                <a:cxn ang="f124">
                  <a:pos x="f227" y="f228"/>
                </a:cxn>
              </a:cxnLst>
              <a:rect l="f193" t="f196" r="f194" b="f195"/>
              <a:pathLst>
                <a:path w="2501089" h="1972702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5" y="f7"/>
                  </a:lnTo>
                  <a:lnTo>
                    <a:pt x="f5" y="f41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24" name="Freeform: Shape 32">
              <a:extLst>
                <a:ext uri="{FF2B5EF4-FFF2-40B4-BE49-F238E27FC236}">
                  <a16:creationId xmlns:a16="http://schemas.microsoft.com/office/drawing/2014/main" id="{B4589420-7BCD-CAD0-B390-EEB91D550BED}"/>
                </a:ext>
              </a:extLst>
            </p:cNvPr>
            <p:cNvSpPr/>
            <p:nvPr/>
          </p:nvSpPr>
          <p:spPr>
            <a:xfrm rot="10799991">
              <a:off x="9708952" y="4910191"/>
              <a:ext cx="2491109" cy="19436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91105"/>
                <a:gd name="f7" fmla="val 1943661"/>
                <a:gd name="f8" fmla="val 1995408"/>
                <a:gd name="f9" fmla="val 2434705"/>
                <a:gd name="f10" fmla="val 174009"/>
                <a:gd name="f11" fmla="val 2087512"/>
                <a:gd name="f12" fmla="val 1067655"/>
                <a:gd name="f13" fmla="val 1129122"/>
                <a:gd name="f14" fmla="val 1753877"/>
                <a:gd name="f15" fmla="val 92457"/>
                <a:gd name="f16" fmla="val 1931703"/>
                <a:gd name="f17" fmla="val 1491489"/>
                <a:gd name="f18" fmla="val 34107"/>
                <a:gd name="f19" fmla="val 1486836"/>
                <a:gd name="f20" fmla="val 189055"/>
                <a:gd name="f21" fmla="val 1458696"/>
                <a:gd name="f22" fmla="val 343908"/>
                <a:gd name="f23" fmla="val 1416565"/>
                <a:gd name="f24" fmla="val 497577"/>
                <a:gd name="f25" fmla="val 1360598"/>
                <a:gd name="f26" fmla="val 796856"/>
                <a:gd name="f27" fmla="val 1251889"/>
                <a:gd name="f28" fmla="val 1081725"/>
                <a:gd name="f29" fmla="val 1091781"/>
                <a:gd name="f30" fmla="val 1321566"/>
                <a:gd name="f31" fmla="val 897645"/>
                <a:gd name="f32" fmla="val 1565577"/>
                <a:gd name="f33" fmla="val 700195"/>
                <a:gd name="f34" fmla="val 1757355"/>
                <a:gd name="f35" fmla="val 475523"/>
                <a:gd name="f36" fmla="val 1891495"/>
                <a:gd name="f37" fmla="val 230078"/>
                <a:gd name="f38" fmla="val 1917197"/>
                <a:gd name="f39" fmla="val 183033"/>
                <a:gd name="f40" fmla="val 1940526"/>
                <a:gd name="f41" fmla="val 135619"/>
                <a:gd name="f42" fmla="val 1961469"/>
                <a:gd name="f43" fmla="val 87885"/>
                <a:gd name="f44" fmla="+- 0 0 -90"/>
                <a:gd name="f45" fmla="*/ f3 1 2491105"/>
                <a:gd name="f46" fmla="*/ f4 1 1943661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491105"/>
                <a:gd name="f55" fmla="*/ f51 1 1943661"/>
                <a:gd name="f56" fmla="*/ 1995408 f52 1"/>
                <a:gd name="f57" fmla="*/ 0 f51 1"/>
                <a:gd name="f58" fmla="*/ 2491105 f52 1"/>
                <a:gd name="f59" fmla="*/ 2434705 f52 1"/>
                <a:gd name="f60" fmla="*/ 174009 f51 1"/>
                <a:gd name="f61" fmla="*/ 92457 f52 1"/>
                <a:gd name="f62" fmla="*/ 1931703 f51 1"/>
                <a:gd name="f63" fmla="*/ 0 f52 1"/>
                <a:gd name="f64" fmla="*/ 1943661 f51 1"/>
                <a:gd name="f65" fmla="*/ 1491489 f51 1"/>
                <a:gd name="f66" fmla="*/ 34107 f52 1"/>
                <a:gd name="f67" fmla="*/ 1486836 f51 1"/>
                <a:gd name="f68" fmla="*/ 497577 f52 1"/>
                <a:gd name="f69" fmla="*/ 1360598 f51 1"/>
                <a:gd name="f70" fmla="*/ 1321566 f52 1"/>
                <a:gd name="f71" fmla="*/ 897645 f51 1"/>
                <a:gd name="f72" fmla="*/ 1891495 f52 1"/>
                <a:gd name="f73" fmla="*/ 230078 f51 1"/>
                <a:gd name="f74" fmla="*/ 1961469 f52 1"/>
                <a:gd name="f75" fmla="*/ 87885 f51 1"/>
                <a:gd name="f76" fmla="+- f53 0 f1"/>
                <a:gd name="f77" fmla="*/ f56 1 2491105"/>
                <a:gd name="f78" fmla="*/ f57 1 1943661"/>
                <a:gd name="f79" fmla="*/ f58 1 2491105"/>
                <a:gd name="f80" fmla="*/ f59 1 2491105"/>
                <a:gd name="f81" fmla="*/ f60 1 1943661"/>
                <a:gd name="f82" fmla="*/ f61 1 2491105"/>
                <a:gd name="f83" fmla="*/ f62 1 1943661"/>
                <a:gd name="f84" fmla="*/ f63 1 2491105"/>
                <a:gd name="f85" fmla="*/ f64 1 1943661"/>
                <a:gd name="f86" fmla="*/ f65 1 1943661"/>
                <a:gd name="f87" fmla="*/ f66 1 2491105"/>
                <a:gd name="f88" fmla="*/ f67 1 1943661"/>
                <a:gd name="f89" fmla="*/ f68 1 2491105"/>
                <a:gd name="f90" fmla="*/ f69 1 1943661"/>
                <a:gd name="f91" fmla="*/ f70 1 2491105"/>
                <a:gd name="f92" fmla="*/ f71 1 1943661"/>
                <a:gd name="f93" fmla="*/ f72 1 2491105"/>
                <a:gd name="f94" fmla="*/ f73 1 1943661"/>
                <a:gd name="f95" fmla="*/ f74 1 2491105"/>
                <a:gd name="f96" fmla="*/ f75 1 1943661"/>
                <a:gd name="f97" fmla="*/ f47 1 f54"/>
                <a:gd name="f98" fmla="*/ f48 1 f54"/>
                <a:gd name="f99" fmla="*/ f47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4"/>
                <a:gd name="f105" fmla="*/ f81 1 f55"/>
                <a:gd name="f106" fmla="*/ f82 1 f54"/>
                <a:gd name="f107" fmla="*/ f83 1 f55"/>
                <a:gd name="f108" fmla="*/ f84 1 f54"/>
                <a:gd name="f109" fmla="*/ f85 1 f55"/>
                <a:gd name="f110" fmla="*/ f86 1 f55"/>
                <a:gd name="f111" fmla="*/ f87 1 f54"/>
                <a:gd name="f112" fmla="*/ f88 1 f55"/>
                <a:gd name="f113" fmla="*/ f89 1 f54"/>
                <a:gd name="f114" fmla="*/ f90 1 f55"/>
                <a:gd name="f115" fmla="*/ f91 1 f54"/>
                <a:gd name="f116" fmla="*/ f92 1 f55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5 1"/>
                <a:gd name="f129" fmla="*/ f105 f46 1"/>
                <a:gd name="f130" fmla="*/ f106 f45 1"/>
                <a:gd name="f131" fmla="*/ f107 f46 1"/>
                <a:gd name="f132" fmla="*/ f108 f45 1"/>
                <a:gd name="f133" fmla="*/ f109 f46 1"/>
                <a:gd name="f134" fmla="*/ f110 f46 1"/>
                <a:gd name="f135" fmla="*/ f111 f45 1"/>
                <a:gd name="f136" fmla="*/ f112 f46 1"/>
                <a:gd name="f137" fmla="*/ f113 f45 1"/>
                <a:gd name="f138" fmla="*/ f114 f46 1"/>
                <a:gd name="f139" fmla="*/ f115 f45 1"/>
                <a:gd name="f140" fmla="*/ f116 f46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6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2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39" y="f140"/>
                </a:cxn>
                <a:cxn ang="f76">
                  <a:pos x="f141" y="f142"/>
                </a:cxn>
                <a:cxn ang="f76">
                  <a:pos x="f143" y="f144"/>
                </a:cxn>
              </a:cxnLst>
              <a:rect l="f121" t="f124" r="f122" b="f123"/>
              <a:pathLst>
                <a:path w="2491105" h="1943661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lnTo>
                    <a:pt x="f5" y="f7"/>
                  </a:lnTo>
                  <a:lnTo>
                    <a:pt x="f5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92A59-6582-77CE-1B59-B42246C64A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9203" y="1398017"/>
            <a:ext cx="5257800" cy="1325559"/>
          </a:xfrm>
        </p:spPr>
        <p:txBody>
          <a:bodyPr/>
          <a:lstStyle/>
          <a:p>
            <a:pPr lvl="0"/>
            <a:r>
              <a:rPr lang="hu-HU">
                <a:latin typeface="Arial Black" pitchFamily="34"/>
              </a:rPr>
              <a:t>Básztet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5F38D-430F-5E8B-1891-548B61B83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8" y="0"/>
            <a:ext cx="3728401" cy="690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0AB4DB92-DF03-2467-CFBB-E073AC35FC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12384" y="2770028"/>
            <a:ext cx="5257800" cy="4351336"/>
          </a:xfrm>
        </p:spPr>
        <p:txBody>
          <a:bodyPr/>
          <a:lstStyle/>
          <a:p>
            <a:pPr lvl="0"/>
            <a:r>
              <a:rPr lang="hu-HU">
                <a:latin typeface="Arial Black" pitchFamily="34"/>
              </a:rPr>
              <a:t>Isteni tisztelet</a:t>
            </a:r>
          </a:p>
          <a:p>
            <a:pPr lvl="0"/>
            <a:r>
              <a:rPr lang="hu-HU">
                <a:latin typeface="Arial Black" pitchFamily="34"/>
              </a:rPr>
              <a:t>Halál büntetés</a:t>
            </a:r>
          </a:p>
          <a:p>
            <a:pPr lvl="0"/>
            <a:r>
              <a:rPr lang="hu-HU">
                <a:latin typeface="Arial Black" pitchFamily="34"/>
              </a:rPr>
              <a:t>Saját kultusz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0CB4EA4-E714-0404-1CD0-5C0EA919F0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74547" y="962314"/>
            <a:ext cx="3191283" cy="493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26">
            <a:extLst>
              <a:ext uri="{FF2B5EF4-FFF2-40B4-BE49-F238E27FC236}">
                <a16:creationId xmlns:a16="http://schemas.microsoft.com/office/drawing/2014/main" id="{FBCF1A6C-BD55-8D50-FA6A-BE272F194D0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Oval 5128">
            <a:extLst>
              <a:ext uri="{FF2B5EF4-FFF2-40B4-BE49-F238E27FC236}">
                <a16:creationId xmlns:a16="http://schemas.microsoft.com/office/drawing/2014/main" id="{DFE22DB1-0B02-A9DC-485F-2A337E574F1D}"/>
              </a:ext>
            </a:extLst>
          </p:cNvPr>
          <p:cNvSpPr>
            <a:spLocks noMove="1" noResize="1"/>
          </p:cNvSpPr>
          <p:nvPr/>
        </p:nvSpPr>
        <p:spPr>
          <a:xfrm>
            <a:off x="322966" y="554153"/>
            <a:ext cx="5742185" cy="57421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156082"/>
              </a:gs>
              <a:gs pos="100000">
                <a:srgbClr val="E97132"/>
              </a:gs>
            </a:gsLst>
            <a:lin ang="27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571A1B-73B6-5F34-4758-59478E0261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2" r="9352" b="1"/>
          <a:stretch>
            <a:fillRect/>
          </a:stretch>
        </p:blipFill>
        <p:spPr>
          <a:xfrm>
            <a:off x="505416" y="554153"/>
            <a:ext cx="5742185" cy="5742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!!plus graphic">
            <a:extLst>
              <a:ext uri="{FF2B5EF4-FFF2-40B4-BE49-F238E27FC236}">
                <a16:creationId xmlns:a16="http://schemas.microsoft.com/office/drawing/2014/main" id="{69C19289-DB31-F9D2-CCBA-2F82258836BA}"/>
              </a:ext>
            </a:extLst>
          </p:cNvPr>
          <p:cNvSpPr>
            <a:spLocks noMove="1" noResize="1"/>
          </p:cNvSpPr>
          <p:nvPr/>
        </p:nvSpPr>
        <p:spPr>
          <a:xfrm>
            <a:off x="1004953" y="703676"/>
            <a:ext cx="171514" cy="1715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515"/>
              <a:gd name="f7" fmla="val 159874"/>
              <a:gd name="f8" fmla="val 74116"/>
              <a:gd name="f9" fmla="val 97399"/>
              <a:gd name="f10" fmla="val 11641"/>
              <a:gd name="f11" fmla="val 5212"/>
              <a:gd name="f12" fmla="val 92187"/>
              <a:gd name="f13" fmla="val 85758"/>
              <a:gd name="f14" fmla="val 79328"/>
              <a:gd name="f15" fmla="val 166303"/>
              <a:gd name="f16" fmla="+- 0 0 -90"/>
              <a:gd name="f17" fmla="*/ f3 1 171515"/>
              <a:gd name="f18" fmla="*/ f4 1 171515"/>
              <a:gd name="f19" fmla="val f5"/>
              <a:gd name="f20" fmla="val f6"/>
              <a:gd name="f21" fmla="*/ f16 f0 1"/>
              <a:gd name="f22" fmla="+- f20 0 f19"/>
              <a:gd name="f23" fmla="*/ f21 1 f2"/>
              <a:gd name="f24" fmla="*/ f22 1 171515"/>
              <a:gd name="f25" fmla="*/ 159874 f22 1"/>
              <a:gd name="f26" fmla="*/ 74116 f22 1"/>
              <a:gd name="f27" fmla="*/ 97399 f22 1"/>
              <a:gd name="f28" fmla="*/ 11641 f22 1"/>
              <a:gd name="f29" fmla="*/ 85758 f22 1"/>
              <a:gd name="f30" fmla="*/ 0 f22 1"/>
              <a:gd name="f31" fmla="*/ 171515 f22 1"/>
              <a:gd name="f32" fmla="+- f23 0 f1"/>
              <a:gd name="f33" fmla="*/ f25 1 171515"/>
              <a:gd name="f34" fmla="*/ f26 1 171515"/>
              <a:gd name="f35" fmla="*/ f27 1 171515"/>
              <a:gd name="f36" fmla="*/ f28 1 171515"/>
              <a:gd name="f37" fmla="*/ f29 1 171515"/>
              <a:gd name="f38" fmla="*/ f30 1 171515"/>
              <a:gd name="f39" fmla="*/ f31 1 171515"/>
              <a:gd name="f40" fmla="*/ f19 1 f24"/>
              <a:gd name="f41" fmla="*/ f20 1 f24"/>
              <a:gd name="f42" fmla="*/ f33 1 f24"/>
              <a:gd name="f43" fmla="*/ f34 1 f24"/>
              <a:gd name="f44" fmla="*/ f35 1 f24"/>
              <a:gd name="f45" fmla="*/ f36 1 f24"/>
              <a:gd name="f46" fmla="*/ f37 1 f24"/>
              <a:gd name="f47" fmla="*/ f38 1 f24"/>
              <a:gd name="f48" fmla="*/ f39 1 f24"/>
              <a:gd name="f49" fmla="*/ f40 f17 1"/>
              <a:gd name="f50" fmla="*/ f41 f17 1"/>
              <a:gd name="f51" fmla="*/ f41 f18 1"/>
              <a:gd name="f52" fmla="*/ f40 f18 1"/>
              <a:gd name="f53" fmla="*/ f42 f17 1"/>
              <a:gd name="f54" fmla="*/ f43 f18 1"/>
              <a:gd name="f55" fmla="*/ f44 f17 1"/>
              <a:gd name="f56" fmla="*/ f45 f18 1"/>
              <a:gd name="f57" fmla="*/ f46 f17 1"/>
              <a:gd name="f58" fmla="*/ f47 f18 1"/>
              <a:gd name="f59" fmla="*/ f43 f17 1"/>
              <a:gd name="f60" fmla="*/ f45 f17 1"/>
              <a:gd name="f61" fmla="*/ f47 f17 1"/>
              <a:gd name="f62" fmla="*/ f46 f18 1"/>
              <a:gd name="f63" fmla="*/ f44 f18 1"/>
              <a:gd name="f64" fmla="*/ f42 f18 1"/>
              <a:gd name="f65" fmla="*/ f48 f18 1"/>
              <a:gd name="f66" fmla="*/ f48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4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6"/>
              </a:cxn>
              <a:cxn ang="f32">
                <a:pos x="f59" y="f54"/>
              </a:cxn>
              <a:cxn ang="f32">
                <a:pos x="f60" y="f54"/>
              </a:cxn>
              <a:cxn ang="f32">
                <a:pos x="f61" y="f62"/>
              </a:cxn>
              <a:cxn ang="f32">
                <a:pos x="f60" y="f63"/>
              </a:cxn>
              <a:cxn ang="f32">
                <a:pos x="f59" y="f63"/>
              </a:cxn>
              <a:cxn ang="f32">
                <a:pos x="f59" y="f64"/>
              </a:cxn>
              <a:cxn ang="f32">
                <a:pos x="f57" y="f65"/>
              </a:cxn>
              <a:cxn ang="f32">
                <a:pos x="f55" y="f64"/>
              </a:cxn>
              <a:cxn ang="f32">
                <a:pos x="f55" y="f63"/>
              </a:cxn>
              <a:cxn ang="f32">
                <a:pos x="f53" y="f63"/>
              </a:cxn>
              <a:cxn ang="f32">
                <a:pos x="f66" y="f62"/>
              </a:cxn>
              <a:cxn ang="f32">
                <a:pos x="f53" y="f54"/>
              </a:cxn>
            </a:cxnLst>
            <a:rect l="f49" t="f52" r="f50" b="f51"/>
            <a:pathLst>
              <a:path w="171515" h="171515">
                <a:moveTo>
                  <a:pt x="f7" y="f8"/>
                </a:moveTo>
                <a:lnTo>
                  <a:pt x="f9" y="f8"/>
                </a:lnTo>
                <a:lnTo>
                  <a:pt x="f9" y="f10"/>
                </a:lnTo>
                <a:cubicBezTo>
                  <a:pt x="f9" y="f11"/>
                  <a:pt x="f12" y="f5"/>
                  <a:pt x="f13" y="f5"/>
                </a:cubicBezTo>
                <a:cubicBezTo>
                  <a:pt x="f14" y="f5"/>
                  <a:pt x="f8" y="f11"/>
                  <a:pt x="f8" y="f10"/>
                </a:cubicBezTo>
                <a:lnTo>
                  <a:pt x="f8" y="f8"/>
                </a:lnTo>
                <a:lnTo>
                  <a:pt x="f10" y="f8"/>
                </a:lnTo>
                <a:cubicBezTo>
                  <a:pt x="f11" y="f8"/>
                  <a:pt x="f5" y="f14"/>
                  <a:pt x="f5" y="f13"/>
                </a:cubicBezTo>
                <a:cubicBezTo>
                  <a:pt x="f5" y="f12"/>
                  <a:pt x="f11" y="f9"/>
                  <a:pt x="f10" y="f9"/>
                </a:cubicBezTo>
                <a:lnTo>
                  <a:pt x="f8" y="f9"/>
                </a:lnTo>
                <a:lnTo>
                  <a:pt x="f8" y="f7"/>
                </a:lnTo>
                <a:cubicBezTo>
                  <a:pt x="f8" y="f15"/>
                  <a:pt x="f14" y="f6"/>
                  <a:pt x="f13" y="f6"/>
                </a:cubicBezTo>
                <a:cubicBezTo>
                  <a:pt x="f12" y="f6"/>
                  <a:pt x="f9" y="f15"/>
                  <a:pt x="f9" y="f7"/>
                </a:cubicBezTo>
                <a:lnTo>
                  <a:pt x="f9" y="f9"/>
                </a:lnTo>
                <a:lnTo>
                  <a:pt x="f7" y="f9"/>
                </a:lnTo>
                <a:cubicBezTo>
                  <a:pt x="f15" y="f9"/>
                  <a:pt x="f6" y="f12"/>
                  <a:pt x="f6" y="f13"/>
                </a:cubicBezTo>
                <a:cubicBezTo>
                  <a:pt x="f6" y="f14"/>
                  <a:pt x="f15" y="f8"/>
                  <a:pt x="f7" y="f8"/>
                </a:cubicBezTo>
                <a:close/>
              </a:path>
            </a:pathLst>
          </a:cu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!!circle graphic">
            <a:extLst>
              <a:ext uri="{FF2B5EF4-FFF2-40B4-BE49-F238E27FC236}">
                <a16:creationId xmlns:a16="http://schemas.microsoft.com/office/drawing/2014/main" id="{42571FE2-8426-F7D0-C662-7BF4EAE6416B}"/>
              </a:ext>
            </a:extLst>
          </p:cNvPr>
          <p:cNvSpPr>
            <a:spLocks noMove="1" noResize="1"/>
          </p:cNvSpPr>
          <p:nvPr/>
        </p:nvSpPr>
        <p:spPr>
          <a:xfrm>
            <a:off x="422754" y="1562700"/>
            <a:ext cx="157541" cy="1575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7545"/>
              <a:gd name="f7" fmla="val 78773"/>
              <a:gd name="f8" fmla="val 23283"/>
              <a:gd name="f9" fmla="val 109419"/>
              <a:gd name="f10" fmla="val 134262"/>
              <a:gd name="f11" fmla="val 48126"/>
              <a:gd name="f12" fmla="val 23312"/>
              <a:gd name="f13" fmla="val 48139"/>
              <a:gd name="f14" fmla="val 35268"/>
              <a:gd name="f15" fmla="val 122277"/>
              <a:gd name="f16" fmla="+- 0 0 -90"/>
              <a:gd name="f17" fmla="*/ f3 1 157545"/>
              <a:gd name="f18" fmla="*/ f4 1 157545"/>
              <a:gd name="f19" fmla="val f5"/>
              <a:gd name="f20" fmla="val f6"/>
              <a:gd name="f21" fmla="*/ f16 f0 1"/>
              <a:gd name="f22" fmla="+- f20 0 f19"/>
              <a:gd name="f23" fmla="*/ f21 1 f2"/>
              <a:gd name="f24" fmla="*/ f22 1 157545"/>
              <a:gd name="f25" fmla="*/ 78773 f22 1"/>
              <a:gd name="f26" fmla="*/ 23283 f22 1"/>
              <a:gd name="f27" fmla="*/ 134262 f22 1"/>
              <a:gd name="f28" fmla="*/ 0 f22 1"/>
              <a:gd name="f29" fmla="*/ 157545 f22 1"/>
              <a:gd name="f30" fmla="+- f23 0 f1"/>
              <a:gd name="f31" fmla="*/ f25 1 157545"/>
              <a:gd name="f32" fmla="*/ f26 1 157545"/>
              <a:gd name="f33" fmla="*/ f27 1 157545"/>
              <a:gd name="f34" fmla="*/ f28 1 157545"/>
              <a:gd name="f35" fmla="*/ f29 1 157545"/>
              <a:gd name="f36" fmla="*/ f19 1 f24"/>
              <a:gd name="f37" fmla="*/ f20 1 f24"/>
              <a:gd name="f38" fmla="*/ f31 1 f24"/>
              <a:gd name="f39" fmla="*/ f32 1 f24"/>
              <a:gd name="f40" fmla="*/ f33 1 f24"/>
              <a:gd name="f41" fmla="*/ f34 1 f24"/>
              <a:gd name="f42" fmla="*/ f35 1 f24"/>
              <a:gd name="f43" fmla="*/ f36 f17 1"/>
              <a:gd name="f44" fmla="*/ f37 f17 1"/>
              <a:gd name="f45" fmla="*/ f37 f18 1"/>
              <a:gd name="f46" fmla="*/ f36 f18 1"/>
              <a:gd name="f47" fmla="*/ f38 f17 1"/>
              <a:gd name="f48" fmla="*/ f39 f18 1"/>
              <a:gd name="f49" fmla="*/ f40 f17 1"/>
              <a:gd name="f50" fmla="*/ f38 f18 1"/>
              <a:gd name="f51" fmla="*/ f40 f18 1"/>
              <a:gd name="f52" fmla="*/ f39 f17 1"/>
              <a:gd name="f53" fmla="*/ f41 f18 1"/>
              <a:gd name="f54" fmla="*/ f41 f17 1"/>
              <a:gd name="f55" fmla="*/ f42 f18 1"/>
              <a:gd name="f56" fmla="*/ f4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51"/>
              </a:cxn>
              <a:cxn ang="f30">
                <a:pos x="f52" y="f50"/>
              </a:cxn>
              <a:cxn ang="f30">
                <a:pos x="f47" y="f48"/>
              </a:cxn>
              <a:cxn ang="f30">
                <a:pos x="f47" y="f53"/>
              </a:cxn>
              <a:cxn ang="f30">
                <a:pos x="f54" y="f50"/>
              </a:cxn>
              <a:cxn ang="f30">
                <a:pos x="f47" y="f55"/>
              </a:cxn>
              <a:cxn ang="f30">
                <a:pos x="f56" y="f50"/>
              </a:cxn>
              <a:cxn ang="f30">
                <a:pos x="f47" y="f53"/>
              </a:cxn>
            </a:cxnLst>
            <a:rect l="f43" t="f46" r="f44" b="f45"/>
            <a:pathLst>
              <a:path w="157545" h="157545">
                <a:moveTo>
                  <a:pt x="f7" y="f8"/>
                </a:moveTo>
                <a:cubicBezTo>
                  <a:pt x="f9" y="f8"/>
                  <a:pt x="f10" y="f11"/>
                  <a:pt x="f10" y="f7"/>
                </a:cubicBezTo>
                <a:cubicBezTo>
                  <a:pt x="f10" y="f9"/>
                  <a:pt x="f9" y="f10"/>
                  <a:pt x="f7" y="f10"/>
                </a:cubicBezTo>
                <a:cubicBezTo>
                  <a:pt x="f11" y="f10"/>
                  <a:pt x="f8" y="f9"/>
                  <a:pt x="f8" y="f7"/>
                </a:cubicBezTo>
                <a:cubicBezTo>
                  <a:pt x="f12" y="f13"/>
                  <a:pt x="f13" y="f12"/>
                  <a:pt x="f7" y="f8"/>
                </a:cubicBezTo>
                <a:moveTo>
                  <a:pt x="f7" y="f5"/>
                </a:moveTo>
                <a:cubicBezTo>
                  <a:pt x="f14" y="f5"/>
                  <a:pt x="f5" y="f14"/>
                  <a:pt x="f5" y="f7"/>
                </a:cubicBezTo>
                <a:cubicBezTo>
                  <a:pt x="f5" y="f15"/>
                  <a:pt x="f14" y="f6"/>
                  <a:pt x="f7" y="f6"/>
                </a:cubicBezTo>
                <a:cubicBezTo>
                  <a:pt x="f15" y="f6"/>
                  <a:pt x="f6" y="f15"/>
                  <a:pt x="f6" y="f7"/>
                </a:cubicBezTo>
                <a:cubicBezTo>
                  <a:pt x="f6" y="f14"/>
                  <a:pt x="f15" y="f5"/>
                  <a:pt x="f7" y="f5"/>
                </a:cubicBezTo>
                <a:close/>
              </a:path>
            </a:pathLst>
          </a:cu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ADF0E5E-C0CF-A87B-AC70-594F1AE03C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53026" y="2036725"/>
            <a:ext cx="4656563" cy="3738350"/>
          </a:xfrm>
        </p:spPr>
        <p:txBody>
          <a:bodyPr/>
          <a:lstStyle/>
          <a:p>
            <a:pPr marL="0" lvl="0" indent="0">
              <a:buNone/>
            </a:pPr>
            <a:r>
              <a:rPr lang="hu-HU" sz="3600">
                <a:latin typeface="Arial Black" pitchFamily="34"/>
              </a:rPr>
              <a:t>A macskákat más okokból is elkezdték tenyészteni: rágcsálók elfogása</a:t>
            </a:r>
          </a:p>
        </p:txBody>
      </p:sp>
      <p:sp>
        <p:nvSpPr>
          <p:cNvPr id="8" name="!!dot graphic">
            <a:extLst>
              <a:ext uri="{FF2B5EF4-FFF2-40B4-BE49-F238E27FC236}">
                <a16:creationId xmlns:a16="http://schemas.microsoft.com/office/drawing/2014/main" id="{9CDFB5E4-17E0-33D3-6A66-C99FDE0E7313}"/>
              </a:ext>
            </a:extLst>
          </p:cNvPr>
          <p:cNvSpPr>
            <a:spLocks noMove="1" noResize="1"/>
          </p:cNvSpPr>
          <p:nvPr/>
        </p:nvSpPr>
        <p:spPr>
          <a:xfrm>
            <a:off x="5454149" y="5775085"/>
            <a:ext cx="112425" cy="1124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426"/>
              <a:gd name="f7" fmla="val 56213"/>
              <a:gd name="f8" fmla="val 87259"/>
              <a:gd name="f9" fmla="val 25167"/>
              <a:gd name="f10" fmla="+- 0 0 -90"/>
              <a:gd name="f11" fmla="*/ f3 1 112426"/>
              <a:gd name="f12" fmla="*/ f4 1 112426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112426"/>
              <a:gd name="f19" fmla="*/ 112426 f16 1"/>
              <a:gd name="f20" fmla="*/ 56213 f16 1"/>
              <a:gd name="f21" fmla="*/ 0 f16 1"/>
              <a:gd name="f22" fmla="+- f17 0 f1"/>
              <a:gd name="f23" fmla="*/ f19 1 112426"/>
              <a:gd name="f24" fmla="*/ f20 1 112426"/>
              <a:gd name="f25" fmla="*/ f21 1 112426"/>
              <a:gd name="f26" fmla="*/ f13 1 f18"/>
              <a:gd name="f27" fmla="*/ f14 1 f18"/>
              <a:gd name="f28" fmla="*/ f23 1 f18"/>
              <a:gd name="f29" fmla="*/ f24 1 f18"/>
              <a:gd name="f30" fmla="*/ f25 1 f18"/>
              <a:gd name="f31" fmla="*/ f26 f11 1"/>
              <a:gd name="f32" fmla="*/ f27 f11 1"/>
              <a:gd name="f33" fmla="*/ f27 f12 1"/>
              <a:gd name="f34" fmla="*/ f26 f12 1"/>
              <a:gd name="f35" fmla="*/ f28 f11 1"/>
              <a:gd name="f36" fmla="*/ f29 f12 1"/>
              <a:gd name="f37" fmla="*/ f29 f11 1"/>
              <a:gd name="f38" fmla="*/ f28 f12 1"/>
              <a:gd name="f39" fmla="*/ f30 f11 1"/>
              <a:gd name="f40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5" y="f36"/>
              </a:cxn>
              <a:cxn ang="f22">
                <a:pos x="f37" y="f38"/>
              </a:cxn>
              <a:cxn ang="f22">
                <a:pos x="f39" y="f36"/>
              </a:cxn>
              <a:cxn ang="f22">
                <a:pos x="f37" y="f40"/>
              </a:cxn>
              <a:cxn ang="f22">
                <a:pos x="f35" y="f36"/>
              </a:cxn>
            </a:cxnLst>
            <a:rect l="f31" t="f34" r="f32" b="f33"/>
            <a:pathLst>
              <a:path w="112426" h="112426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</a:path>
            </a:pathLst>
          </a:cu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9" name="!!Straight Connector">
            <a:extLst>
              <a:ext uri="{FF2B5EF4-FFF2-40B4-BE49-F238E27FC236}">
                <a16:creationId xmlns:a16="http://schemas.microsoft.com/office/drawing/2014/main" id="{86D38815-BC66-5648-FDDE-44EB043C37D3}"/>
              </a:ext>
            </a:extLst>
          </p:cNvPr>
          <p:cNvCxnSpPr>
            <a:cxnSpLocks noMove="1" noResize="1"/>
          </p:cNvCxnSpPr>
          <p:nvPr/>
        </p:nvCxnSpPr>
        <p:spPr>
          <a:xfrm>
            <a:off x="11586161" y="3619268"/>
            <a:ext cx="0" cy="3238732"/>
          </a:xfrm>
          <a:prstGeom prst="straightConnector1">
            <a:avLst/>
          </a:prstGeom>
          <a:noFill/>
          <a:ln w="25402" cap="sq">
            <a:solidFill>
              <a:srgbClr val="156082"/>
            </a:solidFill>
            <a:prstDash val="solid"/>
            <a:bevel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50">
            <a:extLst>
              <a:ext uri="{FF2B5EF4-FFF2-40B4-BE49-F238E27FC236}">
                <a16:creationId xmlns:a16="http://schemas.microsoft.com/office/drawing/2014/main" id="{65BA18FE-ECCA-4F03-E329-18F78042806B}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E00B8-7804-E19C-1B99-45CA15B7B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3" r="5459" b="1"/>
          <a:stretch>
            <a:fillRect/>
          </a:stretch>
        </p:blipFill>
        <p:spPr>
          <a:xfrm>
            <a:off x="2522354" y="9"/>
            <a:ext cx="9669642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152">
            <a:extLst>
              <a:ext uri="{FF2B5EF4-FFF2-40B4-BE49-F238E27FC236}">
                <a16:creationId xmlns:a16="http://schemas.microsoft.com/office/drawing/2014/main" id="{3059F769-A6B8-A84E-CD1D-31800A38562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390263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8000"/>
                </a:srgbClr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3FBE4DD3-9437-690D-3839-5F7980823A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878" y="267141"/>
            <a:ext cx="3822191" cy="1899912"/>
          </a:xfrm>
        </p:spPr>
        <p:txBody>
          <a:bodyPr/>
          <a:lstStyle/>
          <a:p>
            <a:pPr lvl="0"/>
            <a:r>
              <a:rPr lang="hu-HU" sz="4000">
                <a:latin typeface="Arial Black" pitchFamily="34"/>
              </a:rPr>
              <a:t>Macskák Ázsiában 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22060742-D84A-4785-A2BF-5307EF18C6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4869" y="2210744"/>
            <a:ext cx="3822191" cy="442380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u-HU" sz="2600" dirty="0">
                <a:latin typeface="Arial Black" pitchFamily="34"/>
              </a:rPr>
              <a:t>Számos kínai rajz bizonyítja, hogy a Távol-Keleten már i. e. 1500 körül ismerték a macskákat</a:t>
            </a:r>
          </a:p>
          <a:p>
            <a:pPr lvl="0">
              <a:lnSpc>
                <a:spcPct val="80000"/>
              </a:lnSpc>
            </a:pPr>
            <a:r>
              <a:rPr lang="hu-HU" sz="2600" dirty="0">
                <a:latin typeface="Arial Black" pitchFamily="34"/>
              </a:rPr>
              <a:t>gazdagok státusszimbóluma -&gt; értékes selyem kártevőktől védése (japánban szent iratok)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0">
            <a:extLst>
              <a:ext uri="{FF2B5EF4-FFF2-40B4-BE49-F238E27FC236}">
                <a16:creationId xmlns:a16="http://schemas.microsoft.com/office/drawing/2014/main" id="{6DD9AD50-B0F7-E0D5-C6CF-783661E92AC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6F7D699D-CA8E-CBD8-31EF-77F00F6AA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hu-HU" sz="4800">
                <a:latin typeface="Arial Black" pitchFamily="34"/>
              </a:rPr>
              <a:t>Elterjedtek más területeken is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D563A6A1-ECF4-9EE5-A445-54B68D498D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4951" y="1860803"/>
            <a:ext cx="6714311" cy="481431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u-HU" sz="3300">
                <a:latin typeface="Arial Black" pitchFamily="34"/>
              </a:rPr>
              <a:t>Európában az 1. században terjedtek el</a:t>
            </a:r>
          </a:p>
          <a:p>
            <a:pPr lvl="0">
              <a:lnSpc>
                <a:spcPct val="80000"/>
              </a:lnSpc>
            </a:pPr>
            <a:r>
              <a:rPr lang="hu-HU" sz="3300">
                <a:latin typeface="Arial Black" pitchFamily="34"/>
              </a:rPr>
              <a:t>A görögök egyiptomból is csempésztek ki</a:t>
            </a:r>
          </a:p>
          <a:p>
            <a:pPr lvl="0">
              <a:lnSpc>
                <a:spcPct val="80000"/>
              </a:lnSpc>
            </a:pPr>
            <a:r>
              <a:rPr lang="hu-HU" sz="3300">
                <a:latin typeface="Arial Black" pitchFamily="34"/>
              </a:rPr>
              <a:t>Britaniában a szabadság és a függetlenség jelképévé vált</a:t>
            </a:r>
          </a:p>
          <a:p>
            <a:pPr lvl="0">
              <a:lnSpc>
                <a:spcPct val="80000"/>
              </a:lnSpc>
            </a:pPr>
            <a:r>
              <a:rPr lang="hu-HU" sz="3300">
                <a:latin typeface="Arial Black" pitchFamily="34"/>
              </a:rPr>
              <a:t>Mezőgazdaságban nagy lett a szerpe: Hovel törvénye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81A169-192F-095A-68E8-586876AF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86" r="6403" b="-2"/>
          <a:stretch>
            <a:fillRect/>
          </a:stretch>
        </p:blipFill>
        <p:spPr>
          <a:xfrm>
            <a:off x="6949440" y="2385349"/>
            <a:ext cx="4950040" cy="39444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E78F8D-7E24-E15D-16E7-04D8FD511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5831" y="542120"/>
            <a:ext cx="4514612" cy="1009095"/>
          </a:xfrm>
        </p:spPr>
        <p:txBody>
          <a:bodyPr anchor="b"/>
          <a:lstStyle/>
          <a:p>
            <a:pPr lvl="0"/>
            <a:r>
              <a:rPr lang="hu-HU" sz="3200">
                <a:latin typeface="Arial Black" pitchFamily="34"/>
              </a:rPr>
              <a:t>Keresztények macskaüldözése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187C7-F893-0AD3-C642-9D16563D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1" r="1132"/>
          <a:stretch>
            <a:fillRect/>
          </a:stretch>
        </p:blipFill>
        <p:spPr>
          <a:xfrm>
            <a:off x="884700" y="877412"/>
            <a:ext cx="6406899" cy="504309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oup 7174">
            <a:extLst>
              <a:ext uri="{FF2B5EF4-FFF2-40B4-BE49-F238E27FC236}">
                <a16:creationId xmlns:a16="http://schemas.microsoft.com/office/drawing/2014/main" id="{CF51A95B-9192-1CBC-E94A-8F7E590F6F61}"/>
              </a:ext>
            </a:extLst>
          </p:cNvPr>
          <p:cNvGrpSpPr/>
          <p:nvPr/>
        </p:nvGrpSpPr>
        <p:grpSpPr>
          <a:xfrm>
            <a:off x="884691" y="5858835"/>
            <a:ext cx="6406917" cy="123361"/>
            <a:chOff x="884691" y="5858835"/>
            <a:chExt cx="6406917" cy="123361"/>
          </a:xfrm>
        </p:grpSpPr>
        <p:sp>
          <p:nvSpPr>
            <p:cNvPr id="5" name="Rectangle 7175">
              <a:extLst>
                <a:ext uri="{FF2B5EF4-FFF2-40B4-BE49-F238E27FC236}">
                  <a16:creationId xmlns:a16="http://schemas.microsoft.com/office/drawing/2014/main" id="{E4CD3EF0-53FD-EBB8-42BC-36DB3C25357B}"/>
                </a:ext>
              </a:extLst>
            </p:cNvPr>
            <p:cNvSpPr/>
            <p:nvPr/>
          </p:nvSpPr>
          <p:spPr>
            <a:xfrm rot="16200004">
              <a:off x="4026460" y="2717066"/>
              <a:ext cx="123361" cy="6406899"/>
            </a:xfrm>
            <a:prstGeom prst="rect">
              <a:avLst/>
            </a:prstGeom>
            <a:gradFill>
              <a:gsLst>
                <a:gs pos="0">
                  <a:srgbClr val="E97132"/>
                </a:gs>
                <a:gs pos="100000">
                  <a:srgbClr val="A02B93"/>
                </a:gs>
              </a:gsLst>
              <a:lin ang="1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" name="Rectangle 7176">
              <a:extLst>
                <a:ext uri="{FF2B5EF4-FFF2-40B4-BE49-F238E27FC236}">
                  <a16:creationId xmlns:a16="http://schemas.microsoft.com/office/drawing/2014/main" id="{1887DA84-7DE2-EC24-BCDE-E61A447D47D3}"/>
                </a:ext>
              </a:extLst>
            </p:cNvPr>
            <p:cNvSpPr/>
            <p:nvPr/>
          </p:nvSpPr>
          <p:spPr>
            <a:xfrm rot="16200004">
              <a:off x="5674236" y="4364824"/>
              <a:ext cx="123361" cy="3111383"/>
            </a:xfrm>
            <a:prstGeom prst="rect">
              <a:avLst/>
            </a:prstGeom>
            <a:gradFill>
              <a:gsLst>
                <a:gs pos="0">
                  <a:srgbClr val="A02B93">
                    <a:alpha val="0"/>
                  </a:srgbClr>
                </a:gs>
                <a:gs pos="100000">
                  <a:srgbClr val="D86ECC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AACBFF2-E93E-AA30-75EE-7706AE1F48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45831" y="1991352"/>
            <a:ext cx="4514612" cy="4523747"/>
          </a:xfrm>
        </p:spPr>
        <p:txBody>
          <a:bodyPr/>
          <a:lstStyle/>
          <a:p>
            <a:pPr lvl="0"/>
            <a:r>
              <a:rPr lang="hu-HU">
                <a:latin typeface="Arial Black" pitchFamily="34"/>
              </a:rPr>
              <a:t>A macskákat a megtestesült gonosznak, sátánnak tekintették</a:t>
            </a:r>
          </a:p>
          <a:p>
            <a:pPr lvl="0"/>
            <a:r>
              <a:rPr lang="hu-HU">
                <a:latin typeface="Arial Black" pitchFamily="34"/>
              </a:rPr>
              <a:t>Híveknek macska kínzást, gyilkolást ajánlottak</a:t>
            </a:r>
          </a:p>
          <a:p>
            <a:pPr lvl="0"/>
            <a:r>
              <a:rPr lang="hu-HU">
                <a:latin typeface="Arial Black" pitchFamily="34"/>
              </a:rPr>
              <a:t>Boszorkányok éjeli alakja a macska</a:t>
            </a:r>
          </a:p>
          <a:p>
            <a:pPr marL="0" lvl="0" indent="0">
              <a:buNone/>
            </a:pPr>
            <a:endParaRPr lang="hu-HU">
              <a:latin typeface="Arial Black" pitchFamily="34"/>
            </a:endParaRPr>
          </a:p>
        </p:txBody>
      </p:sp>
      <p:pic>
        <p:nvPicPr>
          <p:cNvPr id="8" name="Szabadkéz 34">
            <a:extLst>
              <a:ext uri="{FF2B5EF4-FFF2-40B4-BE49-F238E27FC236}">
                <a16:creationId xmlns:a16="http://schemas.microsoft.com/office/drawing/2014/main" id="{A3C095A4-CA97-9C85-6A60-C2DDB2BE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93" y="2171306"/>
            <a:ext cx="388802" cy="501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zabadkéz 35">
            <a:extLst>
              <a:ext uri="{FF2B5EF4-FFF2-40B4-BE49-F238E27FC236}">
                <a16:creationId xmlns:a16="http://schemas.microsoft.com/office/drawing/2014/main" id="{C92B895F-78A8-B3CB-0655-CB1AE3A7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755" y="2087072"/>
            <a:ext cx="237963" cy="10223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Szabadkéz 36">
            <a:extLst>
              <a:ext uri="{FF2B5EF4-FFF2-40B4-BE49-F238E27FC236}">
                <a16:creationId xmlns:a16="http://schemas.microsoft.com/office/drawing/2014/main" id="{EA7AA8A7-E6CD-2DAF-DB8E-14CB076C1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48" y="2003825"/>
            <a:ext cx="159837" cy="221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Szabadkéz 37">
            <a:extLst>
              <a:ext uri="{FF2B5EF4-FFF2-40B4-BE49-F238E27FC236}">
                <a16:creationId xmlns:a16="http://schemas.microsoft.com/office/drawing/2014/main" id="{B1A500FF-24B3-E80B-0DC5-283CD2AC6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512" y="1986012"/>
            <a:ext cx="245159" cy="1146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Szabadkéz 38">
            <a:extLst>
              <a:ext uri="{FF2B5EF4-FFF2-40B4-BE49-F238E27FC236}">
                <a16:creationId xmlns:a16="http://schemas.microsoft.com/office/drawing/2014/main" id="{C74C0999-8E3B-4E5D-9E1B-0F3F15D19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110" y="1976292"/>
            <a:ext cx="376915" cy="6476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Szabadkéz 39">
            <a:extLst>
              <a:ext uri="{FF2B5EF4-FFF2-40B4-BE49-F238E27FC236}">
                <a16:creationId xmlns:a16="http://schemas.microsoft.com/office/drawing/2014/main" id="{B1AEDB3F-0393-8086-8F49-8AE814F76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236" y="1940247"/>
            <a:ext cx="8641" cy="77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Szabadkéz 40">
            <a:extLst>
              <a:ext uri="{FF2B5EF4-FFF2-40B4-BE49-F238E27FC236}">
                <a16:creationId xmlns:a16="http://schemas.microsoft.com/office/drawing/2014/main" id="{74291303-1DAB-1556-2EB8-F736719F7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796" y="1939168"/>
            <a:ext cx="27358" cy="41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Szabadkéz 41">
            <a:extLst>
              <a:ext uri="{FF2B5EF4-FFF2-40B4-BE49-F238E27FC236}">
                <a16:creationId xmlns:a16="http://schemas.microsoft.com/office/drawing/2014/main" id="{28DE35E8-2D69-7C81-C06F-12C08CDA2A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9971" y="2240325"/>
            <a:ext cx="707763" cy="1954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Szabadkéz 42">
            <a:extLst>
              <a:ext uri="{FF2B5EF4-FFF2-40B4-BE49-F238E27FC236}">
                <a16:creationId xmlns:a16="http://schemas.microsoft.com/office/drawing/2014/main" id="{C125F8A2-8FC9-31E9-DA4E-B642C87FF1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4254" y="2243206"/>
            <a:ext cx="107999" cy="1209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Szabadkéz 43">
            <a:extLst>
              <a:ext uri="{FF2B5EF4-FFF2-40B4-BE49-F238E27FC236}">
                <a16:creationId xmlns:a16="http://schemas.microsoft.com/office/drawing/2014/main" id="{220002E6-8BA3-EB53-D4F2-A5FE29825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6055" y="2129088"/>
            <a:ext cx="83877" cy="92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98">
            <a:extLst>
              <a:ext uri="{FF2B5EF4-FFF2-40B4-BE49-F238E27FC236}">
                <a16:creationId xmlns:a16="http://schemas.microsoft.com/office/drawing/2014/main" id="{0D061CCE-9E00-D89B-1A1E-AB644D0B526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8200">
            <a:extLst>
              <a:ext uri="{FF2B5EF4-FFF2-40B4-BE49-F238E27FC236}">
                <a16:creationId xmlns:a16="http://schemas.microsoft.com/office/drawing/2014/main" id="{37C59B9E-7B26-8C27-A0EB-46EACF6990D2}"/>
              </a:ext>
            </a:extLst>
          </p:cNvPr>
          <p:cNvSpPr>
            <a:spLocks noMove="1" noResize="1"/>
          </p:cNvSpPr>
          <p:nvPr/>
        </p:nvSpPr>
        <p:spPr>
          <a:xfrm>
            <a:off x="187387" y="181572"/>
            <a:ext cx="11823640" cy="6501091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9158E7-7BD3-059D-CA7F-78C860EC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grayscl/>
          </a:blip>
          <a:srcRect t="2271"/>
          <a:stretch>
            <a:fillRect/>
          </a:stretch>
        </p:blipFill>
        <p:spPr>
          <a:xfrm>
            <a:off x="-141969" y="15819"/>
            <a:ext cx="12622295" cy="69388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08AFD090-C860-01D2-F2B2-2B59471B35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496" y="175336"/>
            <a:ext cx="10165220" cy="197707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u-HU" sz="2600">
                <a:latin typeface="Arial Black" pitchFamily="34"/>
              </a:rPr>
              <a:t>1484 VIII. Ince pápa pogány állatnak kiáltotta ki a cicákat</a:t>
            </a:r>
          </a:p>
          <a:p>
            <a:pPr lvl="0">
              <a:lnSpc>
                <a:spcPct val="80000"/>
              </a:lnSpc>
            </a:pPr>
            <a:r>
              <a:rPr lang="hu-HU" sz="2600">
                <a:latin typeface="Arial Black" pitchFamily="34"/>
              </a:rPr>
              <a:t>Elszaporodtak a patkányok</a:t>
            </a:r>
          </a:p>
          <a:p>
            <a:pPr lvl="1">
              <a:lnSpc>
                <a:spcPct val="80000"/>
              </a:lnSpc>
              <a:buFont typeface="Wingdings" pitchFamily="2"/>
              <a:buChar char="Ø"/>
            </a:pPr>
            <a:r>
              <a:rPr lang="hu-HU" sz="2600">
                <a:latin typeface="Arial Black" pitchFamily="34"/>
              </a:rPr>
              <a:t>Járványok</a:t>
            </a:r>
          </a:p>
          <a:p>
            <a:pPr lvl="2">
              <a:lnSpc>
                <a:spcPct val="80000"/>
              </a:lnSpc>
              <a:buFont typeface="Wingdings" pitchFamily="2"/>
              <a:buChar char="Ø"/>
            </a:pPr>
            <a:r>
              <a:rPr lang="hu-HU" sz="2600">
                <a:latin typeface="Arial Black" pitchFamily="34"/>
              </a:rPr>
              <a:t>Fekete halál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8E6762CE-32DF-FCE4-6469-C9D6B0BC797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!!text rectangle">
            <a:extLst>
              <a:ext uri="{FF2B5EF4-FFF2-40B4-BE49-F238E27FC236}">
                <a16:creationId xmlns:a16="http://schemas.microsoft.com/office/drawing/2014/main" id="{698389EB-9139-E2BE-957B-3FDF8FE49B88}"/>
              </a:ext>
            </a:extLst>
          </p:cNvPr>
          <p:cNvSpPr>
            <a:spLocks noMove="1" noResize="1"/>
          </p:cNvSpPr>
          <p:nvPr/>
        </p:nvSpPr>
        <p:spPr>
          <a:xfrm>
            <a:off x="409578" y="633615"/>
            <a:ext cx="4279382" cy="549592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E1E1E1"/>
            </a:solidFill>
            <a:prstDash val="solid"/>
            <a:miter/>
          </a:ln>
          <a:effectLst>
            <a:outerShdw dist="38096" dir="27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AEDD5A2-5DBB-E16D-CA13-2CD4723732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1602" y="773902"/>
            <a:ext cx="4151366" cy="1106424"/>
          </a:xfrm>
        </p:spPr>
        <p:txBody>
          <a:bodyPr>
            <a:noAutofit/>
          </a:bodyPr>
          <a:lstStyle/>
          <a:p>
            <a:pPr lvl="0"/>
            <a:r>
              <a:rPr lang="hu-HU" sz="2800">
                <a:latin typeface="Arial Black" pitchFamily="34"/>
              </a:rPr>
              <a:t>15. 18. századra már mindenhol ott voltak</a:t>
            </a:r>
          </a:p>
        </p:txBody>
      </p:sp>
      <p:sp>
        <p:nvSpPr>
          <p:cNvPr id="5" name="!!accent">
            <a:extLst>
              <a:ext uri="{FF2B5EF4-FFF2-40B4-BE49-F238E27FC236}">
                <a16:creationId xmlns:a16="http://schemas.microsoft.com/office/drawing/2014/main" id="{931AE4A1-4AFC-7BC8-CFE6-31E9C87C9140}"/>
              </a:ext>
            </a:extLst>
          </p:cNvPr>
          <p:cNvSpPr>
            <a:spLocks noMove="1" noResize="1"/>
          </p:cNvSpPr>
          <p:nvPr/>
        </p:nvSpPr>
        <p:spPr>
          <a:xfrm>
            <a:off x="345570" y="1170432"/>
            <a:ext cx="128016" cy="704088"/>
          </a:xfrm>
          <a:prstGeom prst="rect">
            <a:avLst/>
          </a:prstGeom>
          <a:solidFill>
            <a:srgbClr val="E9713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9228">
            <a:extLst>
              <a:ext uri="{FF2B5EF4-FFF2-40B4-BE49-F238E27FC236}">
                <a16:creationId xmlns:a16="http://schemas.microsoft.com/office/drawing/2014/main" id="{F8F8883F-6C88-EC38-3EBC-418AD72EB6A9}"/>
              </a:ext>
            </a:extLst>
          </p:cNvPr>
          <p:cNvSpPr>
            <a:spLocks noMove="1" noResize="1"/>
          </p:cNvSpPr>
          <p:nvPr/>
        </p:nvSpPr>
        <p:spPr>
          <a:xfrm>
            <a:off x="877458" y="2121408"/>
            <a:ext cx="3328416" cy="9144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4D13186-8352-C74A-5788-5E0CCC3E65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570" y="2121408"/>
            <a:ext cx="4482964" cy="4202655"/>
          </a:xfrm>
        </p:spPr>
        <p:txBody>
          <a:bodyPr/>
          <a:lstStyle/>
          <a:p>
            <a:pPr lvl="0"/>
            <a:r>
              <a:rPr lang="hu-HU" sz="2400">
                <a:latin typeface="Arial Black" pitchFamily="34"/>
              </a:rPr>
              <a:t>A tengerészgyalogosok jutatták el őket</a:t>
            </a:r>
          </a:p>
          <a:p>
            <a:pPr lvl="0"/>
            <a:r>
              <a:rPr lang="hu-HU" sz="2400">
                <a:latin typeface="Arial Black" pitchFamily="34"/>
              </a:rPr>
              <a:t>Új-Zélandon helyrehozhatatlan károkat tettek</a:t>
            </a:r>
          </a:p>
          <a:p>
            <a:pPr lvl="0"/>
            <a:r>
              <a:rPr lang="hu-HU" sz="2400">
                <a:latin typeface="Arial Black" pitchFamily="34"/>
              </a:rPr>
              <a:t>19. században alábhagyott utálásuk</a:t>
            </a:r>
          </a:p>
          <a:p>
            <a:pPr lvl="0"/>
            <a:r>
              <a:rPr lang="hu-HU" sz="2400">
                <a:latin typeface="Arial Black" pitchFamily="34"/>
              </a:rPr>
              <a:t>21. század elejére 500 milliót is meghaladta a tartott macskák száma </a:t>
            </a:r>
          </a:p>
        </p:txBody>
      </p:sp>
      <p:pic>
        <p:nvPicPr>
          <p:cNvPr id="8" name="Picture 2" descr="A képen fedett pályás, fal, padló, belsőépítészet látható&#10;&#10;Automatikusan generált leírás">
            <a:extLst>
              <a:ext uri="{FF2B5EF4-FFF2-40B4-BE49-F238E27FC236}">
                <a16:creationId xmlns:a16="http://schemas.microsoft.com/office/drawing/2014/main" id="{B83E4AFF-E8AD-B295-1E74-EEC06282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235"/>
          <a:stretch>
            <a:fillRect/>
          </a:stretch>
        </p:blipFill>
        <p:spPr>
          <a:xfrm>
            <a:off x="5124453" y="634383"/>
            <a:ext cx="6657216" cy="5495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440">
            <a:extLst>
              <a:ext uri="{FF2B5EF4-FFF2-40B4-BE49-F238E27FC236}">
                <a16:creationId xmlns:a16="http://schemas.microsoft.com/office/drawing/2014/main" id="{86C63BC0-57EB-889F-36C5-F07C2082533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3" name="Group 18442">
            <a:extLst>
              <a:ext uri="{FF2B5EF4-FFF2-40B4-BE49-F238E27FC236}">
                <a16:creationId xmlns:a16="http://schemas.microsoft.com/office/drawing/2014/main" id="{524EA2E2-B2E7-91C5-DDF5-53697C66943D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4" name="Rectangle 18443">
              <a:extLst>
                <a:ext uri="{FF2B5EF4-FFF2-40B4-BE49-F238E27FC236}">
                  <a16:creationId xmlns:a16="http://schemas.microsoft.com/office/drawing/2014/main" id="{6DD69B6F-4E8E-23EB-B0E4-C0B302B5F5DC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</a:endParaRPr>
            </a:p>
          </p:txBody>
        </p:sp>
        <p:sp>
          <p:nvSpPr>
            <p:cNvPr id="5" name="Rectangle 18444">
              <a:extLst>
                <a:ext uri="{FF2B5EF4-FFF2-40B4-BE49-F238E27FC236}">
                  <a16:creationId xmlns:a16="http://schemas.microsoft.com/office/drawing/2014/main" id="{B57B71AE-3574-0CE8-A0CA-1A4B3460F05E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solidFill>
              <a:srgbClr val="0B76A0">
                <a:alpha val="7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</a:endParaRPr>
            </a:p>
          </p:txBody>
        </p:sp>
      </p:grpSp>
      <p:sp>
        <p:nvSpPr>
          <p:cNvPr id="6" name="Rectangle 18446">
            <a:extLst>
              <a:ext uri="{FF2B5EF4-FFF2-40B4-BE49-F238E27FC236}">
                <a16:creationId xmlns:a16="http://schemas.microsoft.com/office/drawing/2014/main" id="{A7AE20F2-88D2-C0AB-EF35-1D457643F4FB}"/>
              </a:ext>
            </a:extLst>
          </p:cNvPr>
          <p:cNvSpPr>
            <a:spLocks noMove="1" noResize="1"/>
          </p:cNvSpPr>
          <p:nvPr/>
        </p:nvSpPr>
        <p:spPr>
          <a:xfrm flipV="1">
            <a:off x="3863970" y="-9"/>
            <a:ext cx="8328026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A9A38D33-E679-38EB-6DC3-32E4CA31E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1429" y="665619"/>
            <a:ext cx="5479907" cy="1097755"/>
          </a:xfrm>
        </p:spPr>
        <p:txBody>
          <a:bodyPr anchor="t"/>
          <a:lstStyle/>
          <a:p>
            <a:pPr lvl="0"/>
            <a:r>
              <a:rPr lang="hu-HU" sz="4000">
                <a:latin typeface="Arial Black" pitchFamily="34"/>
              </a:rPr>
              <a:t>A macskák szigete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ABF0CD-1CBA-D982-FA3D-535AC4E7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0380"/>
          <a:stretch>
            <a:fillRect/>
          </a:stretch>
        </p:blipFill>
        <p:spPr>
          <a:xfrm>
            <a:off x="550861" y="551474"/>
            <a:ext cx="5256208" cy="2789998"/>
          </a:xfrm>
          <a:prstGeom prst="rect">
            <a:avLst/>
          </a:prstGeom>
          <a:noFill/>
          <a:ln cap="flat">
            <a:noFill/>
          </a:ln>
          <a:effectLst>
            <a:outerShdw dist="101598" dir="5400000" algn="tl">
              <a:srgbClr val="000000">
                <a:alpha val="10000"/>
              </a:srgbClr>
            </a:outerShdw>
          </a:effectLst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0A8F2879-3A65-1DF7-4234-AF87DD2124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83334" y="1763374"/>
            <a:ext cx="5468002" cy="4798789"/>
          </a:xfrm>
        </p:spPr>
        <p:txBody>
          <a:bodyPr/>
          <a:lstStyle/>
          <a:p>
            <a:pPr lvl="0"/>
            <a:r>
              <a:rPr lang="hu-HU">
                <a:latin typeface="Arial Black" pitchFamily="34"/>
              </a:rPr>
              <a:t>Japántól délre, Aoshimában található</a:t>
            </a:r>
          </a:p>
          <a:p>
            <a:pPr lvl="0"/>
            <a:r>
              <a:rPr lang="hu-HU">
                <a:latin typeface="Arial Black" pitchFamily="34"/>
              </a:rPr>
              <a:t>20 lakosa és 120 cica lakosa van</a:t>
            </a:r>
          </a:p>
          <a:p>
            <a:pPr lvl="0"/>
            <a:r>
              <a:rPr lang="hu-HU">
                <a:latin typeface="Arial Black" pitchFamily="34"/>
              </a:rPr>
              <a:t>Ez egy halász város, de a turizmus is de jó bevétel számukra</a:t>
            </a:r>
          </a:p>
          <a:p>
            <a:pPr lvl="0"/>
            <a:r>
              <a:rPr lang="hu-HU">
                <a:latin typeface="Arial Black" pitchFamily="34"/>
              </a:rPr>
              <a:t>De nem csak egy sziget van és nem csak japánban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58EE055-603F-7411-72FE-6952182E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76" r="-3" b="14772"/>
          <a:stretch>
            <a:fillRect/>
          </a:stretch>
        </p:blipFill>
        <p:spPr>
          <a:xfrm>
            <a:off x="550861" y="3518720"/>
            <a:ext cx="5255998" cy="2789998"/>
          </a:xfrm>
          <a:prstGeom prst="rect">
            <a:avLst/>
          </a:prstGeom>
          <a:noFill/>
          <a:ln cap="flat">
            <a:noFill/>
          </a:ln>
          <a:effectLst>
            <a:outerShdw dist="101598" dir="5400000" algn="tl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6D2DE-8E30-F0DA-C364-753CB899C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hu-HU">
                <a:latin typeface="Arial Black" pitchFamily="34"/>
              </a:rPr>
              <a:t>„Az internet egy macska”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0B297-B72F-45AF-BC1C-8D9CC3E8AF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6554" y="1690689"/>
            <a:ext cx="10515600" cy="5167310"/>
          </a:xfrm>
        </p:spPr>
        <p:txBody>
          <a:bodyPr/>
          <a:lstStyle/>
          <a:p>
            <a:pPr lvl="0"/>
            <a:r>
              <a:rPr lang="hu-HU">
                <a:latin typeface="Arial Black" pitchFamily="34"/>
              </a:rPr>
              <a:t>Az internet 15%-a macska </a:t>
            </a:r>
          </a:p>
          <a:p>
            <a:pPr lvl="0"/>
            <a:r>
              <a:rPr lang="hu-HU">
                <a:latin typeface="Arial Black" pitchFamily="34"/>
              </a:rPr>
              <a:t>Naponta 90 000+ macskás tartalom</a:t>
            </a:r>
          </a:p>
          <a:p>
            <a:pPr lvl="0"/>
            <a:r>
              <a:rPr lang="hu-HU">
                <a:latin typeface="Arial Black" pitchFamily="34"/>
              </a:rPr>
              <a:t>Olyan sok macskás tartalom, hogy az AI a macskákat azonosította be elsőnek</a:t>
            </a:r>
          </a:p>
          <a:p>
            <a:pPr lvl="0"/>
            <a:r>
              <a:rPr lang="hu-HU">
                <a:latin typeface="Arial Black" pitchFamily="34"/>
              </a:rPr>
              <a:t>De miért?</a:t>
            </a:r>
          </a:p>
          <a:p>
            <a:pPr lvl="1">
              <a:buFont typeface="Wingdings" pitchFamily="2"/>
              <a:buChar char="Ø"/>
            </a:pPr>
            <a:r>
              <a:rPr lang="hu-HU" sz="2800">
                <a:latin typeface="Arial Black" pitchFamily="34"/>
              </a:rPr>
              <a:t> Szórakoztatóak</a:t>
            </a:r>
          </a:p>
          <a:p>
            <a:pPr lvl="1">
              <a:buFont typeface="Wingdings" pitchFamily="2"/>
              <a:buChar char="Ø"/>
            </a:pPr>
            <a:r>
              <a:rPr lang="hu-HU" sz="2800">
                <a:latin typeface="Arial Black" pitchFamily="34"/>
              </a:rPr>
              <a:t> és a baba séma illik rájuk</a:t>
            </a:r>
          </a:p>
          <a:p>
            <a:pPr lvl="0"/>
            <a:r>
              <a:rPr lang="hu-HU">
                <a:latin typeface="Arial Black" pitchFamily="34"/>
              </a:rPr>
              <a:t>De már 1870 ben voltak macskás képek, az internet előtt</a:t>
            </a:r>
          </a:p>
          <a:p>
            <a:pPr lvl="0"/>
            <a:r>
              <a:rPr lang="hu-HU">
                <a:latin typeface="Arial Black" pitchFamily="34"/>
              </a:rPr>
              <a:t>És mivel az internet olyan random, amilyen csak lehet egy macska, ezért egy macska az internet.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21335B-8F14-2826-6481-6D4272B4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50345" y="365129"/>
            <a:ext cx="2705096" cy="44767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D3B737-E34C-D645-DE08-43354A7B31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81014" y="2432139"/>
            <a:ext cx="5210982" cy="3474363"/>
          </a:xfrm>
        </p:spPr>
        <p:txBody>
          <a:bodyPr anchor="t" anchorCtr="0"/>
          <a:lstStyle/>
          <a:p>
            <a:pPr lvl="0" algn="l"/>
            <a:r>
              <a:rPr lang="hu-HU">
                <a:latin typeface="Arial Black" pitchFamily="34"/>
              </a:rPr>
              <a:t>Köszönöm a figyelmet!</a:t>
            </a:r>
          </a:p>
        </p:txBody>
      </p:sp>
      <p:pic>
        <p:nvPicPr>
          <p:cNvPr id="3" name="Picture 2" descr="Ez a következő képét tartalmazza: This is how my cat sleeps">
            <a:extLst>
              <a:ext uri="{FF2B5EF4-FFF2-40B4-BE49-F238E27FC236}">
                <a16:creationId xmlns:a16="http://schemas.microsoft.com/office/drawing/2014/main" id="{B570D1C6-0BE4-0718-3D4C-91D70D3B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6" y="1101120"/>
            <a:ext cx="6268321" cy="4701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17414">
            <a:extLst>
              <a:ext uri="{FF2B5EF4-FFF2-40B4-BE49-F238E27FC236}">
                <a16:creationId xmlns:a16="http://schemas.microsoft.com/office/drawing/2014/main" id="{D9826279-7A5F-43E6-146E-8DC6EFDAD844}"/>
              </a:ext>
            </a:extLst>
          </p:cNvPr>
          <p:cNvCxnSpPr>
            <a:cxnSpLocks noMove="1" noResize="1"/>
          </p:cNvCxnSpPr>
          <p:nvPr/>
        </p:nvCxnSpPr>
        <p:spPr>
          <a:xfrm>
            <a:off x="7852089" y="871148"/>
            <a:ext cx="736943" cy="0"/>
          </a:xfrm>
          <a:prstGeom prst="straightConnector1">
            <a:avLst/>
          </a:prstGeom>
          <a:noFill/>
          <a:ln w="57150" cap="flat">
            <a:solidFill>
              <a:srgbClr val="0F9ED5"/>
            </a:solidFill>
            <a:prstDash val="solid"/>
            <a:miter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296">
            <a:extLst>
              <a:ext uri="{FF2B5EF4-FFF2-40B4-BE49-F238E27FC236}">
                <a16:creationId xmlns:a16="http://schemas.microsoft.com/office/drawing/2014/main" id="{65884A92-AF3E-6741-8CF7-199099E64C7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5665B08-0629-7C2B-310B-D526722764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095" y="1113364"/>
            <a:ext cx="4485863" cy="1088136"/>
          </a:xfrm>
        </p:spPr>
        <p:txBody>
          <a:bodyPr anchor="b"/>
          <a:lstStyle/>
          <a:p>
            <a:pPr lvl="0"/>
            <a:r>
              <a:rPr lang="hu-HU" sz="3600">
                <a:latin typeface="Arial Black" pitchFamily="34"/>
              </a:rPr>
              <a:t>Milyen is egy cica?</a:t>
            </a:r>
          </a:p>
        </p:txBody>
      </p:sp>
      <p:sp>
        <p:nvSpPr>
          <p:cNvPr id="4" name="Rectangle 12298">
            <a:extLst>
              <a:ext uri="{FF2B5EF4-FFF2-40B4-BE49-F238E27FC236}">
                <a16:creationId xmlns:a16="http://schemas.microsoft.com/office/drawing/2014/main" id="{5AA0C82F-BFFD-953C-F7EF-CFE4E204DBF4}"/>
              </a:ext>
            </a:extLst>
          </p:cNvPr>
          <p:cNvSpPr>
            <a:spLocks noMove="1" noResize="1"/>
          </p:cNvSpPr>
          <p:nvPr/>
        </p:nvSpPr>
        <p:spPr>
          <a:xfrm rot="5400013">
            <a:off x="649224" y="387943"/>
            <a:ext cx="73152" cy="548640"/>
          </a:xfrm>
          <a:prstGeom prst="rect">
            <a:avLst/>
          </a:prstGeom>
          <a:solidFill>
            <a:srgbClr val="E9713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2300">
            <a:extLst>
              <a:ext uri="{FF2B5EF4-FFF2-40B4-BE49-F238E27FC236}">
                <a16:creationId xmlns:a16="http://schemas.microsoft.com/office/drawing/2014/main" id="{175B1CD0-6A17-8452-5131-23744262116A}"/>
              </a:ext>
            </a:extLst>
          </p:cNvPr>
          <p:cNvSpPr>
            <a:spLocks noMove="1" noResize="1"/>
          </p:cNvSpPr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A318D59B-1D0C-D4E3-301D-1497CF02E2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388787"/>
            <a:ext cx="5308055" cy="3670995"/>
          </a:xfrm>
        </p:spPr>
        <p:txBody>
          <a:bodyPr>
            <a:noAutofit/>
          </a:bodyPr>
          <a:lstStyle/>
          <a:p>
            <a:pPr lvl="0"/>
            <a:r>
              <a:rPr lang="hu-HU" sz="2500">
                <a:latin typeface="Arial Black" pitchFamily="34"/>
              </a:rPr>
              <a:t>A macska ügyes ragadozó, több mint 1000 állatfaj a  zsákmányának tudható be</a:t>
            </a:r>
          </a:p>
          <a:p>
            <a:pPr lvl="0"/>
            <a:r>
              <a:rPr lang="hu-HU" sz="2500">
                <a:latin typeface="Arial Black" pitchFamily="34"/>
              </a:rPr>
              <a:t>Testbeszéddel és hangjelzésekkel kommunikálnak.</a:t>
            </a:r>
          </a:p>
          <a:p>
            <a:pPr lvl="0"/>
            <a:r>
              <a:rPr lang="hu-HU" sz="2500">
                <a:latin typeface="Arial Black" pitchFamily="34"/>
              </a:rPr>
              <a:t>Szabadon is könnyedén él, ha elszökne, elveszne. Azonban tilos önszántunkból kirakni egy macskát</a:t>
            </a:r>
          </a:p>
          <a:p>
            <a:pPr lvl="0"/>
            <a:endParaRPr lang="hu-HU" sz="2500">
              <a:latin typeface="Arial Black" pitchFamily="34"/>
            </a:endParaRPr>
          </a:p>
        </p:txBody>
      </p:sp>
      <p:pic>
        <p:nvPicPr>
          <p:cNvPr id="7" name="Picture 4" descr="Ez a következő képét tartalmazza: PS: pqxv tbfoa">
            <a:extLst>
              <a:ext uri="{FF2B5EF4-FFF2-40B4-BE49-F238E27FC236}">
                <a16:creationId xmlns:a16="http://schemas.microsoft.com/office/drawing/2014/main" id="{9DB4FA8C-1BB2-2ED9-F5C1-E4701245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6" r="-1" b="22977"/>
          <a:stretch>
            <a:fillRect/>
          </a:stretch>
        </p:blipFill>
        <p:spPr>
          <a:xfrm>
            <a:off x="5308051" y="0"/>
            <a:ext cx="6883950" cy="6857990"/>
          </a:xfrm>
          <a:prstGeom prst="rect">
            <a:avLst/>
          </a:prstGeom>
          <a:noFill/>
          <a:ln cap="flat">
            <a:noFill/>
          </a:ln>
          <a:effectLst>
            <a:outerShdw dist="38103" dir="10800000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270">
            <a:extLst>
              <a:ext uri="{FF2B5EF4-FFF2-40B4-BE49-F238E27FC236}">
                <a16:creationId xmlns:a16="http://schemas.microsoft.com/office/drawing/2014/main" id="{C114299C-89EB-7FB7-5422-6BDDA233724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Freeform: Shape 11272">
            <a:extLst>
              <a:ext uri="{FF2B5EF4-FFF2-40B4-BE49-F238E27FC236}">
                <a16:creationId xmlns:a16="http://schemas.microsoft.com/office/drawing/2014/main" id="{A728E96D-A152-45A6-861B-307BFBDD67A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959047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59047"/>
              <a:gd name="f7" fmla="val 6858000"/>
              <a:gd name="f8" fmla="val 4110127"/>
              <a:gd name="f9" fmla="val 4179024"/>
              <a:gd name="f10" fmla="val 123368"/>
              <a:gd name="f11" fmla="val 4668929"/>
              <a:gd name="f12" fmla="val 1045156"/>
              <a:gd name="f13" fmla="val 2189404"/>
              <a:gd name="f14" fmla="val 3429000"/>
              <a:gd name="f15" fmla="val 4668597"/>
              <a:gd name="f16" fmla="val 5812845"/>
              <a:gd name="f17" fmla="val 6734633"/>
              <a:gd name="f18" fmla="+- 0 0 -90"/>
              <a:gd name="f19" fmla="*/ f3 1 4959047"/>
              <a:gd name="f20" fmla="*/ f4 1 6858000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4959047"/>
              <a:gd name="f29" fmla="*/ f25 1 6858000"/>
              <a:gd name="f30" fmla="*/ 0 f26 1"/>
              <a:gd name="f31" fmla="*/ 0 f25 1"/>
              <a:gd name="f32" fmla="*/ 4110127 f26 1"/>
              <a:gd name="f33" fmla="*/ 4179024 f26 1"/>
              <a:gd name="f34" fmla="*/ 123368 f25 1"/>
              <a:gd name="f35" fmla="*/ 4959047 f26 1"/>
              <a:gd name="f36" fmla="*/ 3429000 f25 1"/>
              <a:gd name="f37" fmla="*/ 6734633 f25 1"/>
              <a:gd name="f38" fmla="*/ 6858000 f25 1"/>
              <a:gd name="f39" fmla="+- f27 0 f1"/>
              <a:gd name="f40" fmla="*/ f30 1 4959047"/>
              <a:gd name="f41" fmla="*/ f31 1 6858000"/>
              <a:gd name="f42" fmla="*/ f32 1 4959047"/>
              <a:gd name="f43" fmla="*/ f33 1 4959047"/>
              <a:gd name="f44" fmla="*/ f34 1 6858000"/>
              <a:gd name="f45" fmla="*/ f35 1 4959047"/>
              <a:gd name="f46" fmla="*/ f36 1 6858000"/>
              <a:gd name="f47" fmla="*/ f37 1 6858000"/>
              <a:gd name="f48" fmla="*/ f38 1 6858000"/>
              <a:gd name="f49" fmla="*/ f21 1 f28"/>
              <a:gd name="f50" fmla="*/ f22 1 f28"/>
              <a:gd name="f51" fmla="*/ f21 1 f29"/>
              <a:gd name="f52" fmla="*/ f23 1 f29"/>
              <a:gd name="f53" fmla="*/ f40 1 f28"/>
              <a:gd name="f54" fmla="*/ f41 1 f29"/>
              <a:gd name="f55" fmla="*/ f42 1 f28"/>
              <a:gd name="f56" fmla="*/ f43 1 f28"/>
              <a:gd name="f57" fmla="*/ f44 1 f29"/>
              <a:gd name="f58" fmla="*/ f45 1 f28"/>
              <a:gd name="f59" fmla="*/ f46 1 f29"/>
              <a:gd name="f60" fmla="*/ f47 1 f29"/>
              <a:gd name="f61" fmla="*/ f48 1 f29"/>
              <a:gd name="f62" fmla="*/ f49 f19 1"/>
              <a:gd name="f63" fmla="*/ f50 f19 1"/>
              <a:gd name="f64" fmla="*/ f52 f20 1"/>
              <a:gd name="f65" fmla="*/ f51 f20 1"/>
              <a:gd name="f66" fmla="*/ f53 f19 1"/>
              <a:gd name="f67" fmla="*/ f54 f20 1"/>
              <a:gd name="f68" fmla="*/ f55 f19 1"/>
              <a:gd name="f69" fmla="*/ f56 f19 1"/>
              <a:gd name="f70" fmla="*/ f57 f20 1"/>
              <a:gd name="f71" fmla="*/ f58 f19 1"/>
              <a:gd name="f72" fmla="*/ f59 f20 1"/>
              <a:gd name="f73" fmla="*/ f60 f20 1"/>
              <a:gd name="f74" fmla="*/ f61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6" y="f67"/>
              </a:cxn>
              <a:cxn ang="f39">
                <a:pos x="f68" y="f67"/>
              </a:cxn>
              <a:cxn ang="f39">
                <a:pos x="f69" y="f70"/>
              </a:cxn>
              <a:cxn ang="f39">
                <a:pos x="f71" y="f72"/>
              </a:cxn>
              <a:cxn ang="f39">
                <a:pos x="f69" y="f73"/>
              </a:cxn>
              <a:cxn ang="f39">
                <a:pos x="f68" y="f74"/>
              </a:cxn>
              <a:cxn ang="f39">
                <a:pos x="f66" y="f74"/>
              </a:cxn>
            </a:cxnLst>
            <a:rect l="f62" t="f65" r="f63" b="f64"/>
            <a:pathLst>
              <a:path w="4959047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000000"/>
          </a:solidFill>
          <a:ln w="9528" cap="flat">
            <a:solidFill>
              <a:srgbClr val="E6E6E6"/>
            </a:solidFill>
            <a:prstDash val="solid"/>
            <a:miter/>
          </a:ln>
          <a:effectLst>
            <a:outerShdw dist="38103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Freeform: Shape 11274">
            <a:extLst>
              <a:ext uri="{FF2B5EF4-FFF2-40B4-BE49-F238E27FC236}">
                <a16:creationId xmlns:a16="http://schemas.microsoft.com/office/drawing/2014/main" id="{5A760232-C6CB-3EFC-F8C2-A38F2D8AE12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94888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8887"/>
              <a:gd name="f7" fmla="val 6858000"/>
              <a:gd name="f8" fmla="val 4099967"/>
              <a:gd name="f9" fmla="val 4168864"/>
              <a:gd name="f10" fmla="val 123368"/>
              <a:gd name="f11" fmla="val 4658769"/>
              <a:gd name="f12" fmla="val 1045156"/>
              <a:gd name="f13" fmla="val 2189404"/>
              <a:gd name="f14" fmla="val 3429000"/>
              <a:gd name="f15" fmla="val 4668597"/>
              <a:gd name="f16" fmla="val 5812845"/>
              <a:gd name="f17" fmla="val 6734633"/>
              <a:gd name="f18" fmla="+- 0 0 -90"/>
              <a:gd name="f19" fmla="*/ f3 1 4948887"/>
              <a:gd name="f20" fmla="*/ f4 1 6858000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4948887"/>
              <a:gd name="f29" fmla="*/ f25 1 6858000"/>
              <a:gd name="f30" fmla="*/ 0 f26 1"/>
              <a:gd name="f31" fmla="*/ 0 f25 1"/>
              <a:gd name="f32" fmla="*/ 4099967 f26 1"/>
              <a:gd name="f33" fmla="*/ 4168864 f26 1"/>
              <a:gd name="f34" fmla="*/ 123368 f25 1"/>
              <a:gd name="f35" fmla="*/ 4948887 f26 1"/>
              <a:gd name="f36" fmla="*/ 3429000 f25 1"/>
              <a:gd name="f37" fmla="*/ 6734633 f25 1"/>
              <a:gd name="f38" fmla="*/ 6858000 f25 1"/>
              <a:gd name="f39" fmla="+- f27 0 f1"/>
              <a:gd name="f40" fmla="*/ f30 1 4948887"/>
              <a:gd name="f41" fmla="*/ f31 1 6858000"/>
              <a:gd name="f42" fmla="*/ f32 1 4948887"/>
              <a:gd name="f43" fmla="*/ f33 1 4948887"/>
              <a:gd name="f44" fmla="*/ f34 1 6858000"/>
              <a:gd name="f45" fmla="*/ f35 1 4948887"/>
              <a:gd name="f46" fmla="*/ f36 1 6858000"/>
              <a:gd name="f47" fmla="*/ f37 1 6858000"/>
              <a:gd name="f48" fmla="*/ f38 1 6858000"/>
              <a:gd name="f49" fmla="*/ f21 1 f28"/>
              <a:gd name="f50" fmla="*/ f22 1 f28"/>
              <a:gd name="f51" fmla="*/ f21 1 f29"/>
              <a:gd name="f52" fmla="*/ f23 1 f29"/>
              <a:gd name="f53" fmla="*/ f40 1 f28"/>
              <a:gd name="f54" fmla="*/ f41 1 f29"/>
              <a:gd name="f55" fmla="*/ f42 1 f28"/>
              <a:gd name="f56" fmla="*/ f43 1 f28"/>
              <a:gd name="f57" fmla="*/ f44 1 f29"/>
              <a:gd name="f58" fmla="*/ f45 1 f28"/>
              <a:gd name="f59" fmla="*/ f46 1 f29"/>
              <a:gd name="f60" fmla="*/ f47 1 f29"/>
              <a:gd name="f61" fmla="*/ f48 1 f29"/>
              <a:gd name="f62" fmla="*/ f49 f19 1"/>
              <a:gd name="f63" fmla="*/ f50 f19 1"/>
              <a:gd name="f64" fmla="*/ f52 f20 1"/>
              <a:gd name="f65" fmla="*/ f51 f20 1"/>
              <a:gd name="f66" fmla="*/ f53 f19 1"/>
              <a:gd name="f67" fmla="*/ f54 f20 1"/>
              <a:gd name="f68" fmla="*/ f55 f19 1"/>
              <a:gd name="f69" fmla="*/ f56 f19 1"/>
              <a:gd name="f70" fmla="*/ f57 f20 1"/>
              <a:gd name="f71" fmla="*/ f58 f19 1"/>
              <a:gd name="f72" fmla="*/ f59 f20 1"/>
              <a:gd name="f73" fmla="*/ f60 f20 1"/>
              <a:gd name="f74" fmla="*/ f61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6" y="f67"/>
              </a:cxn>
              <a:cxn ang="f39">
                <a:pos x="f68" y="f67"/>
              </a:cxn>
              <a:cxn ang="f39">
                <a:pos x="f69" y="f70"/>
              </a:cxn>
              <a:cxn ang="f39">
                <a:pos x="f71" y="f72"/>
              </a:cxn>
              <a:cxn ang="f39">
                <a:pos x="f69" y="f73"/>
              </a:cxn>
              <a:cxn ang="f39">
                <a:pos x="f68" y="f74"/>
              </a:cxn>
              <a:cxn ang="f39">
                <a:pos x="f66" y="f74"/>
              </a:cxn>
            </a:cxnLst>
            <a:rect l="f62" t="f65" r="f63" b="f64"/>
            <a:pathLst>
              <a:path w="4948887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EF94BDF-9898-D525-E702-20DFC2EBF0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984" y="1122361"/>
            <a:ext cx="4023360" cy="3204130"/>
          </a:xfrm>
        </p:spPr>
        <p:txBody>
          <a:bodyPr anchor="b"/>
          <a:lstStyle/>
          <a:p>
            <a:pPr lvl="0"/>
            <a:r>
              <a:rPr lang="en-US" sz="4800"/>
              <a:t>Test felépítésük röviden</a:t>
            </a:r>
          </a:p>
        </p:txBody>
      </p:sp>
      <p:sp>
        <p:nvSpPr>
          <p:cNvPr id="6" name="Rectangle 11276">
            <a:extLst>
              <a:ext uri="{FF2B5EF4-FFF2-40B4-BE49-F238E27FC236}">
                <a16:creationId xmlns:a16="http://schemas.microsoft.com/office/drawing/2014/main" id="{5F013EB6-BF9F-0783-8169-762E6DD91FE1}"/>
              </a:ext>
            </a:extLst>
          </p:cNvPr>
          <p:cNvSpPr>
            <a:spLocks noMove="1" noResize="1"/>
          </p:cNvSpPr>
          <p:nvPr/>
        </p:nvSpPr>
        <p:spPr>
          <a:xfrm rot="5400013">
            <a:off x="759921" y="346795"/>
            <a:ext cx="146304" cy="704088"/>
          </a:xfrm>
          <a:prstGeom prst="rect">
            <a:avLst/>
          </a:prstGeom>
          <a:solidFill>
            <a:srgbClr val="E9713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1278">
            <a:extLst>
              <a:ext uri="{FF2B5EF4-FFF2-40B4-BE49-F238E27FC236}">
                <a16:creationId xmlns:a16="http://schemas.microsoft.com/office/drawing/2014/main" id="{FF9A8875-EC88-9942-B417-E0DE5C2497F1}"/>
              </a:ext>
            </a:extLst>
          </p:cNvPr>
          <p:cNvSpPr>
            <a:spLocks noMove="1" noResize="1"/>
          </p:cNvSpPr>
          <p:nvPr/>
        </p:nvSpPr>
        <p:spPr>
          <a:xfrm>
            <a:off x="481029" y="4546918"/>
            <a:ext cx="4023360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Ez a következő képét tartalmazza: ">
            <a:extLst>
              <a:ext uri="{FF2B5EF4-FFF2-40B4-BE49-F238E27FC236}">
                <a16:creationId xmlns:a16="http://schemas.microsoft.com/office/drawing/2014/main" id="{316D445B-4468-953B-D354-C91E467F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25" y="625687"/>
            <a:ext cx="5047295" cy="54553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48">
            <a:extLst>
              <a:ext uri="{FF2B5EF4-FFF2-40B4-BE49-F238E27FC236}">
                <a16:creationId xmlns:a16="http://schemas.microsoft.com/office/drawing/2014/main" id="{829C379C-5079-AF04-AC49-C05B7EC0A46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79B2AF8E-E303-699C-AD9F-7925E46D7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7939" y="339132"/>
            <a:ext cx="8960196" cy="989408"/>
          </a:xfrm>
        </p:spPr>
        <p:txBody>
          <a:bodyPr/>
          <a:lstStyle/>
          <a:p>
            <a:pPr lvl="0"/>
            <a:r>
              <a:rPr lang="en-US" sz="4300">
                <a:latin typeface="Arial Black" pitchFamily="34"/>
              </a:rPr>
              <a:t>Kb 20-30 cm magas és 40-50 cm hosszú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C2D2F1-E8E5-8DFB-6287-6F26B54D9DE2}"/>
              </a:ext>
            </a:extLst>
          </p:cNvPr>
          <p:cNvSpPr/>
          <p:nvPr/>
        </p:nvSpPr>
        <p:spPr>
          <a:xfrm>
            <a:off x="7622484" y="1328531"/>
            <a:ext cx="3914390" cy="7498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0233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</a:rPr>
              <a:t>vagy nagyobb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Arial Black" pitchFamily="34"/>
            </a:endParaRPr>
          </a:p>
        </p:txBody>
      </p:sp>
      <p:sp>
        <p:nvSpPr>
          <p:cNvPr id="5" name="Tartalom helye 5">
            <a:extLst>
              <a:ext uri="{FF2B5EF4-FFF2-40B4-BE49-F238E27FC236}">
                <a16:creationId xmlns:a16="http://schemas.microsoft.com/office/drawing/2014/main" id="{00436069-BD09-C712-3EBF-030B2EAD3FED}"/>
              </a:ext>
            </a:extLst>
          </p:cNvPr>
          <p:cNvSpPr/>
          <p:nvPr/>
        </p:nvSpPr>
        <p:spPr>
          <a:xfrm>
            <a:off x="1562663" y="1667664"/>
            <a:ext cx="3914390" cy="4409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0233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</a:rPr>
              <a:t>De néha kisebb,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Arial Black" pitchFamily="34"/>
            </a:endParaRPr>
          </a:p>
        </p:txBody>
      </p:sp>
      <p:pic>
        <p:nvPicPr>
          <p:cNvPr id="6" name="Picture 2" descr="Ez a következő képét tartalmazza: 49 Fun Randoms For Your Weekly Enjoyment">
            <a:extLst>
              <a:ext uri="{FF2B5EF4-FFF2-40B4-BE49-F238E27FC236}">
                <a16:creationId xmlns:a16="http://schemas.microsoft.com/office/drawing/2014/main" id="{3498810C-2CF2-AD72-E7C6-94C2A7841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07009" y="1864516"/>
            <a:ext cx="3543309" cy="46543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C38488B-CD52-99DF-1A47-40E9886A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2969" y="2108578"/>
            <a:ext cx="3543309" cy="44102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B097B-99E1-0E1B-7924-C8501FE148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139" y="279248"/>
            <a:ext cx="5527429" cy="1058436"/>
          </a:xfrm>
        </p:spPr>
        <p:txBody>
          <a:bodyPr/>
          <a:lstStyle/>
          <a:p>
            <a:pPr lvl="0"/>
            <a:r>
              <a:rPr lang="hu-HU" sz="3600">
                <a:latin typeface="Arial Black" pitchFamily="34"/>
              </a:rPr>
              <a:t>A </a:t>
            </a:r>
            <a:r>
              <a:rPr lang="hu-HU">
                <a:latin typeface="Arial Black" pitchFamily="34"/>
              </a:rPr>
              <a:t>szűrük</a:t>
            </a:r>
            <a:r>
              <a:rPr lang="hu-HU" sz="3600">
                <a:latin typeface="Arial Black" pitchFamily="34"/>
              </a:rPr>
              <a:t> is változó: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244EE2-9A1B-E80D-3E13-CB7A12382E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3329357" cy="495540"/>
          </a:xfrm>
        </p:spPr>
        <p:txBody>
          <a:bodyPr/>
          <a:lstStyle/>
          <a:p>
            <a:pPr marL="0" lvl="0" indent="0">
              <a:buNone/>
            </a:pPr>
            <a:r>
              <a:rPr lang="hu-HU" sz="2600">
                <a:latin typeface="Arial Black" pitchFamily="34"/>
              </a:rPr>
              <a:t>Van rövid szőrű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05447E4-3928-77DE-9ABE-52984DB7F3F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86401" y="999137"/>
            <a:ext cx="3652470" cy="1074255"/>
          </a:xfrm>
        </p:spPr>
        <p:txBody>
          <a:bodyPr/>
          <a:lstStyle/>
          <a:p>
            <a:pPr marL="0" lvl="0" indent="0">
              <a:buNone/>
            </a:pPr>
            <a:r>
              <a:rPr lang="hu-HU" sz="2600">
                <a:latin typeface="Arial Black" pitchFamily="34"/>
              </a:rPr>
              <a:t>De van amelyiknek nincs is</a:t>
            </a:r>
          </a:p>
        </p:txBody>
      </p:sp>
      <p:pic>
        <p:nvPicPr>
          <p:cNvPr id="5" name="Picture 2" descr="Ez a következő képét tartalmazza: ">
            <a:extLst>
              <a:ext uri="{FF2B5EF4-FFF2-40B4-BE49-F238E27FC236}">
                <a16:creationId xmlns:a16="http://schemas.microsoft.com/office/drawing/2014/main" id="{5773F06E-CA27-8B0B-1C41-445BF7A6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9437" y="2073392"/>
            <a:ext cx="3126406" cy="41597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BFE2DBE-6094-671C-641C-A8CC0613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72050" y="2498387"/>
            <a:ext cx="2247896" cy="39979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zövegdoboz 4">
            <a:extLst>
              <a:ext uri="{FF2B5EF4-FFF2-40B4-BE49-F238E27FC236}">
                <a16:creationId xmlns:a16="http://schemas.microsoft.com/office/drawing/2014/main" id="{FDD1BB93-6DE6-1589-2C4D-2E7682423ED7}"/>
              </a:ext>
            </a:extLst>
          </p:cNvPr>
          <p:cNvSpPr txBox="1"/>
          <p:nvPr/>
        </p:nvSpPr>
        <p:spPr>
          <a:xfrm>
            <a:off x="4608274" y="1406548"/>
            <a:ext cx="332935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</a:rPr>
              <a:t>Van amelyiknek hosszú a szőre</a:t>
            </a:r>
          </a:p>
        </p:txBody>
      </p:sp>
      <p:pic>
        <p:nvPicPr>
          <p:cNvPr id="8" name="Picture 6" descr="Ingyenes háttérképek : cica, ázsiai, szőrme, kiscicák, pofaszakáll, orosz kék, Fekete macska ...">
            <a:extLst>
              <a:ext uri="{FF2B5EF4-FFF2-40B4-BE49-F238E27FC236}">
                <a16:creationId xmlns:a16="http://schemas.microsoft.com/office/drawing/2014/main" id="{F879419C-8991-373C-5BD9-9E82135937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139" y="2612047"/>
            <a:ext cx="3905466" cy="2715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2D7755-E75D-F4C5-6F39-D3205BDE2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0889" y="5282689"/>
            <a:ext cx="5605930" cy="902723"/>
          </a:xfrm>
        </p:spPr>
        <p:txBody>
          <a:bodyPr anchor="b"/>
          <a:lstStyle/>
          <a:p>
            <a:pPr lvl="0"/>
            <a:r>
              <a:rPr lang="en-US" sz="4000">
                <a:latin typeface="Arial Black" pitchFamily="34"/>
              </a:rPr>
              <a:t>Mintázatuk is más</a:t>
            </a:r>
          </a:p>
        </p:txBody>
      </p:sp>
      <p:pic>
        <p:nvPicPr>
          <p:cNvPr id="3" name="Picture 4" descr="Ez a következő képét tartalmazza: Cats with Totally Cool Markings">
            <a:extLst>
              <a:ext uri="{FF2B5EF4-FFF2-40B4-BE49-F238E27FC236}">
                <a16:creationId xmlns:a16="http://schemas.microsoft.com/office/drawing/2014/main" id="{BC76915B-D75E-09F9-0A7E-37AF1924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50" r="3" b="9378"/>
          <a:stretch>
            <a:fillRect/>
          </a:stretch>
        </p:blipFill>
        <p:spPr>
          <a:xfrm>
            <a:off x="18" y="1488149"/>
            <a:ext cx="3742611" cy="3067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Ez a következő képét tartalmazza: ">
            <a:extLst>
              <a:ext uri="{FF2B5EF4-FFF2-40B4-BE49-F238E27FC236}">
                <a16:creationId xmlns:a16="http://schemas.microsoft.com/office/drawing/2014/main" id="{12C6EF73-2937-3D6D-847B-1AC3FDF1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22" r="-3" b="14876"/>
          <a:stretch>
            <a:fillRect/>
          </a:stretch>
        </p:blipFill>
        <p:spPr>
          <a:xfrm>
            <a:off x="1479508" y="3609795"/>
            <a:ext cx="2263112" cy="32482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8D22B15-A480-3A22-FF2B-3620C627FE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07" r="14" b="-3"/>
          <a:stretch>
            <a:fillRect/>
          </a:stretch>
        </p:blipFill>
        <p:spPr>
          <a:xfrm>
            <a:off x="3808119" y="9"/>
            <a:ext cx="3396191" cy="45561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2" descr="Ez a következő képét tartalmazza: 50 Awesome Animal Photos That Were Too Important Not To Share (New Pics)">
            <a:extLst>
              <a:ext uri="{FF2B5EF4-FFF2-40B4-BE49-F238E27FC236}">
                <a16:creationId xmlns:a16="http://schemas.microsoft.com/office/drawing/2014/main" id="{F2731B5E-733A-E550-3088-A246AF6780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484" r="2" b="24060"/>
          <a:stretch>
            <a:fillRect/>
          </a:stretch>
        </p:blipFill>
        <p:spPr>
          <a:xfrm>
            <a:off x="6155704" y="1488149"/>
            <a:ext cx="6036292" cy="30567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 descr="Ez a következő képét tartalmazza: ">
            <a:extLst>
              <a:ext uri="{FF2B5EF4-FFF2-40B4-BE49-F238E27FC236}">
                <a16:creationId xmlns:a16="http://schemas.microsoft.com/office/drawing/2014/main" id="{D76CEF38-F44F-B1AB-D8F5-5495A73018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08119" y="4610103"/>
            <a:ext cx="2247896" cy="22478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18">
            <a:extLst>
              <a:ext uri="{FF2B5EF4-FFF2-40B4-BE49-F238E27FC236}">
                <a16:creationId xmlns:a16="http://schemas.microsoft.com/office/drawing/2014/main" id="{6165CF87-D6AA-E209-1F3C-B0119B051C0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0B6EACE-41B2-4DBB-6D7D-253E28850E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9616" y="2708032"/>
            <a:ext cx="4237896" cy="1441935"/>
          </a:xfrm>
        </p:spPr>
        <p:txBody>
          <a:bodyPr anchorCtr="0"/>
          <a:lstStyle/>
          <a:p>
            <a:pPr lvl="0" algn="l"/>
            <a:r>
              <a:rPr lang="hu-HU" sz="4000">
                <a:latin typeface="Arial Black" pitchFamily="34"/>
              </a:rPr>
              <a:t>Cica történelem</a:t>
            </a:r>
          </a:p>
        </p:txBody>
      </p:sp>
      <p:pic>
        <p:nvPicPr>
          <p:cNvPr id="4" name="Picture 2" descr="Ez a következő képét tartalmazza: ">
            <a:extLst>
              <a:ext uri="{FF2B5EF4-FFF2-40B4-BE49-F238E27FC236}">
                <a16:creationId xmlns:a16="http://schemas.microsoft.com/office/drawing/2014/main" id="{78EAC574-D993-E9C9-22A1-15D1B2BC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598"/>
          <a:stretch>
            <a:fillRect/>
          </a:stretch>
        </p:blipFill>
        <p:spPr>
          <a:xfrm>
            <a:off x="5009503" y="9"/>
            <a:ext cx="7182493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6C6577-D663-E151-1A79-69E5A00E7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23" y="-162726"/>
            <a:ext cx="5604714" cy="1762469"/>
          </a:xfrm>
        </p:spPr>
        <p:txBody>
          <a:bodyPr/>
          <a:lstStyle/>
          <a:p>
            <a:pPr lvl="0"/>
            <a:r>
              <a:rPr lang="hu-HU" sz="6000">
                <a:latin typeface="Arial Black" pitchFamily="34"/>
                <a:ea typeface="ADLaM Display" pitchFamily="2"/>
                <a:cs typeface="ADLaM Display" pitchFamily="2"/>
              </a:rPr>
              <a:t>Első feltárás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86F34-B198-25CB-9ACF-6CEF138943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8169" y="1354765"/>
            <a:ext cx="3923790" cy="4649797"/>
          </a:xfrm>
        </p:spPr>
        <p:txBody>
          <a:bodyPr/>
          <a:lstStyle/>
          <a:p>
            <a:pPr lvl="0"/>
            <a:r>
              <a:rPr lang="hu-HU" sz="3600">
                <a:latin typeface="Arial Black" pitchFamily="34"/>
                <a:cs typeface="Aharoni" pitchFamily="2"/>
              </a:rPr>
              <a:t>2004-ben Jean-Denis Vigne és kollégái feltártak egy leletet</a:t>
            </a:r>
          </a:p>
        </p:txBody>
      </p:sp>
      <p:pic>
        <p:nvPicPr>
          <p:cNvPr id="4" name="Kép 5" descr="A képen személy, ruházat, ember, álló látható&#10;&#10;Automatikusan generált leírás">
            <a:extLst>
              <a:ext uri="{FF2B5EF4-FFF2-40B4-BE49-F238E27FC236}">
                <a16:creationId xmlns:a16="http://schemas.microsoft.com/office/drawing/2014/main" id="{E0CD810A-BBD4-0E0F-3745-A51A59965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/>
          <a:stretch/>
        </p:blipFill>
        <p:spPr>
          <a:xfrm>
            <a:off x="5334000" y="0"/>
            <a:ext cx="68579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7">
            <a:extLst>
              <a:ext uri="{FF2B5EF4-FFF2-40B4-BE49-F238E27FC236}">
                <a16:creationId xmlns:a16="http://schemas.microsoft.com/office/drawing/2014/main" id="{66301FA0-F8B3-6D4B-BA3D-5DC7E7E38BE0}"/>
              </a:ext>
            </a:extLst>
          </p:cNvPr>
          <p:cNvSpPr txBox="1"/>
          <p:nvPr/>
        </p:nvSpPr>
        <p:spPr>
          <a:xfrm>
            <a:off x="9225884" y="6304001"/>
            <a:ext cx="309032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</a:rPr>
              <a:t>Jean-Denis Vigen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4">
            <a:extLst>
              <a:ext uri="{FF2B5EF4-FFF2-40B4-BE49-F238E27FC236}">
                <a16:creationId xmlns:a16="http://schemas.microsoft.com/office/drawing/2014/main" id="{EBC8BFFF-F51A-2BA5-AC80-7BAD010364B1}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Picture 2" descr="Macskaistenek">
            <a:extLst>
              <a:ext uri="{FF2B5EF4-FFF2-40B4-BE49-F238E27FC236}">
                <a16:creationId xmlns:a16="http://schemas.microsoft.com/office/drawing/2014/main" id="{6CF11F1D-BF4A-3375-ED94-B3B64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6" r="3046"/>
          <a:stretch/>
        </p:blipFill>
        <p:spPr>
          <a:xfrm>
            <a:off x="4182088" y="10"/>
            <a:ext cx="8009911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056">
            <a:extLst>
              <a:ext uri="{FF2B5EF4-FFF2-40B4-BE49-F238E27FC236}">
                <a16:creationId xmlns:a16="http://schemas.microsoft.com/office/drawing/2014/main" id="{C14DDBEE-87AE-1E96-DC20-2EFA86F4CC4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390263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8000"/>
                </a:srgbClr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7E5E19BC-B942-1A1E-FFAF-BA3BFDDF10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9898" y="323560"/>
            <a:ext cx="3822191" cy="6189783"/>
          </a:xfrm>
        </p:spPr>
        <p:txBody>
          <a:bodyPr/>
          <a:lstStyle/>
          <a:p>
            <a:pPr lvl="0"/>
            <a:r>
              <a:rPr lang="hu-HU" dirty="0">
                <a:latin typeface="Arial Black" pitchFamily="34"/>
              </a:rPr>
              <a:t>I.e. 6000-ben szobrokat találtak</a:t>
            </a:r>
          </a:p>
          <a:p>
            <a:pPr lvl="0"/>
            <a:r>
              <a:rPr lang="hu-HU" dirty="0">
                <a:latin typeface="Arial Black" pitchFamily="34"/>
              </a:rPr>
              <a:t>Hamarabb szegődtek mellénk, mint a kutyák</a:t>
            </a:r>
          </a:p>
          <a:p>
            <a:pPr lvl="0"/>
            <a:r>
              <a:rPr lang="hu-HU" dirty="0">
                <a:latin typeface="Arial Black" pitchFamily="34"/>
              </a:rPr>
              <a:t>Feljegyzések i.e. 2000-ből; a „</a:t>
            </a:r>
            <a:r>
              <a:rPr lang="hu-HU" dirty="0" err="1">
                <a:latin typeface="Arial Black" pitchFamily="34"/>
              </a:rPr>
              <a:t>miú</a:t>
            </a:r>
            <a:r>
              <a:rPr lang="hu-HU" dirty="0">
                <a:latin typeface="Arial Black" pitchFamily="34"/>
              </a:rPr>
              <a:t>” és „</a:t>
            </a:r>
            <a:r>
              <a:rPr lang="hu-HU" dirty="0" err="1">
                <a:latin typeface="Arial Black" pitchFamily="34"/>
              </a:rPr>
              <a:t>mií</a:t>
            </a:r>
            <a:r>
              <a:rPr lang="hu-HU" dirty="0">
                <a:latin typeface="Arial Black" pitchFamily="34"/>
              </a:rPr>
              <a:t>” (avagy „</a:t>
            </a:r>
            <a:r>
              <a:rPr lang="hu-HU" dirty="0" err="1">
                <a:latin typeface="Arial Black" pitchFamily="34"/>
              </a:rPr>
              <a:t>imiú</a:t>
            </a:r>
            <a:r>
              <a:rPr lang="hu-HU" dirty="0">
                <a:latin typeface="Arial Black" pitchFamily="34"/>
              </a:rPr>
              <a:t>” és „</a:t>
            </a:r>
            <a:r>
              <a:rPr lang="hu-HU" dirty="0" err="1">
                <a:latin typeface="Arial Black" pitchFamily="34"/>
              </a:rPr>
              <a:t>imií</a:t>
            </a:r>
            <a:r>
              <a:rPr lang="hu-HU" dirty="0">
                <a:latin typeface="Arial Black" pitchFamily="34"/>
              </a:rPr>
              <a:t>”) néven feljegyzett hím és nőstény macskák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195</TotalTime>
  <Words>621</Words>
  <Application>Microsoft Office PowerPoint</Application>
  <PresentationFormat>Szélesvásznú</PresentationFormat>
  <Paragraphs>87</Paragraphs>
  <Slides>19</Slides>
  <Notes>7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 Theme</vt:lpstr>
      <vt:lpstr>Cicauralom</vt:lpstr>
      <vt:lpstr>Milyen is egy cica?</vt:lpstr>
      <vt:lpstr>Test felépítésük röviden</vt:lpstr>
      <vt:lpstr>Kb 20-30 cm magas és 40-50 cm hosszú</vt:lpstr>
      <vt:lpstr>A szűrük is változó:</vt:lpstr>
      <vt:lpstr>Mintázatuk is más</vt:lpstr>
      <vt:lpstr>Cica történelem</vt:lpstr>
      <vt:lpstr>Első feltárás</vt:lpstr>
      <vt:lpstr>PowerPoint-bemutató</vt:lpstr>
      <vt:lpstr>Básztet</vt:lpstr>
      <vt:lpstr>PowerPoint-bemutató</vt:lpstr>
      <vt:lpstr>Macskák Ázsiában </vt:lpstr>
      <vt:lpstr>Elterjedtek más területeken is</vt:lpstr>
      <vt:lpstr>Keresztények macskaüldözése</vt:lpstr>
      <vt:lpstr>PowerPoint-bemutató</vt:lpstr>
      <vt:lpstr>15. 18. századra már mindenhol ott voltak</vt:lpstr>
      <vt:lpstr>A macskák szigete</vt:lpstr>
      <vt:lpstr>„Az internet egy macska”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Cicauralom</dc:title>
  <dc:creator>Rebeka Pintér</dc:creator>
  <cp:lastModifiedBy>Rebeka Pintér</cp:lastModifiedBy>
  <cp:revision>12</cp:revision>
  <dcterms:created xsi:type="dcterms:W3CDTF">2024-05-13T17:07:26Z</dcterms:created>
  <dcterms:modified xsi:type="dcterms:W3CDTF">2025-07-06T16:58:02Z</dcterms:modified>
</cp:coreProperties>
</file>