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6DB619-B228-A384-3754-71A8DF6DE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36A2682-242A-4C45-D3B3-1FC04F36C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CDFCD55-0EF1-B16E-7ED0-EE4CC107A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9A19-1201-43AC-9111-B0EB3E33E3A2}" type="datetimeFigureOut">
              <a:rPr lang="hu-HU" smtClean="0"/>
              <a:t>2025. 07. 10.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03CC992-6CCD-4C26-A7B9-EB524C1A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32128AF-821E-AA55-5EBC-30C79939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0D85-9CBB-4591-A1EF-6621C4CDDB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8640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44F1AA-A48E-0DE4-61DC-D162F3CC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A81826D-A507-BCCC-E809-85B8DC4F0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B9FC172-FE47-5F7C-D350-F458892F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9A19-1201-43AC-9111-B0EB3E33E3A2}" type="datetimeFigureOut">
              <a:rPr lang="hu-HU" smtClean="0"/>
              <a:t>2025. 07. 10.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0E90018-0471-6C60-B430-972FDB97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169A820-51C5-B40C-A46B-D0022E8E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0D85-9CBB-4591-A1EF-6621C4CDDB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84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050EFB4-A207-8746-0AA5-B0C2001E73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A8A0DEE-F4BE-B1C6-04B1-DD57A2EA2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6DC8DC2-EA30-F24D-E159-C6F8CA912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9A19-1201-43AC-9111-B0EB3E33E3A2}" type="datetimeFigureOut">
              <a:rPr lang="hu-HU" smtClean="0"/>
              <a:t>2025. 07. 10.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A4D2F19-072A-F597-5EF1-B7EB9D18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9E0E7E5-EAF4-2D94-D759-78CF8031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0D85-9CBB-4591-A1EF-6621C4CDDB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570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599223-B094-447E-639F-4E58FE39D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8F8DE6-589E-0FBB-F981-B681B4B8C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D3D4D8F-D41F-2AE0-87A0-A0758BB3C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9A19-1201-43AC-9111-B0EB3E33E3A2}" type="datetimeFigureOut">
              <a:rPr lang="hu-HU" smtClean="0"/>
              <a:t>2025. 07. 10.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F1BBBAC-F846-4780-81C6-40FB48B5F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151E7F8-63C5-10C1-A3EB-D2381D97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0D85-9CBB-4591-A1EF-6621C4CDDB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424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165CB7-0068-6A8A-D75B-63755701C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10BAB9F-6F9F-554B-7D29-9DA3493B1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33BEC41-B132-AB01-3799-84CC8C992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9A19-1201-43AC-9111-B0EB3E33E3A2}" type="datetimeFigureOut">
              <a:rPr lang="hu-HU" smtClean="0"/>
              <a:t>2025. 07. 10.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BD4BD83-C02A-DF6B-C4F4-247701173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6572630-BAEF-4AAC-2786-72BD659B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0D85-9CBB-4591-A1EF-6621C4CDDB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873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5BE981-8099-6348-A8B2-B20DF725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AFBE15-A2B7-A607-6EFF-1E261E57E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09545E6-A6AE-B4B4-CDEE-ADC55870D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5FE537F-AFB4-C856-BA30-9E7C126BD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9A19-1201-43AC-9111-B0EB3E33E3A2}" type="datetimeFigureOut">
              <a:rPr lang="hu-HU" smtClean="0"/>
              <a:t>2025. 07. 10.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7349CA8-DAFD-E667-F520-04A9E4EB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29EA9E4-196A-2007-805C-910AA0DE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0D85-9CBB-4591-A1EF-6621C4CDDB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068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40BC1B-5C04-9DF0-8501-BE64E2393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DA630C6-FC27-D441-4534-717CDB532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7A8B840-0494-FABA-99E5-0BF44A680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E2FFA6E-A536-8911-11F1-E16EAB25E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739E63D-ED9B-8584-B000-8EF75A732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61EA4AE-729E-B947-A7DE-CD45C4DF0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9A19-1201-43AC-9111-B0EB3E33E3A2}" type="datetimeFigureOut">
              <a:rPr lang="hu-HU" smtClean="0"/>
              <a:t>2025. 07. 10.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7F44D01-547B-5D45-0E2B-315C28F61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6130B5A4-5C60-316A-9557-D25BC7EE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0D85-9CBB-4591-A1EF-6621C4CDDB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630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09EFC5-5A00-9621-C57B-F8F53577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4DE2853-A50F-69F0-5563-A173B596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9A19-1201-43AC-9111-B0EB3E33E3A2}" type="datetimeFigureOut">
              <a:rPr lang="hu-HU" smtClean="0"/>
              <a:t>2025. 07. 10.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BBF62FD-75CA-DF0B-D1AB-AD76697A9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E2B2B11-CADA-4D86-BDA8-66C8C9B3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0D85-9CBB-4591-A1EF-6621C4CDDB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058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A3585B4-89DF-BC02-F301-057B4970B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9A19-1201-43AC-9111-B0EB3E33E3A2}" type="datetimeFigureOut">
              <a:rPr lang="hu-HU" smtClean="0"/>
              <a:t>2025. 07. 10.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7C31110-9B09-6B66-0037-1F450A49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C57AF8F-51FE-C799-8617-25DD3E15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0D85-9CBB-4591-A1EF-6621C4CDDB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925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A83650-3A73-7B50-4C54-2B03233B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582692-28AF-1F48-F705-D3F00978F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6DCA4C2-F13B-1BE9-7528-E12AF6D5A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479FE7E-F121-E52E-573A-899FDFB9E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9A19-1201-43AC-9111-B0EB3E33E3A2}" type="datetimeFigureOut">
              <a:rPr lang="hu-HU" smtClean="0"/>
              <a:t>2025. 07. 10.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BFF0FFB-C9AB-9E4E-B914-DBA8DDB4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9D91C6F-267F-5A7F-75F1-5C799D84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0D85-9CBB-4591-A1EF-6621C4CDDB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622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BCCF77-277C-E66F-A506-9E8162C9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D3541F9-7657-8E54-A600-CCFD87BC3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FDA381D-C465-60AE-FB5F-A8C01F2B3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85464FE-66D3-1CF2-7119-ECF37088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9A19-1201-43AC-9111-B0EB3E33E3A2}" type="datetimeFigureOut">
              <a:rPr lang="hu-HU" smtClean="0"/>
              <a:t>2025. 07. 10.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F539C7A-B589-2E00-28CC-C7FEDD2F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4175CDC-DFBC-9CE8-29C9-D58CF641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0D85-9CBB-4591-A1EF-6621C4CDDB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487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72F85C6-93CC-9D6F-3068-0EF11FE7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D7967F0-493F-F7B2-C040-C523BFD4F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F12AAB3-0EAE-E8CA-20CE-1370A7847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C9A19-1201-43AC-9111-B0EB3E33E3A2}" type="datetimeFigureOut">
              <a:rPr lang="hu-HU" smtClean="0"/>
              <a:t>2025. 07. 10.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D98B313-8BAD-F89E-7D39-B46754FB7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AB3D365-3DB5-6DC1-05BE-F5ADBE23C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B60D85-9CBB-4591-A1EF-6621C4CDDB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89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AE8E493-30B3-991D-CF01-27FE6EF4FC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83" r="17883" b="-3"/>
          <a:stretch>
            <a:fillRect/>
          </a:stretch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421C977-7AA1-E0EB-B85F-B700EF2BAB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41" r="9337" b="3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F84B8BC-9741-FE12-2E6A-902B777617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30" r="-1" b="-1"/>
          <a:stretch>
            <a:fillRect/>
          </a:stretch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26CDEEB-BF79-63E7-6E58-F1C6DB785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27048"/>
            <a:ext cx="5020056" cy="2770632"/>
          </a:xfrm>
        </p:spPr>
        <p:txBody>
          <a:bodyPr>
            <a:normAutofit/>
          </a:bodyPr>
          <a:lstStyle/>
          <a:p>
            <a:pPr algn="l"/>
            <a:r>
              <a:rPr lang="hu-HU" sz="5400"/>
              <a:t>Nukleáris energia: a történelemíró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CED44B6-668F-4DC9-44CC-DDB886E2C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90872"/>
            <a:ext cx="4919472" cy="1335024"/>
          </a:xfrm>
        </p:spPr>
        <p:txBody>
          <a:bodyPr>
            <a:normAutofit/>
          </a:bodyPr>
          <a:lstStyle/>
          <a:p>
            <a:pPr algn="l"/>
            <a:endParaRPr lang="hu-HU" sz="2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1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9C4BFDC-9ED2-21BF-FD05-AC6F66E59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Atommag a mérlegen</a:t>
            </a:r>
            <a:endParaRPr lang="hu-HU" sz="3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E53408-2ACE-C56A-350F-C4F73F686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4" name="Tartalom helye 3" descr="A képen játé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392467C-1FE7-A200-397B-E985F69AB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368" y="701565"/>
            <a:ext cx="5135719" cy="2375270"/>
          </a:xfrm>
          <a:prstGeom prst="rect">
            <a:avLst/>
          </a:prstGeom>
        </p:spPr>
      </p:pic>
      <p:pic>
        <p:nvPicPr>
          <p:cNvPr id="5" name="Kép 4" descr="A képen kala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A6F0B93-774B-BDA4-CE2E-E559C692F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68" y="3690001"/>
            <a:ext cx="5135719" cy="222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4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3DCD416-07B0-C41E-1413-00257729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6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hu-HU" b="1" dirty="0"/>
              <a:t>Einstein erre is rájött</a:t>
            </a:r>
            <a:endParaRPr lang="hu-HU" sz="5600" dirty="0"/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05BBA018-FA75-43BF-99E6-1F524572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1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ECCA4F18-26B5-BE37-9408-FB8A8F455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761" y="165871"/>
            <a:ext cx="1924822" cy="2353922"/>
          </a:xfrm>
          <a:prstGeom prst="rect">
            <a:avLst/>
          </a:prstGeom>
        </p:spPr>
      </p:pic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21C5E6FB-AD17-3B38-C5F9-831F52276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5" cy="2913872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31EB04C-7653-3C17-2F23-E6FFE680B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7" y="4424209"/>
            <a:ext cx="4357641" cy="1192820"/>
          </a:xfrm>
          <a:prstGeom prst="rect">
            <a:avLst/>
          </a:prstGeom>
        </p:spPr>
      </p:pic>
      <p:sp>
        <p:nvSpPr>
          <p:cNvPr id="22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38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309517-64D4-2BEB-3419-1A5403475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És most jön a „baj” …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E8A970D1-9A8C-296E-5958-AC2E6D61C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266" y="3112350"/>
            <a:ext cx="5761219" cy="323116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A82E7A0-CC5C-96FC-CB6E-98A3B71FA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62985"/>
            <a:ext cx="5761219" cy="352989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D70FAE0-D2FF-7987-DA3D-57A58A94F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593" y="1840052"/>
            <a:ext cx="10399207" cy="97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0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E655B5-3DEB-7B0A-01AA-E44799334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Minden atommag vas szeretne lenni…</a:t>
            </a:r>
          </a:p>
        </p:txBody>
      </p:sp>
      <p:pic>
        <p:nvPicPr>
          <p:cNvPr id="4" name="5 dia_vas videó">
            <a:hlinkClick r:id="" action="ppaction://media"/>
            <a:extLst>
              <a:ext uri="{FF2B5EF4-FFF2-40B4-BE49-F238E27FC236}">
                <a16:creationId xmlns:a16="http://schemas.microsoft.com/office/drawing/2014/main" id="{C76F8551-15CF-F27D-2CD5-06389EC685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33174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4E42780-64D3-F1F0-C0EC-DA0B48EA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endParaRPr lang="hu-HU" sz="5400" dirty="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CF26EF-40AA-3FD0-D10C-6DB78EC4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Ábrázoljuk a nukleáris energiát!</a:t>
            </a:r>
            <a:b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lang="en-US" sz="2200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7D96607E-3351-14C2-A06A-18B4C0B9B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488" y="18287"/>
            <a:ext cx="7332027" cy="66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5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EDF87E-F985-6EF2-E6DF-337EE0B0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Nukleáris tájkép: az energiavölgy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4A9984C6-D425-4178-E6AD-6DC5895B1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3536" y="1448148"/>
            <a:ext cx="6784690" cy="443697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0569FAE-0ECA-BA76-7F98-98DFB3D36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363" y="5993383"/>
            <a:ext cx="7889065" cy="61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9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4ECAD71-7B61-D859-9F65-0D546B925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560439"/>
            <a:ext cx="3587103" cy="1798153"/>
          </a:xfrm>
        </p:spPr>
        <p:txBody>
          <a:bodyPr anchor="b">
            <a:normAutofit fontScale="90000"/>
          </a:bodyPr>
          <a:lstStyle/>
          <a:p>
            <a:r>
              <a:rPr lang="hu-HU" dirty="0"/>
              <a:t>A kézzelfogható energiavölgy</a:t>
            </a:r>
            <a:endParaRPr lang="hu-HU" sz="5400" dirty="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121BB4-BA0E-56A8-3E92-F1E16C934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en-US" sz="2200" dirty="0"/>
          </a:p>
        </p:txBody>
      </p:sp>
      <p:pic>
        <p:nvPicPr>
          <p:cNvPr id="4" name="Tartalom helye 3" descr="A képen szöveg, képernyőkép,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8970AC4-0C34-880F-66F2-66B08D701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24883"/>
            <a:ext cx="6903720" cy="46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6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9474BC-017E-E822-7FAC-527373BD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1F75818-A9EA-4F1C-9116-0D5C06572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7200" dirty="0">
                <a:latin typeface="Brush Script MT" panose="03060802040406070304" pitchFamily="66" charset="0"/>
              </a:rPr>
              <a:t>Köszönöm a figyelmet!</a:t>
            </a:r>
          </a:p>
          <a:p>
            <a:pPr marL="0" indent="0" algn="ctr">
              <a:buNone/>
            </a:pPr>
            <a:r>
              <a:rPr lang="hu-HU" sz="7200" dirty="0">
                <a:latin typeface="Brush Script MT" panose="03060802040406070304" pitchFamily="66" charset="0"/>
              </a:rPr>
              <a:t>Kis Tamás</a:t>
            </a:r>
          </a:p>
        </p:txBody>
      </p:sp>
    </p:spTree>
    <p:extLst>
      <p:ext uri="{BB962C8B-B14F-4D97-AF65-F5344CB8AC3E}">
        <p14:creationId xmlns:p14="http://schemas.microsoft.com/office/powerpoint/2010/main" val="418376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46</Words>
  <Application>Microsoft Office PowerPoint</Application>
  <PresentationFormat>Szélesvásznú</PresentationFormat>
  <Paragraphs>10</Paragraphs>
  <Slides>9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Brush Script MT</vt:lpstr>
      <vt:lpstr>Calibri</vt:lpstr>
      <vt:lpstr>Office-téma</vt:lpstr>
      <vt:lpstr>Nukleáris energia: a történelemíró</vt:lpstr>
      <vt:lpstr>Atommag a mérlegen</vt:lpstr>
      <vt:lpstr>Einstein erre is rájött</vt:lpstr>
      <vt:lpstr>És most jön a „baj” …</vt:lpstr>
      <vt:lpstr>Minden atommag vas szeretne lenni…</vt:lpstr>
      <vt:lpstr>PowerPoint-bemutató</vt:lpstr>
      <vt:lpstr>Nukleáris tájkép: az energiavölgy</vt:lpstr>
      <vt:lpstr>A kézzelfogható energiavölgy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O365 felhasználó</dc:creator>
  <cp:lastModifiedBy>O365 felhasználó</cp:lastModifiedBy>
  <cp:revision>7</cp:revision>
  <dcterms:created xsi:type="dcterms:W3CDTF">2025-07-10T18:57:35Z</dcterms:created>
  <dcterms:modified xsi:type="dcterms:W3CDTF">2025-07-10T19:28:51Z</dcterms:modified>
</cp:coreProperties>
</file>