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1" r:id="rId2"/>
    <p:sldId id="336" r:id="rId3"/>
    <p:sldId id="399" r:id="rId4"/>
    <p:sldId id="402" r:id="rId5"/>
    <p:sldId id="403" r:id="rId6"/>
    <p:sldId id="404" r:id="rId7"/>
    <p:sldId id="358" r:id="rId8"/>
    <p:sldId id="407" r:id="rId9"/>
    <p:sldId id="339" r:id="rId10"/>
    <p:sldId id="405" r:id="rId11"/>
    <p:sldId id="406" r:id="rId12"/>
    <p:sldId id="391" r:id="rId13"/>
  </p:sldIdLst>
  <p:sldSz cx="9144000" cy="6858000" type="screen4x3"/>
  <p:notesSz cx="7099300" cy="10223500"/>
  <p:embeddedFontLst>
    <p:embeddedFont>
      <p:font typeface="Gill Sans MT" panose="020B0502020104020203" pitchFamily="34" charset="-18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E8B9D41-E726-4C12-A92A-96C451E9255A}">
          <p14:sldIdLst>
            <p14:sldId id="261"/>
            <p14:sldId id="336"/>
            <p14:sldId id="399"/>
            <p14:sldId id="402"/>
            <p14:sldId id="403"/>
            <p14:sldId id="404"/>
            <p14:sldId id="358"/>
            <p14:sldId id="407"/>
            <p14:sldId id="339"/>
          </p14:sldIdLst>
        </p14:section>
        <p14:section name="Összefoglalások" id="{D5677F3A-421B-4414-91AA-535F579A12A1}">
          <p14:sldIdLst>
            <p14:sldId id="405"/>
          </p14:sldIdLst>
        </p14:section>
        <p14:section name="1. számvetés" id="{0D3E61DC-1C08-4179-BB19-560AAD3D5FC1}">
          <p14:sldIdLst/>
        </p14:section>
        <p14:section name="2. hadviselés" id="{269FAE91-270A-4ADB-A6BD-9B391DEEF2DE}">
          <p14:sldIdLst>
            <p14:sldId id="406"/>
          </p14:sldIdLst>
        </p14:section>
        <p14:section name="3. támadások" id="{7F1C68C8-D35F-4D44-AB61-0AC85F1B865A}">
          <p14:sldIdLst/>
        </p14:section>
        <p14:section name="4. hozzáállás" id="{15DB98DA-E306-4244-ABED-592182CA77F9}">
          <p14:sldIdLst/>
        </p14:section>
        <p14:section name="Összefoglalás 1-4" id="{681CBB18-426C-4081-ACFB-F39BC13DE441}">
          <p14:sldIdLst/>
        </p14:section>
        <p14:section name="5. csatarend" id="{267A588B-E027-4A67-8448-76F8BF20D6D2}">
          <p14:sldIdLst/>
        </p14:section>
        <p14:section name="6. üresség és teltség" id="{A2B8BA81-802B-40C5-B13B-6ACE0EC83183}">
          <p14:sldIdLst/>
        </p14:section>
        <p14:section name="7. mozgás" id="{BAEC2018-477C-4E16-9745-92DF1C2A0767}">
          <p14:sldIdLst/>
        </p14:section>
        <p14:section name="8. átváltozások" id="{C7E975E8-B53E-4C8A-A8EE-91C6E543574C}">
          <p14:sldIdLst/>
        </p14:section>
        <p14:section name="Összefoglalás 5-8" id="{B527D984-A94A-4803-9B42-2EEA9BC40E27}">
          <p14:sldIdLst/>
        </p14:section>
        <p14:section name="9. Mozgatás" id="{4AB3DBCD-832B-41F0-9650-26338BEE09CD}">
          <p14:sldIdLst/>
        </p14:section>
        <p14:section name="10. terepviszonyok" id="{4B7AF73B-E0F8-4403-B255-9481D4031A43}">
          <p14:sldIdLst/>
        </p14:section>
        <p14:section name="11. terepviszonyok" id="{A6A2636C-B73B-49BA-A54D-AC1C723741E3}">
          <p14:sldIdLst/>
        </p14:section>
        <p14:section name="12. támadás tűzzel-vízzel-vassak" id="{8A5709FE-72E9-4E0F-B468-478CDEE7BF26}">
          <p14:sldIdLst/>
        </p14:section>
        <p14:section name="13. kémek" id="{540F8343-B560-4D75-B1F2-F9B27FDB3E73}">
          <p14:sldIdLst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137B"/>
    <a:srgbClr val="6688AF"/>
    <a:srgbClr val="546366"/>
    <a:srgbClr val="986E3B"/>
    <a:srgbClr val="777D81"/>
    <a:srgbClr val="72706E"/>
    <a:srgbClr val="D42E12"/>
    <a:srgbClr val="0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76" d="100"/>
          <a:sy n="76" d="100"/>
        </p:scale>
        <p:origin x="7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B6DF8C-22A9-45C4-9FC0-43EFE121B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61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1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9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DD137B"/>
                </a:solidFill>
              </a:defRPr>
            </a:lvl3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60000">
              <a:srgbClr val="181CC7"/>
            </a:gs>
            <a:gs pos="78000">
              <a:srgbClr val="7005D4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7558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38275"/>
            <a:ext cx="777398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Mintaszöveg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hu-HU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DD137B"/>
        </a:buClr>
        <a:buNone/>
        <a:defRPr sz="2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000">
          <a:solidFill>
            <a:srgbClr val="DD13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8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6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600" b="1" kern="0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Aikido</a:t>
            </a:r>
            <a:r>
              <a:rPr lang="hu-HU" sz="36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: A béke művészete </a:t>
            </a:r>
            <a:r>
              <a:rPr lang="hu-HU" sz="24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endParaRPr lang="hu-HU" sz="16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797803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Csörgő Tamás</a:t>
            </a:r>
          </a:p>
          <a:p>
            <a:pPr>
              <a:defRPr/>
            </a:pPr>
            <a:r>
              <a:rPr lang="hu-H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Tudás Körei Egyesület, Visznek</a:t>
            </a:r>
            <a:endParaRPr lang="hu-HU" sz="1600" dirty="0">
              <a:solidFill>
                <a:srgbClr val="FFFF0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D621099-0B73-4490-8A94-90BF0128D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27"/>
          <a:stretch/>
        </p:blipFill>
        <p:spPr>
          <a:xfrm>
            <a:off x="0" y="1662006"/>
            <a:ext cx="9144000" cy="324595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917BA1E-E558-439E-B40D-12936CD24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35" b="23027"/>
          <a:stretch/>
        </p:blipFill>
        <p:spPr>
          <a:xfrm>
            <a:off x="51499" y="3284984"/>
            <a:ext cx="9144000" cy="244267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993F2DAC-186E-4CF5-846A-9E5496152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77" y="4289837"/>
            <a:ext cx="8352244" cy="25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SEGÍT ÉS HASZNÁL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6FF85BD-1358-4234-BE19-24BA433FA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592" y="1398094"/>
            <a:ext cx="2956816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KÖSZÖNÖM A FIGYELMET !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BF0D12E-3A23-45DB-8C38-BF55BD9C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6" y="246767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KÉRDÉSEK ?</a:t>
            </a:r>
          </a:p>
        </p:txBody>
      </p:sp>
    </p:spTree>
    <p:extLst>
      <p:ext uri="{BB962C8B-B14F-4D97-AF65-F5344CB8AC3E}">
        <p14:creationId xmlns:p14="http://schemas.microsoft.com/office/powerpoint/2010/main" val="1865910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AC3B03E-202B-47CE-AE03-726AAD6D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265648"/>
            <a:ext cx="4355976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ED9049D-5B47-4DAE-8885-05361542B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568776"/>
            <a:ext cx="3344362" cy="54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8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 Az Út kézikönyve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DB325F1-A97D-4ED7-8D62-CF84F764C0D9}"/>
              </a:ext>
            </a:extLst>
          </p:cNvPr>
          <p:cNvSpPr txBox="1"/>
          <p:nvPr/>
        </p:nvSpPr>
        <p:spPr>
          <a:xfrm>
            <a:off x="395535" y="4077072"/>
            <a:ext cx="8370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Szerkesztette Kárpáti Gábor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00B9DB6-E9FA-45E7-AC80-23B4F546BD80}"/>
              </a:ext>
            </a:extLst>
          </p:cNvPr>
          <p:cNvSpPr txBox="1"/>
          <p:nvPr/>
        </p:nvSpPr>
        <p:spPr>
          <a:xfrm>
            <a:off x="395536" y="4613066"/>
            <a:ext cx="8370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©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Szenzár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Kiadó, 2001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85753F3-3773-4663-8F1E-09A7EFCA74B9}"/>
              </a:ext>
            </a:extLst>
          </p:cNvPr>
          <p:cNvSpPr txBox="1"/>
          <p:nvPr/>
        </p:nvSpPr>
        <p:spPr>
          <a:xfrm>
            <a:off x="395535" y="5589240"/>
            <a:ext cx="8370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szó, mely rája-mondható,</a:t>
            </a:r>
          </a:p>
          <a:p>
            <a:pPr algn="ctr">
              <a:defRPr/>
            </a:pP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Nem az örök szó… </a:t>
            </a:r>
          </a:p>
          <a:p>
            <a:pPr algn="r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/Lao-ce: Tao Te King/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CEEFAA8-82C1-4507-BA06-8A8A9DE321E5}"/>
              </a:ext>
            </a:extLst>
          </p:cNvPr>
          <p:cNvSpPr txBox="1"/>
          <p:nvPr/>
        </p:nvSpPr>
        <p:spPr>
          <a:xfrm>
            <a:off x="395535" y="5085105"/>
            <a:ext cx="8370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Alapmű, de</a:t>
            </a:r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6DFFE334-A5D6-43E4-946E-FC364DA5C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6" y="503015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hu-HU" sz="2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 </a:t>
            </a:r>
            <a:r>
              <a:rPr lang="hu-HU" sz="2000" b="1" kern="0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Ueshiba</a:t>
            </a:r>
            <a:r>
              <a:rPr lang="hu-HU" sz="2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2000" b="1" kern="0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Morihei</a:t>
            </a:r>
            <a:r>
              <a:rPr lang="hu-HU" sz="2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tanításai a harci út követőinek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518016E-CF58-4350-B026-5C579B21716F}"/>
              </a:ext>
            </a:extLst>
          </p:cNvPr>
          <p:cNvSpPr txBox="1"/>
          <p:nvPr/>
        </p:nvSpPr>
        <p:spPr>
          <a:xfrm>
            <a:off x="467544" y="1484784"/>
            <a:ext cx="8370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válogatás az alábbi művek alapján készült: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A966738-0949-4DCA-A18F-7915CFA9627D}"/>
              </a:ext>
            </a:extLst>
          </p:cNvPr>
          <p:cNvSpPr txBox="1"/>
          <p:nvPr/>
        </p:nvSpPr>
        <p:spPr>
          <a:xfrm>
            <a:off x="467544" y="1988840"/>
            <a:ext cx="8370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hu-HU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Essence</a:t>
            </a: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Aikido</a:t>
            </a: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Spiritual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teachings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Ueshiba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Morihei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sz="2000" dirty="0" err="1">
                <a:latin typeface="Arial" pitchFamily="34" charset="0"/>
                <a:cs typeface="Arial" pitchFamily="34" charset="0"/>
              </a:rPr>
              <a:t>Compiled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translated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John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Stevens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923FF46-026A-4553-9C56-25CF736C108B}"/>
              </a:ext>
            </a:extLst>
          </p:cNvPr>
          <p:cNvSpPr txBox="1"/>
          <p:nvPr/>
        </p:nvSpPr>
        <p:spPr>
          <a:xfrm>
            <a:off x="467544" y="2721114"/>
            <a:ext cx="8370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Art of </a:t>
            </a:r>
            <a:r>
              <a:rPr lang="hu-HU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Peace</a:t>
            </a: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Teachings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Founder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Aikido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sz="2000" dirty="0" err="1">
                <a:latin typeface="Arial" pitchFamily="34" charset="0"/>
                <a:cs typeface="Arial" pitchFamily="34" charset="0"/>
              </a:rPr>
              <a:t>Compiled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translated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John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Stevens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2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8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BÉKE ÉS A HÁBORÚ MŰVÉSZETE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0FB3D6-0B5A-42E2-86A1-007DBB3C397C}"/>
              </a:ext>
            </a:extLst>
          </p:cNvPr>
          <p:cNvGrpSpPr/>
          <p:nvPr/>
        </p:nvGrpSpPr>
        <p:grpSpPr>
          <a:xfrm>
            <a:off x="269776" y="1226024"/>
            <a:ext cx="8604448" cy="4435224"/>
            <a:chOff x="216024" y="1226024"/>
            <a:chExt cx="8604448" cy="4435224"/>
          </a:xfrm>
        </p:grpSpPr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4AC3B03E-202B-47CE-AE03-726AAD6DF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1265648"/>
              <a:ext cx="4355976" cy="435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B34C2627-D36C-4D1B-A9B7-A4ED6625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2487" y="1226024"/>
              <a:ext cx="3977985" cy="4435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640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HARC NÉLKÜLI HARC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78A5854-ACB1-4F5B-9D69-34F4C9E4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80405"/>
            <a:ext cx="3635055" cy="409229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9D55ABC-DDAD-4C33-8B21-725ED41E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71253"/>
            <a:ext cx="4000847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0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GYÁSZ ÉS GYŐZELEM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63C08D-E600-4C0D-8296-3AA9C64F1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83731"/>
            <a:ext cx="3716098" cy="532732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140934-6CD4-4EE3-8A2F-858CCD2E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069" y="1480329"/>
            <a:ext cx="5113463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WEI WU WEI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6A5EFAC-9F02-4704-BB9C-243DD377B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75988"/>
            <a:ext cx="3314987" cy="232430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FCB52F-9F75-4C44-A2FD-B2957DC4A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1580165"/>
            <a:ext cx="3772227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 DÓKA-k: AZ ÚT DALAI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A12E2DB-5117-4501-9AC8-5A41B9AF860C}"/>
              </a:ext>
            </a:extLst>
          </p:cNvPr>
          <p:cNvSpPr txBox="1"/>
          <p:nvPr/>
        </p:nvSpPr>
        <p:spPr>
          <a:xfrm>
            <a:off x="323528" y="97143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Kárpáti Gábor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előszava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Haiku: 5-7-5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Dóka:  5-7-5-7-7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15235A7-1A69-43C2-80A9-534F4796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48" y="971436"/>
            <a:ext cx="3452159" cy="115834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76EE821-BA7E-43BF-AE8F-F5BC9CA1D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409" y="2389484"/>
            <a:ext cx="3398815" cy="161558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58DA504-7E25-40B7-9C46-8EA0F7CDD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69" y="2276438"/>
            <a:ext cx="7178662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0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cap="all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</a:t>
            </a:r>
            <a:r>
              <a:rPr lang="hu-HU" sz="3000" b="1" kern="0" cap="all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MEGtISZTULÁS</a:t>
            </a:r>
            <a:r>
              <a:rPr lang="hu-HU" sz="3000" b="1" kern="0" cap="all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ÚTJA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E5864B9-C89A-487C-A7A2-A129383C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314" y="712269"/>
            <a:ext cx="2423370" cy="169940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AA4915A-756C-46EC-84BA-8951DE08F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9" y="2348880"/>
            <a:ext cx="7178662" cy="477815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5E1F6A6-8F33-420D-88B7-6201660ED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8" y="2330875"/>
            <a:ext cx="7186283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55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cap="all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legnagyobb győzelem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009FA7E-E9EE-4369-9152-EA73254FF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39"/>
          <a:stretch/>
        </p:blipFill>
        <p:spPr>
          <a:xfrm>
            <a:off x="3034351" y="834698"/>
            <a:ext cx="3337849" cy="98107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BC12849-7D10-4C6F-9ED0-99CC42857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58" y="1815776"/>
            <a:ext cx="7186283" cy="4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19364</TotalTime>
  <Words>327</Words>
  <Application>Microsoft Office PowerPoint</Application>
  <PresentationFormat>Diavetítés a képernyőre (4:3 oldalarány)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Verdana</vt:lpstr>
      <vt:lpstr>Arial</vt:lpstr>
      <vt:lpstr>Gill Sans MT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Visualia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Simeron</dc:creator>
  <cp:lastModifiedBy>Dr. Csörgő Tamás</cp:lastModifiedBy>
  <cp:revision>281</cp:revision>
  <dcterms:created xsi:type="dcterms:W3CDTF">2008-05-04T21:48:21Z</dcterms:created>
  <dcterms:modified xsi:type="dcterms:W3CDTF">2025-07-18T20:01:21Z</dcterms:modified>
</cp:coreProperties>
</file>