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2"/>
  </p:notesMasterIdLst>
  <p:sldIdLst>
    <p:sldId id="256" r:id="rId2"/>
    <p:sldId id="321" r:id="rId3"/>
    <p:sldId id="257" r:id="rId4"/>
    <p:sldId id="312" r:id="rId5"/>
    <p:sldId id="262" r:id="rId6"/>
    <p:sldId id="261" r:id="rId7"/>
    <p:sldId id="264" r:id="rId8"/>
    <p:sldId id="314" r:id="rId9"/>
    <p:sldId id="315" r:id="rId10"/>
    <p:sldId id="313" r:id="rId11"/>
    <p:sldId id="263" r:id="rId12"/>
    <p:sldId id="319" r:id="rId13"/>
    <p:sldId id="265" r:id="rId14"/>
    <p:sldId id="317" r:id="rId15"/>
    <p:sldId id="318" r:id="rId16"/>
    <p:sldId id="266" r:id="rId17"/>
    <p:sldId id="268" r:id="rId18"/>
    <p:sldId id="323" r:id="rId19"/>
    <p:sldId id="320" r:id="rId20"/>
    <p:sldId id="322" r:id="rId21"/>
  </p:sldIdLst>
  <p:sldSz cx="9144000" cy="5143500" type="screen16x9"/>
  <p:notesSz cx="6858000" cy="9144000"/>
  <p:embeddedFontLst>
    <p:embeddedFont>
      <p:font typeface="Be Vietnam Pro" panose="020B0604020202020204" charset="-18"/>
      <p:regular r:id="rId23"/>
      <p:bold r:id="rId24"/>
      <p:italic r:id="rId25"/>
      <p:boldItalic r:id="rId26"/>
    </p:embeddedFont>
    <p:embeddedFont>
      <p:font typeface="Broadway" panose="04040905080B02020502" pitchFamily="82" charset="0"/>
      <p:regular r:id="rId27"/>
    </p:embeddedFont>
    <p:embeddedFont>
      <p:font typeface="Chiller" panose="04020404031007020602" pitchFamily="82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B89E82-3F02-495E-99B6-5DCECCFA00E7}">
  <a:tblStyle styleId="{5BB89E82-3F02-495E-99B6-5DCECCFA00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206" autoAdjust="0"/>
  </p:normalViewPr>
  <p:slideViewPr>
    <p:cSldViewPr snapToGrid="0">
      <p:cViewPr>
        <p:scale>
          <a:sx n="93" d="100"/>
          <a:sy n="93" d="100"/>
        </p:scale>
        <p:origin x="65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4F0C52-E6C3-4562-8B9C-3D1EB9661729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9BEB16A3-7E27-4711-8471-4900BD635480}">
      <dgm:prSet phldrT="[Szöveg]"/>
      <dgm:spPr/>
      <dgm:t>
        <a:bodyPr/>
        <a:lstStyle/>
        <a:p>
          <a:r>
            <a:rPr lang="hu-HU" dirty="0"/>
            <a:t>Arany kolloid oldat elkészítése </a:t>
          </a:r>
        </a:p>
      </dgm:t>
    </dgm:pt>
    <dgm:pt modelId="{927443BE-5B80-4951-BC06-913828821AF4}" type="parTrans" cxnId="{E22249BA-6D8A-4D92-9CC1-C0977DFD8EC6}">
      <dgm:prSet/>
      <dgm:spPr/>
      <dgm:t>
        <a:bodyPr/>
        <a:lstStyle/>
        <a:p>
          <a:endParaRPr lang="hu-HU"/>
        </a:p>
      </dgm:t>
    </dgm:pt>
    <dgm:pt modelId="{83EBAD8D-C959-42E8-ADFD-5019059A0F30}" type="sibTrans" cxnId="{E22249BA-6D8A-4D92-9CC1-C0977DFD8EC6}">
      <dgm:prSet/>
      <dgm:spPr/>
      <dgm:t>
        <a:bodyPr/>
        <a:lstStyle/>
        <a:p>
          <a:endParaRPr lang="hu-HU"/>
        </a:p>
      </dgm:t>
    </dgm:pt>
    <dgm:pt modelId="{CE9F5990-0DD7-41D6-BE43-B099E748F671}">
      <dgm:prSet phldrT="[Szöveg]"/>
      <dgm:spPr/>
      <dgm:t>
        <a:bodyPr/>
        <a:lstStyle/>
        <a:p>
          <a:r>
            <a:rPr lang="hu-HU" dirty="0"/>
            <a:t>Redukálószer feloldása</a:t>
          </a:r>
        </a:p>
      </dgm:t>
    </dgm:pt>
    <dgm:pt modelId="{6637A75D-382D-44FB-B877-8447FA36B8DD}" type="parTrans" cxnId="{C28F43C5-6344-4542-AB26-15DB882553A2}">
      <dgm:prSet/>
      <dgm:spPr/>
      <dgm:t>
        <a:bodyPr/>
        <a:lstStyle/>
        <a:p>
          <a:endParaRPr lang="hu-HU"/>
        </a:p>
      </dgm:t>
    </dgm:pt>
    <dgm:pt modelId="{847A8623-E6E7-4753-9687-BECCFE16BF18}" type="sibTrans" cxnId="{C28F43C5-6344-4542-AB26-15DB882553A2}">
      <dgm:prSet/>
      <dgm:spPr/>
      <dgm:t>
        <a:bodyPr/>
        <a:lstStyle/>
        <a:p>
          <a:endParaRPr lang="hu-HU"/>
        </a:p>
      </dgm:t>
    </dgm:pt>
    <dgm:pt modelId="{590DCBF9-92F9-4509-A99B-131CE6AF8D49}">
      <dgm:prSet phldrT="[Szöveg]"/>
      <dgm:spPr/>
      <dgm:t>
        <a:bodyPr/>
        <a:lstStyle/>
        <a:p>
          <a:r>
            <a:rPr lang="hu-HU" dirty="0"/>
            <a:t>Oldat forralása </a:t>
          </a:r>
        </a:p>
      </dgm:t>
    </dgm:pt>
    <dgm:pt modelId="{C6E41CE6-943E-4A8C-B22E-04FF9781A2CC}" type="parTrans" cxnId="{A0D9EC42-8564-4768-A5AF-A896594E6321}">
      <dgm:prSet/>
      <dgm:spPr/>
      <dgm:t>
        <a:bodyPr/>
        <a:lstStyle/>
        <a:p>
          <a:endParaRPr lang="hu-HU"/>
        </a:p>
      </dgm:t>
    </dgm:pt>
    <dgm:pt modelId="{7D9C0877-851A-4BDE-9690-FE8DFD744413}" type="sibTrans" cxnId="{A0D9EC42-8564-4768-A5AF-A896594E6321}">
      <dgm:prSet/>
      <dgm:spPr/>
      <dgm:t>
        <a:bodyPr/>
        <a:lstStyle/>
        <a:p>
          <a:endParaRPr lang="hu-HU"/>
        </a:p>
      </dgm:t>
    </dgm:pt>
    <dgm:pt modelId="{0B3846E3-251A-4755-B7A7-66FEC0E4B1B8}">
      <dgm:prSet/>
      <dgm:spPr/>
      <dgm:t>
        <a:bodyPr/>
        <a:lstStyle/>
        <a:p>
          <a:r>
            <a:rPr lang="hu-HU" dirty="0"/>
            <a:t>Redukálószer hozzáadása </a:t>
          </a:r>
        </a:p>
      </dgm:t>
    </dgm:pt>
    <dgm:pt modelId="{105D0117-0D6F-48C3-BB2D-197D404053F0}" type="parTrans" cxnId="{81C5634F-B6D7-4A3B-B615-234DB6328C13}">
      <dgm:prSet/>
      <dgm:spPr/>
      <dgm:t>
        <a:bodyPr/>
        <a:lstStyle/>
        <a:p>
          <a:endParaRPr lang="hu-HU"/>
        </a:p>
      </dgm:t>
    </dgm:pt>
    <dgm:pt modelId="{ACD212E9-AD84-4B78-85C3-9B1721CBDA26}" type="sibTrans" cxnId="{81C5634F-B6D7-4A3B-B615-234DB6328C13}">
      <dgm:prSet/>
      <dgm:spPr/>
      <dgm:t>
        <a:bodyPr/>
        <a:lstStyle/>
        <a:p>
          <a:endParaRPr lang="hu-HU"/>
        </a:p>
      </dgm:t>
    </dgm:pt>
    <dgm:pt modelId="{6FFDCECE-C992-4880-8329-871B48490B1E}" type="pres">
      <dgm:prSet presAssocID="{574F0C52-E6C3-4562-8B9C-3D1EB9661729}" presName="Name0" presStyleCnt="0">
        <dgm:presLayoutVars>
          <dgm:dir/>
          <dgm:resizeHandles val="exact"/>
        </dgm:presLayoutVars>
      </dgm:prSet>
      <dgm:spPr/>
    </dgm:pt>
    <dgm:pt modelId="{F318716A-5EF0-4862-A5DD-AAE90254617E}" type="pres">
      <dgm:prSet presAssocID="{9BEB16A3-7E27-4711-8471-4900BD635480}" presName="node" presStyleLbl="node1" presStyleIdx="0" presStyleCnt="4">
        <dgm:presLayoutVars>
          <dgm:bulletEnabled val="1"/>
        </dgm:presLayoutVars>
      </dgm:prSet>
      <dgm:spPr/>
    </dgm:pt>
    <dgm:pt modelId="{0146DD8F-D81D-49EA-8671-1A3D5EE9FB35}" type="pres">
      <dgm:prSet presAssocID="{83EBAD8D-C959-42E8-ADFD-5019059A0F30}" presName="sibTrans" presStyleLbl="sibTrans2D1" presStyleIdx="0" presStyleCnt="3"/>
      <dgm:spPr/>
    </dgm:pt>
    <dgm:pt modelId="{8DA85573-4B55-4267-965E-684FAB4E8D88}" type="pres">
      <dgm:prSet presAssocID="{83EBAD8D-C959-42E8-ADFD-5019059A0F30}" presName="connectorText" presStyleLbl="sibTrans2D1" presStyleIdx="0" presStyleCnt="3"/>
      <dgm:spPr/>
    </dgm:pt>
    <dgm:pt modelId="{04D97427-ED36-4569-AA69-3BDFBA39FA77}" type="pres">
      <dgm:prSet presAssocID="{CE9F5990-0DD7-41D6-BE43-B099E748F671}" presName="node" presStyleLbl="node1" presStyleIdx="1" presStyleCnt="4">
        <dgm:presLayoutVars>
          <dgm:bulletEnabled val="1"/>
        </dgm:presLayoutVars>
      </dgm:prSet>
      <dgm:spPr/>
    </dgm:pt>
    <dgm:pt modelId="{7CC77A5E-6F36-4307-863F-BC238440AEE8}" type="pres">
      <dgm:prSet presAssocID="{847A8623-E6E7-4753-9687-BECCFE16BF18}" presName="sibTrans" presStyleLbl="sibTrans2D1" presStyleIdx="1" presStyleCnt="3"/>
      <dgm:spPr/>
    </dgm:pt>
    <dgm:pt modelId="{2C2CDDA8-064E-4ED1-85D9-A42C764CE90E}" type="pres">
      <dgm:prSet presAssocID="{847A8623-E6E7-4753-9687-BECCFE16BF18}" presName="connectorText" presStyleLbl="sibTrans2D1" presStyleIdx="1" presStyleCnt="3"/>
      <dgm:spPr/>
    </dgm:pt>
    <dgm:pt modelId="{0D00DDDE-DA94-4D19-9A3F-33776F45FD0E}" type="pres">
      <dgm:prSet presAssocID="{590DCBF9-92F9-4509-A99B-131CE6AF8D49}" presName="node" presStyleLbl="node1" presStyleIdx="2" presStyleCnt="4">
        <dgm:presLayoutVars>
          <dgm:bulletEnabled val="1"/>
        </dgm:presLayoutVars>
      </dgm:prSet>
      <dgm:spPr/>
    </dgm:pt>
    <dgm:pt modelId="{AA2F10B3-E0DB-458B-B622-03A9D5B97B4D}" type="pres">
      <dgm:prSet presAssocID="{7D9C0877-851A-4BDE-9690-FE8DFD744413}" presName="sibTrans" presStyleLbl="sibTrans2D1" presStyleIdx="2" presStyleCnt="3"/>
      <dgm:spPr/>
    </dgm:pt>
    <dgm:pt modelId="{1EB994F1-7D67-4A11-925B-36EFAD57CB7F}" type="pres">
      <dgm:prSet presAssocID="{7D9C0877-851A-4BDE-9690-FE8DFD744413}" presName="connectorText" presStyleLbl="sibTrans2D1" presStyleIdx="2" presStyleCnt="3"/>
      <dgm:spPr/>
    </dgm:pt>
    <dgm:pt modelId="{A5B798D2-1F32-4D9F-987E-A571597DF593}" type="pres">
      <dgm:prSet presAssocID="{0B3846E3-251A-4755-B7A7-66FEC0E4B1B8}" presName="node" presStyleLbl="node1" presStyleIdx="3" presStyleCnt="4" custScaleX="114025" custLinFactNeighborX="-29638" custLinFactNeighborY="-48">
        <dgm:presLayoutVars>
          <dgm:bulletEnabled val="1"/>
        </dgm:presLayoutVars>
      </dgm:prSet>
      <dgm:spPr/>
    </dgm:pt>
  </dgm:ptLst>
  <dgm:cxnLst>
    <dgm:cxn modelId="{0BAFD308-4102-4E2A-8B51-78DDD57C2BBE}" type="presOf" srcId="{574F0C52-E6C3-4562-8B9C-3D1EB9661729}" destId="{6FFDCECE-C992-4880-8329-871B48490B1E}" srcOrd="0" destOrd="0" presId="urn:microsoft.com/office/officeart/2005/8/layout/process1"/>
    <dgm:cxn modelId="{A7982B16-CF31-4776-9FA3-E9CC5B8EED70}" type="presOf" srcId="{83EBAD8D-C959-42E8-ADFD-5019059A0F30}" destId="{0146DD8F-D81D-49EA-8671-1A3D5EE9FB35}" srcOrd="0" destOrd="0" presId="urn:microsoft.com/office/officeart/2005/8/layout/process1"/>
    <dgm:cxn modelId="{02877D21-C383-4E48-B801-42384351ACDD}" type="presOf" srcId="{7D9C0877-851A-4BDE-9690-FE8DFD744413}" destId="{1EB994F1-7D67-4A11-925B-36EFAD57CB7F}" srcOrd="1" destOrd="0" presId="urn:microsoft.com/office/officeart/2005/8/layout/process1"/>
    <dgm:cxn modelId="{9859015B-DB80-4D13-B347-8CA726D74800}" type="presOf" srcId="{9BEB16A3-7E27-4711-8471-4900BD635480}" destId="{F318716A-5EF0-4862-A5DD-AAE90254617E}" srcOrd="0" destOrd="0" presId="urn:microsoft.com/office/officeart/2005/8/layout/process1"/>
    <dgm:cxn modelId="{D327195D-EAD5-4729-A16E-D88347440982}" type="presOf" srcId="{7D9C0877-851A-4BDE-9690-FE8DFD744413}" destId="{AA2F10B3-E0DB-458B-B622-03A9D5B97B4D}" srcOrd="0" destOrd="0" presId="urn:microsoft.com/office/officeart/2005/8/layout/process1"/>
    <dgm:cxn modelId="{A0D9EC42-8564-4768-A5AF-A896594E6321}" srcId="{574F0C52-E6C3-4562-8B9C-3D1EB9661729}" destId="{590DCBF9-92F9-4509-A99B-131CE6AF8D49}" srcOrd="2" destOrd="0" parTransId="{C6E41CE6-943E-4A8C-B22E-04FF9781A2CC}" sibTransId="{7D9C0877-851A-4BDE-9690-FE8DFD744413}"/>
    <dgm:cxn modelId="{81C5634F-B6D7-4A3B-B615-234DB6328C13}" srcId="{574F0C52-E6C3-4562-8B9C-3D1EB9661729}" destId="{0B3846E3-251A-4755-B7A7-66FEC0E4B1B8}" srcOrd="3" destOrd="0" parTransId="{105D0117-0D6F-48C3-BB2D-197D404053F0}" sibTransId="{ACD212E9-AD84-4B78-85C3-9B1721CBDA26}"/>
    <dgm:cxn modelId="{6EB58990-7BED-4D9E-BE0C-31E72566E448}" type="presOf" srcId="{590DCBF9-92F9-4509-A99B-131CE6AF8D49}" destId="{0D00DDDE-DA94-4D19-9A3F-33776F45FD0E}" srcOrd="0" destOrd="0" presId="urn:microsoft.com/office/officeart/2005/8/layout/process1"/>
    <dgm:cxn modelId="{05951C96-3C0B-4914-95FD-86E70F8B9A37}" type="presOf" srcId="{0B3846E3-251A-4755-B7A7-66FEC0E4B1B8}" destId="{A5B798D2-1F32-4D9F-987E-A571597DF593}" srcOrd="0" destOrd="0" presId="urn:microsoft.com/office/officeart/2005/8/layout/process1"/>
    <dgm:cxn modelId="{67B9529C-7610-4B19-A43E-DE7454C43570}" type="presOf" srcId="{83EBAD8D-C959-42E8-ADFD-5019059A0F30}" destId="{8DA85573-4B55-4267-965E-684FAB4E8D88}" srcOrd="1" destOrd="0" presId="urn:microsoft.com/office/officeart/2005/8/layout/process1"/>
    <dgm:cxn modelId="{A47C40A3-121A-4460-BC2C-4F21AF74FE57}" type="presOf" srcId="{847A8623-E6E7-4753-9687-BECCFE16BF18}" destId="{2C2CDDA8-064E-4ED1-85D9-A42C764CE90E}" srcOrd="1" destOrd="0" presId="urn:microsoft.com/office/officeart/2005/8/layout/process1"/>
    <dgm:cxn modelId="{2D058EA6-95B0-4772-BAEF-E6CD0C77E3D0}" type="presOf" srcId="{CE9F5990-0DD7-41D6-BE43-B099E748F671}" destId="{04D97427-ED36-4569-AA69-3BDFBA39FA77}" srcOrd="0" destOrd="0" presId="urn:microsoft.com/office/officeart/2005/8/layout/process1"/>
    <dgm:cxn modelId="{E22249BA-6D8A-4D92-9CC1-C0977DFD8EC6}" srcId="{574F0C52-E6C3-4562-8B9C-3D1EB9661729}" destId="{9BEB16A3-7E27-4711-8471-4900BD635480}" srcOrd="0" destOrd="0" parTransId="{927443BE-5B80-4951-BC06-913828821AF4}" sibTransId="{83EBAD8D-C959-42E8-ADFD-5019059A0F30}"/>
    <dgm:cxn modelId="{C28F43C5-6344-4542-AB26-15DB882553A2}" srcId="{574F0C52-E6C3-4562-8B9C-3D1EB9661729}" destId="{CE9F5990-0DD7-41D6-BE43-B099E748F671}" srcOrd="1" destOrd="0" parTransId="{6637A75D-382D-44FB-B877-8447FA36B8DD}" sibTransId="{847A8623-E6E7-4753-9687-BECCFE16BF18}"/>
    <dgm:cxn modelId="{0F6205E9-6439-49DE-8005-BDE9DB3D8C8C}" type="presOf" srcId="{847A8623-E6E7-4753-9687-BECCFE16BF18}" destId="{7CC77A5E-6F36-4307-863F-BC238440AEE8}" srcOrd="0" destOrd="0" presId="urn:microsoft.com/office/officeart/2005/8/layout/process1"/>
    <dgm:cxn modelId="{E73F832A-8360-4194-8DCF-A4F5E15824EA}" type="presParOf" srcId="{6FFDCECE-C992-4880-8329-871B48490B1E}" destId="{F318716A-5EF0-4862-A5DD-AAE90254617E}" srcOrd="0" destOrd="0" presId="urn:microsoft.com/office/officeart/2005/8/layout/process1"/>
    <dgm:cxn modelId="{69B372EF-A326-4174-A8A1-14A32242CBA9}" type="presParOf" srcId="{6FFDCECE-C992-4880-8329-871B48490B1E}" destId="{0146DD8F-D81D-49EA-8671-1A3D5EE9FB35}" srcOrd="1" destOrd="0" presId="urn:microsoft.com/office/officeart/2005/8/layout/process1"/>
    <dgm:cxn modelId="{98C5003F-4C35-4E4D-A0CD-F2158A93B0DD}" type="presParOf" srcId="{0146DD8F-D81D-49EA-8671-1A3D5EE9FB35}" destId="{8DA85573-4B55-4267-965E-684FAB4E8D88}" srcOrd="0" destOrd="0" presId="urn:microsoft.com/office/officeart/2005/8/layout/process1"/>
    <dgm:cxn modelId="{3B69C3B9-6799-4C7C-82ED-538B8497AA33}" type="presParOf" srcId="{6FFDCECE-C992-4880-8329-871B48490B1E}" destId="{04D97427-ED36-4569-AA69-3BDFBA39FA77}" srcOrd="2" destOrd="0" presId="urn:microsoft.com/office/officeart/2005/8/layout/process1"/>
    <dgm:cxn modelId="{DD576187-9A4D-480F-BDDA-DFFDF22CD5C5}" type="presParOf" srcId="{6FFDCECE-C992-4880-8329-871B48490B1E}" destId="{7CC77A5E-6F36-4307-863F-BC238440AEE8}" srcOrd="3" destOrd="0" presId="urn:microsoft.com/office/officeart/2005/8/layout/process1"/>
    <dgm:cxn modelId="{C4921DEC-F496-4B0A-801C-7FDA0386B997}" type="presParOf" srcId="{7CC77A5E-6F36-4307-863F-BC238440AEE8}" destId="{2C2CDDA8-064E-4ED1-85D9-A42C764CE90E}" srcOrd="0" destOrd="0" presId="urn:microsoft.com/office/officeart/2005/8/layout/process1"/>
    <dgm:cxn modelId="{F86BE9C3-C407-44C4-8699-64C77B1A0B54}" type="presParOf" srcId="{6FFDCECE-C992-4880-8329-871B48490B1E}" destId="{0D00DDDE-DA94-4D19-9A3F-33776F45FD0E}" srcOrd="4" destOrd="0" presId="urn:microsoft.com/office/officeart/2005/8/layout/process1"/>
    <dgm:cxn modelId="{39658C0B-DD26-4D0E-9643-C06B7BECFEA4}" type="presParOf" srcId="{6FFDCECE-C992-4880-8329-871B48490B1E}" destId="{AA2F10B3-E0DB-458B-B622-03A9D5B97B4D}" srcOrd="5" destOrd="0" presId="urn:microsoft.com/office/officeart/2005/8/layout/process1"/>
    <dgm:cxn modelId="{49BF37FB-56BB-43BE-92BC-D5C5C8E14FB5}" type="presParOf" srcId="{AA2F10B3-E0DB-458B-B622-03A9D5B97B4D}" destId="{1EB994F1-7D67-4A11-925B-36EFAD57CB7F}" srcOrd="0" destOrd="0" presId="urn:microsoft.com/office/officeart/2005/8/layout/process1"/>
    <dgm:cxn modelId="{DDC8D785-CAA1-46CA-B1CF-98055AD0FB27}" type="presParOf" srcId="{6FFDCECE-C992-4880-8329-871B48490B1E}" destId="{A5B798D2-1F32-4D9F-987E-A571597DF59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8716A-5EF0-4862-A5DD-AAE90254617E}">
      <dsp:nvSpPr>
        <dsp:cNvPr id="0" name=""/>
        <dsp:cNvSpPr/>
      </dsp:nvSpPr>
      <dsp:spPr>
        <a:xfrm>
          <a:off x="31" y="1744065"/>
          <a:ext cx="1689217" cy="10135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/>
            <a:t>Arany kolloid oldat elkészítése </a:t>
          </a:r>
        </a:p>
      </dsp:txBody>
      <dsp:txXfrm>
        <a:off x="29716" y="1773750"/>
        <a:ext cx="1629847" cy="954160"/>
      </dsp:txXfrm>
    </dsp:sp>
    <dsp:sp modelId="{0146DD8F-D81D-49EA-8671-1A3D5EE9FB35}">
      <dsp:nvSpPr>
        <dsp:cNvPr id="0" name=""/>
        <dsp:cNvSpPr/>
      </dsp:nvSpPr>
      <dsp:spPr>
        <a:xfrm>
          <a:off x="1858170" y="2041367"/>
          <a:ext cx="358114" cy="4189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500" kern="1200"/>
        </a:p>
      </dsp:txBody>
      <dsp:txXfrm>
        <a:off x="1858170" y="2125152"/>
        <a:ext cx="250680" cy="251356"/>
      </dsp:txXfrm>
    </dsp:sp>
    <dsp:sp modelId="{04D97427-ED36-4569-AA69-3BDFBA39FA77}">
      <dsp:nvSpPr>
        <dsp:cNvPr id="0" name=""/>
        <dsp:cNvSpPr/>
      </dsp:nvSpPr>
      <dsp:spPr>
        <a:xfrm>
          <a:off x="2364936" y="1744065"/>
          <a:ext cx="1689217" cy="10135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/>
            <a:t>Redukálószer feloldása</a:t>
          </a:r>
        </a:p>
      </dsp:txBody>
      <dsp:txXfrm>
        <a:off x="2394621" y="1773750"/>
        <a:ext cx="1629847" cy="954160"/>
      </dsp:txXfrm>
    </dsp:sp>
    <dsp:sp modelId="{7CC77A5E-6F36-4307-863F-BC238440AEE8}">
      <dsp:nvSpPr>
        <dsp:cNvPr id="0" name=""/>
        <dsp:cNvSpPr/>
      </dsp:nvSpPr>
      <dsp:spPr>
        <a:xfrm>
          <a:off x="4223075" y="2041367"/>
          <a:ext cx="358114" cy="4189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500" kern="1200"/>
        </a:p>
      </dsp:txBody>
      <dsp:txXfrm>
        <a:off x="4223075" y="2125152"/>
        <a:ext cx="250680" cy="251356"/>
      </dsp:txXfrm>
    </dsp:sp>
    <dsp:sp modelId="{0D00DDDE-DA94-4D19-9A3F-33776F45FD0E}">
      <dsp:nvSpPr>
        <dsp:cNvPr id="0" name=""/>
        <dsp:cNvSpPr/>
      </dsp:nvSpPr>
      <dsp:spPr>
        <a:xfrm>
          <a:off x="4729841" y="1744065"/>
          <a:ext cx="1689217" cy="10135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/>
            <a:t>Oldat forralása </a:t>
          </a:r>
        </a:p>
      </dsp:txBody>
      <dsp:txXfrm>
        <a:off x="4759526" y="1773750"/>
        <a:ext cx="1629847" cy="954160"/>
      </dsp:txXfrm>
    </dsp:sp>
    <dsp:sp modelId="{AA2F10B3-E0DB-458B-B622-03A9D5B97B4D}">
      <dsp:nvSpPr>
        <dsp:cNvPr id="0" name=""/>
        <dsp:cNvSpPr/>
      </dsp:nvSpPr>
      <dsp:spPr>
        <a:xfrm rot="21599267">
          <a:off x="6537915" y="2041135"/>
          <a:ext cx="251976" cy="4189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500" kern="1200"/>
        </a:p>
      </dsp:txBody>
      <dsp:txXfrm>
        <a:off x="6537915" y="2124928"/>
        <a:ext cx="176383" cy="251356"/>
      </dsp:txXfrm>
    </dsp:sp>
    <dsp:sp modelId="{A5B798D2-1F32-4D9F-987E-A571597DF593}">
      <dsp:nvSpPr>
        <dsp:cNvPr id="0" name=""/>
        <dsp:cNvSpPr/>
      </dsp:nvSpPr>
      <dsp:spPr>
        <a:xfrm>
          <a:off x="6894486" y="1743578"/>
          <a:ext cx="1926130" cy="10135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dirty="0"/>
            <a:t>Redukálószer hozzáadása </a:t>
          </a:r>
        </a:p>
      </dsp:txBody>
      <dsp:txXfrm>
        <a:off x="6924171" y="1773263"/>
        <a:ext cx="1866760" cy="954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09:23:07.5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92 24575,'11'2'0,"-1"-1"0,1 1 0,-1 1 0,0 0 0,14 6 0,6 2 0,27 7 0,-21-6 0,-1-1 0,66 10 0,-80-18 0,-1 2 0,1 0 0,26 12 0,-31-11 0,1 0 0,-1-1 0,1-1 0,0-1 0,-1 0 0,21 0 0,-19-3 0,17-1 0,0 2 0,0 1 0,-1 2 0,42 9 0,120 38 0,-152-42 0,0-2 0,66 2 0,-15-1 0,0-2 0,102-7 0,-71-1 0,-105 1 0,0-1 0,0 0 0,0-2 0,31-9 0,-9-3 0,-1-1 0,-1-2 0,56-35 0,-95 53 0,-1 0 0,1 0 0,-1 0 0,0 0 0,1 0 0,-1 0 0,0 0 0,0-1 0,1 1 0,-1 0 0,0-1 0,0 1 0,-1-1 0,1 1 0,1-4 0,-2 5 0,0-1 0,0 0 0,0 0 0,0 0 0,0 1 0,0-1 0,0 0 0,0 0 0,-1 0 0,1 1 0,0-1 0,0 0 0,-1 0 0,1 1 0,0-1 0,-1 0 0,1 1 0,-1-1 0,1 0 0,-1 1 0,0-1 0,1 1 0,-2-1 0,-1-2 0,0 1 0,0 1 0,-1-1 0,1 0 0,-1 1 0,0 0 0,1-1 0,-1 1 0,0 1 0,1-1 0,-9 0 0,-41 1 0,-135-9 0,101-1 0,32 6 0,1-3 0,-92-25 0,65 13 0,55 14 0,-49-16 0,43 8 0,-96-32 0,146 47 0,0-1 0,0 0 0,22-3 0,10 0 0,-17 3 0,1 2 0,-1 1 0,45 11 0,88 17 0,33 7 0,-169-31 0,0-1 0,1-2 0,-1-1 0,1-1 0,53-2 0,-74-3-136,0-1-1,-1 0 1,1 0-1,-1-1 1,0 0-1,0-1 1,-1 0-1,1 0 0,12-11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09:26:28.5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24575,'1428'0'0,"-1422"0"0,0-1 0,-1 1 0,1 1 0,0-1 0,-1 1 0,1 0 0,-1 0 0,1 1 0,-1-1 0,1 1 0,-1 0 0,0 1 0,0-1 0,0 1 0,0 0 0,0 1 0,-1-1 0,0 1 0,1-1 0,-1 2 0,-1-1 0,1 0 0,0 1 0,-1-1 0,0 1 0,0 0 0,-1 0 0,1 0 0,-1 0 0,0 1 0,0-1 0,-1 1 0,0-1 0,0 1 0,0-1 0,0 1 0,-1 0 0,-1 8 0,2-6 0,-1-1 0,0 0 0,0 0 0,-1 0 0,0 0 0,0 1 0,0-1 0,-1 0 0,-5 12 0,5-16 0,0 0 0,-1 0 0,1-1 0,0 1 0,-1-1 0,0 0 0,1 1 0,-1-1 0,0 0 0,0-1 0,0 1 0,0 0 0,-1-1 0,1 0 0,0 0 0,-1 0 0,1 0 0,-1 0 0,1-1 0,-1 1 0,1-1 0,-5 0 0,-8 1 0,0-1 0,0-1 0,0 0 0,1-1 0,-1 0 0,0-1 0,1-1 0,0-1 0,0 0 0,-23-11 0,25 10 0,0 1 0,-1 0 0,1 1 0,-1 1 0,0 0 0,-27-1 0,-89 5 0,98 2 0,1-2 0,-1-2 0,-60-8 0,23-2 0,0 4 0,-1 3 0,-105 6 0,44 1 0,120-4 20,1 1 0,-1 1 0,0 0 0,0 1 0,-15 3 0,23-3-94,-1-1-1,1 1 1,-1-1 0,1 1 0,0 0-1,0 0 1,0 1 0,0-1 0,0 0-1,1 1 1,-1 0 0,1 0 0,-1 0-1,1 0 1,0 0 0,0 0 0,1 0-1,-1 1 1,-1 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07:01:54.9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24463,'0'137'0,"846"-137"0,-846-137 0,-846 137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07:02:01.0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267 27 24575,'-1'0'0,"-1"1"0,0 0 0,1 0 0,-1-1 0,1 1 0,-1 0 0,1 1 0,0-1 0,-1 0 0,1 0 0,0 0 0,0 1 0,0-1 0,0 1 0,0-1 0,0 1 0,0-1 0,0 1 0,1 0 0,-1-1 0,1 1 0,-1 0 0,1 0 0,-1-1 0,1 1 0,0 0 0,0 0 0,0 2 0,-3 54 0,3-58 0,0 1 0,0 0 0,0-1 0,0 1 0,0 0 0,0-1 0,0 1 0,0 0 0,0 0 0,0-1 0,0 1 0,0 0 0,-1-1 0,1 1 0,0-1 0,0 1 0,-1 0 0,1-1 0,0 1 0,-1-1 0,1 1 0,-1-1 0,1 1 0,-1-1 0,1 1 0,-1-1 0,1 1 0,-1-1 0,1 0 0,-1 1 0,0-1 0,1 0 0,-1 1 0,1-1 0,-1 0 0,0 0 0,1 0 0,-2 1 0,-1-2 0,0 1 0,0 0 0,0-1 0,1 1 0,-1-1 0,0 0 0,0 0 0,0 0 0,-3-3 0,-53-34 0,44 25 0,0-1 0,1 0 0,0 0 0,-16-24 0,30 37 0,0 1 0,0 0 0,0-1 0,0 1 0,-1 0 0,1 0 0,0-1 0,0 1 0,0 0 0,0 0 0,-1-1 0,1 1 0,0 0 0,0 0 0,0 0 0,-1-1 0,1 1 0,0 0 0,0 0 0,-1 0 0,1 0 0,0 0 0,0 0 0,-1-1 0,1 1 0,0 0 0,-1 0 0,1 0 0,0 0 0,0 0 0,-1 0 0,1 0 0,0 0 0,-1 0 0,1 0 0,0 0 0,0 0 0,-1 0 0,1 1 0,0-1 0,-1 0 0,1 0 0,0 0 0,0 0 0,-1 0 0,1 1 0,0-1 0,0 0 0,-1 0 0,-4 20 0,3 24 0,2-33 0,1-5 0,-1 0 0,1-1 0,-1 1 0,0 0 0,-1-1 0,0 1 0,0 0 0,0-1 0,0 1 0,-1-1 0,0 0 0,0 1 0,0-1 0,-6 8 0,3-12 0,4-11 0,10-14 0,-7 22 0,1-1 0,1 1 0,-1 0 0,0 0 0,0 0 0,1 1 0,-1-1 0,1 1 0,-1 0 0,1 0 0,0 0 0,0 0 0,7 0 0,58 3 0,-58-1 0,1 0 0,-1-1 0,1 0 0,0-1 0,11-2 0,6-2 0,1 1 0,0 2 0,-1 1 0,51 4 0,-2 0 0,-5 0 0,101 18 0,-145-17 0,19 3 0,135 25 0,-182-31 3,0-1 0,-1 0-1,1 0 1,0 1 0,0-1-1,-1 0 1,1 0 0,0 0-1,0 0 1,0 0 0,-1 0-1,1 0 1,0 0-1,0 0 1,-1 0 0,1 0-1,0-1 1,0 1 0,-1 0-1,1 0 1,0-1 0,-1 1-1,1-1 1,0 1 0,-1-1-1,1 1 1,0-1 0,-1 1-1,1-1 1,-1 1 0,1-1-1,-1 1 1,1-1 0,-1 0-1,0 1 1,1-1 0,-1 0-1,0 0 1,1 1 0,-1-1-1,0 0 1,0 0 0,0 1-1,0-2 1,0-1-127,0 0 0,0 0 1,0 0-1,0 0 0,-1 1 0,0-1 1,1 0-1,-1 0 0,0 1 0,0-1 1,-2-3-1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07:28:14.3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112 363 24575,'-2'-12'0,"-1"0"0,-1 0 0,0 1 0,-1-1 0,0 1 0,-1 0 0,0 1 0,-13-18 0,12 17 0,0 1 0,4 8 0,1-1 0,0 0 0,0 1 0,0-1 0,0 0 0,0 0 0,1-1 0,-1 1 0,-1-6 0,7 10 0,0 1 0,0 0 0,-1-1 0,1 2 0,0-1 0,-1 0 0,6 5 0,35 34 0,-17-14 0,46 33 0,-73-60 0,1 1 0,-1-1 0,1 0 0,-1 1 0,1-1 0,-1 0 0,1 0 0,-1 1 0,1-1 0,-1 0 0,1 0 0,0 0 0,-1 0 0,1 0 0,-1 0 0,1 0 0,-1 0 0,1 0 0,0 0 0,-1 0 0,1 0 0,-1 0 0,1 0 0,-1 0 0,1-1 0,0 1 0,-1 0 0,1 0 0,0-1 0,11-18 0,2-36 0,-11 44 0,9-19 0,-5 32 0,-1 17 0,-4-4 0,-2-6 0,1-1 0,1 1 0,0 0 0,0-1 0,0 1 0,1-1 0,0 0 0,1 0 0,5 10 0,-8-17 0,-1-1 0,1 0 0,-1 1 0,1-1 0,-1 0 0,1 1 0,-1-1 0,1 0 0,-1 1 0,1-1 0,0 0 0,-1 0 0,1 0 0,-1 0 0,1 0 0,0 1 0,-1-1 0,1 0 0,-1 0 0,1-1 0,0 1 0,-1 0 0,1 0 0,-1 0 0,1 0 0,0 0 0,-1-1 0,1 1 0,-1 0 0,2-1 0,16-18 0,7-26 0,-25 45 0,9-25 0,9-16 0,-17 41 0,0 0 0,0 1 0,0-1 0,-1 1 0,1-1 0,0 1 0,0-1 0,0 1 0,-1-1 0,1 1 0,0 0 0,-1-1 0,1 1 0,0 0 0,-1 0 0,1-1 0,-1 1 0,1 0 0,-1 0 0,1 0 0,-1 0 0,0 0 0,0 0 0,1-1 0,-1 1 0,0 2 0,13 29 0,-5-3 0,-6-19 0,0-1 0,1 0 0,0-1 0,1 1 0,0-1 0,6 11 0,-10-18 0,0-1 0,0 0 0,0 0 0,0 0 0,0 1 0,1-1 0,-1 0 0,0 0 0,0 1 0,0-1 0,1 0 0,-1 0 0,0 0 0,0 1 0,0-1 0,1 0 0,-1 0 0,0 0 0,0 0 0,1 0 0,-1 0 0,0 0 0,0 1 0,1-1 0,-1 0 0,0 0 0,0 0 0,1 0 0,-1 0 0,0 0 0,1 0 0,-1 0 0,0 0 0,0-1 0,1 1 0,-1 0 0,0 0 0,0 0 0,1 0 0,-1 0 0,0 0 0,0 0 0,1-1 0,4-13 0,-3-19 0,-3 28 0,0 1 0,-1-1 0,1 1 0,-1 0 0,-1-1 0,1 1 0,0 0 0,-1 0 0,0 0 0,0 1 0,0-1 0,0 1 0,-1-1 0,1 1 0,-8-4 0,2 0 0,-1 2 0,1-1 0,-1 1 0,-1 1 0,-17-6 0,28 10 0,0 0 0,-1 0 0,1-1 0,0 1 0,-1 0 0,1 0 0,0 0 0,-1 0 0,1 0 0,0 0 0,-1 0 0,1 0 0,0 0 0,-1 0 0,1 0 0,0 0 0,-1 0 0,1 0 0,0 0 0,-1 0 0,1 0 0,0 0 0,-1 0 0,1 1 0,0-1 0,0 0 0,-1 0 0,1 0 0,0 1 0,-1-1 0,1 0 0,0 0 0,0 0 0,0 1 0,-1-1 0,1 0 0,0 1 0,2 14 0,13 14 0,-3-14 0,0 1 0,25 24 0,-33-37 0,0 1 0,0-1 0,0 1 0,0-1 0,0 0 0,1-1 0,-1 1 0,1-1 0,0 0 0,-1 0 0,1 0 0,0-1 0,0 0 0,1 0 0,8 1 0,-10-3 0,0 1 0,-1-1 0,1 0 0,-1-1 0,1 1 0,-1-1 0,1 0 0,-1 0 0,0 0 0,0 0 0,0 0 0,0-1 0,0 1 0,0-1 0,0 0 0,-1 0 0,0 0 0,0 0 0,1 0 0,-2 0 0,1-1 0,1-3 0,6-12 0,-2 0 0,10-38 0,-10 31 0,-7 24 0,1 0 0,-1 1 0,0-1 0,1 0 0,-1 1 0,1-1 0,-1 0 0,1 1 0,0-1 0,0 1 0,0-1 0,0 1 0,0 0 0,0-1 0,0 1 0,0 0 0,1 0 0,1-2 0,-2 3 0,0 0 0,0 1 0,-1-1 0,1 0 0,0 1 0,0-1 0,-1 1 0,1-1 0,0 1 0,-1-1 0,1 1 0,0 0 0,-1-1 0,1 1 0,-1 0 0,1-1 0,-1 1 0,0 0 0,1 0 0,-1-1 0,1 1 0,-1 0 0,0 0 0,0 1 0,17 68 0,-16-68 0,1 15 0,7 21 0,-9-38 0,0 0 0,0 0 0,0 0 0,1 1 0,-1-1 0,0 0 0,0 0 0,0 0 0,1 1 0,-1-1 0,0 0 0,0 0 0,1 0 0,-1 0 0,0 0 0,0 0 0,1 0 0,-1 0 0,0 0 0,0 1 0,1-1 0,-1 0 0,0 0 0,1 0 0,-1-1 0,0 1 0,0 0 0,1 0 0,-1 0 0,0 0 0,1 0 0,-1 0 0,0 0 0,0 0 0,0 0 0,1-1 0,-1 1 0,16-19 0,-4-8 0,-12 23 0,1 1 0,0-1 0,0 1 0,1 0 0,-1 0 0,1-1 0,-1 1 0,1 0 0,0 0 0,0 0 0,1 1 0,-1-1 0,1 0 0,-1 1 0,6-4 0,-7 6 0,1 0 0,-1 0 0,1 1 0,-1-1 0,1 0 0,-1 1 0,1-1 0,-1 1 0,0-1 0,1 1 0,-1 0 0,0 0 0,1-1 0,-1 1 0,0 0 0,0 0 0,0 0 0,0 0 0,0 1 0,0-1 0,0 0 0,0 0 0,0 1 0,0-1 0,0 2 0,22 39 0,-21-38 0,8 20 0,-7-17 0,-1 0 0,1-1 0,0 1 0,1-1 0,0 0 0,7 10 0,-15-19 0,0 1 0,0 0 0,0 0 0,0 0 0,0 1 0,-1-1 0,1 1 0,0 0 0,-1 0 0,1 1 0,-1-1 0,-7 1 0,-74 1 0,50 0 0,14-2 0,-1-2 0,0 0 0,1-2 0,0 0 0,-43-17 0,-14-3 0,3 13 0,56 10 0,1-1 0,-31-8 0,36 6 0,0 2 0,1-1 0,0-1 0,0 0 0,1-1 0,-1-1 0,1 0 0,-17-12 0,6 2 0,16 13 0,0-1 0,0 0 0,1 0 0,-1-1 0,1 1 0,0-1 0,0-1 0,1 1 0,-9-14 0,14 16 0,0 1 0,0-1 0,0 0 0,0 0 0,1 1 0,-1-1 0,1 0 0,0 1 0,0-1 0,0 0 0,1 1 0,-1 0 0,1-1 0,3-4 0,31-44 0,-21 46-1365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07:28:23.7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194 143 24575,'22'2'0,"1"1"0,-1 2 0,38 11 0,-49-13 0,2 0 0,0-1 0,0 0 0,0-2 0,0 1 0,0-2 0,24-2 0,-24 1 0,0 0 0,0 2 0,1-1 0,-1 2 0,0 0 0,23 5 0,-36-6 0,1-1 0,0 1 0,-1 1 0,1-1 0,0 0 0,-1 0 0,1 0 0,0 0 0,-1 0 0,1 0 0,-1 1 0,1-1 0,-1 0 0,1 1 0,-1-1 0,1 0 0,0 1 0,-1-1 0,0 0 0,1 1 0,-1-1 0,1 1 0,-1-1 0,1 1 0,-1-1 0,0 1 0,0 0 0,1-1 0,-1 1 0,0-1 0,0 1 0,1 0 0,-1-1 0,0 1 0,0-1 0,0 1 0,0 0 0,0-1 0,0 1 0,0 0 0,0-1 0,0 1 0,0-1 0,-1 1 0,1 0 0,0-1 0,0 1 0,-1-1 0,1 1 0,0-1 0,0 1 0,-1 0 0,1-1 0,-1 1 0,1-1 0,0 0 0,-1 1 0,1-1 0,-1 1 0,1-1 0,-1 0 0,0 1 0,0-1 0,-3 3 0,0 0 0,0 0 0,0 0 0,0-1 0,0 0 0,-1 0 0,-4 2 0,-13 0 0,1-1 0,-1-1 0,1-1 0,-1-1 0,1-1 0,-1 0 0,1-2 0,-37-9 0,-14-7 0,-77-33 0,141 49 0,0 0 0,1-1 0,-1 1 0,1-1 0,0-1 0,0 0 0,-9-7 0,15 10 0,0 1 0,0 0 0,0 0 0,0 0 0,0-1 0,0 1 0,1 0 0,-1-1 0,0 1 0,1-1 0,-1 1 0,1-1 0,0 1 0,-1-1 0,1 1 0,0-1 0,0 1 0,0-3 0,1 1 0,-1 1 0,1 0 0,0 0 0,0-1 0,0 1 0,0 0 0,0 0 0,1 0 0,-1 0 0,1 1 0,-1-1 0,1 0 0,0 0 0,0 1 0,0-1 0,2 0 0,6-5 0,0 1 0,0 0 0,0 0 0,1 1 0,12-3 0,-18 6 0,1 0 0,-1 0 0,1 1 0,0 0 0,0 0 0,-1 1 0,1-1 0,0 1 0,0 0 0,-1 1 0,1 0 0,9 2 0,-13-2 0,0 0 0,0 0 0,0 1 0,0-1 0,-1 1 0,1-1 0,0 1 0,-1 0 0,1 0 0,-1 0 0,1 0 0,-1 0 0,0 0 0,0 0 0,0 0 0,0 0 0,0 0 0,-1 1 0,1-1 0,-1 0 0,1 1 0,-1-1 0,0 0 0,0 1 0,0-1 0,0 1 0,-1 3 0,5 26 0,-3-31 0,0 0 0,0-1 0,0 1 0,0 0 0,1-1 0,-1 1 0,0-1 0,0 1 0,0-1 0,1 1 0,-1-1 0,0 0 0,0 0 0,1 0 0,-1 0 0,0 0 0,1 0 0,-1 0 0,0 0 0,0 0 0,3-1 0,38-6 0,-33 5 0,25-5 0,1 2 0,0 1 0,1 1 0,-1 2 0,1 2 0,47 6 0,-63-3 0,47 10 0,74 4 0,-49-12 0,-93-5 0,1-1 0,0 0 0,-1 0 0,1 1 0,0-1 0,0 0 0,-1 0 0,1 1 0,0-1 0,0 0 0,0 1 0,-1-1 0,1 0 0,0 1 0,0-1 0,0 0 0,0 1 0,0-1 0,0 0 0,-1 1 0,1-1 0,0 0 0,0 1 0,0-1 0,0 1 0,0-1 0,1 0 0,-1 1 0,0-1 0,0 0 0,0 1 0,0-1 0,0 0 0,0 1 0,1-1 0,-1 0 0,0 1 0,0-1 0,0 0 0,1 1 0,-1-1 0,0 0 0,0 0 0,1 1 0,-1-1 0,0 0 0,1 0 0,-1 0 0,0 1 0,1-1 0,-1 0 0,0 0 0,1 0 0,-1 0 0,0 0 0,1 0 0,-1 0 0,1 0 0,-1 0 0,0 0 0,1 0 0,0 0 0,-28 16 0,6-11 0,0-1 0,0-1 0,-1-1 0,1-1 0,-1-1 0,-40-5 0,29 3 0,-62 2 0,94 0 0,-1 0 0,1 0 0,0 1 0,-1-1 0,1 0 0,0 1 0,-1-1 0,1 1 0,0-1 0,0 1 0,-1 0 0,1-1 0,0 1 0,0 0 0,0 0 0,0 0 0,0 0 0,0 0 0,0 0 0,0 0 0,1 0 0,-1 0 0,-1 2 0,1 1 0,0-1 0,0 0 0,1 0 0,-1 1 0,1-1 0,-1 0 0,1 1 0,0-1 0,1 6 0,0 3 0,2-1 0,-1 1 0,2-1 0,-1 1 0,7 10 0,-8-19 0,0 0 0,0 0 0,1-1 0,-1 1 0,1-1 0,0 0 0,0 1 0,0-1 0,0 0 0,0-1 0,1 1 0,-1-1 0,0 1 0,1-1 0,-1 0 0,1 0 0,-1-1 0,1 1 0,0-1 0,5 0 0,11 2 0,0-2 0,26-3 0,-41 3 0,1 0 0,0-1 0,-1 0 0,1 0 0,-1-1 0,1 1 0,-1-1 0,0 0 0,0-1 0,0 1 0,8-6 0,-13 8 0,0 0 0,1-1 0,-1 1 0,0 0 0,0 0 0,0 0 0,0 0 0,0 0 0,0 0 0,0 0 0,0-1 0,0 1 0,0 0 0,0 0 0,0 0 0,0 0 0,0 0 0,0-1 0,0 1 0,0 0 0,0 0 0,0 0 0,0 0 0,0 0 0,0 0 0,0-1 0,0 1 0,0 0 0,0 0 0,0 0 0,0 0 0,-1 0 0,1 0 0,0 0 0,0 0 0,0-1 0,0 1 0,0 0 0,0 0 0,0 0 0,0 0 0,-1 0 0,1 0 0,0 0 0,0 0 0,0 0 0,0 0 0,0 0 0,0 0 0,-1 0 0,1 0 0,0 0 0,0 0 0,0 0 0,0 0 0,-1 0 0,-13-2 0,-15 3 0,-311 9 0,263-10 0,214-26 0,-18 8 0,-39 7 0,-2-3 0,112-34 0,-151 32 0,-30 12 0,1-1 0,0 2 0,0-1 0,1 1 0,-1 1 0,0 0 0,1 0 0,13 1 0,-18 1 0,1 0 0,-1 1 0,0 0 0,0 0 0,0 1 0,0-1 0,0 1 0,0 0 0,0 1 0,-1 0 0,1 0 0,-1 0 0,0 0 0,1 1 0,7 8 0,-1 1 0,0 1 0,-1 1 0,-1-1 0,10 21 0,-18-32 0,0 0 0,1 0 0,-1-1 0,1 1 0,-1-1 0,1 1 0,0-1 0,0 0 0,0 0 0,0 0 0,5 2 0,18 13 0,-28-16 0,0 0 0,0 0 0,0 0 0,0-1 0,0 1 0,-1-1 0,1 1 0,0-1 0,0 0 0,0 0 0,-3 0 0,-37 0 0,-1-2 0,1-2 0,-46-9 0,54 5 0,0 3 0,-63-3 0,159-9 0,143 1 0,60-35 0,-257 49 0,0 0 0,-1 1 0,1 0 0,0 1 0,0-1 0,0 2 0,0-1 0,0 1 0,-1 0 0,1 1 0,0-1 0,-1 2 0,1-1 0,-1 1 0,0 0 0,1 0 0,-2 1 0,1 0 0,0 1 0,-1-1 0,7 7 0,-12-10 0,-1-1 0,0 0 0,1 1 0,-1-1 0,1 1 0,-1-1 0,0 1 0,1-1 0,-1 1 0,0 0 0,0-1 0,1 1 0,-1-1 0,0 1 0,0 0 0,0-1 0,0 1 0,0-1 0,0 1 0,0 0 0,0-1 0,0 1 0,0 0 0,0-1 0,0 1 0,0-1 0,0 1 0,-1 0 0,1-1 0,0 1 0,0-1 0,-1 1 0,0 0 0,-21 12 0,-31-4 0,32-9 0,0-1 0,0-1 0,1-1 0,-1 0 0,0-2 0,1 0 0,0-2 0,-38-17 0,133 22 0,-69 2 0,45-2 0,-49 2 0,1-1 0,-1 1 0,0 0 0,1-1 0,-1 1 0,0-1 0,0 1 0,0-1 0,1 0 0,-1 0 0,0 0 0,0 0 0,0-1 0,0 1 0,0 0 0,-1-1 0,4-2 0,-5 3 0,0-1 0,0 1 0,0 0 0,0-1 0,0 1 0,-1 0 0,1 0 0,0-1 0,-1 1 0,1 0 0,0 0 0,-1-1 0,1 1 0,-1 0 0,0 0 0,1 0 0,-1 0 0,0 0 0,0 0 0,0 0 0,0 0 0,0 0 0,0 0 0,0 1 0,-1-2 0,-31-23 0,29 23 0,-1-2 0,-6-5 0,0 1 0,-1 1 0,0-1 0,0 2 0,0 0 0,-1 0 0,0 1 0,-25-6 0,31 13-124,0-1-1,0 1 0,0 0 0,0 0 1,0 0-1,1 1 0,-1 1 1,1-1-1,-10 7 0,15-10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e45bb3501e_0_27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1e45bb3501e_0_27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Analitikai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eszköz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200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900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nm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közott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mér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spektrofotométer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egy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olyan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műszer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amely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fény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áteresztési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abszorpciós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elektromágneses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sugárzás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elnyelési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képessége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anyagnak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tulajdonságait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méri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anyag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hullámhosszának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függvényében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minta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átlátszatlańságától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függően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fény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vagy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visszaverődik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vagy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áthalad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detektor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ezután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rögzíti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visszavert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vagy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áteresztett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fény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intenzitását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Ezt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megismételjük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monokromátorral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fény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hullámhosszait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választja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szét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különböző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hullámhosszokon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hogy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detektor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mérje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fényintenzitás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változását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végső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kimenet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egy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abszorpciós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spektrum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lesz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hullámhossz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függvényében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>
          <a:extLst>
            <a:ext uri="{FF2B5EF4-FFF2-40B4-BE49-F238E27FC236}">
              <a16:creationId xmlns:a16="http://schemas.microsoft.com/office/drawing/2014/main" id="{4A0E7475-D1CC-D898-2D28-997AE27A4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55ffc2b427_0_8:notes">
            <a:extLst>
              <a:ext uri="{FF2B5EF4-FFF2-40B4-BE49-F238E27FC236}">
                <a16:creationId xmlns:a16="http://schemas.microsoft.com/office/drawing/2014/main" id="{86D1A1FE-340E-A45E-9C8C-D0D46DC468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55ffc2b427_0_8:notes">
            <a:extLst>
              <a:ext uri="{FF2B5EF4-FFF2-40B4-BE49-F238E27FC236}">
                <a16:creationId xmlns:a16="http://schemas.microsoft.com/office/drawing/2014/main" id="{3444D1F5-B1C2-FB0E-D056-30777DE946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500-580 nm sáv között található a csúcs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02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55ffc2b42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55ffc2b42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/>
              <a:t>Agregáció</a:t>
            </a:r>
            <a:r>
              <a:rPr lang="hu-HU" dirty="0"/>
              <a:t> (sok, későn)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>
          <a:extLst>
            <a:ext uri="{FF2B5EF4-FFF2-40B4-BE49-F238E27FC236}">
              <a16:creationId xmlns:a16="http://schemas.microsoft.com/office/drawing/2014/main" id="{9DC04ABC-2714-D9E7-14C1-601F664AD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55ffc2b427_0_8:notes">
            <a:extLst>
              <a:ext uri="{FF2B5EF4-FFF2-40B4-BE49-F238E27FC236}">
                <a16:creationId xmlns:a16="http://schemas.microsoft.com/office/drawing/2014/main" id="{C0963C5C-466F-2E26-DC79-969CEA3CD9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55ffc2b427_0_8:notes">
            <a:extLst>
              <a:ext uri="{FF2B5EF4-FFF2-40B4-BE49-F238E27FC236}">
                <a16:creationId xmlns:a16="http://schemas.microsoft.com/office/drawing/2014/main" id="{B113E05F-A6DA-031D-EE12-CDE97EDFB8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Centrifugálás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5p 10 000 </a:t>
            </a:r>
            <a:r>
              <a:rPr lang="hu-HU" dirty="0" err="1"/>
              <a:t>rpm</a:t>
            </a: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20p 10 000 </a:t>
            </a:r>
            <a:r>
              <a:rPr lang="hu-HU" dirty="0" err="1"/>
              <a:t>rpm</a:t>
            </a: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15p 2 000 </a:t>
            </a:r>
            <a:r>
              <a:rPr lang="hu-HU" dirty="0" err="1"/>
              <a:t>rpm</a:t>
            </a: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Arra törekedtünk, hogy a csúcsok közelebbi értéket vegyenek fel a referenciához, valamint hogy szűkebb legyen a görbe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641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>
          <a:extLst>
            <a:ext uri="{FF2B5EF4-FFF2-40B4-BE49-F238E27FC236}">
              <a16:creationId xmlns:a16="http://schemas.microsoft.com/office/drawing/2014/main" id="{D790DBC2-3FDC-840D-47B7-42DE4C0A2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55ffc2b427_0_8:notes">
            <a:extLst>
              <a:ext uri="{FF2B5EF4-FFF2-40B4-BE49-F238E27FC236}">
                <a16:creationId xmlns:a16="http://schemas.microsoft.com/office/drawing/2014/main" id="{C49033F4-936A-2958-BB19-26AB5E254D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55ffc2b427_0_8:notes">
            <a:extLst>
              <a:ext uri="{FF2B5EF4-FFF2-40B4-BE49-F238E27FC236}">
                <a16:creationId xmlns:a16="http://schemas.microsoft.com/office/drawing/2014/main" id="{6EBD5C04-DCA3-0D19-3D48-7F1FE107B2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385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55ffc2b42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255ffc2b42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/>
              <a:t>Az </a:t>
            </a:r>
            <a:r>
              <a:rPr lang="en-US" sz="1100" dirty="0" err="1"/>
              <a:t>elektronmikroszkóp</a:t>
            </a:r>
            <a:r>
              <a:rPr lang="en-US" sz="1100" dirty="0"/>
              <a:t> </a:t>
            </a:r>
            <a:r>
              <a:rPr lang="en-US" sz="1100" dirty="0" err="1"/>
              <a:t>egy</a:t>
            </a:r>
            <a:r>
              <a:rPr lang="en-US" sz="1100" dirty="0"/>
              <a:t> </a:t>
            </a:r>
            <a:r>
              <a:rPr lang="en-US" sz="1100" dirty="0" err="1"/>
              <a:t>olyan</a:t>
            </a:r>
            <a:r>
              <a:rPr lang="en-US" sz="1100" dirty="0"/>
              <a:t> </a:t>
            </a:r>
            <a:r>
              <a:rPr lang="en-US" sz="1100" dirty="0" err="1"/>
              <a:t>mikroszkóp</a:t>
            </a:r>
            <a:r>
              <a:rPr lang="en-US" sz="1100" dirty="0"/>
              <a:t>, </a:t>
            </a:r>
            <a:r>
              <a:rPr lang="en-US" sz="1100" dirty="0" err="1"/>
              <a:t>ami</a:t>
            </a:r>
            <a:r>
              <a:rPr lang="en-US" sz="1100" dirty="0"/>
              <a:t> </a:t>
            </a:r>
            <a:r>
              <a:rPr lang="en-US" sz="1100" b="1" dirty="0" err="1"/>
              <a:t>elektronnyalábot</a:t>
            </a:r>
            <a:r>
              <a:rPr lang="hu-HU" sz="1100" b="1" dirty="0"/>
              <a:t> </a:t>
            </a:r>
            <a:r>
              <a:rPr lang="hu-HU" sz="1100" dirty="0"/>
              <a:t>(azaz </a:t>
            </a:r>
            <a:r>
              <a:rPr lang="en-US" sz="1100" dirty="0" err="1"/>
              <a:t>nagy</a:t>
            </a:r>
            <a:r>
              <a:rPr lang="en-US" sz="1100" dirty="0"/>
              <a:t> </a:t>
            </a:r>
            <a:r>
              <a:rPr lang="en-US" sz="1100" dirty="0" err="1"/>
              <a:t>sebességre</a:t>
            </a:r>
            <a:r>
              <a:rPr lang="en-US" sz="1100" dirty="0"/>
              <a:t> </a:t>
            </a:r>
            <a:r>
              <a:rPr lang="en-US" sz="1100" dirty="0" err="1"/>
              <a:t>felgyorsított</a:t>
            </a:r>
            <a:r>
              <a:rPr lang="en-US" sz="1100" dirty="0"/>
              <a:t> </a:t>
            </a:r>
            <a:r>
              <a:rPr lang="en-US" sz="1100" dirty="0" err="1"/>
              <a:t>elektronokat</a:t>
            </a:r>
            <a:r>
              <a:rPr lang="hu-HU" sz="1100" dirty="0"/>
              <a:t>)</a:t>
            </a:r>
            <a:r>
              <a:rPr lang="en-US" sz="1100" dirty="0"/>
              <a:t>  </a:t>
            </a:r>
            <a:r>
              <a:rPr lang="en-US" sz="1100" dirty="0" err="1"/>
              <a:t>használ</a:t>
            </a:r>
            <a:r>
              <a:rPr lang="en-US" sz="1100" dirty="0"/>
              <a:t> a </a:t>
            </a:r>
            <a:r>
              <a:rPr lang="en-US" sz="1100" dirty="0" err="1"/>
              <a:t>megfigyelendő</a:t>
            </a:r>
            <a:r>
              <a:rPr lang="en-US" sz="1100" dirty="0"/>
              <a:t> </a:t>
            </a:r>
            <a:r>
              <a:rPr lang="en-US" sz="1100" dirty="0" err="1"/>
              <a:t>tárgy</a:t>
            </a:r>
            <a:r>
              <a:rPr lang="en-US" sz="1100" dirty="0"/>
              <a:t> </a:t>
            </a:r>
            <a:r>
              <a:rPr lang="en-US" sz="1100" dirty="0" err="1"/>
              <a:t>leképezésére</a:t>
            </a:r>
            <a:r>
              <a:rPr lang="en-US" sz="11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e45bb3501e_0_27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e45bb3501e_0_27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Ugyan aza nyomás 40mB 4 h növesztés kockák 3% metán arány 700 fok másik 1% 715 fokon </a:t>
            </a:r>
          </a:p>
        </p:txBody>
      </p:sp>
    </p:spTree>
    <p:extLst>
      <p:ext uri="{BB962C8B-B14F-4D97-AF65-F5344CB8AC3E}">
        <p14:creationId xmlns:p14="http://schemas.microsoft.com/office/powerpoint/2010/main" val="1217972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5591655fe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5591655fef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Az MPCVD a Mikrohullámú Plazma-asszisztált Kémiai Gőzfázisú Leválasztás (angolul: </a:t>
            </a:r>
            <a:r>
              <a:rPr lang="hu-HU" b="1" dirty="0" err="1"/>
              <a:t>Microwave</a:t>
            </a:r>
            <a:r>
              <a:rPr lang="hu-HU" b="1" dirty="0"/>
              <a:t> </a:t>
            </a:r>
            <a:r>
              <a:rPr lang="hu-HU" b="1" dirty="0" err="1"/>
              <a:t>Plasma-assisted</a:t>
            </a:r>
            <a:r>
              <a:rPr lang="hu-HU" b="1" dirty="0"/>
              <a:t> </a:t>
            </a:r>
            <a:r>
              <a:rPr lang="hu-HU" b="1" dirty="0" err="1"/>
              <a:t>Chemical</a:t>
            </a:r>
            <a:r>
              <a:rPr lang="hu-HU" b="1" dirty="0"/>
              <a:t> </a:t>
            </a:r>
            <a:r>
              <a:rPr lang="hu-HU" b="1" dirty="0" err="1"/>
              <a:t>Vapor</a:t>
            </a:r>
            <a:r>
              <a:rPr lang="hu-HU" b="1" dirty="0"/>
              <a:t> </a:t>
            </a:r>
            <a:r>
              <a:rPr lang="hu-HU" b="1" dirty="0" err="1"/>
              <a:t>Deposition</a:t>
            </a:r>
            <a:r>
              <a:rPr lang="hu-HU" b="1" dirty="0"/>
              <a:t>) rövidítése.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Ez egy modern technológia, amellyel csúcsminőségű, mesterséges gyémántrétegeket és más vékonyrétegeket lehet </a:t>
            </a:r>
            <a:r>
              <a:rPr lang="hu-HU" b="1" dirty="0" err="1"/>
              <a:t>növeszten</a:t>
            </a:r>
            <a:endParaRPr lang="hu-HU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Kémiai Gőzfázisú Leválasztás (CVD):</a:t>
            </a:r>
            <a:r>
              <a:rPr lang="hu-HU" dirty="0"/>
              <a:t> Ez az alapeljárás. Gázokat (pl. metánt és hidrogént) vezetnek egy vákuumkamrába, ahol egy hordozó (</a:t>
            </a:r>
            <a:r>
              <a:rPr lang="hu-HU" dirty="0" err="1"/>
              <a:t>szubsztrát</a:t>
            </a:r>
            <a:r>
              <a:rPr lang="hu-HU" dirty="0"/>
              <a:t>) felületén a gázok kémiai reakcióba lépnek, és a reakciótermék (ez esetben a gyémánt szénatomjai) kiválik, vékony réteget képezve a felületen.</a:t>
            </a:r>
            <a:endParaRPr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>
          <a:extLst>
            <a:ext uri="{FF2B5EF4-FFF2-40B4-BE49-F238E27FC236}">
              <a16:creationId xmlns:a16="http://schemas.microsoft.com/office/drawing/2014/main" id="{2A96385F-0056-B4C2-E9D2-9B97F368A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5591655fef_0_119:notes">
            <a:extLst>
              <a:ext uri="{FF2B5EF4-FFF2-40B4-BE49-F238E27FC236}">
                <a16:creationId xmlns:a16="http://schemas.microsoft.com/office/drawing/2014/main" id="{CC02D9A6-628D-FB85-CCA5-B8DEF2D132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5591655fef_0_119:notes">
            <a:extLst>
              <a:ext uri="{FF2B5EF4-FFF2-40B4-BE49-F238E27FC236}">
                <a16:creationId xmlns:a16="http://schemas.microsoft.com/office/drawing/2014/main" id="{CDDD9035-FE38-C583-1C9A-D09841F775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>
                <a:sym typeface="Wingdings" panose="05000000000000000000" pitchFamily="2" charset="2"/>
              </a:rPr>
              <a:t>Első lépében a</a:t>
            </a:r>
            <a:r>
              <a:rPr lang="hu-HU" b="1" baseline="0" dirty="0">
                <a:sym typeface="Wingdings" panose="05000000000000000000" pitchFamily="2" charset="2"/>
              </a:rPr>
              <a:t> kamrát 2 </a:t>
            </a:r>
            <a:r>
              <a:rPr lang="hu-HU" b="1" baseline="0" dirty="0" err="1">
                <a:sym typeface="Wingdings" panose="05000000000000000000" pitchFamily="2" charset="2"/>
              </a:rPr>
              <a:t>vákumszivatyu</a:t>
            </a:r>
            <a:r>
              <a:rPr lang="hu-HU" b="1" baseline="0" dirty="0">
                <a:sym typeface="Wingdings" panose="05000000000000000000" pitchFamily="2" charset="2"/>
              </a:rPr>
              <a:t> segítségével  3,6*-10 -6 mbar nyomásra </a:t>
            </a:r>
            <a:r>
              <a:rPr lang="hu-HU" b="1" baseline="0" dirty="0" err="1">
                <a:sym typeface="Wingdings" panose="05000000000000000000" pitchFamily="2" charset="2"/>
              </a:rPr>
              <a:t>csökentjük</a:t>
            </a:r>
            <a:r>
              <a:rPr lang="hu-HU" b="1" baseline="0" dirty="0">
                <a:sym typeface="Wingdings" panose="05000000000000000000" pitchFamily="2" charset="2"/>
              </a:rPr>
              <a:t> ,azért hogy a térből </a:t>
            </a:r>
            <a:r>
              <a:rPr lang="hu-HU" b="1" baseline="0" dirty="0" err="1">
                <a:sym typeface="Wingdings" panose="05000000000000000000" pitchFamily="2" charset="2"/>
              </a:rPr>
              <a:t>eltávolitsuk</a:t>
            </a:r>
            <a:r>
              <a:rPr lang="hu-HU" b="1" baseline="0" dirty="0">
                <a:sym typeface="Wingdings" panose="05000000000000000000" pitchFamily="2" charset="2"/>
              </a:rPr>
              <a:t> a légköri </a:t>
            </a:r>
            <a:r>
              <a:rPr lang="hu-HU" b="1" baseline="0" dirty="0" err="1">
                <a:sym typeface="Wingdings" panose="05000000000000000000" pitchFamily="2" charset="2"/>
              </a:rPr>
              <a:t>szenyezéseket</a:t>
            </a:r>
            <a:r>
              <a:rPr lang="hu-HU" b="1" baseline="0" dirty="0">
                <a:sym typeface="Wingdings" panose="05000000000000000000" pitchFamily="2" charset="2"/>
              </a:rPr>
              <a:t>. Ezt követően beengedjük a H2 gázt.  A H2 gáz ionizálása 18 mbarnál történik és az első fázis 25 </a:t>
            </a:r>
            <a:r>
              <a:rPr lang="hu-HU" b="1" baseline="0" dirty="0" err="1">
                <a:sym typeface="Wingdings" panose="05000000000000000000" pitchFamily="2" charset="2"/>
              </a:rPr>
              <a:t>mbárnál</a:t>
            </a:r>
            <a:r>
              <a:rPr lang="hu-HU" b="1" baseline="0" dirty="0">
                <a:sym typeface="Wingdings" panose="05000000000000000000" pitchFamily="2" charset="2"/>
              </a:rPr>
              <a:t> veszi kezdetét</a:t>
            </a:r>
            <a:br>
              <a:rPr lang="hu-HU" b="1" dirty="0">
                <a:sym typeface="Wingdings" panose="05000000000000000000" pitchFamily="2" charset="2"/>
              </a:rPr>
            </a:br>
            <a:r>
              <a:rPr lang="hu-HU" b="1" dirty="0">
                <a:sym typeface="Wingdings" panose="05000000000000000000" pitchFamily="2" charset="2"/>
              </a:rPr>
              <a:t>A plazma</a:t>
            </a:r>
            <a:r>
              <a:rPr lang="hu-HU" b="1" baseline="0" dirty="0">
                <a:sym typeface="Wingdings" panose="05000000000000000000" pitchFamily="2" charset="2"/>
              </a:rPr>
              <a:t> létrehozásához </a:t>
            </a:r>
            <a:r>
              <a:rPr lang="hu-HU" b="1" baseline="0" dirty="0" err="1">
                <a:sym typeface="Wingdings" panose="05000000000000000000" pitchFamily="2" charset="2"/>
              </a:rPr>
              <a:t>mikrohulámu</a:t>
            </a:r>
            <a:r>
              <a:rPr lang="hu-HU" b="1" baseline="0" dirty="0">
                <a:sym typeface="Wingdings" panose="05000000000000000000" pitchFamily="2" charset="2"/>
              </a:rPr>
              <a:t> generátort használunk , a mikrohullámok fókuszálásához egy rezonátor egységet és hangolókat használunk (a karok ), mivel a plazmáról a mintára eső hőmérséklet nem minden esetben elegendő igy a hordozót amire növesztjük a gyémántokat alulról </a:t>
            </a:r>
            <a:r>
              <a:rPr lang="hu-HU" b="1" baseline="0" dirty="0" err="1">
                <a:sym typeface="Wingdings" panose="05000000000000000000" pitchFamily="2" charset="2"/>
              </a:rPr>
              <a:t>fütjük</a:t>
            </a:r>
            <a:r>
              <a:rPr lang="hu-HU" b="1" baseline="0" dirty="0">
                <a:sym typeface="Wingdings" panose="05000000000000000000" pitchFamily="2" charset="2"/>
              </a:rPr>
              <a:t>. Növesztési folyamat előtt </a:t>
            </a:r>
            <a:r>
              <a:rPr lang="hu-HU" b="1" baseline="0" dirty="0" err="1">
                <a:sym typeface="Wingdings" panose="05000000000000000000" pitchFamily="2" charset="2"/>
              </a:rPr>
              <a:t>nonogyémánt</a:t>
            </a:r>
            <a:r>
              <a:rPr lang="hu-HU" b="1" baseline="0" dirty="0">
                <a:sym typeface="Wingdings" panose="05000000000000000000" pitchFamily="2" charset="2"/>
              </a:rPr>
              <a:t> magokat hozunk létre ezt </a:t>
            </a:r>
            <a:r>
              <a:rPr lang="hu-HU" b="1" baseline="0" dirty="0" err="1">
                <a:sym typeface="Wingdings" panose="05000000000000000000" pitchFamily="2" charset="2"/>
              </a:rPr>
              <a:t>nukleációnak</a:t>
            </a:r>
            <a:r>
              <a:rPr lang="hu-HU" b="1" baseline="0" dirty="0">
                <a:sym typeface="Wingdings" panose="05000000000000000000" pitchFamily="2" charset="2"/>
              </a:rPr>
              <a:t> </a:t>
            </a:r>
            <a:r>
              <a:rPr lang="hu-HU" b="1" baseline="0" dirty="0" err="1">
                <a:sym typeface="Wingdings" panose="05000000000000000000" pitchFamily="2" charset="2"/>
              </a:rPr>
              <a:t>hivjuk</a:t>
            </a:r>
            <a:r>
              <a:rPr lang="hu-HU" b="1" baseline="0" dirty="0">
                <a:sym typeface="Wingdings" panose="05000000000000000000" pitchFamily="2" charset="2"/>
              </a:rPr>
              <a:t>. </a:t>
            </a:r>
            <a:r>
              <a:rPr lang="hu-HU" b="1" dirty="0">
                <a:sym typeface="Wingdings" panose="05000000000000000000" pitchFamily="2" charset="2"/>
              </a:rPr>
              <a:t>. 10% CH4</a:t>
            </a:r>
            <a:r>
              <a:rPr lang="hu-HU" b="1" baseline="0" dirty="0">
                <a:sym typeface="Wingdings" panose="05000000000000000000" pitchFamily="2" charset="2"/>
              </a:rPr>
              <a:t> 90%H2 10 perc a </a:t>
            </a:r>
            <a:r>
              <a:rPr lang="hu-HU" b="1" baseline="0" dirty="0" err="1">
                <a:sym typeface="Wingdings" panose="05000000000000000000" pitchFamily="2" charset="2"/>
              </a:rPr>
              <a:t>nukleációs</a:t>
            </a:r>
            <a:r>
              <a:rPr lang="hu-HU" b="1" baseline="0" dirty="0">
                <a:sym typeface="Wingdings" panose="05000000000000000000" pitchFamily="2" charset="2"/>
              </a:rPr>
              <a:t> ciklus , ekkor jönnek létre a gyémánt magok,( H2 elmarja a gyémánthoz nem tartozó kötéseket) </a:t>
            </a:r>
            <a:r>
              <a:rPr lang="hu-HU" b="1" baseline="0" dirty="0" err="1">
                <a:sym typeface="Wingdings" panose="05000000000000000000" pitchFamily="2" charset="2"/>
              </a:rPr>
              <a:t>ezutánn</a:t>
            </a:r>
            <a:r>
              <a:rPr lang="hu-HU" b="1" baseline="0" dirty="0">
                <a:sym typeface="Wingdings" panose="05000000000000000000" pitchFamily="2" charset="2"/>
              </a:rPr>
              <a:t> </a:t>
            </a:r>
            <a:r>
              <a:rPr lang="hu-HU" b="1" baseline="0" dirty="0" err="1">
                <a:sym typeface="Wingdings" panose="05000000000000000000" pitchFamily="2" charset="2"/>
              </a:rPr>
              <a:t>kezdjuk</a:t>
            </a:r>
            <a:r>
              <a:rPr lang="hu-HU" b="1" baseline="0" dirty="0">
                <a:sym typeface="Wingdings" panose="05000000000000000000" pitchFamily="2" charset="2"/>
              </a:rPr>
              <a:t> a növesztést </a:t>
            </a:r>
            <a:br>
              <a:rPr lang="hu-HU" b="1" dirty="0">
                <a:sym typeface="Wingdings" panose="05000000000000000000" pitchFamily="2" charset="2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970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5591655fef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25591655fef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br>
              <a:rPr lang="hu-HU" b="1" dirty="0">
                <a:sym typeface="Wingdings" panose="05000000000000000000" pitchFamily="2" charset="2"/>
              </a:rPr>
            </a:br>
            <a:r>
              <a:rPr lang="hu-HU" b="1" dirty="0">
                <a:sym typeface="Wingdings" panose="05000000000000000000" pitchFamily="2" charset="2"/>
              </a:rPr>
              <a:t>esetünkben</a:t>
            </a:r>
            <a:r>
              <a:rPr lang="hu-HU" b="1" baseline="0" dirty="0">
                <a:sym typeface="Wingdings" panose="05000000000000000000" pitchFamily="2" charset="2"/>
              </a:rPr>
              <a:t> a növesztés 1 % koncentráció volt 198/2  </a:t>
            </a:r>
            <a:r>
              <a:rPr lang="hu-HU" b="1" baseline="0" dirty="0" err="1">
                <a:sym typeface="Wingdings" panose="05000000000000000000" pitchFamily="2" charset="2"/>
              </a:rPr>
              <a:t>sccm</a:t>
            </a:r>
            <a:r>
              <a:rPr lang="hu-HU" b="1" baseline="0" dirty="0">
                <a:sym typeface="Wingdings" panose="05000000000000000000" pitchFamily="2" charset="2"/>
              </a:rPr>
              <a:t> H2/CH4 arány és 1 óra  25 mbar. </a:t>
            </a:r>
            <a:r>
              <a:rPr lang="en-US" dirty="0"/>
              <a:t>SCCM, which stands for Standard Cubic Centimeters per Minute, is a unit of measurement for gas flow rate. I</a:t>
            </a:r>
            <a:r>
              <a:rPr lang="hu-HU" dirty="0"/>
              <a:t> képen az első</a:t>
            </a:r>
            <a:r>
              <a:rPr lang="hu-HU" baseline="0" dirty="0"/>
              <a:t> kész mintát láthatjuk </a:t>
            </a:r>
            <a:endParaRPr lang="hu-HU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5591655fef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5591655fef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b="1" dirty="0"/>
              <a:t>Első vizsgálati </a:t>
            </a:r>
            <a:r>
              <a:rPr lang="hu-HU" b="1" dirty="0" err="1"/>
              <a:t>módsze</a:t>
            </a:r>
            <a:r>
              <a:rPr lang="hu-HU" b="1" dirty="0"/>
              <a:t> amivel megismerkedtünk a </a:t>
            </a:r>
            <a:r>
              <a:rPr lang="hu-HU" b="1" dirty="0" err="1"/>
              <a:t>Raman</a:t>
            </a:r>
            <a:r>
              <a:rPr lang="hu-HU" b="1" dirty="0"/>
              <a:t> spektroszkópia ami egy roncsolás mentes analitikai</a:t>
            </a:r>
            <a:r>
              <a:rPr lang="hu-HU" b="1" baseline="0" dirty="0"/>
              <a:t> módszer </a:t>
            </a:r>
            <a:r>
              <a:rPr lang="hu-HU" b="1" dirty="0"/>
              <a:t> </a:t>
            </a:r>
            <a:br>
              <a:rPr lang="hu-HU" b="1" dirty="0"/>
            </a:br>
            <a:br>
              <a:rPr lang="hu-HU" b="1" dirty="0"/>
            </a:br>
            <a:r>
              <a:rPr lang="hu-HU" b="1" dirty="0"/>
              <a:t>A </a:t>
            </a:r>
            <a:r>
              <a:rPr lang="hu-HU" b="1" dirty="0" err="1"/>
              <a:t>Raman</a:t>
            </a:r>
            <a:r>
              <a:rPr lang="hu-HU" b="1" dirty="0"/>
              <a:t>-spektroszkópia egy roncsolásmentes analitikai eljárás, amelyet a 20. században fedezett fel egy indiai tudós, C.V. Raman. Lényege, hogy egy lézersugárral világítják meg a vizsgálandó mintát.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u-HU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b="1" dirty="0"/>
              <a:t>A mérés során a lézer fényének egy kis része kölcsönhatásba lép a minta molekuláival, és megváltozott energiával, azaz más színnel verődik vissza. Ezt a jelenséget nevezzük </a:t>
            </a:r>
            <a:r>
              <a:rPr lang="hu-HU" b="1" dirty="0" err="1"/>
              <a:t>Raman</a:t>
            </a:r>
            <a:r>
              <a:rPr lang="hu-HU" b="1" dirty="0"/>
              <a:t>-szórásnak. A visszavert fény energiájának változása pontos információt ad a minta molekuláinak rezgéseiről, forgásairól, így azonosíthatóvá teszi az anyag szerkezetét és összetételét.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u-HU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b="1" dirty="0"/>
              <a:t>A vizsgálat során kulcsfontosságú a megfelelő hullámhosszúságú lézer kiválasztása, mivel egyes anyagok lumineszcens (világító) tulajdonságai zavarhatják a mérést. Gyakran használt lézerek hullámhosszai például 325, 532, 633 vagy 785 nm.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55ffc2b4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255ffc2b4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Itt látható az általink szintetizált gyémánt</a:t>
            </a:r>
            <a:r>
              <a:rPr lang="hu-HU" b="1" baseline="0" dirty="0"/>
              <a:t> </a:t>
            </a:r>
            <a:r>
              <a:rPr lang="hu-HU" b="1" baseline="0" dirty="0" err="1"/>
              <a:t>raman</a:t>
            </a:r>
            <a:r>
              <a:rPr lang="hu-HU" b="1" baseline="0" dirty="0"/>
              <a:t> spektruma</a:t>
            </a:r>
            <a:br>
              <a:rPr lang="hu-HU" b="1" dirty="0"/>
            </a:br>
            <a:r>
              <a:rPr lang="hu-HU" b="1" dirty="0"/>
              <a:t>Y </a:t>
            </a:r>
            <a:r>
              <a:rPr lang="hu-HU" b="1" dirty="0" err="1"/>
              <a:t>intezitás</a:t>
            </a:r>
            <a:r>
              <a:rPr lang="hu-HU" b="1" dirty="0"/>
              <a:t> látható míg  x </a:t>
            </a:r>
            <a:r>
              <a:rPr lang="hu-HU" b="1" dirty="0" err="1"/>
              <a:t>raman</a:t>
            </a:r>
            <a:r>
              <a:rPr lang="hu-HU" b="1" dirty="0"/>
              <a:t> csúcs </a:t>
            </a:r>
            <a:r>
              <a:rPr lang="hu-HU" b="1" dirty="0" err="1"/>
              <a:t>poziciója</a:t>
            </a:r>
            <a:r>
              <a:rPr lang="hu-HU" b="1" baseline="0" dirty="0"/>
              <a:t> </a:t>
            </a:r>
            <a:endParaRPr lang="hu-HU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A gyémánt "ujjlenyomata"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A tökéletes, stresszmentes gyémántkristálynak van egy nagyon jellegzetes és éles </a:t>
            </a:r>
            <a:r>
              <a:rPr lang="hu-HU" b="1" dirty="0" err="1"/>
              <a:t>Raman</a:t>
            </a:r>
            <a:r>
              <a:rPr lang="hu-HU" b="1" dirty="0"/>
              <a:t>-csúcsa körülbelül 1332 cm⁻¹ (inverz centiméter) értéknél. Ezt tekinthetjük a gyémánt "ujjlenyomatának" a </a:t>
            </a:r>
            <a:r>
              <a:rPr lang="hu-HU" b="1" dirty="0" err="1"/>
              <a:t>Raman</a:t>
            </a:r>
            <a:r>
              <a:rPr lang="hu-HU" b="1" dirty="0"/>
              <a:t>-spektroszkópiában. Ez a csúcs a szénatomok közötti kötések rezgéséből származik a gyémánt merev kristályrácsában.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b="1" dirty="0"/>
          </a:p>
          <a:p>
            <a:pPr marL="158750" indent="0">
              <a:buNone/>
            </a:pPr>
            <a:r>
              <a:rPr lang="hu-HU" b="1" dirty="0"/>
              <a:t>	A csúcspozíció változása: A stressz hatása</a:t>
            </a:r>
          </a:p>
          <a:p>
            <a:pPr marL="158750" indent="0">
              <a:buNone/>
            </a:pPr>
            <a:r>
              <a:rPr lang="hu-HU" b="1" dirty="0"/>
              <a:t>A kristályrácsot érő külső vagy belső erők, azaz a stressz (feszültség), megváltoztatják a szénatomok közötti távolságot. Ez a változás közvetlenül befolyásolja a rezgési frekvenciát, ami a </a:t>
            </a:r>
            <a:r>
              <a:rPr lang="hu-HU" b="1" dirty="0" err="1"/>
              <a:t>Raman</a:t>
            </a:r>
            <a:r>
              <a:rPr lang="hu-HU" b="1" dirty="0"/>
              <a:t>-csúcs eltolódását (</a:t>
            </a:r>
            <a:r>
              <a:rPr lang="hu-HU" b="1" dirty="0" err="1"/>
              <a:t>peak</a:t>
            </a:r>
            <a:r>
              <a:rPr lang="hu-HU" b="1" dirty="0"/>
              <a:t> shift) eredményezi a spektrumban. 1350 -1700 közötti régió</a:t>
            </a:r>
            <a:r>
              <a:rPr lang="hu-HU" b="1" baseline="0" dirty="0"/>
              <a:t> </a:t>
            </a:r>
            <a:r>
              <a:rPr lang="hu-HU" b="1" baseline="0" dirty="0" err="1"/>
              <a:t>tartalmaza</a:t>
            </a:r>
            <a:r>
              <a:rPr lang="hu-HU" b="1" baseline="0" dirty="0"/>
              <a:t> D és G sávokat amik  további </a:t>
            </a:r>
            <a:r>
              <a:rPr lang="hu-HU" b="1" baseline="0" dirty="0" err="1"/>
              <a:t>információat</a:t>
            </a:r>
            <a:r>
              <a:rPr lang="hu-HU" b="1" baseline="0" dirty="0"/>
              <a:t> add a kristály minőségére </a:t>
            </a:r>
            <a:endParaRPr lang="hu-HU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>
          <a:extLst>
            <a:ext uri="{FF2B5EF4-FFF2-40B4-BE49-F238E27FC236}">
              <a16:creationId xmlns:a16="http://schemas.microsoft.com/office/drawing/2014/main" id="{A82EA28F-AE4D-4D08-216C-5BBC258EA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55ffc2b427_0_0:notes">
            <a:extLst>
              <a:ext uri="{FF2B5EF4-FFF2-40B4-BE49-F238E27FC236}">
                <a16:creationId xmlns:a16="http://schemas.microsoft.com/office/drawing/2014/main" id="{FE7609E0-7E7F-0C5E-A17F-2968FE38B6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255ffc2b427_0_0:notes">
            <a:extLst>
              <a:ext uri="{FF2B5EF4-FFF2-40B4-BE49-F238E27FC236}">
                <a16:creationId xmlns:a16="http://schemas.microsoft.com/office/drawing/2014/main" id="{5F2725DD-DFA9-5A7C-872E-7134B02AF3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</a:t>
            </a:r>
            <a:r>
              <a:rPr lang="hu-HU" dirty="0" err="1"/>
              <a:t>Raman</a:t>
            </a:r>
            <a:r>
              <a:rPr lang="hu-HU" dirty="0"/>
              <a:t> spektroszkóp segítségével a foto </a:t>
            </a:r>
            <a:r>
              <a:rPr lang="hu-HU" dirty="0" err="1"/>
              <a:t>lumineszenciát</a:t>
            </a:r>
            <a:r>
              <a:rPr lang="hu-HU" dirty="0"/>
              <a:t> is megvizsgáltuk </a:t>
            </a:r>
            <a:br>
              <a:rPr lang="hu-HU" dirty="0"/>
            </a:br>
            <a:r>
              <a:rPr lang="hu-HU" dirty="0"/>
              <a:t>A foto lumineszcencia lényege, hogy egy lézerrel megvilágítjuk (gerjesztjük) a mintát, ami ennek hatására más színű (hosszabb hullámhosszú) fényt bocsát ki.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    Gerjesztő lézer: A ti </a:t>
            </a:r>
            <a:r>
              <a:rPr lang="hu-HU" dirty="0" err="1"/>
              <a:t>esetekdben</a:t>
            </a:r>
            <a:r>
              <a:rPr lang="hu-HU" dirty="0"/>
              <a:t> egy 532 nm-es zöld lézer a gerjesztő forrás.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. Ahhoz, hogy egy hibahely (pl. a 738 nm-es </a:t>
            </a:r>
            <a:r>
              <a:rPr lang="hu-HU" dirty="0" err="1"/>
              <a:t>SiV</a:t>
            </a:r>
            <a:r>
              <a:rPr lang="hu-HU" dirty="0"/>
              <a:t>) fényt bocsásson ki, egy annál rövidebb hullámhosszú (nagyobb energiájú) lézerrel kell gerjeszteni. Az 532 nm-es lézer energiája bőven elegendő mind a 602 nm-es </a:t>
            </a:r>
            <a:r>
              <a:rPr lang="hu-HU" dirty="0" err="1"/>
              <a:t>GeV</a:t>
            </a:r>
            <a:r>
              <a:rPr lang="hu-HU" dirty="0"/>
              <a:t>, mind a 738 nm-es </a:t>
            </a:r>
            <a:r>
              <a:rPr lang="hu-HU" dirty="0" err="1"/>
              <a:t>SiV</a:t>
            </a:r>
            <a:r>
              <a:rPr lang="hu-HU" dirty="0"/>
              <a:t> centrum gerjesztéséhez, ezért tudod őket "egy időben" megmérni ugyanabban a spektrumban.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3113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>
          <a:extLst>
            <a:ext uri="{FF2B5EF4-FFF2-40B4-BE49-F238E27FC236}">
              <a16:creationId xmlns:a16="http://schemas.microsoft.com/office/drawing/2014/main" id="{752A0316-3A57-0CEE-AC3A-BFC151337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55ffc2b427_0_32:notes">
            <a:extLst>
              <a:ext uri="{FF2B5EF4-FFF2-40B4-BE49-F238E27FC236}">
                <a16:creationId xmlns:a16="http://schemas.microsoft.com/office/drawing/2014/main" id="{BE7A59F2-B027-BB10-C75E-751A6A61A4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255ffc2b427_0_32:notes">
            <a:extLst>
              <a:ext uri="{FF2B5EF4-FFF2-40B4-BE49-F238E27FC236}">
                <a16:creationId xmlns:a16="http://schemas.microsoft.com/office/drawing/2014/main" id="{77E68067-DFBC-22AE-C071-A4F3D883E8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u-H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aza arany nem oxidálódik levegőn, nem mérgező, </a:t>
            </a:r>
          </a:p>
          <a:p>
            <a:r>
              <a:rPr lang="hu-H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fényelektromos tere rezgésbe hozza a </a:t>
            </a:r>
            <a:r>
              <a:rPr lang="hu-H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nanorészeckék</a:t>
            </a:r>
            <a:r>
              <a:rPr lang="hu-H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felszínén lévő </a:t>
            </a:r>
            <a:r>
              <a:rPr lang="hu-H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eletronokat</a:t>
            </a:r>
            <a:r>
              <a:rPr lang="hu-H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melyek </a:t>
            </a:r>
            <a:r>
              <a:rPr lang="hu-H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asszocillációja</a:t>
            </a:r>
            <a:r>
              <a:rPr lang="hu-H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során </a:t>
            </a:r>
            <a:r>
              <a:rPr lang="hu-H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enegrgia</a:t>
            </a:r>
            <a:r>
              <a:rPr lang="hu-H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szabadul fel, ami felerősíti a jeleket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128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>
          <a:extLst>
            <a:ext uri="{FF2B5EF4-FFF2-40B4-BE49-F238E27FC236}">
              <a16:creationId xmlns:a16="http://schemas.microsoft.com/office/drawing/2014/main" id="{A95EE586-9E2F-6B51-4815-3F199A98A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5591655fef_0_151:notes">
            <a:extLst>
              <a:ext uri="{FF2B5EF4-FFF2-40B4-BE49-F238E27FC236}">
                <a16:creationId xmlns:a16="http://schemas.microsoft.com/office/drawing/2014/main" id="{9611F022-9D02-763F-AEB7-B1463BE692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25591655fef_0_151:notes">
            <a:extLst>
              <a:ext uri="{FF2B5EF4-FFF2-40B4-BE49-F238E27FC236}">
                <a16:creationId xmlns:a16="http://schemas.microsoft.com/office/drawing/2014/main" id="{0E75441F-FA45-1925-B295-39E818BADA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1 </a:t>
            </a:r>
            <a:r>
              <a:rPr lang="hu-HU" dirty="0" err="1"/>
              <a:t>mM</a:t>
            </a:r>
            <a:r>
              <a:rPr lang="hu-HU" dirty="0"/>
              <a:t>-os arany kolloid oldat -&gt; 7, 7, 4 ml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0,294g </a:t>
            </a:r>
            <a:r>
              <a:rPr lang="hu-HU" dirty="0" err="1"/>
              <a:t>Nacitrát</a:t>
            </a:r>
            <a:r>
              <a:rPr lang="hu-HU" dirty="0"/>
              <a:t> + 25 ml víz  -&gt; 8, 7, 3,5 ml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615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34700" y="1216275"/>
            <a:ext cx="5274600" cy="20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934700" y="3375975"/>
            <a:ext cx="52746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647283" y="-509874"/>
            <a:ext cx="10749929" cy="6092594"/>
            <a:chOff x="-647283" y="-509874"/>
            <a:chExt cx="10749929" cy="6092594"/>
          </a:xfrm>
        </p:grpSpPr>
        <p:sp>
          <p:nvSpPr>
            <p:cNvPr id="13" name="Google Shape;13;p2"/>
            <p:cNvSpPr/>
            <p:nvPr/>
          </p:nvSpPr>
          <p:spPr>
            <a:xfrm>
              <a:off x="-305896" y="719676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500041" y="1909636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604155" y="3783280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007107" y="3478011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57972" y="-102203"/>
              <a:ext cx="1170450" cy="725093"/>
            </a:xfrm>
            <a:custGeom>
              <a:avLst/>
              <a:gdLst/>
              <a:ahLst/>
              <a:cxnLst/>
              <a:rect l="l" t="t" r="r" b="b"/>
              <a:pathLst>
                <a:path w="22431" h="13896" extrusionOk="0">
                  <a:moveTo>
                    <a:pt x="16394" y="229"/>
                  </a:moveTo>
                  <a:cubicBezTo>
                    <a:pt x="16506" y="604"/>
                    <a:pt x="16781" y="1004"/>
                    <a:pt x="16968" y="1341"/>
                  </a:cubicBezTo>
                  <a:cubicBezTo>
                    <a:pt x="17018" y="1441"/>
                    <a:pt x="17068" y="1516"/>
                    <a:pt x="17118" y="1603"/>
                  </a:cubicBezTo>
                  <a:cubicBezTo>
                    <a:pt x="16956" y="1666"/>
                    <a:pt x="16806" y="1791"/>
                    <a:pt x="16656" y="1866"/>
                  </a:cubicBezTo>
                  <a:lnTo>
                    <a:pt x="16469" y="1966"/>
                  </a:lnTo>
                  <a:cubicBezTo>
                    <a:pt x="16469" y="1391"/>
                    <a:pt x="16469" y="791"/>
                    <a:pt x="16394" y="229"/>
                  </a:cubicBezTo>
                  <a:close/>
                  <a:moveTo>
                    <a:pt x="16369" y="254"/>
                  </a:moveTo>
                  <a:lnTo>
                    <a:pt x="16369" y="254"/>
                  </a:lnTo>
                  <a:cubicBezTo>
                    <a:pt x="16281" y="841"/>
                    <a:pt x="16281" y="1453"/>
                    <a:pt x="16281" y="2066"/>
                  </a:cubicBezTo>
                  <a:cubicBezTo>
                    <a:pt x="16181" y="2128"/>
                    <a:pt x="16069" y="2191"/>
                    <a:pt x="15956" y="2266"/>
                  </a:cubicBezTo>
                  <a:cubicBezTo>
                    <a:pt x="15844" y="2003"/>
                    <a:pt x="15719" y="1728"/>
                    <a:pt x="15582" y="1466"/>
                  </a:cubicBezTo>
                  <a:cubicBezTo>
                    <a:pt x="15519" y="1341"/>
                    <a:pt x="15432" y="1141"/>
                    <a:pt x="15282" y="1079"/>
                  </a:cubicBezTo>
                  <a:cubicBezTo>
                    <a:pt x="15656" y="841"/>
                    <a:pt x="16081" y="591"/>
                    <a:pt x="16369" y="254"/>
                  </a:cubicBezTo>
                  <a:close/>
                  <a:moveTo>
                    <a:pt x="7460" y="2690"/>
                  </a:moveTo>
                  <a:cubicBezTo>
                    <a:pt x="7397" y="3015"/>
                    <a:pt x="7248" y="3340"/>
                    <a:pt x="7060" y="3653"/>
                  </a:cubicBezTo>
                  <a:cubicBezTo>
                    <a:pt x="7098" y="3290"/>
                    <a:pt x="7260" y="2915"/>
                    <a:pt x="7460" y="2690"/>
                  </a:cubicBezTo>
                  <a:close/>
                  <a:moveTo>
                    <a:pt x="8201" y="3820"/>
                  </a:moveTo>
                  <a:cubicBezTo>
                    <a:pt x="8207" y="3829"/>
                    <a:pt x="8210" y="3832"/>
                    <a:pt x="8211" y="3832"/>
                  </a:cubicBezTo>
                  <a:cubicBezTo>
                    <a:pt x="8212" y="3832"/>
                    <a:pt x="8208" y="3825"/>
                    <a:pt x="8201" y="3820"/>
                  </a:cubicBezTo>
                  <a:close/>
                  <a:moveTo>
                    <a:pt x="7583" y="2303"/>
                  </a:moveTo>
                  <a:cubicBezTo>
                    <a:pt x="7566" y="2303"/>
                    <a:pt x="7550" y="2307"/>
                    <a:pt x="7535" y="2316"/>
                  </a:cubicBezTo>
                  <a:cubicBezTo>
                    <a:pt x="7085" y="2590"/>
                    <a:pt x="6823" y="3315"/>
                    <a:pt x="6848" y="3915"/>
                  </a:cubicBezTo>
                  <a:cubicBezTo>
                    <a:pt x="6598" y="4265"/>
                    <a:pt x="6323" y="4577"/>
                    <a:pt x="6086" y="4840"/>
                  </a:cubicBezTo>
                  <a:cubicBezTo>
                    <a:pt x="6074" y="4851"/>
                    <a:pt x="6083" y="4892"/>
                    <a:pt x="6112" y="4892"/>
                  </a:cubicBezTo>
                  <a:cubicBezTo>
                    <a:pt x="6115" y="4892"/>
                    <a:pt x="6119" y="4891"/>
                    <a:pt x="6123" y="4890"/>
                  </a:cubicBezTo>
                  <a:cubicBezTo>
                    <a:pt x="6435" y="4765"/>
                    <a:pt x="6685" y="4465"/>
                    <a:pt x="6885" y="4165"/>
                  </a:cubicBezTo>
                  <a:cubicBezTo>
                    <a:pt x="6910" y="4277"/>
                    <a:pt x="6948" y="4390"/>
                    <a:pt x="6998" y="4465"/>
                  </a:cubicBezTo>
                  <a:cubicBezTo>
                    <a:pt x="7014" y="4498"/>
                    <a:pt x="7048" y="4515"/>
                    <a:pt x="7083" y="4515"/>
                  </a:cubicBezTo>
                  <a:cubicBezTo>
                    <a:pt x="7100" y="4515"/>
                    <a:pt x="7118" y="4511"/>
                    <a:pt x="7135" y="4502"/>
                  </a:cubicBezTo>
                  <a:cubicBezTo>
                    <a:pt x="7347" y="4402"/>
                    <a:pt x="7460" y="4252"/>
                    <a:pt x="7510" y="4040"/>
                  </a:cubicBezTo>
                  <a:cubicBezTo>
                    <a:pt x="7551" y="4048"/>
                    <a:pt x="7590" y="4052"/>
                    <a:pt x="7629" y="4052"/>
                  </a:cubicBezTo>
                  <a:cubicBezTo>
                    <a:pt x="7828" y="4052"/>
                    <a:pt x="8007" y="3952"/>
                    <a:pt x="8194" y="3817"/>
                  </a:cubicBezTo>
                  <a:lnTo>
                    <a:pt x="8194" y="3817"/>
                  </a:lnTo>
                  <a:cubicBezTo>
                    <a:pt x="8197" y="3818"/>
                    <a:pt x="8199" y="3819"/>
                    <a:pt x="8201" y="3820"/>
                  </a:cubicBezTo>
                  <a:lnTo>
                    <a:pt x="8201" y="3820"/>
                  </a:lnTo>
                  <a:cubicBezTo>
                    <a:pt x="8200" y="3819"/>
                    <a:pt x="8198" y="3817"/>
                    <a:pt x="8197" y="3815"/>
                  </a:cubicBezTo>
                  <a:cubicBezTo>
                    <a:pt x="8196" y="3816"/>
                    <a:pt x="8195" y="3816"/>
                    <a:pt x="8194" y="3817"/>
                  </a:cubicBezTo>
                  <a:lnTo>
                    <a:pt x="8194" y="3817"/>
                  </a:lnTo>
                  <a:cubicBezTo>
                    <a:pt x="8191" y="3816"/>
                    <a:pt x="8188" y="3815"/>
                    <a:pt x="8185" y="3815"/>
                  </a:cubicBezTo>
                  <a:cubicBezTo>
                    <a:pt x="7995" y="3837"/>
                    <a:pt x="7796" y="3879"/>
                    <a:pt x="7595" y="3879"/>
                  </a:cubicBezTo>
                  <a:cubicBezTo>
                    <a:pt x="7571" y="3879"/>
                    <a:pt x="7547" y="3879"/>
                    <a:pt x="7522" y="3877"/>
                  </a:cubicBezTo>
                  <a:cubicBezTo>
                    <a:pt x="7510" y="3852"/>
                    <a:pt x="7510" y="3840"/>
                    <a:pt x="7497" y="3827"/>
                  </a:cubicBezTo>
                  <a:cubicBezTo>
                    <a:pt x="7497" y="3827"/>
                    <a:pt x="7472" y="3827"/>
                    <a:pt x="7472" y="3815"/>
                  </a:cubicBezTo>
                  <a:cubicBezTo>
                    <a:pt x="7458" y="3800"/>
                    <a:pt x="7439" y="3793"/>
                    <a:pt x="7419" y="3793"/>
                  </a:cubicBezTo>
                  <a:cubicBezTo>
                    <a:pt x="7390" y="3793"/>
                    <a:pt x="7358" y="3810"/>
                    <a:pt x="7335" y="3840"/>
                  </a:cubicBezTo>
                  <a:cubicBezTo>
                    <a:pt x="7335" y="3852"/>
                    <a:pt x="7322" y="3877"/>
                    <a:pt x="7322" y="3890"/>
                  </a:cubicBezTo>
                  <a:cubicBezTo>
                    <a:pt x="7310" y="3940"/>
                    <a:pt x="7310" y="4002"/>
                    <a:pt x="7347" y="4027"/>
                  </a:cubicBezTo>
                  <a:cubicBezTo>
                    <a:pt x="7310" y="4090"/>
                    <a:pt x="7210" y="4215"/>
                    <a:pt x="7135" y="4290"/>
                  </a:cubicBezTo>
                  <a:cubicBezTo>
                    <a:pt x="7085" y="4202"/>
                    <a:pt x="7073" y="4077"/>
                    <a:pt x="7060" y="3952"/>
                  </a:cubicBezTo>
                  <a:cubicBezTo>
                    <a:pt x="7073" y="3940"/>
                    <a:pt x="7085" y="3915"/>
                    <a:pt x="7085" y="3890"/>
                  </a:cubicBezTo>
                  <a:cubicBezTo>
                    <a:pt x="7372" y="3465"/>
                    <a:pt x="7685" y="2940"/>
                    <a:pt x="7697" y="2403"/>
                  </a:cubicBezTo>
                  <a:cubicBezTo>
                    <a:pt x="7697" y="2346"/>
                    <a:pt x="7639" y="2303"/>
                    <a:pt x="7583" y="2303"/>
                  </a:cubicBezTo>
                  <a:close/>
                  <a:moveTo>
                    <a:pt x="21342" y="4890"/>
                  </a:moveTo>
                  <a:lnTo>
                    <a:pt x="21342" y="4890"/>
                  </a:lnTo>
                  <a:cubicBezTo>
                    <a:pt x="21329" y="4915"/>
                    <a:pt x="21329" y="4952"/>
                    <a:pt x="21329" y="4989"/>
                  </a:cubicBezTo>
                  <a:cubicBezTo>
                    <a:pt x="21242" y="5227"/>
                    <a:pt x="20892" y="5477"/>
                    <a:pt x="20704" y="5502"/>
                  </a:cubicBezTo>
                  <a:cubicBezTo>
                    <a:pt x="20701" y="5502"/>
                    <a:pt x="20697" y="5502"/>
                    <a:pt x="20693" y="5502"/>
                  </a:cubicBezTo>
                  <a:cubicBezTo>
                    <a:pt x="20556" y="5502"/>
                    <a:pt x="20593" y="5275"/>
                    <a:pt x="20642" y="5202"/>
                  </a:cubicBezTo>
                  <a:cubicBezTo>
                    <a:pt x="20704" y="5089"/>
                    <a:pt x="20842" y="5027"/>
                    <a:pt x="20954" y="4977"/>
                  </a:cubicBezTo>
                  <a:cubicBezTo>
                    <a:pt x="21079" y="4927"/>
                    <a:pt x="21204" y="4902"/>
                    <a:pt x="21342" y="4890"/>
                  </a:cubicBezTo>
                  <a:close/>
                  <a:moveTo>
                    <a:pt x="21237" y="4792"/>
                  </a:moveTo>
                  <a:cubicBezTo>
                    <a:pt x="20812" y="4792"/>
                    <a:pt x="20231" y="5160"/>
                    <a:pt x="20504" y="5577"/>
                  </a:cubicBezTo>
                  <a:cubicBezTo>
                    <a:pt x="20557" y="5651"/>
                    <a:pt x="20628" y="5683"/>
                    <a:pt x="20709" y="5683"/>
                  </a:cubicBezTo>
                  <a:cubicBezTo>
                    <a:pt x="20900" y="5683"/>
                    <a:pt x="21145" y="5511"/>
                    <a:pt x="21329" y="5327"/>
                  </a:cubicBezTo>
                  <a:cubicBezTo>
                    <a:pt x="21378" y="5613"/>
                    <a:pt x="21506" y="5891"/>
                    <a:pt x="21729" y="5891"/>
                  </a:cubicBezTo>
                  <a:cubicBezTo>
                    <a:pt x="21789" y="5891"/>
                    <a:pt x="21855" y="5871"/>
                    <a:pt x="21929" y="5827"/>
                  </a:cubicBezTo>
                  <a:cubicBezTo>
                    <a:pt x="21954" y="5814"/>
                    <a:pt x="21991" y="5764"/>
                    <a:pt x="21991" y="5727"/>
                  </a:cubicBezTo>
                  <a:cubicBezTo>
                    <a:pt x="21954" y="5539"/>
                    <a:pt x="21804" y="5639"/>
                    <a:pt x="21704" y="5577"/>
                  </a:cubicBezTo>
                  <a:cubicBezTo>
                    <a:pt x="21529" y="5477"/>
                    <a:pt x="21517" y="5139"/>
                    <a:pt x="21567" y="4964"/>
                  </a:cubicBezTo>
                  <a:lnTo>
                    <a:pt x="21567" y="4952"/>
                  </a:lnTo>
                  <a:lnTo>
                    <a:pt x="21567" y="4940"/>
                  </a:lnTo>
                  <a:lnTo>
                    <a:pt x="21567" y="4902"/>
                  </a:lnTo>
                  <a:cubicBezTo>
                    <a:pt x="21567" y="4837"/>
                    <a:pt x="21512" y="4800"/>
                    <a:pt x="21458" y="4800"/>
                  </a:cubicBezTo>
                  <a:cubicBezTo>
                    <a:pt x="21439" y="4800"/>
                    <a:pt x="21420" y="4805"/>
                    <a:pt x="21404" y="4815"/>
                  </a:cubicBezTo>
                  <a:cubicBezTo>
                    <a:pt x="21353" y="4799"/>
                    <a:pt x="21297" y="4792"/>
                    <a:pt x="21237" y="4792"/>
                  </a:cubicBezTo>
                  <a:close/>
                  <a:moveTo>
                    <a:pt x="15024" y="5507"/>
                  </a:moveTo>
                  <a:cubicBezTo>
                    <a:pt x="15058" y="5507"/>
                    <a:pt x="15090" y="5540"/>
                    <a:pt x="15119" y="5627"/>
                  </a:cubicBezTo>
                  <a:cubicBezTo>
                    <a:pt x="15269" y="6064"/>
                    <a:pt x="14907" y="6501"/>
                    <a:pt x="14657" y="6814"/>
                  </a:cubicBezTo>
                  <a:cubicBezTo>
                    <a:pt x="14657" y="6826"/>
                    <a:pt x="14632" y="6839"/>
                    <a:pt x="14594" y="6889"/>
                  </a:cubicBezTo>
                  <a:cubicBezTo>
                    <a:pt x="14594" y="6651"/>
                    <a:pt x="14632" y="6439"/>
                    <a:pt x="14694" y="6201"/>
                  </a:cubicBezTo>
                  <a:cubicBezTo>
                    <a:pt x="14719" y="6077"/>
                    <a:pt x="14757" y="5964"/>
                    <a:pt x="14807" y="5852"/>
                  </a:cubicBezTo>
                  <a:cubicBezTo>
                    <a:pt x="14825" y="5787"/>
                    <a:pt x="14927" y="5507"/>
                    <a:pt x="15024" y="5507"/>
                  </a:cubicBezTo>
                  <a:close/>
                  <a:moveTo>
                    <a:pt x="15035" y="5303"/>
                  </a:moveTo>
                  <a:cubicBezTo>
                    <a:pt x="14880" y="5303"/>
                    <a:pt x="14736" y="5642"/>
                    <a:pt x="14694" y="5714"/>
                  </a:cubicBezTo>
                  <a:cubicBezTo>
                    <a:pt x="14519" y="6139"/>
                    <a:pt x="14457" y="6576"/>
                    <a:pt x="14445" y="7014"/>
                  </a:cubicBezTo>
                  <a:cubicBezTo>
                    <a:pt x="14276" y="7194"/>
                    <a:pt x="14085" y="7420"/>
                    <a:pt x="14082" y="7437"/>
                  </a:cubicBezTo>
                  <a:lnTo>
                    <a:pt x="14082" y="7437"/>
                  </a:lnTo>
                  <a:cubicBezTo>
                    <a:pt x="14078" y="7430"/>
                    <a:pt x="14076" y="7428"/>
                    <a:pt x="14074" y="7428"/>
                  </a:cubicBezTo>
                  <a:cubicBezTo>
                    <a:pt x="14070" y="7428"/>
                    <a:pt x="14070" y="7442"/>
                    <a:pt x="14070" y="7451"/>
                  </a:cubicBezTo>
                  <a:cubicBezTo>
                    <a:pt x="14070" y="7463"/>
                    <a:pt x="14082" y="7476"/>
                    <a:pt x="14082" y="7501"/>
                  </a:cubicBezTo>
                  <a:cubicBezTo>
                    <a:pt x="14082" y="7513"/>
                    <a:pt x="14095" y="7513"/>
                    <a:pt x="14107" y="7513"/>
                  </a:cubicBezTo>
                  <a:cubicBezTo>
                    <a:pt x="14232" y="7476"/>
                    <a:pt x="14345" y="7326"/>
                    <a:pt x="14445" y="7214"/>
                  </a:cubicBezTo>
                  <a:lnTo>
                    <a:pt x="14445" y="7601"/>
                  </a:lnTo>
                  <a:cubicBezTo>
                    <a:pt x="14445" y="7641"/>
                    <a:pt x="14480" y="7670"/>
                    <a:pt x="14516" y="7670"/>
                  </a:cubicBezTo>
                  <a:cubicBezTo>
                    <a:pt x="14536" y="7670"/>
                    <a:pt x="14556" y="7661"/>
                    <a:pt x="14569" y="7638"/>
                  </a:cubicBezTo>
                  <a:cubicBezTo>
                    <a:pt x="14627" y="7503"/>
                    <a:pt x="14738" y="7181"/>
                    <a:pt x="14877" y="7181"/>
                  </a:cubicBezTo>
                  <a:cubicBezTo>
                    <a:pt x="14918" y="7181"/>
                    <a:pt x="14962" y="7208"/>
                    <a:pt x="15007" y="7276"/>
                  </a:cubicBezTo>
                  <a:cubicBezTo>
                    <a:pt x="15094" y="7413"/>
                    <a:pt x="15157" y="7588"/>
                    <a:pt x="15257" y="7726"/>
                  </a:cubicBezTo>
                  <a:cubicBezTo>
                    <a:pt x="15330" y="7841"/>
                    <a:pt x="15411" y="7888"/>
                    <a:pt x="15489" y="7888"/>
                  </a:cubicBezTo>
                  <a:cubicBezTo>
                    <a:pt x="15622" y="7888"/>
                    <a:pt x="15748" y="7749"/>
                    <a:pt x="15819" y="7576"/>
                  </a:cubicBezTo>
                  <a:cubicBezTo>
                    <a:pt x="15827" y="7576"/>
                    <a:pt x="15819" y="7570"/>
                    <a:pt x="15805" y="7570"/>
                  </a:cubicBezTo>
                  <a:cubicBezTo>
                    <a:pt x="15798" y="7570"/>
                    <a:pt x="15790" y="7572"/>
                    <a:pt x="15781" y="7576"/>
                  </a:cubicBezTo>
                  <a:cubicBezTo>
                    <a:pt x="15682" y="7675"/>
                    <a:pt x="15608" y="7736"/>
                    <a:pt x="15535" y="7736"/>
                  </a:cubicBezTo>
                  <a:cubicBezTo>
                    <a:pt x="15471" y="7736"/>
                    <a:pt x="15408" y="7688"/>
                    <a:pt x="15332" y="7576"/>
                  </a:cubicBezTo>
                  <a:cubicBezTo>
                    <a:pt x="15244" y="7438"/>
                    <a:pt x="15194" y="7276"/>
                    <a:pt x="15082" y="7151"/>
                  </a:cubicBezTo>
                  <a:cubicBezTo>
                    <a:pt x="15016" y="7073"/>
                    <a:pt x="14953" y="7041"/>
                    <a:pt x="14894" y="7041"/>
                  </a:cubicBezTo>
                  <a:cubicBezTo>
                    <a:pt x="14772" y="7041"/>
                    <a:pt x="14666" y="7175"/>
                    <a:pt x="14582" y="7326"/>
                  </a:cubicBezTo>
                  <a:lnTo>
                    <a:pt x="14582" y="7076"/>
                  </a:lnTo>
                  <a:cubicBezTo>
                    <a:pt x="14744" y="6901"/>
                    <a:pt x="14894" y="6726"/>
                    <a:pt x="15019" y="6526"/>
                  </a:cubicBezTo>
                  <a:cubicBezTo>
                    <a:pt x="15244" y="6214"/>
                    <a:pt x="15444" y="5702"/>
                    <a:pt x="15132" y="5352"/>
                  </a:cubicBezTo>
                  <a:cubicBezTo>
                    <a:pt x="15100" y="5318"/>
                    <a:pt x="15067" y="5303"/>
                    <a:pt x="15035" y="5303"/>
                  </a:cubicBezTo>
                  <a:close/>
                  <a:moveTo>
                    <a:pt x="6185" y="9212"/>
                  </a:moveTo>
                  <a:cubicBezTo>
                    <a:pt x="6334" y="9212"/>
                    <a:pt x="6440" y="9320"/>
                    <a:pt x="6523" y="9463"/>
                  </a:cubicBezTo>
                  <a:cubicBezTo>
                    <a:pt x="6335" y="9563"/>
                    <a:pt x="6148" y="9638"/>
                    <a:pt x="5961" y="9688"/>
                  </a:cubicBezTo>
                  <a:cubicBezTo>
                    <a:pt x="5917" y="9700"/>
                    <a:pt x="5881" y="9706"/>
                    <a:pt x="5853" y="9706"/>
                  </a:cubicBezTo>
                  <a:cubicBezTo>
                    <a:pt x="5595" y="9706"/>
                    <a:pt x="5913" y="9246"/>
                    <a:pt x="6160" y="9213"/>
                  </a:cubicBezTo>
                  <a:cubicBezTo>
                    <a:pt x="6169" y="9212"/>
                    <a:pt x="6177" y="9212"/>
                    <a:pt x="6185" y="9212"/>
                  </a:cubicBezTo>
                  <a:close/>
                  <a:moveTo>
                    <a:pt x="7847" y="8492"/>
                  </a:moveTo>
                  <a:cubicBezTo>
                    <a:pt x="7842" y="8492"/>
                    <a:pt x="7838" y="8495"/>
                    <a:pt x="7835" y="8501"/>
                  </a:cubicBezTo>
                  <a:cubicBezTo>
                    <a:pt x="7522" y="8788"/>
                    <a:pt x="7123" y="9125"/>
                    <a:pt x="6710" y="9350"/>
                  </a:cubicBezTo>
                  <a:lnTo>
                    <a:pt x="6710" y="9338"/>
                  </a:lnTo>
                  <a:cubicBezTo>
                    <a:pt x="6584" y="9155"/>
                    <a:pt x="6406" y="9035"/>
                    <a:pt x="6186" y="9035"/>
                  </a:cubicBezTo>
                  <a:cubicBezTo>
                    <a:pt x="6165" y="9035"/>
                    <a:pt x="6144" y="9036"/>
                    <a:pt x="6123" y="9038"/>
                  </a:cubicBezTo>
                  <a:cubicBezTo>
                    <a:pt x="5836" y="9075"/>
                    <a:pt x="5323" y="9600"/>
                    <a:pt x="5711" y="9825"/>
                  </a:cubicBezTo>
                  <a:cubicBezTo>
                    <a:pt x="5762" y="9852"/>
                    <a:pt x="5821" y="9864"/>
                    <a:pt x="5883" y="9864"/>
                  </a:cubicBezTo>
                  <a:cubicBezTo>
                    <a:pt x="6110" y="9864"/>
                    <a:pt x="6392" y="9709"/>
                    <a:pt x="6598" y="9563"/>
                  </a:cubicBezTo>
                  <a:cubicBezTo>
                    <a:pt x="6685" y="9725"/>
                    <a:pt x="6760" y="9900"/>
                    <a:pt x="6823" y="10012"/>
                  </a:cubicBezTo>
                  <a:cubicBezTo>
                    <a:pt x="6939" y="10199"/>
                    <a:pt x="7099" y="10265"/>
                    <a:pt x="7273" y="10265"/>
                  </a:cubicBezTo>
                  <a:cubicBezTo>
                    <a:pt x="7531" y="10265"/>
                    <a:pt x="7818" y="10119"/>
                    <a:pt x="8035" y="10000"/>
                  </a:cubicBezTo>
                  <a:cubicBezTo>
                    <a:pt x="8039" y="10001"/>
                    <a:pt x="8042" y="10002"/>
                    <a:pt x="8045" y="10002"/>
                  </a:cubicBezTo>
                  <a:cubicBezTo>
                    <a:pt x="8069" y="10002"/>
                    <a:pt x="8056" y="9962"/>
                    <a:pt x="8022" y="9962"/>
                  </a:cubicBezTo>
                  <a:cubicBezTo>
                    <a:pt x="7841" y="10014"/>
                    <a:pt x="7672" y="10042"/>
                    <a:pt x="7494" y="10042"/>
                  </a:cubicBezTo>
                  <a:cubicBezTo>
                    <a:pt x="7414" y="10042"/>
                    <a:pt x="7333" y="10036"/>
                    <a:pt x="7248" y="10025"/>
                  </a:cubicBezTo>
                  <a:cubicBezTo>
                    <a:pt x="7023" y="10000"/>
                    <a:pt x="6898" y="9688"/>
                    <a:pt x="6773" y="9475"/>
                  </a:cubicBezTo>
                  <a:cubicBezTo>
                    <a:pt x="6810" y="9463"/>
                    <a:pt x="6823" y="9450"/>
                    <a:pt x="6835" y="9438"/>
                  </a:cubicBezTo>
                  <a:cubicBezTo>
                    <a:pt x="7173" y="9213"/>
                    <a:pt x="7672" y="8913"/>
                    <a:pt x="7872" y="8526"/>
                  </a:cubicBezTo>
                  <a:cubicBezTo>
                    <a:pt x="7882" y="8516"/>
                    <a:pt x="7862" y="8492"/>
                    <a:pt x="7847" y="8492"/>
                  </a:cubicBezTo>
                  <a:close/>
                  <a:moveTo>
                    <a:pt x="3649" y="8875"/>
                  </a:moveTo>
                  <a:cubicBezTo>
                    <a:pt x="3974" y="9263"/>
                    <a:pt x="4224" y="9713"/>
                    <a:pt x="4411" y="10212"/>
                  </a:cubicBezTo>
                  <a:cubicBezTo>
                    <a:pt x="4574" y="10600"/>
                    <a:pt x="4661" y="11012"/>
                    <a:pt x="4749" y="11437"/>
                  </a:cubicBezTo>
                  <a:lnTo>
                    <a:pt x="350" y="11437"/>
                  </a:lnTo>
                  <a:cubicBezTo>
                    <a:pt x="963" y="11024"/>
                    <a:pt x="1525" y="10512"/>
                    <a:pt x="2100" y="10075"/>
                  </a:cubicBezTo>
                  <a:cubicBezTo>
                    <a:pt x="2624" y="9663"/>
                    <a:pt x="3137" y="9263"/>
                    <a:pt x="3649" y="8875"/>
                  </a:cubicBezTo>
                  <a:close/>
                  <a:moveTo>
                    <a:pt x="16469" y="10450"/>
                  </a:moveTo>
                  <a:cubicBezTo>
                    <a:pt x="16556" y="10462"/>
                    <a:pt x="16644" y="10462"/>
                    <a:pt x="16744" y="10475"/>
                  </a:cubicBezTo>
                  <a:cubicBezTo>
                    <a:pt x="16791" y="10478"/>
                    <a:pt x="16841" y="10480"/>
                    <a:pt x="16892" y="10480"/>
                  </a:cubicBezTo>
                  <a:cubicBezTo>
                    <a:pt x="17015" y="10480"/>
                    <a:pt x="17145" y="10471"/>
                    <a:pt x="17268" y="10462"/>
                  </a:cubicBezTo>
                  <a:lnTo>
                    <a:pt x="17268" y="10462"/>
                  </a:lnTo>
                  <a:cubicBezTo>
                    <a:pt x="17256" y="10775"/>
                    <a:pt x="17243" y="11099"/>
                    <a:pt x="17193" y="11437"/>
                  </a:cubicBezTo>
                  <a:lnTo>
                    <a:pt x="16431" y="11437"/>
                  </a:lnTo>
                  <a:lnTo>
                    <a:pt x="16469" y="10450"/>
                  </a:lnTo>
                  <a:close/>
                  <a:moveTo>
                    <a:pt x="15219" y="1129"/>
                  </a:moveTo>
                  <a:cubicBezTo>
                    <a:pt x="15282" y="1304"/>
                    <a:pt x="15394" y="1478"/>
                    <a:pt x="15469" y="1653"/>
                  </a:cubicBezTo>
                  <a:cubicBezTo>
                    <a:pt x="15594" y="1916"/>
                    <a:pt x="15719" y="2203"/>
                    <a:pt x="15806" y="2478"/>
                  </a:cubicBezTo>
                  <a:cubicBezTo>
                    <a:pt x="15816" y="2527"/>
                    <a:pt x="15873" y="2577"/>
                    <a:pt x="15927" y="2577"/>
                  </a:cubicBezTo>
                  <a:cubicBezTo>
                    <a:pt x="15942" y="2577"/>
                    <a:pt x="15956" y="2573"/>
                    <a:pt x="15969" y="2565"/>
                  </a:cubicBezTo>
                  <a:cubicBezTo>
                    <a:pt x="16081" y="2478"/>
                    <a:pt x="16194" y="2416"/>
                    <a:pt x="16306" y="2353"/>
                  </a:cubicBezTo>
                  <a:lnTo>
                    <a:pt x="16306" y="2853"/>
                  </a:lnTo>
                  <a:lnTo>
                    <a:pt x="16306" y="5839"/>
                  </a:lnTo>
                  <a:cubicBezTo>
                    <a:pt x="16306" y="7339"/>
                    <a:pt x="16256" y="8850"/>
                    <a:pt x="16306" y="10362"/>
                  </a:cubicBezTo>
                  <a:cubicBezTo>
                    <a:pt x="16281" y="10362"/>
                    <a:pt x="16281" y="10387"/>
                    <a:pt x="16306" y="10400"/>
                  </a:cubicBezTo>
                  <a:cubicBezTo>
                    <a:pt x="16319" y="10737"/>
                    <a:pt x="16331" y="11099"/>
                    <a:pt x="16344" y="11449"/>
                  </a:cubicBezTo>
                  <a:cubicBezTo>
                    <a:pt x="15632" y="11433"/>
                    <a:pt x="14919" y="11429"/>
                    <a:pt x="14206" y="11429"/>
                  </a:cubicBezTo>
                  <a:cubicBezTo>
                    <a:pt x="13255" y="11429"/>
                    <a:pt x="12303" y="11437"/>
                    <a:pt x="11346" y="11437"/>
                  </a:cubicBezTo>
                  <a:lnTo>
                    <a:pt x="4936" y="11437"/>
                  </a:lnTo>
                  <a:cubicBezTo>
                    <a:pt x="4836" y="10937"/>
                    <a:pt x="4699" y="10450"/>
                    <a:pt x="4511" y="9975"/>
                  </a:cubicBezTo>
                  <a:cubicBezTo>
                    <a:pt x="4324" y="9538"/>
                    <a:pt x="4074" y="9138"/>
                    <a:pt x="3774" y="8775"/>
                  </a:cubicBezTo>
                  <a:cubicBezTo>
                    <a:pt x="3961" y="8638"/>
                    <a:pt x="4161" y="8476"/>
                    <a:pt x="4349" y="8338"/>
                  </a:cubicBezTo>
                  <a:cubicBezTo>
                    <a:pt x="5823" y="7214"/>
                    <a:pt x="7322" y="6127"/>
                    <a:pt x="8847" y="5077"/>
                  </a:cubicBezTo>
                  <a:cubicBezTo>
                    <a:pt x="10321" y="4077"/>
                    <a:pt x="11808" y="3115"/>
                    <a:pt x="13332" y="2228"/>
                  </a:cubicBezTo>
                  <a:cubicBezTo>
                    <a:pt x="13907" y="1891"/>
                    <a:pt x="14494" y="1553"/>
                    <a:pt x="15069" y="1216"/>
                  </a:cubicBezTo>
                  <a:cubicBezTo>
                    <a:pt x="15119" y="1191"/>
                    <a:pt x="15182" y="1154"/>
                    <a:pt x="15219" y="1129"/>
                  </a:cubicBezTo>
                  <a:close/>
                  <a:moveTo>
                    <a:pt x="17243" y="1841"/>
                  </a:moveTo>
                  <a:cubicBezTo>
                    <a:pt x="17406" y="2191"/>
                    <a:pt x="17593" y="2516"/>
                    <a:pt x="17768" y="2853"/>
                  </a:cubicBezTo>
                  <a:cubicBezTo>
                    <a:pt x="18280" y="3840"/>
                    <a:pt x="18768" y="4840"/>
                    <a:pt x="19267" y="5827"/>
                  </a:cubicBezTo>
                  <a:cubicBezTo>
                    <a:pt x="20205" y="7726"/>
                    <a:pt x="21142" y="9625"/>
                    <a:pt x="22116" y="11512"/>
                  </a:cubicBezTo>
                  <a:cubicBezTo>
                    <a:pt x="20529" y="11449"/>
                    <a:pt x="18968" y="11437"/>
                    <a:pt x="17406" y="11437"/>
                  </a:cubicBezTo>
                  <a:cubicBezTo>
                    <a:pt x="17456" y="11074"/>
                    <a:pt x="17456" y="10700"/>
                    <a:pt x="17456" y="10337"/>
                  </a:cubicBezTo>
                  <a:cubicBezTo>
                    <a:pt x="17456" y="10278"/>
                    <a:pt x="17417" y="10242"/>
                    <a:pt x="17369" y="10242"/>
                  </a:cubicBezTo>
                  <a:cubicBezTo>
                    <a:pt x="17357" y="10242"/>
                    <a:pt x="17344" y="10245"/>
                    <a:pt x="17331" y="10250"/>
                  </a:cubicBezTo>
                  <a:cubicBezTo>
                    <a:pt x="17131" y="10287"/>
                    <a:pt x="16931" y="10287"/>
                    <a:pt x="16719" y="10287"/>
                  </a:cubicBezTo>
                  <a:cubicBezTo>
                    <a:pt x="16644" y="10287"/>
                    <a:pt x="16556" y="10287"/>
                    <a:pt x="16469" y="10312"/>
                  </a:cubicBezTo>
                  <a:cubicBezTo>
                    <a:pt x="16519" y="8825"/>
                    <a:pt x="16469" y="7326"/>
                    <a:pt x="16469" y="5839"/>
                  </a:cubicBezTo>
                  <a:lnTo>
                    <a:pt x="16469" y="3003"/>
                  </a:lnTo>
                  <a:cubicBezTo>
                    <a:pt x="16469" y="2753"/>
                    <a:pt x="16469" y="2503"/>
                    <a:pt x="16494" y="2266"/>
                  </a:cubicBezTo>
                  <a:cubicBezTo>
                    <a:pt x="16594" y="2216"/>
                    <a:pt x="16694" y="2153"/>
                    <a:pt x="16806" y="2103"/>
                  </a:cubicBezTo>
                  <a:cubicBezTo>
                    <a:pt x="16943" y="2028"/>
                    <a:pt x="17131" y="1953"/>
                    <a:pt x="17243" y="1841"/>
                  </a:cubicBezTo>
                  <a:close/>
                  <a:moveTo>
                    <a:pt x="16376" y="1"/>
                  </a:moveTo>
                  <a:cubicBezTo>
                    <a:pt x="16362" y="1"/>
                    <a:pt x="16346" y="5"/>
                    <a:pt x="16331" y="17"/>
                  </a:cubicBezTo>
                  <a:cubicBezTo>
                    <a:pt x="15819" y="354"/>
                    <a:pt x="15332" y="729"/>
                    <a:pt x="14819" y="1066"/>
                  </a:cubicBezTo>
                  <a:cubicBezTo>
                    <a:pt x="14245" y="1416"/>
                    <a:pt x="13645" y="1753"/>
                    <a:pt x="13070" y="2091"/>
                  </a:cubicBezTo>
                  <a:cubicBezTo>
                    <a:pt x="11533" y="2978"/>
                    <a:pt x="10059" y="3952"/>
                    <a:pt x="8584" y="4927"/>
                  </a:cubicBezTo>
                  <a:cubicBezTo>
                    <a:pt x="7098" y="5952"/>
                    <a:pt x="5648" y="7026"/>
                    <a:pt x="4224" y="8113"/>
                  </a:cubicBezTo>
                  <a:cubicBezTo>
                    <a:pt x="4024" y="8276"/>
                    <a:pt x="3824" y="8426"/>
                    <a:pt x="3624" y="8600"/>
                  </a:cubicBezTo>
                  <a:cubicBezTo>
                    <a:pt x="3224" y="8201"/>
                    <a:pt x="2762" y="7888"/>
                    <a:pt x="2200" y="7701"/>
                  </a:cubicBezTo>
                  <a:cubicBezTo>
                    <a:pt x="2187" y="7701"/>
                    <a:pt x="2162" y="7726"/>
                    <a:pt x="2187" y="7726"/>
                  </a:cubicBezTo>
                  <a:cubicBezTo>
                    <a:pt x="2712" y="7963"/>
                    <a:pt x="3149" y="8288"/>
                    <a:pt x="3512" y="8675"/>
                  </a:cubicBezTo>
                  <a:lnTo>
                    <a:pt x="2200" y="9713"/>
                  </a:lnTo>
                  <a:cubicBezTo>
                    <a:pt x="1512" y="10262"/>
                    <a:pt x="763" y="10800"/>
                    <a:pt x="138" y="11424"/>
                  </a:cubicBezTo>
                  <a:lnTo>
                    <a:pt x="88" y="11424"/>
                  </a:lnTo>
                  <a:cubicBezTo>
                    <a:pt x="26" y="11424"/>
                    <a:pt x="1" y="11474"/>
                    <a:pt x="1" y="11524"/>
                  </a:cubicBezTo>
                  <a:cubicBezTo>
                    <a:pt x="1" y="11574"/>
                    <a:pt x="26" y="11612"/>
                    <a:pt x="88" y="11612"/>
                  </a:cubicBezTo>
                  <a:lnTo>
                    <a:pt x="163" y="11612"/>
                  </a:lnTo>
                  <a:cubicBezTo>
                    <a:pt x="188" y="11612"/>
                    <a:pt x="200" y="11637"/>
                    <a:pt x="213" y="11637"/>
                  </a:cubicBezTo>
                  <a:lnTo>
                    <a:pt x="4811" y="11637"/>
                  </a:lnTo>
                  <a:cubicBezTo>
                    <a:pt x="4811" y="11687"/>
                    <a:pt x="4824" y="11724"/>
                    <a:pt x="4824" y="11774"/>
                  </a:cubicBezTo>
                  <a:cubicBezTo>
                    <a:pt x="4874" y="12074"/>
                    <a:pt x="4886" y="12374"/>
                    <a:pt x="4911" y="12661"/>
                  </a:cubicBezTo>
                  <a:cubicBezTo>
                    <a:pt x="4936" y="12899"/>
                    <a:pt x="4898" y="13149"/>
                    <a:pt x="4973" y="13361"/>
                  </a:cubicBezTo>
                  <a:cubicBezTo>
                    <a:pt x="4986" y="13386"/>
                    <a:pt x="5008" y="13398"/>
                    <a:pt x="5028" y="13398"/>
                  </a:cubicBezTo>
                  <a:cubicBezTo>
                    <a:pt x="5048" y="13398"/>
                    <a:pt x="5067" y="13386"/>
                    <a:pt x="5073" y="13361"/>
                  </a:cubicBezTo>
                  <a:cubicBezTo>
                    <a:pt x="5223" y="12899"/>
                    <a:pt x="5073" y="12224"/>
                    <a:pt x="4998" y="11749"/>
                  </a:cubicBezTo>
                  <a:cubicBezTo>
                    <a:pt x="4998" y="11712"/>
                    <a:pt x="4973" y="11687"/>
                    <a:pt x="4973" y="11649"/>
                  </a:cubicBezTo>
                  <a:lnTo>
                    <a:pt x="11371" y="11649"/>
                  </a:lnTo>
                  <a:cubicBezTo>
                    <a:pt x="12670" y="11649"/>
                    <a:pt x="13970" y="11655"/>
                    <a:pt x="15269" y="11655"/>
                  </a:cubicBezTo>
                  <a:cubicBezTo>
                    <a:pt x="15919" y="11655"/>
                    <a:pt x="16569" y="11653"/>
                    <a:pt x="17218" y="11649"/>
                  </a:cubicBezTo>
                  <a:cubicBezTo>
                    <a:pt x="17243" y="11674"/>
                    <a:pt x="17275" y="11687"/>
                    <a:pt x="17304" y="11687"/>
                  </a:cubicBezTo>
                  <a:cubicBezTo>
                    <a:pt x="17334" y="11687"/>
                    <a:pt x="17362" y="11674"/>
                    <a:pt x="17381" y="11649"/>
                  </a:cubicBezTo>
                  <a:cubicBezTo>
                    <a:pt x="18968" y="11649"/>
                    <a:pt x="20554" y="11612"/>
                    <a:pt x="22141" y="11587"/>
                  </a:cubicBezTo>
                  <a:lnTo>
                    <a:pt x="22191" y="11687"/>
                  </a:lnTo>
                  <a:cubicBezTo>
                    <a:pt x="22210" y="11725"/>
                    <a:pt x="22242" y="11741"/>
                    <a:pt x="22275" y="11741"/>
                  </a:cubicBezTo>
                  <a:cubicBezTo>
                    <a:pt x="22350" y="11741"/>
                    <a:pt x="22431" y="11657"/>
                    <a:pt x="22379" y="11562"/>
                  </a:cubicBezTo>
                  <a:cubicBezTo>
                    <a:pt x="21404" y="9600"/>
                    <a:pt x="20430" y="7651"/>
                    <a:pt x="19455" y="5689"/>
                  </a:cubicBezTo>
                  <a:cubicBezTo>
                    <a:pt x="18955" y="4690"/>
                    <a:pt x="18468" y="3703"/>
                    <a:pt x="17956" y="2715"/>
                  </a:cubicBezTo>
                  <a:cubicBezTo>
                    <a:pt x="17718" y="2266"/>
                    <a:pt x="17493" y="1816"/>
                    <a:pt x="17243" y="1341"/>
                  </a:cubicBezTo>
                  <a:cubicBezTo>
                    <a:pt x="17018" y="941"/>
                    <a:pt x="16819" y="354"/>
                    <a:pt x="16456" y="42"/>
                  </a:cubicBezTo>
                  <a:cubicBezTo>
                    <a:pt x="16439" y="24"/>
                    <a:pt x="16409" y="1"/>
                    <a:pt x="16376" y="1"/>
                  </a:cubicBezTo>
                  <a:close/>
                  <a:moveTo>
                    <a:pt x="11174" y="12675"/>
                  </a:moveTo>
                  <a:cubicBezTo>
                    <a:pt x="10981" y="12675"/>
                    <a:pt x="10812" y="12820"/>
                    <a:pt x="10709" y="13011"/>
                  </a:cubicBezTo>
                  <a:cubicBezTo>
                    <a:pt x="10471" y="13224"/>
                    <a:pt x="10309" y="13586"/>
                    <a:pt x="10221" y="13873"/>
                  </a:cubicBezTo>
                  <a:cubicBezTo>
                    <a:pt x="10221" y="13882"/>
                    <a:pt x="10234" y="13891"/>
                    <a:pt x="10246" y="13891"/>
                  </a:cubicBezTo>
                  <a:cubicBezTo>
                    <a:pt x="10250" y="13891"/>
                    <a:pt x="10255" y="13889"/>
                    <a:pt x="10259" y="13886"/>
                  </a:cubicBezTo>
                  <a:cubicBezTo>
                    <a:pt x="10384" y="13773"/>
                    <a:pt x="10509" y="13573"/>
                    <a:pt x="10646" y="13373"/>
                  </a:cubicBezTo>
                  <a:cubicBezTo>
                    <a:pt x="10646" y="13411"/>
                    <a:pt x="10646" y="13461"/>
                    <a:pt x="10659" y="13511"/>
                  </a:cubicBezTo>
                  <a:cubicBezTo>
                    <a:pt x="10728" y="13793"/>
                    <a:pt x="10917" y="13895"/>
                    <a:pt x="11144" y="13895"/>
                  </a:cubicBezTo>
                  <a:cubicBezTo>
                    <a:pt x="11529" y="13895"/>
                    <a:pt x="12024" y="13599"/>
                    <a:pt x="12220" y="13386"/>
                  </a:cubicBezTo>
                  <a:cubicBezTo>
                    <a:pt x="12242" y="13375"/>
                    <a:pt x="12217" y="13346"/>
                    <a:pt x="12202" y="13346"/>
                  </a:cubicBezTo>
                  <a:cubicBezTo>
                    <a:pt x="12199" y="13346"/>
                    <a:pt x="12197" y="13347"/>
                    <a:pt x="12195" y="13348"/>
                  </a:cubicBezTo>
                  <a:cubicBezTo>
                    <a:pt x="11908" y="13473"/>
                    <a:pt x="11646" y="13598"/>
                    <a:pt x="11346" y="13661"/>
                  </a:cubicBezTo>
                  <a:cubicBezTo>
                    <a:pt x="11286" y="13674"/>
                    <a:pt x="11233" y="13680"/>
                    <a:pt x="11185" y="13680"/>
                  </a:cubicBezTo>
                  <a:cubicBezTo>
                    <a:pt x="10783" y="13680"/>
                    <a:pt x="10791" y="13247"/>
                    <a:pt x="10958" y="13024"/>
                  </a:cubicBezTo>
                  <a:cubicBezTo>
                    <a:pt x="11038" y="12973"/>
                    <a:pt x="11122" y="12939"/>
                    <a:pt x="11210" y="12939"/>
                  </a:cubicBezTo>
                  <a:cubicBezTo>
                    <a:pt x="11274" y="12939"/>
                    <a:pt x="11340" y="12957"/>
                    <a:pt x="11408" y="12999"/>
                  </a:cubicBezTo>
                  <a:cubicBezTo>
                    <a:pt x="11421" y="13003"/>
                    <a:pt x="11433" y="13005"/>
                    <a:pt x="11445" y="13005"/>
                  </a:cubicBezTo>
                  <a:cubicBezTo>
                    <a:pt x="11528" y="13005"/>
                    <a:pt x="11586" y="12902"/>
                    <a:pt x="11521" y="12836"/>
                  </a:cubicBezTo>
                  <a:cubicBezTo>
                    <a:pt x="11403" y="12723"/>
                    <a:pt x="11284" y="12675"/>
                    <a:pt x="11174" y="12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5679" y="10855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829234" y="4036339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47265" y="1738469"/>
              <a:ext cx="1575888" cy="751444"/>
            </a:xfrm>
            <a:custGeom>
              <a:avLst/>
              <a:gdLst/>
              <a:ahLst/>
              <a:cxnLst/>
              <a:rect l="l" t="t" r="r" b="b"/>
              <a:pathLst>
                <a:path w="30201" h="14401" extrusionOk="0">
                  <a:moveTo>
                    <a:pt x="26964" y="1"/>
                  </a:moveTo>
                  <a:cubicBezTo>
                    <a:pt x="26780" y="1"/>
                    <a:pt x="26637" y="305"/>
                    <a:pt x="26627" y="483"/>
                  </a:cubicBezTo>
                  <a:cubicBezTo>
                    <a:pt x="26627" y="633"/>
                    <a:pt x="26689" y="795"/>
                    <a:pt x="26827" y="883"/>
                  </a:cubicBezTo>
                  <a:cubicBezTo>
                    <a:pt x="26915" y="943"/>
                    <a:pt x="27013" y="970"/>
                    <a:pt x="27111" y="970"/>
                  </a:cubicBezTo>
                  <a:cubicBezTo>
                    <a:pt x="27235" y="970"/>
                    <a:pt x="27359" y="927"/>
                    <a:pt x="27464" y="858"/>
                  </a:cubicBezTo>
                  <a:cubicBezTo>
                    <a:pt x="27501" y="833"/>
                    <a:pt x="27489" y="820"/>
                    <a:pt x="27451" y="808"/>
                  </a:cubicBezTo>
                  <a:cubicBezTo>
                    <a:pt x="27214" y="770"/>
                    <a:pt x="26814" y="808"/>
                    <a:pt x="26777" y="495"/>
                  </a:cubicBezTo>
                  <a:cubicBezTo>
                    <a:pt x="26764" y="313"/>
                    <a:pt x="26883" y="95"/>
                    <a:pt x="27073" y="95"/>
                  </a:cubicBezTo>
                  <a:cubicBezTo>
                    <a:pt x="27078" y="95"/>
                    <a:pt x="27084" y="95"/>
                    <a:pt x="27089" y="95"/>
                  </a:cubicBezTo>
                  <a:cubicBezTo>
                    <a:pt x="27114" y="95"/>
                    <a:pt x="27127" y="83"/>
                    <a:pt x="27114" y="71"/>
                  </a:cubicBezTo>
                  <a:cubicBezTo>
                    <a:pt x="27062" y="21"/>
                    <a:pt x="27012" y="1"/>
                    <a:pt x="26964" y="1"/>
                  </a:cubicBezTo>
                  <a:close/>
                  <a:moveTo>
                    <a:pt x="17262" y="69"/>
                  </a:moveTo>
                  <a:cubicBezTo>
                    <a:pt x="17181" y="69"/>
                    <a:pt x="17100" y="71"/>
                    <a:pt x="17018" y="71"/>
                  </a:cubicBezTo>
                  <a:cubicBezTo>
                    <a:pt x="16956" y="71"/>
                    <a:pt x="16931" y="120"/>
                    <a:pt x="16931" y="170"/>
                  </a:cubicBezTo>
                  <a:cubicBezTo>
                    <a:pt x="16931" y="408"/>
                    <a:pt x="16931" y="645"/>
                    <a:pt x="16943" y="895"/>
                  </a:cubicBezTo>
                  <a:cubicBezTo>
                    <a:pt x="16956" y="1058"/>
                    <a:pt x="16906" y="1320"/>
                    <a:pt x="17031" y="1432"/>
                  </a:cubicBezTo>
                  <a:lnTo>
                    <a:pt x="17056" y="1432"/>
                  </a:lnTo>
                  <a:cubicBezTo>
                    <a:pt x="17156" y="1320"/>
                    <a:pt x="17118" y="1120"/>
                    <a:pt x="17118" y="983"/>
                  </a:cubicBezTo>
                  <a:lnTo>
                    <a:pt x="17118" y="870"/>
                  </a:lnTo>
                  <a:cubicBezTo>
                    <a:pt x="17147" y="876"/>
                    <a:pt x="17178" y="878"/>
                    <a:pt x="17210" y="878"/>
                  </a:cubicBezTo>
                  <a:cubicBezTo>
                    <a:pt x="17316" y="878"/>
                    <a:pt x="17432" y="852"/>
                    <a:pt x="17518" y="833"/>
                  </a:cubicBezTo>
                  <a:cubicBezTo>
                    <a:pt x="17531" y="833"/>
                    <a:pt x="17531" y="808"/>
                    <a:pt x="17518" y="795"/>
                  </a:cubicBezTo>
                  <a:cubicBezTo>
                    <a:pt x="17446" y="744"/>
                    <a:pt x="17316" y="701"/>
                    <a:pt x="17195" y="701"/>
                  </a:cubicBezTo>
                  <a:cubicBezTo>
                    <a:pt x="17169" y="701"/>
                    <a:pt x="17143" y="703"/>
                    <a:pt x="17118" y="708"/>
                  </a:cubicBezTo>
                  <a:cubicBezTo>
                    <a:pt x="17118" y="558"/>
                    <a:pt x="17093" y="420"/>
                    <a:pt x="17093" y="258"/>
                  </a:cubicBezTo>
                  <a:cubicBezTo>
                    <a:pt x="17196" y="258"/>
                    <a:pt x="17296" y="263"/>
                    <a:pt x="17392" y="263"/>
                  </a:cubicBezTo>
                  <a:cubicBezTo>
                    <a:pt x="17552" y="263"/>
                    <a:pt x="17702" y="249"/>
                    <a:pt x="17843" y="170"/>
                  </a:cubicBezTo>
                  <a:cubicBezTo>
                    <a:pt x="17880" y="145"/>
                    <a:pt x="17868" y="120"/>
                    <a:pt x="17843" y="120"/>
                  </a:cubicBezTo>
                  <a:cubicBezTo>
                    <a:pt x="17655" y="76"/>
                    <a:pt x="17462" y="69"/>
                    <a:pt x="17262" y="69"/>
                  </a:cubicBezTo>
                  <a:close/>
                  <a:moveTo>
                    <a:pt x="15094" y="2744"/>
                  </a:moveTo>
                  <a:lnTo>
                    <a:pt x="15094" y="2744"/>
                  </a:lnTo>
                  <a:cubicBezTo>
                    <a:pt x="15082" y="2794"/>
                    <a:pt x="15082" y="2857"/>
                    <a:pt x="15069" y="2894"/>
                  </a:cubicBezTo>
                  <a:cubicBezTo>
                    <a:pt x="15007" y="2882"/>
                    <a:pt x="14944" y="2857"/>
                    <a:pt x="14882" y="2832"/>
                  </a:cubicBezTo>
                  <a:cubicBezTo>
                    <a:pt x="14957" y="2807"/>
                    <a:pt x="15019" y="2769"/>
                    <a:pt x="15094" y="2744"/>
                  </a:cubicBezTo>
                  <a:close/>
                  <a:moveTo>
                    <a:pt x="14332" y="3069"/>
                  </a:moveTo>
                  <a:lnTo>
                    <a:pt x="14332" y="3069"/>
                  </a:lnTo>
                  <a:cubicBezTo>
                    <a:pt x="14319" y="3169"/>
                    <a:pt x="14282" y="3257"/>
                    <a:pt x="14269" y="3357"/>
                  </a:cubicBezTo>
                  <a:cubicBezTo>
                    <a:pt x="14157" y="3307"/>
                    <a:pt x="14044" y="3269"/>
                    <a:pt x="13945" y="3232"/>
                  </a:cubicBezTo>
                  <a:cubicBezTo>
                    <a:pt x="14082" y="3182"/>
                    <a:pt x="14207" y="3119"/>
                    <a:pt x="14332" y="3069"/>
                  </a:cubicBezTo>
                  <a:close/>
                  <a:moveTo>
                    <a:pt x="14819" y="2869"/>
                  </a:moveTo>
                  <a:cubicBezTo>
                    <a:pt x="14819" y="2882"/>
                    <a:pt x="14819" y="2894"/>
                    <a:pt x="14832" y="2919"/>
                  </a:cubicBezTo>
                  <a:cubicBezTo>
                    <a:pt x="14894" y="2944"/>
                    <a:pt x="14969" y="2994"/>
                    <a:pt x="15032" y="3019"/>
                  </a:cubicBezTo>
                  <a:cubicBezTo>
                    <a:pt x="14982" y="3232"/>
                    <a:pt x="14957" y="3432"/>
                    <a:pt x="14907" y="3644"/>
                  </a:cubicBezTo>
                  <a:cubicBezTo>
                    <a:pt x="14744" y="3557"/>
                    <a:pt x="14544" y="3457"/>
                    <a:pt x="14357" y="3382"/>
                  </a:cubicBezTo>
                  <a:cubicBezTo>
                    <a:pt x="14394" y="3269"/>
                    <a:pt x="14407" y="3144"/>
                    <a:pt x="14407" y="3044"/>
                  </a:cubicBezTo>
                  <a:cubicBezTo>
                    <a:pt x="14557" y="2982"/>
                    <a:pt x="14669" y="2932"/>
                    <a:pt x="14819" y="2869"/>
                  </a:cubicBezTo>
                  <a:close/>
                  <a:moveTo>
                    <a:pt x="13557" y="3394"/>
                  </a:moveTo>
                  <a:lnTo>
                    <a:pt x="13557" y="3394"/>
                  </a:lnTo>
                  <a:cubicBezTo>
                    <a:pt x="13520" y="3507"/>
                    <a:pt x="13495" y="3632"/>
                    <a:pt x="13470" y="3744"/>
                  </a:cubicBezTo>
                  <a:cubicBezTo>
                    <a:pt x="13370" y="3681"/>
                    <a:pt x="13257" y="3632"/>
                    <a:pt x="13145" y="3582"/>
                  </a:cubicBezTo>
                  <a:cubicBezTo>
                    <a:pt x="13270" y="3519"/>
                    <a:pt x="13407" y="3457"/>
                    <a:pt x="13557" y="3394"/>
                  </a:cubicBezTo>
                  <a:close/>
                  <a:moveTo>
                    <a:pt x="15144" y="3082"/>
                  </a:moveTo>
                  <a:cubicBezTo>
                    <a:pt x="15344" y="3194"/>
                    <a:pt x="15531" y="3307"/>
                    <a:pt x="15744" y="3394"/>
                  </a:cubicBezTo>
                  <a:cubicBezTo>
                    <a:pt x="15694" y="3607"/>
                    <a:pt x="15644" y="3794"/>
                    <a:pt x="15594" y="3994"/>
                  </a:cubicBezTo>
                  <a:cubicBezTo>
                    <a:pt x="15406" y="3894"/>
                    <a:pt x="15219" y="3806"/>
                    <a:pt x="15057" y="3706"/>
                  </a:cubicBezTo>
                  <a:cubicBezTo>
                    <a:pt x="15094" y="3507"/>
                    <a:pt x="15132" y="3294"/>
                    <a:pt x="15144" y="3082"/>
                  </a:cubicBezTo>
                  <a:close/>
                  <a:moveTo>
                    <a:pt x="13870" y="3257"/>
                  </a:moveTo>
                  <a:cubicBezTo>
                    <a:pt x="13994" y="3319"/>
                    <a:pt x="14119" y="3382"/>
                    <a:pt x="14257" y="3457"/>
                  </a:cubicBezTo>
                  <a:cubicBezTo>
                    <a:pt x="14207" y="3681"/>
                    <a:pt x="14157" y="3881"/>
                    <a:pt x="14119" y="4106"/>
                  </a:cubicBezTo>
                  <a:cubicBezTo>
                    <a:pt x="13932" y="4006"/>
                    <a:pt x="13757" y="3894"/>
                    <a:pt x="13570" y="3806"/>
                  </a:cubicBezTo>
                  <a:cubicBezTo>
                    <a:pt x="13582" y="3644"/>
                    <a:pt x="13595" y="3507"/>
                    <a:pt x="13620" y="3369"/>
                  </a:cubicBezTo>
                  <a:cubicBezTo>
                    <a:pt x="13695" y="3332"/>
                    <a:pt x="13782" y="3307"/>
                    <a:pt x="13870" y="3257"/>
                  </a:cubicBezTo>
                  <a:close/>
                  <a:moveTo>
                    <a:pt x="15881" y="2395"/>
                  </a:moveTo>
                  <a:cubicBezTo>
                    <a:pt x="15956" y="2769"/>
                    <a:pt x="16081" y="3132"/>
                    <a:pt x="16219" y="3494"/>
                  </a:cubicBezTo>
                  <a:cubicBezTo>
                    <a:pt x="16169" y="3544"/>
                    <a:pt x="16206" y="3619"/>
                    <a:pt x="16269" y="3619"/>
                  </a:cubicBezTo>
                  <a:cubicBezTo>
                    <a:pt x="16269" y="3632"/>
                    <a:pt x="16281" y="3644"/>
                    <a:pt x="16281" y="3669"/>
                  </a:cubicBezTo>
                  <a:lnTo>
                    <a:pt x="16281" y="3681"/>
                  </a:lnTo>
                  <a:cubicBezTo>
                    <a:pt x="16231" y="3881"/>
                    <a:pt x="16206" y="4081"/>
                    <a:pt x="16181" y="4294"/>
                  </a:cubicBezTo>
                  <a:cubicBezTo>
                    <a:pt x="16031" y="4206"/>
                    <a:pt x="15881" y="4131"/>
                    <a:pt x="15744" y="4056"/>
                  </a:cubicBezTo>
                  <a:cubicBezTo>
                    <a:pt x="15744" y="4019"/>
                    <a:pt x="15756" y="3981"/>
                    <a:pt x="15756" y="3944"/>
                  </a:cubicBezTo>
                  <a:cubicBezTo>
                    <a:pt x="15781" y="3794"/>
                    <a:pt x="15831" y="3632"/>
                    <a:pt x="15856" y="3457"/>
                  </a:cubicBezTo>
                  <a:cubicBezTo>
                    <a:pt x="15944" y="3494"/>
                    <a:pt x="16019" y="3544"/>
                    <a:pt x="16081" y="3569"/>
                  </a:cubicBezTo>
                  <a:cubicBezTo>
                    <a:pt x="16086" y="3571"/>
                    <a:pt x="16091" y="3572"/>
                    <a:pt x="16095" y="3572"/>
                  </a:cubicBezTo>
                  <a:cubicBezTo>
                    <a:pt x="16114" y="3572"/>
                    <a:pt x="16126" y="3554"/>
                    <a:pt x="16106" y="3544"/>
                  </a:cubicBezTo>
                  <a:cubicBezTo>
                    <a:pt x="16031" y="3482"/>
                    <a:pt x="15956" y="3394"/>
                    <a:pt x="15881" y="3332"/>
                  </a:cubicBezTo>
                  <a:cubicBezTo>
                    <a:pt x="15919" y="3057"/>
                    <a:pt x="15956" y="2794"/>
                    <a:pt x="15856" y="2544"/>
                  </a:cubicBezTo>
                  <a:cubicBezTo>
                    <a:pt x="15856" y="2532"/>
                    <a:pt x="15847" y="2526"/>
                    <a:pt x="15837" y="2526"/>
                  </a:cubicBezTo>
                  <a:cubicBezTo>
                    <a:pt x="15828" y="2526"/>
                    <a:pt x="15819" y="2532"/>
                    <a:pt x="15819" y="2544"/>
                  </a:cubicBezTo>
                  <a:cubicBezTo>
                    <a:pt x="15831" y="2794"/>
                    <a:pt x="15794" y="3007"/>
                    <a:pt x="15756" y="3244"/>
                  </a:cubicBezTo>
                  <a:cubicBezTo>
                    <a:pt x="15569" y="3107"/>
                    <a:pt x="15356" y="2994"/>
                    <a:pt x="15144" y="2907"/>
                  </a:cubicBezTo>
                  <a:lnTo>
                    <a:pt x="15144" y="2694"/>
                  </a:lnTo>
                  <a:cubicBezTo>
                    <a:pt x="15406" y="2619"/>
                    <a:pt x="15644" y="2507"/>
                    <a:pt x="15881" y="2395"/>
                  </a:cubicBezTo>
                  <a:close/>
                  <a:moveTo>
                    <a:pt x="12907" y="3694"/>
                  </a:moveTo>
                  <a:cubicBezTo>
                    <a:pt x="12882" y="3894"/>
                    <a:pt x="12845" y="4106"/>
                    <a:pt x="12795" y="4306"/>
                  </a:cubicBezTo>
                  <a:cubicBezTo>
                    <a:pt x="12645" y="4244"/>
                    <a:pt x="12470" y="4194"/>
                    <a:pt x="12295" y="4181"/>
                  </a:cubicBezTo>
                  <a:cubicBezTo>
                    <a:pt x="12320" y="4119"/>
                    <a:pt x="12320" y="4056"/>
                    <a:pt x="12320" y="3994"/>
                  </a:cubicBezTo>
                  <a:cubicBezTo>
                    <a:pt x="12508" y="3894"/>
                    <a:pt x="12708" y="3794"/>
                    <a:pt x="12895" y="3694"/>
                  </a:cubicBezTo>
                  <a:close/>
                  <a:moveTo>
                    <a:pt x="14344" y="3507"/>
                  </a:moveTo>
                  <a:cubicBezTo>
                    <a:pt x="14532" y="3607"/>
                    <a:pt x="14707" y="3694"/>
                    <a:pt x="14894" y="3794"/>
                  </a:cubicBezTo>
                  <a:cubicBezTo>
                    <a:pt x="14869" y="3944"/>
                    <a:pt x="14832" y="4081"/>
                    <a:pt x="14807" y="4244"/>
                  </a:cubicBezTo>
                  <a:cubicBezTo>
                    <a:pt x="14782" y="4306"/>
                    <a:pt x="14769" y="4344"/>
                    <a:pt x="14757" y="4419"/>
                  </a:cubicBezTo>
                  <a:cubicBezTo>
                    <a:pt x="14657" y="4369"/>
                    <a:pt x="14582" y="4331"/>
                    <a:pt x="14494" y="4294"/>
                  </a:cubicBezTo>
                  <a:cubicBezTo>
                    <a:pt x="14407" y="4244"/>
                    <a:pt x="14332" y="4194"/>
                    <a:pt x="14244" y="4156"/>
                  </a:cubicBezTo>
                  <a:cubicBezTo>
                    <a:pt x="14282" y="3944"/>
                    <a:pt x="14319" y="3719"/>
                    <a:pt x="14344" y="3507"/>
                  </a:cubicBezTo>
                  <a:close/>
                  <a:moveTo>
                    <a:pt x="13082" y="3619"/>
                  </a:moveTo>
                  <a:cubicBezTo>
                    <a:pt x="13207" y="3694"/>
                    <a:pt x="13332" y="3769"/>
                    <a:pt x="13457" y="3831"/>
                  </a:cubicBezTo>
                  <a:cubicBezTo>
                    <a:pt x="13407" y="4056"/>
                    <a:pt x="13370" y="4294"/>
                    <a:pt x="13320" y="4519"/>
                  </a:cubicBezTo>
                  <a:cubicBezTo>
                    <a:pt x="13195" y="4456"/>
                    <a:pt x="13057" y="4394"/>
                    <a:pt x="12907" y="4344"/>
                  </a:cubicBezTo>
                  <a:cubicBezTo>
                    <a:pt x="12932" y="4119"/>
                    <a:pt x="12957" y="3881"/>
                    <a:pt x="12970" y="3669"/>
                  </a:cubicBezTo>
                  <a:cubicBezTo>
                    <a:pt x="13007" y="3644"/>
                    <a:pt x="13032" y="3632"/>
                    <a:pt x="13082" y="3619"/>
                  </a:cubicBezTo>
                  <a:close/>
                  <a:moveTo>
                    <a:pt x="11496" y="4394"/>
                  </a:moveTo>
                  <a:lnTo>
                    <a:pt x="11496" y="4394"/>
                  </a:lnTo>
                  <a:cubicBezTo>
                    <a:pt x="11471" y="4456"/>
                    <a:pt x="11458" y="4519"/>
                    <a:pt x="11458" y="4581"/>
                  </a:cubicBezTo>
                  <a:cubicBezTo>
                    <a:pt x="11383" y="4569"/>
                    <a:pt x="11308" y="4544"/>
                    <a:pt x="11221" y="4519"/>
                  </a:cubicBezTo>
                  <a:cubicBezTo>
                    <a:pt x="11321" y="4481"/>
                    <a:pt x="11408" y="4444"/>
                    <a:pt x="11496" y="4394"/>
                  </a:cubicBezTo>
                  <a:close/>
                  <a:moveTo>
                    <a:pt x="15019" y="3869"/>
                  </a:moveTo>
                  <a:cubicBezTo>
                    <a:pt x="15032" y="3869"/>
                    <a:pt x="15032" y="3881"/>
                    <a:pt x="15057" y="3881"/>
                  </a:cubicBezTo>
                  <a:cubicBezTo>
                    <a:pt x="15219" y="3981"/>
                    <a:pt x="15394" y="4069"/>
                    <a:pt x="15569" y="4144"/>
                  </a:cubicBezTo>
                  <a:cubicBezTo>
                    <a:pt x="15519" y="4319"/>
                    <a:pt x="15469" y="4506"/>
                    <a:pt x="15444" y="4706"/>
                  </a:cubicBezTo>
                  <a:cubicBezTo>
                    <a:pt x="15256" y="4644"/>
                    <a:pt x="15082" y="4569"/>
                    <a:pt x="14907" y="4494"/>
                  </a:cubicBezTo>
                  <a:cubicBezTo>
                    <a:pt x="14919" y="4381"/>
                    <a:pt x="14957" y="4256"/>
                    <a:pt x="14969" y="4144"/>
                  </a:cubicBezTo>
                  <a:lnTo>
                    <a:pt x="15019" y="3869"/>
                  </a:lnTo>
                  <a:close/>
                  <a:moveTo>
                    <a:pt x="13557" y="3894"/>
                  </a:moveTo>
                  <a:cubicBezTo>
                    <a:pt x="13720" y="4006"/>
                    <a:pt x="13907" y="4106"/>
                    <a:pt x="14094" y="4206"/>
                  </a:cubicBezTo>
                  <a:cubicBezTo>
                    <a:pt x="14044" y="4394"/>
                    <a:pt x="14019" y="4606"/>
                    <a:pt x="13994" y="4781"/>
                  </a:cubicBezTo>
                  <a:lnTo>
                    <a:pt x="13994" y="4819"/>
                  </a:lnTo>
                  <a:cubicBezTo>
                    <a:pt x="13807" y="4731"/>
                    <a:pt x="13620" y="4644"/>
                    <a:pt x="13445" y="4569"/>
                  </a:cubicBezTo>
                  <a:cubicBezTo>
                    <a:pt x="13470" y="4356"/>
                    <a:pt x="13520" y="4119"/>
                    <a:pt x="13557" y="3894"/>
                  </a:cubicBezTo>
                  <a:close/>
                  <a:moveTo>
                    <a:pt x="12245" y="4019"/>
                  </a:moveTo>
                  <a:cubicBezTo>
                    <a:pt x="12245" y="4069"/>
                    <a:pt x="12220" y="4119"/>
                    <a:pt x="12220" y="4156"/>
                  </a:cubicBezTo>
                  <a:lnTo>
                    <a:pt x="12095" y="4156"/>
                  </a:lnTo>
                  <a:cubicBezTo>
                    <a:pt x="12083" y="4156"/>
                    <a:pt x="12083" y="4181"/>
                    <a:pt x="12095" y="4194"/>
                  </a:cubicBezTo>
                  <a:cubicBezTo>
                    <a:pt x="12133" y="4206"/>
                    <a:pt x="12183" y="4206"/>
                    <a:pt x="12208" y="4219"/>
                  </a:cubicBezTo>
                  <a:cubicBezTo>
                    <a:pt x="12183" y="4431"/>
                    <a:pt x="12133" y="4644"/>
                    <a:pt x="12095" y="4844"/>
                  </a:cubicBezTo>
                  <a:cubicBezTo>
                    <a:pt x="11933" y="4756"/>
                    <a:pt x="11745" y="4681"/>
                    <a:pt x="11558" y="4619"/>
                  </a:cubicBezTo>
                  <a:cubicBezTo>
                    <a:pt x="11571" y="4519"/>
                    <a:pt x="11571" y="4444"/>
                    <a:pt x="11583" y="4356"/>
                  </a:cubicBezTo>
                  <a:lnTo>
                    <a:pt x="12245" y="4019"/>
                  </a:lnTo>
                  <a:close/>
                  <a:moveTo>
                    <a:pt x="10433" y="4869"/>
                  </a:moveTo>
                  <a:lnTo>
                    <a:pt x="10433" y="4869"/>
                  </a:lnTo>
                  <a:cubicBezTo>
                    <a:pt x="10408" y="4918"/>
                    <a:pt x="10408" y="4956"/>
                    <a:pt x="10396" y="5018"/>
                  </a:cubicBezTo>
                  <a:cubicBezTo>
                    <a:pt x="10321" y="5006"/>
                    <a:pt x="10246" y="5006"/>
                    <a:pt x="10159" y="4993"/>
                  </a:cubicBezTo>
                  <a:cubicBezTo>
                    <a:pt x="10159" y="4981"/>
                    <a:pt x="10146" y="4981"/>
                    <a:pt x="10146" y="4956"/>
                  </a:cubicBezTo>
                  <a:lnTo>
                    <a:pt x="10433" y="4869"/>
                  </a:lnTo>
                  <a:close/>
                  <a:moveTo>
                    <a:pt x="16319" y="3806"/>
                  </a:moveTo>
                  <a:lnTo>
                    <a:pt x="16319" y="3806"/>
                  </a:lnTo>
                  <a:cubicBezTo>
                    <a:pt x="16443" y="4131"/>
                    <a:pt x="16581" y="4469"/>
                    <a:pt x="16706" y="4819"/>
                  </a:cubicBezTo>
                  <a:cubicBezTo>
                    <a:pt x="16531" y="4881"/>
                    <a:pt x="16369" y="4956"/>
                    <a:pt x="16206" y="5018"/>
                  </a:cubicBezTo>
                  <a:cubicBezTo>
                    <a:pt x="16231" y="4869"/>
                    <a:pt x="16256" y="4731"/>
                    <a:pt x="16281" y="4569"/>
                  </a:cubicBezTo>
                  <a:cubicBezTo>
                    <a:pt x="16306" y="4506"/>
                    <a:pt x="16306" y="4456"/>
                    <a:pt x="16306" y="4419"/>
                  </a:cubicBezTo>
                  <a:cubicBezTo>
                    <a:pt x="16319" y="4419"/>
                    <a:pt x="16331" y="4381"/>
                    <a:pt x="16319" y="4369"/>
                  </a:cubicBezTo>
                  <a:lnTo>
                    <a:pt x="16306" y="4369"/>
                  </a:lnTo>
                  <a:cubicBezTo>
                    <a:pt x="16319" y="4181"/>
                    <a:pt x="16331" y="3994"/>
                    <a:pt x="16319" y="3806"/>
                  </a:cubicBezTo>
                  <a:close/>
                  <a:moveTo>
                    <a:pt x="14219" y="4269"/>
                  </a:moveTo>
                  <a:cubicBezTo>
                    <a:pt x="14282" y="4306"/>
                    <a:pt x="14357" y="4356"/>
                    <a:pt x="14432" y="4381"/>
                  </a:cubicBezTo>
                  <a:cubicBezTo>
                    <a:pt x="14519" y="4431"/>
                    <a:pt x="14607" y="4481"/>
                    <a:pt x="14719" y="4544"/>
                  </a:cubicBezTo>
                  <a:cubicBezTo>
                    <a:pt x="14669" y="4706"/>
                    <a:pt x="14644" y="4893"/>
                    <a:pt x="14619" y="5068"/>
                  </a:cubicBezTo>
                  <a:cubicBezTo>
                    <a:pt x="14457" y="5006"/>
                    <a:pt x="14282" y="4943"/>
                    <a:pt x="14132" y="4881"/>
                  </a:cubicBezTo>
                  <a:cubicBezTo>
                    <a:pt x="14144" y="4681"/>
                    <a:pt x="14182" y="4469"/>
                    <a:pt x="14219" y="4269"/>
                  </a:cubicBezTo>
                  <a:close/>
                  <a:moveTo>
                    <a:pt x="10958" y="4644"/>
                  </a:moveTo>
                  <a:lnTo>
                    <a:pt x="10958" y="4644"/>
                  </a:lnTo>
                  <a:cubicBezTo>
                    <a:pt x="10921" y="4806"/>
                    <a:pt x="10908" y="4981"/>
                    <a:pt x="10896" y="5143"/>
                  </a:cubicBezTo>
                  <a:cubicBezTo>
                    <a:pt x="10771" y="5093"/>
                    <a:pt x="10658" y="5068"/>
                    <a:pt x="10533" y="5056"/>
                  </a:cubicBezTo>
                  <a:cubicBezTo>
                    <a:pt x="10533" y="4956"/>
                    <a:pt x="10558" y="4881"/>
                    <a:pt x="10558" y="4819"/>
                  </a:cubicBezTo>
                  <a:cubicBezTo>
                    <a:pt x="10696" y="4769"/>
                    <a:pt x="10821" y="4706"/>
                    <a:pt x="10958" y="4644"/>
                  </a:cubicBezTo>
                  <a:close/>
                  <a:moveTo>
                    <a:pt x="12308" y="4256"/>
                  </a:moveTo>
                  <a:cubicBezTo>
                    <a:pt x="12458" y="4306"/>
                    <a:pt x="12633" y="4369"/>
                    <a:pt x="12783" y="4444"/>
                  </a:cubicBezTo>
                  <a:cubicBezTo>
                    <a:pt x="12758" y="4631"/>
                    <a:pt x="12720" y="4831"/>
                    <a:pt x="12695" y="5018"/>
                  </a:cubicBezTo>
                  <a:cubicBezTo>
                    <a:pt x="12695" y="5068"/>
                    <a:pt x="12683" y="5093"/>
                    <a:pt x="12683" y="5143"/>
                  </a:cubicBezTo>
                  <a:cubicBezTo>
                    <a:pt x="12620" y="5118"/>
                    <a:pt x="12533" y="5081"/>
                    <a:pt x="12470" y="5043"/>
                  </a:cubicBezTo>
                  <a:cubicBezTo>
                    <a:pt x="12395" y="4993"/>
                    <a:pt x="12320" y="4956"/>
                    <a:pt x="12245" y="4918"/>
                  </a:cubicBezTo>
                  <a:cubicBezTo>
                    <a:pt x="12258" y="4694"/>
                    <a:pt x="12283" y="4481"/>
                    <a:pt x="12308" y="4256"/>
                  </a:cubicBezTo>
                  <a:close/>
                  <a:moveTo>
                    <a:pt x="15694" y="4206"/>
                  </a:moveTo>
                  <a:cubicBezTo>
                    <a:pt x="15831" y="4269"/>
                    <a:pt x="15994" y="4331"/>
                    <a:pt x="16144" y="4369"/>
                  </a:cubicBezTo>
                  <a:cubicBezTo>
                    <a:pt x="16144" y="4419"/>
                    <a:pt x="16131" y="4456"/>
                    <a:pt x="16131" y="4506"/>
                  </a:cubicBezTo>
                  <a:cubicBezTo>
                    <a:pt x="16094" y="4694"/>
                    <a:pt x="16056" y="4881"/>
                    <a:pt x="16031" y="5068"/>
                  </a:cubicBezTo>
                  <a:cubicBezTo>
                    <a:pt x="15881" y="5131"/>
                    <a:pt x="15706" y="5193"/>
                    <a:pt x="15556" y="5268"/>
                  </a:cubicBezTo>
                  <a:cubicBezTo>
                    <a:pt x="15581" y="5143"/>
                    <a:pt x="15594" y="5006"/>
                    <a:pt x="15594" y="4881"/>
                  </a:cubicBezTo>
                  <a:lnTo>
                    <a:pt x="15831" y="4931"/>
                  </a:lnTo>
                  <a:cubicBezTo>
                    <a:pt x="15844" y="4931"/>
                    <a:pt x="15856" y="4893"/>
                    <a:pt x="15844" y="4893"/>
                  </a:cubicBezTo>
                  <a:cubicBezTo>
                    <a:pt x="15769" y="4869"/>
                    <a:pt x="15694" y="4831"/>
                    <a:pt x="15606" y="4794"/>
                  </a:cubicBezTo>
                  <a:lnTo>
                    <a:pt x="15606" y="4731"/>
                  </a:lnTo>
                  <a:cubicBezTo>
                    <a:pt x="15644" y="4556"/>
                    <a:pt x="15656" y="4381"/>
                    <a:pt x="15694" y="4206"/>
                  </a:cubicBezTo>
                  <a:close/>
                  <a:moveTo>
                    <a:pt x="29438" y="4369"/>
                  </a:moveTo>
                  <a:lnTo>
                    <a:pt x="29438" y="4369"/>
                  </a:lnTo>
                  <a:cubicBezTo>
                    <a:pt x="29463" y="4681"/>
                    <a:pt x="29388" y="4968"/>
                    <a:pt x="29301" y="5268"/>
                  </a:cubicBezTo>
                  <a:cubicBezTo>
                    <a:pt x="29301" y="5206"/>
                    <a:pt x="29301" y="5168"/>
                    <a:pt x="29276" y="5118"/>
                  </a:cubicBezTo>
                  <a:cubicBezTo>
                    <a:pt x="29263" y="4893"/>
                    <a:pt x="29276" y="4544"/>
                    <a:pt x="29438" y="4369"/>
                  </a:cubicBezTo>
                  <a:close/>
                  <a:moveTo>
                    <a:pt x="11096" y="4581"/>
                  </a:moveTo>
                  <a:cubicBezTo>
                    <a:pt x="11208" y="4631"/>
                    <a:pt x="11333" y="4669"/>
                    <a:pt x="11446" y="4706"/>
                  </a:cubicBezTo>
                  <a:cubicBezTo>
                    <a:pt x="11408" y="4893"/>
                    <a:pt x="11371" y="5106"/>
                    <a:pt x="11333" y="5293"/>
                  </a:cubicBezTo>
                  <a:cubicBezTo>
                    <a:pt x="11246" y="5243"/>
                    <a:pt x="11133" y="5206"/>
                    <a:pt x="11033" y="5168"/>
                  </a:cubicBezTo>
                  <a:cubicBezTo>
                    <a:pt x="11033" y="4993"/>
                    <a:pt x="11058" y="4794"/>
                    <a:pt x="11071" y="4606"/>
                  </a:cubicBezTo>
                  <a:cubicBezTo>
                    <a:pt x="11083" y="4606"/>
                    <a:pt x="11083" y="4581"/>
                    <a:pt x="11096" y="4581"/>
                  </a:cubicBezTo>
                  <a:close/>
                  <a:moveTo>
                    <a:pt x="12895" y="4469"/>
                  </a:moveTo>
                  <a:cubicBezTo>
                    <a:pt x="13032" y="4531"/>
                    <a:pt x="13157" y="4606"/>
                    <a:pt x="13282" y="4656"/>
                  </a:cubicBezTo>
                  <a:cubicBezTo>
                    <a:pt x="13270" y="4756"/>
                    <a:pt x="13257" y="4844"/>
                    <a:pt x="13232" y="4956"/>
                  </a:cubicBezTo>
                  <a:cubicBezTo>
                    <a:pt x="13220" y="5081"/>
                    <a:pt x="13195" y="5218"/>
                    <a:pt x="13157" y="5368"/>
                  </a:cubicBezTo>
                  <a:cubicBezTo>
                    <a:pt x="13032" y="5318"/>
                    <a:pt x="12907" y="5256"/>
                    <a:pt x="12795" y="5193"/>
                  </a:cubicBezTo>
                  <a:cubicBezTo>
                    <a:pt x="12795" y="5143"/>
                    <a:pt x="12820" y="5081"/>
                    <a:pt x="12820" y="5043"/>
                  </a:cubicBezTo>
                  <a:cubicBezTo>
                    <a:pt x="12845" y="4856"/>
                    <a:pt x="12870" y="4669"/>
                    <a:pt x="12895" y="4469"/>
                  </a:cubicBezTo>
                  <a:close/>
                  <a:moveTo>
                    <a:pt x="10196" y="5043"/>
                  </a:moveTo>
                  <a:cubicBezTo>
                    <a:pt x="10259" y="5056"/>
                    <a:pt x="10334" y="5081"/>
                    <a:pt x="10396" y="5106"/>
                  </a:cubicBezTo>
                  <a:cubicBezTo>
                    <a:pt x="10371" y="5231"/>
                    <a:pt x="10371" y="5356"/>
                    <a:pt x="10384" y="5456"/>
                  </a:cubicBezTo>
                  <a:lnTo>
                    <a:pt x="10196" y="5043"/>
                  </a:lnTo>
                  <a:close/>
                  <a:moveTo>
                    <a:pt x="11521" y="4756"/>
                  </a:moveTo>
                  <a:cubicBezTo>
                    <a:pt x="11708" y="4831"/>
                    <a:pt x="11883" y="4918"/>
                    <a:pt x="12058" y="5006"/>
                  </a:cubicBezTo>
                  <a:cubicBezTo>
                    <a:pt x="12020" y="5181"/>
                    <a:pt x="11995" y="5356"/>
                    <a:pt x="11945" y="5518"/>
                  </a:cubicBezTo>
                  <a:cubicBezTo>
                    <a:pt x="11945" y="5543"/>
                    <a:pt x="11933" y="5568"/>
                    <a:pt x="11933" y="5581"/>
                  </a:cubicBezTo>
                  <a:cubicBezTo>
                    <a:pt x="11808" y="5518"/>
                    <a:pt x="11683" y="5481"/>
                    <a:pt x="11558" y="5406"/>
                  </a:cubicBezTo>
                  <a:cubicBezTo>
                    <a:pt x="11508" y="5393"/>
                    <a:pt x="11458" y="5368"/>
                    <a:pt x="11408" y="5356"/>
                  </a:cubicBezTo>
                  <a:cubicBezTo>
                    <a:pt x="11446" y="5143"/>
                    <a:pt x="11496" y="4956"/>
                    <a:pt x="11521" y="4756"/>
                  </a:cubicBezTo>
                  <a:close/>
                  <a:moveTo>
                    <a:pt x="13407" y="4731"/>
                  </a:moveTo>
                  <a:cubicBezTo>
                    <a:pt x="13595" y="4819"/>
                    <a:pt x="13770" y="4893"/>
                    <a:pt x="13957" y="4981"/>
                  </a:cubicBezTo>
                  <a:cubicBezTo>
                    <a:pt x="13945" y="5131"/>
                    <a:pt x="13932" y="5268"/>
                    <a:pt x="13907" y="5431"/>
                  </a:cubicBezTo>
                  <a:cubicBezTo>
                    <a:pt x="13907" y="5493"/>
                    <a:pt x="13895" y="5556"/>
                    <a:pt x="13882" y="5618"/>
                  </a:cubicBezTo>
                  <a:cubicBezTo>
                    <a:pt x="13707" y="5568"/>
                    <a:pt x="13520" y="5506"/>
                    <a:pt x="13332" y="5431"/>
                  </a:cubicBezTo>
                  <a:cubicBezTo>
                    <a:pt x="13345" y="5231"/>
                    <a:pt x="13357" y="5043"/>
                    <a:pt x="13395" y="4856"/>
                  </a:cubicBezTo>
                  <a:cubicBezTo>
                    <a:pt x="13395" y="4806"/>
                    <a:pt x="13407" y="4769"/>
                    <a:pt x="13407" y="4731"/>
                  </a:cubicBezTo>
                  <a:close/>
                  <a:moveTo>
                    <a:pt x="14882" y="4619"/>
                  </a:moveTo>
                  <a:cubicBezTo>
                    <a:pt x="15057" y="4694"/>
                    <a:pt x="15244" y="4769"/>
                    <a:pt x="15406" y="4831"/>
                  </a:cubicBezTo>
                  <a:cubicBezTo>
                    <a:pt x="15381" y="5006"/>
                    <a:pt x="15369" y="5193"/>
                    <a:pt x="15369" y="5368"/>
                  </a:cubicBezTo>
                  <a:cubicBezTo>
                    <a:pt x="15157" y="5443"/>
                    <a:pt x="14957" y="5518"/>
                    <a:pt x="14769" y="5618"/>
                  </a:cubicBezTo>
                  <a:cubicBezTo>
                    <a:pt x="14782" y="5493"/>
                    <a:pt x="14782" y="5368"/>
                    <a:pt x="14794" y="5243"/>
                  </a:cubicBezTo>
                  <a:cubicBezTo>
                    <a:pt x="14832" y="5243"/>
                    <a:pt x="14882" y="5256"/>
                    <a:pt x="14907" y="5256"/>
                  </a:cubicBezTo>
                  <a:cubicBezTo>
                    <a:pt x="14932" y="5243"/>
                    <a:pt x="14944" y="5206"/>
                    <a:pt x="14907" y="5193"/>
                  </a:cubicBezTo>
                  <a:cubicBezTo>
                    <a:pt x="14882" y="5181"/>
                    <a:pt x="14832" y="5168"/>
                    <a:pt x="14807" y="5143"/>
                  </a:cubicBezTo>
                  <a:lnTo>
                    <a:pt x="14807" y="5093"/>
                  </a:lnTo>
                  <a:cubicBezTo>
                    <a:pt x="14819" y="4943"/>
                    <a:pt x="14844" y="4769"/>
                    <a:pt x="14882" y="4619"/>
                  </a:cubicBezTo>
                  <a:close/>
                  <a:moveTo>
                    <a:pt x="10521" y="5143"/>
                  </a:moveTo>
                  <a:cubicBezTo>
                    <a:pt x="10646" y="5193"/>
                    <a:pt x="10758" y="5231"/>
                    <a:pt x="10883" y="5268"/>
                  </a:cubicBezTo>
                  <a:cubicBezTo>
                    <a:pt x="10883" y="5318"/>
                    <a:pt x="10871" y="5381"/>
                    <a:pt x="10871" y="5431"/>
                  </a:cubicBezTo>
                  <a:lnTo>
                    <a:pt x="10821" y="5806"/>
                  </a:lnTo>
                  <a:cubicBezTo>
                    <a:pt x="10708" y="5756"/>
                    <a:pt x="10596" y="5718"/>
                    <a:pt x="10496" y="5681"/>
                  </a:cubicBezTo>
                  <a:cubicBezTo>
                    <a:pt x="10471" y="5681"/>
                    <a:pt x="10471" y="5681"/>
                    <a:pt x="10471" y="5668"/>
                  </a:cubicBezTo>
                  <a:cubicBezTo>
                    <a:pt x="10508" y="5518"/>
                    <a:pt x="10508" y="5393"/>
                    <a:pt x="10521" y="5243"/>
                  </a:cubicBezTo>
                  <a:lnTo>
                    <a:pt x="10521" y="5143"/>
                  </a:lnTo>
                  <a:close/>
                  <a:moveTo>
                    <a:pt x="12195" y="5068"/>
                  </a:moveTo>
                  <a:cubicBezTo>
                    <a:pt x="12320" y="5131"/>
                    <a:pt x="12458" y="5206"/>
                    <a:pt x="12583" y="5268"/>
                  </a:cubicBezTo>
                  <a:cubicBezTo>
                    <a:pt x="12595" y="5293"/>
                    <a:pt x="12620" y="5293"/>
                    <a:pt x="12633" y="5306"/>
                  </a:cubicBezTo>
                  <a:cubicBezTo>
                    <a:pt x="12595" y="5493"/>
                    <a:pt x="12558" y="5668"/>
                    <a:pt x="12520" y="5856"/>
                  </a:cubicBezTo>
                  <a:cubicBezTo>
                    <a:pt x="12383" y="5793"/>
                    <a:pt x="12220" y="5706"/>
                    <a:pt x="12083" y="5643"/>
                  </a:cubicBezTo>
                  <a:cubicBezTo>
                    <a:pt x="12095" y="5518"/>
                    <a:pt x="12133" y="5393"/>
                    <a:pt x="12158" y="5268"/>
                  </a:cubicBezTo>
                  <a:cubicBezTo>
                    <a:pt x="12170" y="5206"/>
                    <a:pt x="12195" y="5131"/>
                    <a:pt x="12195" y="5068"/>
                  </a:cubicBezTo>
                  <a:close/>
                  <a:moveTo>
                    <a:pt x="14119" y="5018"/>
                  </a:moveTo>
                  <a:cubicBezTo>
                    <a:pt x="14269" y="5081"/>
                    <a:pt x="14432" y="5131"/>
                    <a:pt x="14594" y="5156"/>
                  </a:cubicBezTo>
                  <a:cubicBezTo>
                    <a:pt x="14582" y="5331"/>
                    <a:pt x="14582" y="5493"/>
                    <a:pt x="14594" y="5643"/>
                  </a:cubicBezTo>
                  <a:cubicBezTo>
                    <a:pt x="14407" y="5718"/>
                    <a:pt x="14219" y="5806"/>
                    <a:pt x="14019" y="5881"/>
                  </a:cubicBezTo>
                  <a:cubicBezTo>
                    <a:pt x="14044" y="5868"/>
                    <a:pt x="14044" y="5818"/>
                    <a:pt x="14069" y="5768"/>
                  </a:cubicBezTo>
                  <a:cubicBezTo>
                    <a:pt x="14119" y="5768"/>
                    <a:pt x="14182" y="5768"/>
                    <a:pt x="14219" y="5756"/>
                  </a:cubicBezTo>
                  <a:cubicBezTo>
                    <a:pt x="14257" y="5756"/>
                    <a:pt x="14257" y="5731"/>
                    <a:pt x="14219" y="5706"/>
                  </a:cubicBezTo>
                  <a:lnTo>
                    <a:pt x="14082" y="5668"/>
                  </a:lnTo>
                  <a:cubicBezTo>
                    <a:pt x="14119" y="5443"/>
                    <a:pt x="14119" y="5193"/>
                    <a:pt x="14119" y="5018"/>
                  </a:cubicBezTo>
                  <a:close/>
                  <a:moveTo>
                    <a:pt x="11021" y="5331"/>
                  </a:moveTo>
                  <a:cubicBezTo>
                    <a:pt x="11096" y="5368"/>
                    <a:pt x="11196" y="5418"/>
                    <a:pt x="11283" y="5443"/>
                  </a:cubicBezTo>
                  <a:cubicBezTo>
                    <a:pt x="11271" y="5506"/>
                    <a:pt x="11271" y="5568"/>
                    <a:pt x="11258" y="5631"/>
                  </a:cubicBezTo>
                  <a:cubicBezTo>
                    <a:pt x="11246" y="5731"/>
                    <a:pt x="11208" y="5856"/>
                    <a:pt x="11196" y="5956"/>
                  </a:cubicBezTo>
                  <a:lnTo>
                    <a:pt x="10958" y="5868"/>
                  </a:lnTo>
                  <a:cubicBezTo>
                    <a:pt x="10958" y="5831"/>
                    <a:pt x="10958" y="5793"/>
                    <a:pt x="10971" y="5756"/>
                  </a:cubicBezTo>
                  <a:lnTo>
                    <a:pt x="11021" y="5331"/>
                  </a:lnTo>
                  <a:close/>
                  <a:moveTo>
                    <a:pt x="29511" y="4177"/>
                  </a:moveTo>
                  <a:cubicBezTo>
                    <a:pt x="29502" y="4177"/>
                    <a:pt x="29494" y="4178"/>
                    <a:pt x="29488" y="4181"/>
                  </a:cubicBezTo>
                  <a:cubicBezTo>
                    <a:pt x="29076" y="4419"/>
                    <a:pt x="29138" y="5143"/>
                    <a:pt x="29213" y="5543"/>
                  </a:cubicBezTo>
                  <a:cubicBezTo>
                    <a:pt x="29151" y="5706"/>
                    <a:pt x="29076" y="5881"/>
                    <a:pt x="29026" y="6068"/>
                  </a:cubicBezTo>
                  <a:cubicBezTo>
                    <a:pt x="29026" y="6077"/>
                    <a:pt x="29038" y="6086"/>
                    <a:pt x="29050" y="6086"/>
                  </a:cubicBezTo>
                  <a:cubicBezTo>
                    <a:pt x="29055" y="6086"/>
                    <a:pt x="29060" y="6084"/>
                    <a:pt x="29063" y="6080"/>
                  </a:cubicBezTo>
                  <a:cubicBezTo>
                    <a:pt x="29138" y="5981"/>
                    <a:pt x="29213" y="5868"/>
                    <a:pt x="29276" y="5743"/>
                  </a:cubicBezTo>
                  <a:cubicBezTo>
                    <a:pt x="29338" y="5881"/>
                    <a:pt x="29438" y="6006"/>
                    <a:pt x="29575" y="6031"/>
                  </a:cubicBezTo>
                  <a:cubicBezTo>
                    <a:pt x="29605" y="6037"/>
                    <a:pt x="29633" y="6040"/>
                    <a:pt x="29657" y="6040"/>
                  </a:cubicBezTo>
                  <a:cubicBezTo>
                    <a:pt x="29820" y="6040"/>
                    <a:pt x="29882" y="5907"/>
                    <a:pt x="29925" y="5756"/>
                  </a:cubicBezTo>
                  <a:cubicBezTo>
                    <a:pt x="29934" y="5759"/>
                    <a:pt x="29943" y="5760"/>
                    <a:pt x="29952" y="5760"/>
                  </a:cubicBezTo>
                  <a:cubicBezTo>
                    <a:pt x="30019" y="5760"/>
                    <a:pt x="30090" y="5684"/>
                    <a:pt x="30200" y="5618"/>
                  </a:cubicBezTo>
                  <a:cubicBezTo>
                    <a:pt x="30188" y="5618"/>
                    <a:pt x="30188" y="5568"/>
                    <a:pt x="30175" y="5568"/>
                  </a:cubicBezTo>
                  <a:cubicBezTo>
                    <a:pt x="30163" y="5567"/>
                    <a:pt x="30151" y="5566"/>
                    <a:pt x="30139" y="5566"/>
                  </a:cubicBezTo>
                  <a:cubicBezTo>
                    <a:pt x="30090" y="5566"/>
                    <a:pt x="30041" y="5575"/>
                    <a:pt x="29997" y="5575"/>
                  </a:cubicBezTo>
                  <a:cubicBezTo>
                    <a:pt x="29959" y="5575"/>
                    <a:pt x="29926" y="5569"/>
                    <a:pt x="29900" y="5543"/>
                  </a:cubicBezTo>
                  <a:cubicBezTo>
                    <a:pt x="29888" y="5522"/>
                    <a:pt x="29867" y="5512"/>
                    <a:pt x="29847" y="5512"/>
                  </a:cubicBezTo>
                  <a:cubicBezTo>
                    <a:pt x="29806" y="5512"/>
                    <a:pt x="29763" y="5548"/>
                    <a:pt x="29763" y="5606"/>
                  </a:cubicBezTo>
                  <a:cubicBezTo>
                    <a:pt x="29758" y="5798"/>
                    <a:pt x="29703" y="5870"/>
                    <a:pt x="29635" y="5870"/>
                  </a:cubicBezTo>
                  <a:cubicBezTo>
                    <a:pt x="29536" y="5870"/>
                    <a:pt x="29408" y="5717"/>
                    <a:pt x="29363" y="5568"/>
                  </a:cubicBezTo>
                  <a:cubicBezTo>
                    <a:pt x="29550" y="5143"/>
                    <a:pt x="29638" y="4644"/>
                    <a:pt x="29575" y="4231"/>
                  </a:cubicBezTo>
                  <a:cubicBezTo>
                    <a:pt x="29575" y="4193"/>
                    <a:pt x="29539" y="4177"/>
                    <a:pt x="29511" y="4177"/>
                  </a:cubicBezTo>
                  <a:close/>
                  <a:moveTo>
                    <a:pt x="12770" y="5381"/>
                  </a:moveTo>
                  <a:cubicBezTo>
                    <a:pt x="12882" y="5443"/>
                    <a:pt x="13007" y="5506"/>
                    <a:pt x="13132" y="5556"/>
                  </a:cubicBezTo>
                  <a:cubicBezTo>
                    <a:pt x="13095" y="5756"/>
                    <a:pt x="13070" y="5956"/>
                    <a:pt x="13070" y="6143"/>
                  </a:cubicBezTo>
                  <a:cubicBezTo>
                    <a:pt x="12945" y="6080"/>
                    <a:pt x="12832" y="6006"/>
                    <a:pt x="12708" y="5943"/>
                  </a:cubicBezTo>
                  <a:cubicBezTo>
                    <a:pt x="12733" y="5756"/>
                    <a:pt x="12758" y="5568"/>
                    <a:pt x="12770" y="5381"/>
                  </a:cubicBezTo>
                  <a:close/>
                  <a:moveTo>
                    <a:pt x="11396" y="5493"/>
                  </a:moveTo>
                  <a:cubicBezTo>
                    <a:pt x="11508" y="5543"/>
                    <a:pt x="11620" y="5606"/>
                    <a:pt x="11745" y="5643"/>
                  </a:cubicBezTo>
                  <a:cubicBezTo>
                    <a:pt x="11808" y="5681"/>
                    <a:pt x="11845" y="5706"/>
                    <a:pt x="11908" y="5731"/>
                  </a:cubicBezTo>
                  <a:lnTo>
                    <a:pt x="11820" y="6193"/>
                  </a:lnTo>
                  <a:cubicBezTo>
                    <a:pt x="11683" y="6143"/>
                    <a:pt x="11521" y="6105"/>
                    <a:pt x="11383" y="6043"/>
                  </a:cubicBezTo>
                  <a:cubicBezTo>
                    <a:pt x="11371" y="6018"/>
                    <a:pt x="11333" y="6018"/>
                    <a:pt x="11321" y="6006"/>
                  </a:cubicBezTo>
                  <a:cubicBezTo>
                    <a:pt x="11346" y="5856"/>
                    <a:pt x="11358" y="5681"/>
                    <a:pt x="11396" y="5518"/>
                  </a:cubicBezTo>
                  <a:lnTo>
                    <a:pt x="11396" y="5493"/>
                  </a:lnTo>
                  <a:close/>
                  <a:moveTo>
                    <a:pt x="13320" y="5631"/>
                  </a:moveTo>
                  <a:cubicBezTo>
                    <a:pt x="13495" y="5693"/>
                    <a:pt x="13682" y="5743"/>
                    <a:pt x="13870" y="5768"/>
                  </a:cubicBezTo>
                  <a:cubicBezTo>
                    <a:pt x="13845" y="5856"/>
                    <a:pt x="13832" y="5931"/>
                    <a:pt x="13832" y="5993"/>
                  </a:cubicBezTo>
                  <a:cubicBezTo>
                    <a:pt x="13645" y="6068"/>
                    <a:pt x="13445" y="6143"/>
                    <a:pt x="13257" y="6218"/>
                  </a:cubicBezTo>
                  <a:cubicBezTo>
                    <a:pt x="13282" y="6018"/>
                    <a:pt x="13307" y="5831"/>
                    <a:pt x="13320" y="5631"/>
                  </a:cubicBezTo>
                  <a:close/>
                  <a:moveTo>
                    <a:pt x="10558" y="5856"/>
                  </a:moveTo>
                  <a:lnTo>
                    <a:pt x="10558" y="5856"/>
                  </a:lnTo>
                  <a:cubicBezTo>
                    <a:pt x="10633" y="5881"/>
                    <a:pt x="10708" y="5931"/>
                    <a:pt x="10783" y="5956"/>
                  </a:cubicBezTo>
                  <a:cubicBezTo>
                    <a:pt x="10783" y="6080"/>
                    <a:pt x="10771" y="6205"/>
                    <a:pt x="10758" y="6330"/>
                  </a:cubicBezTo>
                  <a:cubicBezTo>
                    <a:pt x="10696" y="6180"/>
                    <a:pt x="10633" y="6006"/>
                    <a:pt x="10558" y="5856"/>
                  </a:cubicBezTo>
                  <a:close/>
                  <a:moveTo>
                    <a:pt x="12683" y="6105"/>
                  </a:moveTo>
                  <a:cubicBezTo>
                    <a:pt x="12807" y="6143"/>
                    <a:pt x="12932" y="6180"/>
                    <a:pt x="13070" y="6205"/>
                  </a:cubicBezTo>
                  <a:lnTo>
                    <a:pt x="13070" y="6293"/>
                  </a:lnTo>
                  <a:lnTo>
                    <a:pt x="12595" y="6480"/>
                  </a:lnTo>
                  <a:cubicBezTo>
                    <a:pt x="12633" y="6368"/>
                    <a:pt x="12658" y="6230"/>
                    <a:pt x="12683" y="6105"/>
                  </a:cubicBezTo>
                  <a:close/>
                  <a:moveTo>
                    <a:pt x="10921" y="6006"/>
                  </a:moveTo>
                  <a:cubicBezTo>
                    <a:pt x="11008" y="6043"/>
                    <a:pt x="11071" y="6068"/>
                    <a:pt x="11146" y="6105"/>
                  </a:cubicBezTo>
                  <a:cubicBezTo>
                    <a:pt x="11133" y="6230"/>
                    <a:pt x="11121" y="6368"/>
                    <a:pt x="11096" y="6493"/>
                  </a:cubicBezTo>
                  <a:cubicBezTo>
                    <a:pt x="11033" y="6480"/>
                    <a:pt x="10958" y="6443"/>
                    <a:pt x="10883" y="6430"/>
                  </a:cubicBezTo>
                  <a:lnTo>
                    <a:pt x="10921" y="6006"/>
                  </a:lnTo>
                  <a:close/>
                  <a:moveTo>
                    <a:pt x="12033" y="5806"/>
                  </a:moveTo>
                  <a:cubicBezTo>
                    <a:pt x="12183" y="5881"/>
                    <a:pt x="12333" y="5943"/>
                    <a:pt x="12470" y="6018"/>
                  </a:cubicBezTo>
                  <a:cubicBezTo>
                    <a:pt x="12445" y="6180"/>
                    <a:pt x="12433" y="6355"/>
                    <a:pt x="12433" y="6493"/>
                  </a:cubicBezTo>
                  <a:cubicBezTo>
                    <a:pt x="12308" y="6418"/>
                    <a:pt x="12145" y="6355"/>
                    <a:pt x="11970" y="6268"/>
                  </a:cubicBezTo>
                  <a:lnTo>
                    <a:pt x="11970" y="6230"/>
                  </a:lnTo>
                  <a:cubicBezTo>
                    <a:pt x="11995" y="6080"/>
                    <a:pt x="12008" y="5943"/>
                    <a:pt x="12033" y="5806"/>
                  </a:cubicBezTo>
                  <a:close/>
                  <a:moveTo>
                    <a:pt x="11271" y="6168"/>
                  </a:moveTo>
                  <a:cubicBezTo>
                    <a:pt x="11446" y="6243"/>
                    <a:pt x="11620" y="6305"/>
                    <a:pt x="11783" y="6380"/>
                  </a:cubicBezTo>
                  <a:cubicBezTo>
                    <a:pt x="11770" y="6493"/>
                    <a:pt x="11770" y="6618"/>
                    <a:pt x="11783" y="6718"/>
                  </a:cubicBezTo>
                  <a:cubicBezTo>
                    <a:pt x="11708" y="6693"/>
                    <a:pt x="11620" y="6668"/>
                    <a:pt x="11508" y="6630"/>
                  </a:cubicBezTo>
                  <a:cubicBezTo>
                    <a:pt x="11408" y="6605"/>
                    <a:pt x="11333" y="6568"/>
                    <a:pt x="11246" y="6543"/>
                  </a:cubicBezTo>
                  <a:lnTo>
                    <a:pt x="11246" y="6493"/>
                  </a:lnTo>
                  <a:cubicBezTo>
                    <a:pt x="11258" y="6380"/>
                    <a:pt x="11258" y="6268"/>
                    <a:pt x="11271" y="6168"/>
                  </a:cubicBezTo>
                  <a:close/>
                  <a:moveTo>
                    <a:pt x="11970" y="6455"/>
                  </a:moveTo>
                  <a:cubicBezTo>
                    <a:pt x="12083" y="6493"/>
                    <a:pt x="12208" y="6543"/>
                    <a:pt x="12345" y="6580"/>
                  </a:cubicBezTo>
                  <a:cubicBezTo>
                    <a:pt x="12208" y="6643"/>
                    <a:pt x="12070" y="6693"/>
                    <a:pt x="11945" y="6755"/>
                  </a:cubicBezTo>
                  <a:cubicBezTo>
                    <a:pt x="11958" y="6668"/>
                    <a:pt x="11970" y="6555"/>
                    <a:pt x="11970" y="6455"/>
                  </a:cubicBezTo>
                  <a:close/>
                  <a:moveTo>
                    <a:pt x="11246" y="6693"/>
                  </a:moveTo>
                  <a:cubicBezTo>
                    <a:pt x="11283" y="6705"/>
                    <a:pt x="11321" y="6730"/>
                    <a:pt x="11371" y="6743"/>
                  </a:cubicBezTo>
                  <a:cubicBezTo>
                    <a:pt x="11458" y="6793"/>
                    <a:pt x="11571" y="6818"/>
                    <a:pt x="11658" y="6855"/>
                  </a:cubicBezTo>
                  <a:lnTo>
                    <a:pt x="11196" y="7043"/>
                  </a:lnTo>
                  <a:cubicBezTo>
                    <a:pt x="11221" y="6930"/>
                    <a:pt x="11246" y="6805"/>
                    <a:pt x="11246" y="6693"/>
                  </a:cubicBezTo>
                  <a:close/>
                  <a:moveTo>
                    <a:pt x="10858" y="6543"/>
                  </a:moveTo>
                  <a:cubicBezTo>
                    <a:pt x="10946" y="6568"/>
                    <a:pt x="11021" y="6605"/>
                    <a:pt x="11083" y="6630"/>
                  </a:cubicBezTo>
                  <a:cubicBezTo>
                    <a:pt x="11083" y="6793"/>
                    <a:pt x="11096" y="6930"/>
                    <a:pt x="11146" y="7068"/>
                  </a:cubicBezTo>
                  <a:cubicBezTo>
                    <a:pt x="11071" y="7105"/>
                    <a:pt x="11008" y="7130"/>
                    <a:pt x="10921" y="7168"/>
                  </a:cubicBezTo>
                  <a:cubicBezTo>
                    <a:pt x="10921" y="6993"/>
                    <a:pt x="10896" y="6818"/>
                    <a:pt x="10846" y="6630"/>
                  </a:cubicBezTo>
                  <a:cubicBezTo>
                    <a:pt x="10846" y="6605"/>
                    <a:pt x="10858" y="6568"/>
                    <a:pt x="10858" y="6543"/>
                  </a:cubicBezTo>
                  <a:close/>
                  <a:moveTo>
                    <a:pt x="25840" y="1195"/>
                  </a:moveTo>
                  <a:lnTo>
                    <a:pt x="25840" y="5881"/>
                  </a:lnTo>
                  <a:lnTo>
                    <a:pt x="25840" y="8380"/>
                  </a:lnTo>
                  <a:lnTo>
                    <a:pt x="25840" y="9629"/>
                  </a:lnTo>
                  <a:lnTo>
                    <a:pt x="25840" y="9729"/>
                  </a:lnTo>
                  <a:cubicBezTo>
                    <a:pt x="25764" y="9714"/>
                    <a:pt x="25687" y="9708"/>
                    <a:pt x="25609" y="9708"/>
                  </a:cubicBezTo>
                  <a:cubicBezTo>
                    <a:pt x="25428" y="9708"/>
                    <a:pt x="25243" y="9740"/>
                    <a:pt x="25077" y="9766"/>
                  </a:cubicBezTo>
                  <a:cubicBezTo>
                    <a:pt x="25052" y="9766"/>
                    <a:pt x="25027" y="9816"/>
                    <a:pt x="25015" y="9854"/>
                  </a:cubicBezTo>
                  <a:cubicBezTo>
                    <a:pt x="25002" y="10129"/>
                    <a:pt x="25052" y="10416"/>
                    <a:pt x="25065" y="10691"/>
                  </a:cubicBezTo>
                  <a:cubicBezTo>
                    <a:pt x="23241" y="10629"/>
                    <a:pt x="21416" y="10613"/>
                    <a:pt x="19592" y="10613"/>
                  </a:cubicBezTo>
                  <a:cubicBezTo>
                    <a:pt x="17768" y="10613"/>
                    <a:pt x="15944" y="10629"/>
                    <a:pt x="14119" y="10629"/>
                  </a:cubicBezTo>
                  <a:lnTo>
                    <a:pt x="5261" y="10629"/>
                  </a:lnTo>
                  <a:cubicBezTo>
                    <a:pt x="4661" y="10629"/>
                    <a:pt x="4066" y="10610"/>
                    <a:pt x="3470" y="10610"/>
                  </a:cubicBezTo>
                  <a:cubicBezTo>
                    <a:pt x="3097" y="10610"/>
                    <a:pt x="2724" y="10617"/>
                    <a:pt x="2349" y="10641"/>
                  </a:cubicBezTo>
                  <a:cubicBezTo>
                    <a:pt x="3099" y="10304"/>
                    <a:pt x="3949" y="10141"/>
                    <a:pt x="4711" y="9866"/>
                  </a:cubicBezTo>
                  <a:cubicBezTo>
                    <a:pt x="5760" y="9479"/>
                    <a:pt x="6785" y="9054"/>
                    <a:pt x="7822" y="8629"/>
                  </a:cubicBezTo>
                  <a:cubicBezTo>
                    <a:pt x="9221" y="8055"/>
                    <a:pt x="10646" y="7492"/>
                    <a:pt x="12070" y="6930"/>
                  </a:cubicBezTo>
                  <a:lnTo>
                    <a:pt x="12095" y="6930"/>
                  </a:lnTo>
                  <a:cubicBezTo>
                    <a:pt x="12120" y="6930"/>
                    <a:pt x="12120" y="6918"/>
                    <a:pt x="12133" y="6918"/>
                  </a:cubicBezTo>
                  <a:cubicBezTo>
                    <a:pt x="12458" y="6793"/>
                    <a:pt x="12770" y="6643"/>
                    <a:pt x="13095" y="6518"/>
                  </a:cubicBezTo>
                  <a:cubicBezTo>
                    <a:pt x="13107" y="6543"/>
                    <a:pt x="13129" y="6555"/>
                    <a:pt x="13150" y="6555"/>
                  </a:cubicBezTo>
                  <a:cubicBezTo>
                    <a:pt x="13170" y="6555"/>
                    <a:pt x="13189" y="6543"/>
                    <a:pt x="13195" y="6518"/>
                  </a:cubicBezTo>
                  <a:cubicBezTo>
                    <a:pt x="13195" y="6505"/>
                    <a:pt x="13195" y="6493"/>
                    <a:pt x="13207" y="6480"/>
                  </a:cubicBezTo>
                  <a:cubicBezTo>
                    <a:pt x="13532" y="6330"/>
                    <a:pt x="13882" y="6205"/>
                    <a:pt x="14207" y="6068"/>
                  </a:cubicBezTo>
                  <a:cubicBezTo>
                    <a:pt x="14594" y="5918"/>
                    <a:pt x="15007" y="5743"/>
                    <a:pt x="15394" y="5581"/>
                  </a:cubicBezTo>
                  <a:cubicBezTo>
                    <a:pt x="15394" y="5606"/>
                    <a:pt x="15394" y="5631"/>
                    <a:pt x="15406" y="5643"/>
                  </a:cubicBezTo>
                  <a:cubicBezTo>
                    <a:pt x="15419" y="5668"/>
                    <a:pt x="15441" y="5681"/>
                    <a:pt x="15461" y="5681"/>
                  </a:cubicBezTo>
                  <a:cubicBezTo>
                    <a:pt x="15481" y="5681"/>
                    <a:pt x="15500" y="5668"/>
                    <a:pt x="15506" y="5643"/>
                  </a:cubicBezTo>
                  <a:cubicBezTo>
                    <a:pt x="15519" y="5606"/>
                    <a:pt x="15531" y="5568"/>
                    <a:pt x="15531" y="5518"/>
                  </a:cubicBezTo>
                  <a:cubicBezTo>
                    <a:pt x="17156" y="4869"/>
                    <a:pt x="18768" y="4194"/>
                    <a:pt x="20379" y="3507"/>
                  </a:cubicBezTo>
                  <a:cubicBezTo>
                    <a:pt x="21416" y="3057"/>
                    <a:pt x="22466" y="2582"/>
                    <a:pt x="23528" y="2170"/>
                  </a:cubicBezTo>
                  <a:cubicBezTo>
                    <a:pt x="24303" y="1870"/>
                    <a:pt x="25127" y="1632"/>
                    <a:pt x="25840" y="1195"/>
                  </a:cubicBezTo>
                  <a:close/>
                  <a:moveTo>
                    <a:pt x="25790" y="9891"/>
                  </a:moveTo>
                  <a:lnTo>
                    <a:pt x="25790" y="10354"/>
                  </a:lnTo>
                  <a:lnTo>
                    <a:pt x="25790" y="10629"/>
                  </a:lnTo>
                  <a:cubicBezTo>
                    <a:pt x="25790" y="10666"/>
                    <a:pt x="25815" y="10691"/>
                    <a:pt x="25827" y="10704"/>
                  </a:cubicBezTo>
                  <a:cubicBezTo>
                    <a:pt x="25615" y="10704"/>
                    <a:pt x="25377" y="10691"/>
                    <a:pt x="25127" y="10691"/>
                  </a:cubicBezTo>
                  <a:cubicBezTo>
                    <a:pt x="25202" y="10454"/>
                    <a:pt x="25140" y="10179"/>
                    <a:pt x="25140" y="9929"/>
                  </a:cubicBezTo>
                  <a:cubicBezTo>
                    <a:pt x="25277" y="9929"/>
                    <a:pt x="25427" y="9916"/>
                    <a:pt x="25552" y="9916"/>
                  </a:cubicBezTo>
                  <a:cubicBezTo>
                    <a:pt x="25640" y="9916"/>
                    <a:pt x="25715" y="9916"/>
                    <a:pt x="25790" y="9891"/>
                  </a:cubicBezTo>
                  <a:close/>
                  <a:moveTo>
                    <a:pt x="28299" y="1108"/>
                  </a:moveTo>
                  <a:cubicBezTo>
                    <a:pt x="28209" y="1108"/>
                    <a:pt x="28118" y="1118"/>
                    <a:pt x="28026" y="1145"/>
                  </a:cubicBezTo>
                  <a:cubicBezTo>
                    <a:pt x="27951" y="1183"/>
                    <a:pt x="27951" y="1283"/>
                    <a:pt x="28026" y="1307"/>
                  </a:cubicBezTo>
                  <a:cubicBezTo>
                    <a:pt x="28114" y="1320"/>
                    <a:pt x="28189" y="1332"/>
                    <a:pt x="28264" y="1332"/>
                  </a:cubicBezTo>
                  <a:cubicBezTo>
                    <a:pt x="28176" y="2894"/>
                    <a:pt x="28214" y="4456"/>
                    <a:pt x="28214" y="6006"/>
                  </a:cubicBezTo>
                  <a:lnTo>
                    <a:pt x="28214" y="8392"/>
                  </a:lnTo>
                  <a:cubicBezTo>
                    <a:pt x="28214" y="9079"/>
                    <a:pt x="28151" y="9841"/>
                    <a:pt x="28251" y="10554"/>
                  </a:cubicBezTo>
                  <a:cubicBezTo>
                    <a:pt x="28139" y="10554"/>
                    <a:pt x="28014" y="10566"/>
                    <a:pt x="27939" y="10629"/>
                  </a:cubicBezTo>
                  <a:lnTo>
                    <a:pt x="27939" y="10641"/>
                  </a:lnTo>
                  <a:cubicBezTo>
                    <a:pt x="28026" y="10716"/>
                    <a:pt x="28139" y="10716"/>
                    <a:pt x="28264" y="10716"/>
                  </a:cubicBezTo>
                  <a:lnTo>
                    <a:pt x="28264" y="10766"/>
                  </a:lnTo>
                  <a:cubicBezTo>
                    <a:pt x="28264" y="10772"/>
                    <a:pt x="28273" y="10775"/>
                    <a:pt x="28282" y="10775"/>
                  </a:cubicBezTo>
                  <a:cubicBezTo>
                    <a:pt x="28292" y="10775"/>
                    <a:pt x="28301" y="10772"/>
                    <a:pt x="28301" y="10766"/>
                  </a:cubicBezTo>
                  <a:lnTo>
                    <a:pt x="28301" y="10716"/>
                  </a:lnTo>
                  <a:cubicBezTo>
                    <a:pt x="28463" y="10716"/>
                    <a:pt x="28626" y="10679"/>
                    <a:pt x="28813" y="10654"/>
                  </a:cubicBezTo>
                  <a:cubicBezTo>
                    <a:pt x="28838" y="10654"/>
                    <a:pt x="28838" y="10616"/>
                    <a:pt x="28813" y="10616"/>
                  </a:cubicBezTo>
                  <a:cubicBezTo>
                    <a:pt x="28638" y="10579"/>
                    <a:pt x="28488" y="10554"/>
                    <a:pt x="28314" y="10554"/>
                  </a:cubicBezTo>
                  <a:cubicBezTo>
                    <a:pt x="28401" y="9891"/>
                    <a:pt x="28338" y="9192"/>
                    <a:pt x="28338" y="8529"/>
                  </a:cubicBezTo>
                  <a:lnTo>
                    <a:pt x="28338" y="6006"/>
                  </a:lnTo>
                  <a:cubicBezTo>
                    <a:pt x="28338" y="4444"/>
                    <a:pt x="28388" y="2882"/>
                    <a:pt x="28301" y="1332"/>
                  </a:cubicBezTo>
                  <a:cubicBezTo>
                    <a:pt x="28463" y="1332"/>
                    <a:pt x="28651" y="1295"/>
                    <a:pt x="28838" y="1258"/>
                  </a:cubicBezTo>
                  <a:cubicBezTo>
                    <a:pt x="28876" y="1245"/>
                    <a:pt x="28876" y="1195"/>
                    <a:pt x="28888" y="1195"/>
                  </a:cubicBezTo>
                  <a:cubicBezTo>
                    <a:pt x="28698" y="1160"/>
                    <a:pt x="28501" y="1108"/>
                    <a:pt x="28299" y="1108"/>
                  </a:cubicBezTo>
                  <a:close/>
                  <a:moveTo>
                    <a:pt x="25952" y="795"/>
                  </a:moveTo>
                  <a:cubicBezTo>
                    <a:pt x="25890" y="795"/>
                    <a:pt x="25840" y="820"/>
                    <a:pt x="25840" y="895"/>
                  </a:cubicBezTo>
                  <a:lnTo>
                    <a:pt x="25840" y="1008"/>
                  </a:lnTo>
                  <a:cubicBezTo>
                    <a:pt x="25827" y="1001"/>
                    <a:pt x="25811" y="998"/>
                    <a:pt x="25796" y="998"/>
                  </a:cubicBezTo>
                  <a:cubicBezTo>
                    <a:pt x="25780" y="998"/>
                    <a:pt x="25765" y="1001"/>
                    <a:pt x="25752" y="1008"/>
                  </a:cubicBezTo>
                  <a:cubicBezTo>
                    <a:pt x="25015" y="1457"/>
                    <a:pt x="24178" y="1695"/>
                    <a:pt x="23378" y="1995"/>
                  </a:cubicBezTo>
                  <a:cubicBezTo>
                    <a:pt x="22378" y="2382"/>
                    <a:pt x="21391" y="2832"/>
                    <a:pt x="20404" y="3257"/>
                  </a:cubicBezTo>
                  <a:cubicBezTo>
                    <a:pt x="19255" y="3744"/>
                    <a:pt x="18080" y="4244"/>
                    <a:pt x="16931" y="4731"/>
                  </a:cubicBezTo>
                  <a:cubicBezTo>
                    <a:pt x="16781" y="4331"/>
                    <a:pt x="16631" y="3944"/>
                    <a:pt x="16493" y="3569"/>
                  </a:cubicBezTo>
                  <a:cubicBezTo>
                    <a:pt x="17118" y="3382"/>
                    <a:pt x="17693" y="3007"/>
                    <a:pt x="18280" y="2769"/>
                  </a:cubicBezTo>
                  <a:cubicBezTo>
                    <a:pt x="18618" y="2632"/>
                    <a:pt x="18942" y="2507"/>
                    <a:pt x="19267" y="2382"/>
                  </a:cubicBezTo>
                  <a:cubicBezTo>
                    <a:pt x="19442" y="2307"/>
                    <a:pt x="19642" y="2245"/>
                    <a:pt x="19817" y="2145"/>
                  </a:cubicBezTo>
                  <a:lnTo>
                    <a:pt x="19817" y="2145"/>
                  </a:lnTo>
                  <a:cubicBezTo>
                    <a:pt x="19717" y="2320"/>
                    <a:pt x="19655" y="2507"/>
                    <a:pt x="19630" y="2732"/>
                  </a:cubicBezTo>
                  <a:cubicBezTo>
                    <a:pt x="19630" y="2741"/>
                    <a:pt x="19642" y="2750"/>
                    <a:pt x="19649" y="2750"/>
                  </a:cubicBezTo>
                  <a:cubicBezTo>
                    <a:pt x="19652" y="2750"/>
                    <a:pt x="19655" y="2748"/>
                    <a:pt x="19655" y="2744"/>
                  </a:cubicBezTo>
                  <a:cubicBezTo>
                    <a:pt x="19805" y="2457"/>
                    <a:pt x="19955" y="2170"/>
                    <a:pt x="20142" y="1895"/>
                  </a:cubicBezTo>
                  <a:cubicBezTo>
                    <a:pt x="20179" y="1857"/>
                    <a:pt x="20129" y="1795"/>
                    <a:pt x="20079" y="1795"/>
                  </a:cubicBezTo>
                  <a:cubicBezTo>
                    <a:pt x="20016" y="1783"/>
                    <a:pt x="19950" y="1779"/>
                    <a:pt x="19883" y="1779"/>
                  </a:cubicBezTo>
                  <a:cubicBezTo>
                    <a:pt x="19739" y="1779"/>
                    <a:pt x="19591" y="1799"/>
                    <a:pt x="19455" y="1807"/>
                  </a:cubicBezTo>
                  <a:cubicBezTo>
                    <a:pt x="19267" y="1820"/>
                    <a:pt x="19080" y="1807"/>
                    <a:pt x="18905" y="1832"/>
                  </a:cubicBezTo>
                  <a:cubicBezTo>
                    <a:pt x="18892" y="1832"/>
                    <a:pt x="18892" y="1870"/>
                    <a:pt x="18905" y="1882"/>
                  </a:cubicBezTo>
                  <a:cubicBezTo>
                    <a:pt x="19035" y="1961"/>
                    <a:pt x="19181" y="1987"/>
                    <a:pt x="19337" y="1987"/>
                  </a:cubicBezTo>
                  <a:cubicBezTo>
                    <a:pt x="19451" y="1987"/>
                    <a:pt x="19570" y="1973"/>
                    <a:pt x="19692" y="1957"/>
                  </a:cubicBezTo>
                  <a:lnTo>
                    <a:pt x="19692" y="1957"/>
                  </a:lnTo>
                  <a:cubicBezTo>
                    <a:pt x="19492" y="2045"/>
                    <a:pt x="19280" y="2145"/>
                    <a:pt x="19092" y="2232"/>
                  </a:cubicBezTo>
                  <a:cubicBezTo>
                    <a:pt x="18768" y="2370"/>
                    <a:pt x="18443" y="2494"/>
                    <a:pt x="18118" y="2619"/>
                  </a:cubicBezTo>
                  <a:cubicBezTo>
                    <a:pt x="17556" y="2857"/>
                    <a:pt x="16956" y="3107"/>
                    <a:pt x="16418" y="3419"/>
                  </a:cubicBezTo>
                  <a:cubicBezTo>
                    <a:pt x="16281" y="3044"/>
                    <a:pt x="16156" y="2644"/>
                    <a:pt x="16081" y="2245"/>
                  </a:cubicBezTo>
                  <a:cubicBezTo>
                    <a:pt x="16072" y="2199"/>
                    <a:pt x="16030" y="2167"/>
                    <a:pt x="15979" y="2167"/>
                  </a:cubicBezTo>
                  <a:cubicBezTo>
                    <a:pt x="15960" y="2167"/>
                    <a:pt x="15939" y="2172"/>
                    <a:pt x="15919" y="2182"/>
                  </a:cubicBezTo>
                  <a:cubicBezTo>
                    <a:pt x="15444" y="2432"/>
                    <a:pt x="14944" y="2644"/>
                    <a:pt x="14444" y="2857"/>
                  </a:cubicBezTo>
                  <a:lnTo>
                    <a:pt x="14444" y="2819"/>
                  </a:lnTo>
                  <a:cubicBezTo>
                    <a:pt x="14444" y="2813"/>
                    <a:pt x="14441" y="2810"/>
                    <a:pt x="14435" y="2810"/>
                  </a:cubicBezTo>
                  <a:cubicBezTo>
                    <a:pt x="14429" y="2810"/>
                    <a:pt x="14419" y="2813"/>
                    <a:pt x="14407" y="2819"/>
                  </a:cubicBezTo>
                  <a:cubicBezTo>
                    <a:pt x="14407" y="2832"/>
                    <a:pt x="14407" y="2857"/>
                    <a:pt x="14394" y="2869"/>
                  </a:cubicBezTo>
                  <a:cubicBezTo>
                    <a:pt x="13945" y="3057"/>
                    <a:pt x="13507" y="3232"/>
                    <a:pt x="13057" y="3432"/>
                  </a:cubicBezTo>
                  <a:cubicBezTo>
                    <a:pt x="13032" y="3432"/>
                    <a:pt x="13020" y="3444"/>
                    <a:pt x="13007" y="3457"/>
                  </a:cubicBezTo>
                  <a:lnTo>
                    <a:pt x="13007" y="3444"/>
                  </a:lnTo>
                  <a:cubicBezTo>
                    <a:pt x="13007" y="3437"/>
                    <a:pt x="12995" y="3430"/>
                    <a:pt x="12984" y="3430"/>
                  </a:cubicBezTo>
                  <a:cubicBezTo>
                    <a:pt x="12977" y="3430"/>
                    <a:pt x="12970" y="3434"/>
                    <a:pt x="12970" y="3444"/>
                  </a:cubicBezTo>
                  <a:lnTo>
                    <a:pt x="12970" y="3482"/>
                  </a:lnTo>
                  <a:cubicBezTo>
                    <a:pt x="12758" y="3569"/>
                    <a:pt x="12558" y="3681"/>
                    <a:pt x="12333" y="3794"/>
                  </a:cubicBezTo>
                  <a:lnTo>
                    <a:pt x="12333" y="3769"/>
                  </a:lnTo>
                  <a:cubicBezTo>
                    <a:pt x="12333" y="3756"/>
                    <a:pt x="12326" y="3750"/>
                    <a:pt x="12320" y="3750"/>
                  </a:cubicBezTo>
                  <a:cubicBezTo>
                    <a:pt x="12314" y="3750"/>
                    <a:pt x="12308" y="3756"/>
                    <a:pt x="12308" y="3769"/>
                  </a:cubicBezTo>
                  <a:lnTo>
                    <a:pt x="12308" y="3806"/>
                  </a:lnTo>
                  <a:cubicBezTo>
                    <a:pt x="12070" y="3919"/>
                    <a:pt x="11845" y="4044"/>
                    <a:pt x="11620" y="4144"/>
                  </a:cubicBezTo>
                  <a:lnTo>
                    <a:pt x="11620" y="4119"/>
                  </a:lnTo>
                  <a:cubicBezTo>
                    <a:pt x="11620" y="4111"/>
                    <a:pt x="11607" y="4099"/>
                    <a:pt x="11596" y="4099"/>
                  </a:cubicBezTo>
                  <a:cubicBezTo>
                    <a:pt x="11589" y="4099"/>
                    <a:pt x="11583" y="4104"/>
                    <a:pt x="11583" y="4119"/>
                  </a:cubicBezTo>
                  <a:cubicBezTo>
                    <a:pt x="11583" y="4131"/>
                    <a:pt x="11583" y="4144"/>
                    <a:pt x="11571" y="4181"/>
                  </a:cubicBezTo>
                  <a:cubicBezTo>
                    <a:pt x="11408" y="4256"/>
                    <a:pt x="11258" y="4331"/>
                    <a:pt x="11083" y="4419"/>
                  </a:cubicBezTo>
                  <a:cubicBezTo>
                    <a:pt x="11077" y="4406"/>
                    <a:pt x="11071" y="4400"/>
                    <a:pt x="11063" y="4400"/>
                  </a:cubicBezTo>
                  <a:cubicBezTo>
                    <a:pt x="11055" y="4400"/>
                    <a:pt x="11046" y="4406"/>
                    <a:pt x="11033" y="4419"/>
                  </a:cubicBezTo>
                  <a:lnTo>
                    <a:pt x="11033" y="4431"/>
                  </a:lnTo>
                  <a:cubicBezTo>
                    <a:pt x="10883" y="4506"/>
                    <a:pt x="10721" y="4569"/>
                    <a:pt x="10571" y="4631"/>
                  </a:cubicBezTo>
                  <a:cubicBezTo>
                    <a:pt x="10558" y="4631"/>
                    <a:pt x="10533" y="4631"/>
                    <a:pt x="10533" y="4644"/>
                  </a:cubicBezTo>
                  <a:cubicBezTo>
                    <a:pt x="10371" y="4706"/>
                    <a:pt x="10196" y="4769"/>
                    <a:pt x="10009" y="4831"/>
                  </a:cubicBezTo>
                  <a:cubicBezTo>
                    <a:pt x="9959" y="4856"/>
                    <a:pt x="9909" y="4918"/>
                    <a:pt x="9934" y="4956"/>
                  </a:cubicBezTo>
                  <a:lnTo>
                    <a:pt x="10209" y="5618"/>
                  </a:lnTo>
                  <a:cubicBezTo>
                    <a:pt x="10134" y="5581"/>
                    <a:pt x="10071" y="5568"/>
                    <a:pt x="9996" y="5543"/>
                  </a:cubicBezTo>
                  <a:cubicBezTo>
                    <a:pt x="9971" y="5543"/>
                    <a:pt x="9959" y="5568"/>
                    <a:pt x="9971" y="5568"/>
                  </a:cubicBezTo>
                  <a:lnTo>
                    <a:pt x="10259" y="5706"/>
                  </a:lnTo>
                  <a:cubicBezTo>
                    <a:pt x="10458" y="6193"/>
                    <a:pt x="10683" y="6693"/>
                    <a:pt x="10821" y="7205"/>
                  </a:cubicBezTo>
                  <a:cubicBezTo>
                    <a:pt x="9759" y="7630"/>
                    <a:pt x="8709" y="8055"/>
                    <a:pt x="7660" y="8492"/>
                  </a:cubicBezTo>
                  <a:cubicBezTo>
                    <a:pt x="6635" y="8917"/>
                    <a:pt x="5586" y="9317"/>
                    <a:pt x="4561" y="9704"/>
                  </a:cubicBezTo>
                  <a:cubicBezTo>
                    <a:pt x="3724" y="10016"/>
                    <a:pt x="2787" y="10141"/>
                    <a:pt x="2037" y="10616"/>
                  </a:cubicBezTo>
                  <a:cubicBezTo>
                    <a:pt x="1958" y="10672"/>
                    <a:pt x="2011" y="10770"/>
                    <a:pt x="2078" y="10770"/>
                  </a:cubicBezTo>
                  <a:cubicBezTo>
                    <a:pt x="2085" y="10770"/>
                    <a:pt x="2092" y="10768"/>
                    <a:pt x="2099" y="10766"/>
                  </a:cubicBezTo>
                  <a:cubicBezTo>
                    <a:pt x="2124" y="10804"/>
                    <a:pt x="2137" y="10829"/>
                    <a:pt x="2187" y="10829"/>
                  </a:cubicBezTo>
                  <a:cubicBezTo>
                    <a:pt x="2583" y="10865"/>
                    <a:pt x="2986" y="10875"/>
                    <a:pt x="3391" y="10875"/>
                  </a:cubicBezTo>
                  <a:cubicBezTo>
                    <a:pt x="3970" y="10875"/>
                    <a:pt x="4555" y="10854"/>
                    <a:pt x="5136" y="10854"/>
                  </a:cubicBezTo>
                  <a:lnTo>
                    <a:pt x="14144" y="10854"/>
                  </a:lnTo>
                  <a:cubicBezTo>
                    <a:pt x="15850" y="10854"/>
                    <a:pt x="17558" y="10865"/>
                    <a:pt x="19267" y="10865"/>
                  </a:cubicBezTo>
                  <a:cubicBezTo>
                    <a:pt x="21488" y="10865"/>
                    <a:pt x="23709" y="10845"/>
                    <a:pt x="25927" y="10754"/>
                  </a:cubicBezTo>
                  <a:cubicBezTo>
                    <a:pt x="25940" y="10754"/>
                    <a:pt x="25940" y="10741"/>
                    <a:pt x="25940" y="10741"/>
                  </a:cubicBezTo>
                  <a:cubicBezTo>
                    <a:pt x="25946" y="10754"/>
                    <a:pt x="25958" y="10760"/>
                    <a:pt x="25971" y="10760"/>
                  </a:cubicBezTo>
                  <a:cubicBezTo>
                    <a:pt x="25983" y="10760"/>
                    <a:pt x="25996" y="10754"/>
                    <a:pt x="26002" y="10741"/>
                  </a:cubicBezTo>
                  <a:cubicBezTo>
                    <a:pt x="26052" y="10729"/>
                    <a:pt x="26089" y="10691"/>
                    <a:pt x="26089" y="10629"/>
                  </a:cubicBezTo>
                  <a:lnTo>
                    <a:pt x="26089" y="10354"/>
                  </a:lnTo>
                  <a:cubicBezTo>
                    <a:pt x="26077" y="10116"/>
                    <a:pt x="26064" y="9879"/>
                    <a:pt x="26064" y="9642"/>
                  </a:cubicBezTo>
                  <a:lnTo>
                    <a:pt x="26064" y="8392"/>
                  </a:lnTo>
                  <a:lnTo>
                    <a:pt x="26064" y="5893"/>
                  </a:lnTo>
                  <a:lnTo>
                    <a:pt x="26064" y="895"/>
                  </a:lnTo>
                  <a:cubicBezTo>
                    <a:pt x="26064" y="820"/>
                    <a:pt x="26002" y="795"/>
                    <a:pt x="25952" y="795"/>
                  </a:cubicBezTo>
                  <a:close/>
                  <a:moveTo>
                    <a:pt x="450" y="11553"/>
                  </a:moveTo>
                  <a:cubicBezTo>
                    <a:pt x="475" y="11628"/>
                    <a:pt x="500" y="11703"/>
                    <a:pt x="525" y="11766"/>
                  </a:cubicBezTo>
                  <a:cubicBezTo>
                    <a:pt x="463" y="11791"/>
                    <a:pt x="413" y="11791"/>
                    <a:pt x="375" y="11791"/>
                  </a:cubicBezTo>
                  <a:cubicBezTo>
                    <a:pt x="400" y="11703"/>
                    <a:pt x="438" y="11628"/>
                    <a:pt x="450" y="11553"/>
                  </a:cubicBezTo>
                  <a:close/>
                  <a:moveTo>
                    <a:pt x="26811" y="10677"/>
                  </a:moveTo>
                  <a:cubicBezTo>
                    <a:pt x="26769" y="10677"/>
                    <a:pt x="26739" y="10721"/>
                    <a:pt x="26739" y="10766"/>
                  </a:cubicBezTo>
                  <a:cubicBezTo>
                    <a:pt x="26764" y="11066"/>
                    <a:pt x="26739" y="11366"/>
                    <a:pt x="26777" y="11641"/>
                  </a:cubicBezTo>
                  <a:cubicBezTo>
                    <a:pt x="26777" y="11672"/>
                    <a:pt x="26805" y="11688"/>
                    <a:pt x="26833" y="11688"/>
                  </a:cubicBezTo>
                  <a:cubicBezTo>
                    <a:pt x="26861" y="11688"/>
                    <a:pt x="26889" y="11672"/>
                    <a:pt x="26889" y="11641"/>
                  </a:cubicBezTo>
                  <a:cubicBezTo>
                    <a:pt x="26927" y="11391"/>
                    <a:pt x="26902" y="11141"/>
                    <a:pt x="26927" y="10891"/>
                  </a:cubicBezTo>
                  <a:cubicBezTo>
                    <a:pt x="27002" y="10928"/>
                    <a:pt x="27064" y="10953"/>
                    <a:pt x="27127" y="11003"/>
                  </a:cubicBezTo>
                  <a:cubicBezTo>
                    <a:pt x="27264" y="11116"/>
                    <a:pt x="27077" y="11191"/>
                    <a:pt x="26989" y="11241"/>
                  </a:cubicBezTo>
                  <a:cubicBezTo>
                    <a:pt x="26881" y="11289"/>
                    <a:pt x="26946" y="11429"/>
                    <a:pt x="27051" y="11429"/>
                  </a:cubicBezTo>
                  <a:cubicBezTo>
                    <a:pt x="27055" y="11429"/>
                    <a:pt x="27060" y="11429"/>
                    <a:pt x="27064" y="11428"/>
                  </a:cubicBezTo>
                  <a:cubicBezTo>
                    <a:pt x="27104" y="11424"/>
                    <a:pt x="27157" y="11416"/>
                    <a:pt x="27205" y="11416"/>
                  </a:cubicBezTo>
                  <a:cubicBezTo>
                    <a:pt x="27290" y="11416"/>
                    <a:pt x="27358" y="11441"/>
                    <a:pt x="27301" y="11553"/>
                  </a:cubicBezTo>
                  <a:cubicBezTo>
                    <a:pt x="27257" y="11642"/>
                    <a:pt x="27148" y="11655"/>
                    <a:pt x="27045" y="11655"/>
                  </a:cubicBezTo>
                  <a:cubicBezTo>
                    <a:pt x="27003" y="11655"/>
                    <a:pt x="26962" y="11653"/>
                    <a:pt x="26927" y="11653"/>
                  </a:cubicBezTo>
                  <a:cubicBezTo>
                    <a:pt x="26902" y="11653"/>
                    <a:pt x="26889" y="11691"/>
                    <a:pt x="26902" y="11703"/>
                  </a:cubicBezTo>
                  <a:cubicBezTo>
                    <a:pt x="26960" y="11800"/>
                    <a:pt x="27048" y="11841"/>
                    <a:pt x="27141" y="11841"/>
                  </a:cubicBezTo>
                  <a:cubicBezTo>
                    <a:pt x="27286" y="11841"/>
                    <a:pt x="27440" y="11741"/>
                    <a:pt x="27501" y="11603"/>
                  </a:cubicBezTo>
                  <a:cubicBezTo>
                    <a:pt x="27564" y="11416"/>
                    <a:pt x="27464" y="11303"/>
                    <a:pt x="27326" y="11241"/>
                  </a:cubicBezTo>
                  <a:cubicBezTo>
                    <a:pt x="27376" y="11153"/>
                    <a:pt x="27401" y="11078"/>
                    <a:pt x="27364" y="10966"/>
                  </a:cubicBezTo>
                  <a:cubicBezTo>
                    <a:pt x="27264" y="10779"/>
                    <a:pt x="27027" y="10691"/>
                    <a:pt x="26827" y="10679"/>
                  </a:cubicBezTo>
                  <a:cubicBezTo>
                    <a:pt x="26821" y="10677"/>
                    <a:pt x="26816" y="10677"/>
                    <a:pt x="26811" y="10677"/>
                  </a:cubicBezTo>
                  <a:close/>
                  <a:moveTo>
                    <a:pt x="449" y="11153"/>
                  </a:moveTo>
                  <a:cubicBezTo>
                    <a:pt x="410" y="11153"/>
                    <a:pt x="369" y="11178"/>
                    <a:pt x="350" y="11228"/>
                  </a:cubicBezTo>
                  <a:cubicBezTo>
                    <a:pt x="288" y="11428"/>
                    <a:pt x="225" y="11616"/>
                    <a:pt x="163" y="11816"/>
                  </a:cubicBezTo>
                  <a:cubicBezTo>
                    <a:pt x="100" y="11828"/>
                    <a:pt x="50" y="11866"/>
                    <a:pt x="13" y="11916"/>
                  </a:cubicBezTo>
                  <a:lnTo>
                    <a:pt x="13" y="11928"/>
                  </a:lnTo>
                  <a:cubicBezTo>
                    <a:pt x="38" y="11941"/>
                    <a:pt x="88" y="11941"/>
                    <a:pt x="113" y="11941"/>
                  </a:cubicBezTo>
                  <a:cubicBezTo>
                    <a:pt x="100" y="12003"/>
                    <a:pt x="88" y="12065"/>
                    <a:pt x="50" y="12115"/>
                  </a:cubicBezTo>
                  <a:cubicBezTo>
                    <a:pt x="38" y="12165"/>
                    <a:pt x="38" y="12253"/>
                    <a:pt x="0" y="12290"/>
                  </a:cubicBezTo>
                  <a:lnTo>
                    <a:pt x="0" y="12303"/>
                  </a:lnTo>
                  <a:cubicBezTo>
                    <a:pt x="11" y="12314"/>
                    <a:pt x="23" y="12319"/>
                    <a:pt x="35" y="12319"/>
                  </a:cubicBezTo>
                  <a:cubicBezTo>
                    <a:pt x="108" y="12319"/>
                    <a:pt x="202" y="12143"/>
                    <a:pt x="288" y="11941"/>
                  </a:cubicBezTo>
                  <a:cubicBezTo>
                    <a:pt x="363" y="11941"/>
                    <a:pt x="450" y="11928"/>
                    <a:pt x="525" y="11928"/>
                  </a:cubicBezTo>
                  <a:lnTo>
                    <a:pt x="563" y="11928"/>
                  </a:lnTo>
                  <a:cubicBezTo>
                    <a:pt x="625" y="12128"/>
                    <a:pt x="638" y="12365"/>
                    <a:pt x="775" y="12515"/>
                  </a:cubicBezTo>
                  <a:cubicBezTo>
                    <a:pt x="787" y="12531"/>
                    <a:pt x="801" y="12537"/>
                    <a:pt x="815" y="12537"/>
                  </a:cubicBezTo>
                  <a:cubicBezTo>
                    <a:pt x="845" y="12537"/>
                    <a:pt x="875" y="12508"/>
                    <a:pt x="875" y="12490"/>
                  </a:cubicBezTo>
                  <a:cubicBezTo>
                    <a:pt x="900" y="12303"/>
                    <a:pt x="813" y="12103"/>
                    <a:pt x="750" y="11916"/>
                  </a:cubicBezTo>
                  <a:cubicBezTo>
                    <a:pt x="838" y="11891"/>
                    <a:pt x="950" y="11891"/>
                    <a:pt x="1037" y="11878"/>
                  </a:cubicBezTo>
                  <a:cubicBezTo>
                    <a:pt x="1047" y="11881"/>
                    <a:pt x="1055" y="11882"/>
                    <a:pt x="1062" y="11882"/>
                  </a:cubicBezTo>
                  <a:cubicBezTo>
                    <a:pt x="1087" y="11882"/>
                    <a:pt x="1085" y="11866"/>
                    <a:pt x="1075" y="11866"/>
                  </a:cubicBezTo>
                  <a:cubicBezTo>
                    <a:pt x="975" y="11853"/>
                    <a:pt x="850" y="11828"/>
                    <a:pt x="725" y="11803"/>
                  </a:cubicBezTo>
                  <a:cubicBezTo>
                    <a:pt x="663" y="11616"/>
                    <a:pt x="600" y="11416"/>
                    <a:pt x="538" y="11228"/>
                  </a:cubicBezTo>
                  <a:cubicBezTo>
                    <a:pt x="525" y="11178"/>
                    <a:pt x="488" y="11153"/>
                    <a:pt x="449" y="11153"/>
                  </a:cubicBezTo>
                  <a:close/>
                  <a:moveTo>
                    <a:pt x="25883" y="12084"/>
                  </a:moveTo>
                  <a:cubicBezTo>
                    <a:pt x="25880" y="12084"/>
                    <a:pt x="25877" y="12090"/>
                    <a:pt x="25877" y="12103"/>
                  </a:cubicBezTo>
                  <a:cubicBezTo>
                    <a:pt x="25877" y="12140"/>
                    <a:pt x="25840" y="12190"/>
                    <a:pt x="25827" y="12228"/>
                  </a:cubicBezTo>
                  <a:cubicBezTo>
                    <a:pt x="25802" y="12303"/>
                    <a:pt x="25802" y="12378"/>
                    <a:pt x="25802" y="12453"/>
                  </a:cubicBezTo>
                  <a:cubicBezTo>
                    <a:pt x="23983" y="12412"/>
                    <a:pt x="22164" y="12401"/>
                    <a:pt x="20343" y="12401"/>
                  </a:cubicBezTo>
                  <a:cubicBezTo>
                    <a:pt x="18262" y="12401"/>
                    <a:pt x="16180" y="12415"/>
                    <a:pt x="14094" y="12415"/>
                  </a:cubicBezTo>
                  <a:lnTo>
                    <a:pt x="8159" y="12415"/>
                  </a:lnTo>
                  <a:cubicBezTo>
                    <a:pt x="6921" y="12415"/>
                    <a:pt x="5679" y="12396"/>
                    <a:pt x="4434" y="12396"/>
                  </a:cubicBezTo>
                  <a:cubicBezTo>
                    <a:pt x="3657" y="12396"/>
                    <a:pt x="2878" y="12404"/>
                    <a:pt x="2099" y="12428"/>
                  </a:cubicBezTo>
                  <a:cubicBezTo>
                    <a:pt x="2124" y="12353"/>
                    <a:pt x="2124" y="12253"/>
                    <a:pt x="2087" y="12178"/>
                  </a:cubicBezTo>
                  <a:cubicBezTo>
                    <a:pt x="2079" y="12154"/>
                    <a:pt x="2060" y="12140"/>
                    <a:pt x="2042" y="12140"/>
                  </a:cubicBezTo>
                  <a:cubicBezTo>
                    <a:pt x="2031" y="12140"/>
                    <a:pt x="2021" y="12144"/>
                    <a:pt x="2012" y="12153"/>
                  </a:cubicBezTo>
                  <a:cubicBezTo>
                    <a:pt x="1775" y="12378"/>
                    <a:pt x="1912" y="12765"/>
                    <a:pt x="1975" y="13015"/>
                  </a:cubicBezTo>
                  <a:cubicBezTo>
                    <a:pt x="1975" y="13034"/>
                    <a:pt x="1987" y="13043"/>
                    <a:pt x="2000" y="13043"/>
                  </a:cubicBezTo>
                  <a:cubicBezTo>
                    <a:pt x="2012" y="13043"/>
                    <a:pt x="2025" y="13034"/>
                    <a:pt x="2025" y="13015"/>
                  </a:cubicBezTo>
                  <a:cubicBezTo>
                    <a:pt x="2074" y="12865"/>
                    <a:pt x="2099" y="12753"/>
                    <a:pt x="2099" y="12590"/>
                  </a:cubicBezTo>
                  <a:lnTo>
                    <a:pt x="2099" y="12565"/>
                  </a:lnTo>
                  <a:cubicBezTo>
                    <a:pt x="2859" y="12589"/>
                    <a:pt x="3620" y="12597"/>
                    <a:pt x="4381" y="12597"/>
                  </a:cubicBezTo>
                  <a:cubicBezTo>
                    <a:pt x="5598" y="12597"/>
                    <a:pt x="6815" y="12578"/>
                    <a:pt x="8022" y="12578"/>
                  </a:cubicBezTo>
                  <a:lnTo>
                    <a:pt x="13957" y="12578"/>
                  </a:lnTo>
                  <a:cubicBezTo>
                    <a:pt x="16063" y="12578"/>
                    <a:pt x="18172" y="12592"/>
                    <a:pt x="20281" y="12592"/>
                  </a:cubicBezTo>
                  <a:cubicBezTo>
                    <a:pt x="22127" y="12592"/>
                    <a:pt x="23972" y="12581"/>
                    <a:pt x="25815" y="12540"/>
                  </a:cubicBezTo>
                  <a:cubicBezTo>
                    <a:pt x="25815" y="12703"/>
                    <a:pt x="25827" y="12865"/>
                    <a:pt x="25890" y="13015"/>
                  </a:cubicBezTo>
                  <a:cubicBezTo>
                    <a:pt x="25890" y="13028"/>
                    <a:pt x="25899" y="13034"/>
                    <a:pt x="25908" y="13034"/>
                  </a:cubicBezTo>
                  <a:cubicBezTo>
                    <a:pt x="25918" y="13034"/>
                    <a:pt x="25927" y="13028"/>
                    <a:pt x="25927" y="13015"/>
                  </a:cubicBezTo>
                  <a:cubicBezTo>
                    <a:pt x="25989" y="12853"/>
                    <a:pt x="26002" y="12703"/>
                    <a:pt x="26002" y="12515"/>
                  </a:cubicBezTo>
                  <a:cubicBezTo>
                    <a:pt x="26002" y="12440"/>
                    <a:pt x="25989" y="12353"/>
                    <a:pt x="25952" y="12253"/>
                  </a:cubicBezTo>
                  <a:cubicBezTo>
                    <a:pt x="25940" y="12190"/>
                    <a:pt x="25890" y="12140"/>
                    <a:pt x="25890" y="12103"/>
                  </a:cubicBezTo>
                  <a:cubicBezTo>
                    <a:pt x="25890" y="12090"/>
                    <a:pt x="25886" y="12084"/>
                    <a:pt x="25883" y="12084"/>
                  </a:cubicBezTo>
                  <a:close/>
                  <a:moveTo>
                    <a:pt x="14132" y="13627"/>
                  </a:moveTo>
                  <a:lnTo>
                    <a:pt x="14132" y="13627"/>
                  </a:lnTo>
                  <a:cubicBezTo>
                    <a:pt x="14119" y="13640"/>
                    <a:pt x="14119" y="13640"/>
                    <a:pt x="14119" y="13665"/>
                  </a:cubicBezTo>
                  <a:lnTo>
                    <a:pt x="14119" y="13690"/>
                  </a:lnTo>
                  <a:cubicBezTo>
                    <a:pt x="14084" y="13912"/>
                    <a:pt x="13907" y="14080"/>
                    <a:pt x="13690" y="14080"/>
                  </a:cubicBezTo>
                  <a:cubicBezTo>
                    <a:pt x="13675" y="14080"/>
                    <a:pt x="13660" y="14079"/>
                    <a:pt x="13645" y="14077"/>
                  </a:cubicBezTo>
                  <a:cubicBezTo>
                    <a:pt x="13670" y="13927"/>
                    <a:pt x="13820" y="13815"/>
                    <a:pt x="13945" y="13727"/>
                  </a:cubicBezTo>
                  <a:cubicBezTo>
                    <a:pt x="13994" y="13690"/>
                    <a:pt x="14044" y="13640"/>
                    <a:pt x="14132" y="13627"/>
                  </a:cubicBezTo>
                  <a:close/>
                  <a:moveTo>
                    <a:pt x="14191" y="13527"/>
                  </a:moveTo>
                  <a:cubicBezTo>
                    <a:pt x="14104" y="13527"/>
                    <a:pt x="14004" y="13577"/>
                    <a:pt x="13945" y="13615"/>
                  </a:cubicBezTo>
                  <a:cubicBezTo>
                    <a:pt x="13720" y="13727"/>
                    <a:pt x="13532" y="13927"/>
                    <a:pt x="13507" y="14177"/>
                  </a:cubicBezTo>
                  <a:cubicBezTo>
                    <a:pt x="13507" y="14202"/>
                    <a:pt x="13520" y="14240"/>
                    <a:pt x="13545" y="14240"/>
                  </a:cubicBezTo>
                  <a:cubicBezTo>
                    <a:pt x="13587" y="14248"/>
                    <a:pt x="13628" y="14253"/>
                    <a:pt x="13667" y="14253"/>
                  </a:cubicBezTo>
                  <a:cubicBezTo>
                    <a:pt x="13851" y="14253"/>
                    <a:pt x="14004" y="14163"/>
                    <a:pt x="14107" y="14040"/>
                  </a:cubicBezTo>
                  <a:cubicBezTo>
                    <a:pt x="14132" y="14127"/>
                    <a:pt x="14169" y="14227"/>
                    <a:pt x="14257" y="14315"/>
                  </a:cubicBezTo>
                  <a:cubicBezTo>
                    <a:pt x="14310" y="14377"/>
                    <a:pt x="14373" y="14401"/>
                    <a:pt x="14437" y="14401"/>
                  </a:cubicBezTo>
                  <a:cubicBezTo>
                    <a:pt x="14554" y="14401"/>
                    <a:pt x="14676" y="14320"/>
                    <a:pt x="14757" y="14240"/>
                  </a:cubicBezTo>
                  <a:cubicBezTo>
                    <a:pt x="14767" y="14198"/>
                    <a:pt x="14752" y="14174"/>
                    <a:pt x="14732" y="14174"/>
                  </a:cubicBezTo>
                  <a:cubicBezTo>
                    <a:pt x="14728" y="14174"/>
                    <a:pt x="14723" y="14175"/>
                    <a:pt x="14719" y="14177"/>
                  </a:cubicBezTo>
                  <a:cubicBezTo>
                    <a:pt x="14672" y="14208"/>
                    <a:pt x="14628" y="14222"/>
                    <a:pt x="14588" y="14222"/>
                  </a:cubicBezTo>
                  <a:cubicBezTo>
                    <a:pt x="14386" y="14222"/>
                    <a:pt x="14280" y="13877"/>
                    <a:pt x="14269" y="13690"/>
                  </a:cubicBezTo>
                  <a:cubicBezTo>
                    <a:pt x="14269" y="13640"/>
                    <a:pt x="14244" y="13627"/>
                    <a:pt x="14219" y="13627"/>
                  </a:cubicBezTo>
                  <a:cubicBezTo>
                    <a:pt x="14257" y="13627"/>
                    <a:pt x="14282" y="13627"/>
                    <a:pt x="14294" y="13640"/>
                  </a:cubicBezTo>
                  <a:cubicBezTo>
                    <a:pt x="14319" y="13640"/>
                    <a:pt x="14332" y="13627"/>
                    <a:pt x="14332" y="13615"/>
                  </a:cubicBezTo>
                  <a:cubicBezTo>
                    <a:pt x="14302" y="13550"/>
                    <a:pt x="14249" y="13527"/>
                    <a:pt x="14191" y="13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647283" y="2578411"/>
              <a:ext cx="1440272" cy="656111"/>
            </a:xfrm>
            <a:custGeom>
              <a:avLst/>
              <a:gdLst/>
              <a:ahLst/>
              <a:cxnLst/>
              <a:rect l="l" t="t" r="r" b="b"/>
              <a:pathLst>
                <a:path w="27602" h="12574" extrusionOk="0">
                  <a:moveTo>
                    <a:pt x="21040" y="0"/>
                  </a:moveTo>
                  <a:cubicBezTo>
                    <a:pt x="21006" y="0"/>
                    <a:pt x="20973" y="16"/>
                    <a:pt x="20954" y="49"/>
                  </a:cubicBezTo>
                  <a:cubicBezTo>
                    <a:pt x="20779" y="261"/>
                    <a:pt x="20629" y="486"/>
                    <a:pt x="20467" y="711"/>
                  </a:cubicBezTo>
                  <a:cubicBezTo>
                    <a:pt x="20467" y="736"/>
                    <a:pt x="20479" y="749"/>
                    <a:pt x="20504" y="749"/>
                  </a:cubicBezTo>
                  <a:cubicBezTo>
                    <a:pt x="20642" y="711"/>
                    <a:pt x="20754" y="611"/>
                    <a:pt x="20842" y="499"/>
                  </a:cubicBezTo>
                  <a:lnTo>
                    <a:pt x="20842" y="499"/>
                  </a:lnTo>
                  <a:cubicBezTo>
                    <a:pt x="20817" y="749"/>
                    <a:pt x="20817" y="1023"/>
                    <a:pt x="20967" y="1198"/>
                  </a:cubicBezTo>
                  <a:cubicBezTo>
                    <a:pt x="20971" y="1212"/>
                    <a:pt x="20979" y="1217"/>
                    <a:pt x="20988" y="1217"/>
                  </a:cubicBezTo>
                  <a:cubicBezTo>
                    <a:pt x="21003" y="1217"/>
                    <a:pt x="21021" y="1202"/>
                    <a:pt x="21029" y="1186"/>
                  </a:cubicBezTo>
                  <a:cubicBezTo>
                    <a:pt x="21092" y="1048"/>
                    <a:pt x="21067" y="873"/>
                    <a:pt x="21067" y="711"/>
                  </a:cubicBezTo>
                  <a:cubicBezTo>
                    <a:pt x="21067" y="499"/>
                    <a:pt x="21104" y="299"/>
                    <a:pt x="21142" y="111"/>
                  </a:cubicBezTo>
                  <a:cubicBezTo>
                    <a:pt x="21149" y="41"/>
                    <a:pt x="21094" y="0"/>
                    <a:pt x="21040" y="0"/>
                  </a:cubicBezTo>
                  <a:close/>
                  <a:moveTo>
                    <a:pt x="24728" y="798"/>
                  </a:moveTo>
                  <a:cubicBezTo>
                    <a:pt x="24728" y="986"/>
                    <a:pt x="24715" y="1148"/>
                    <a:pt x="24690" y="1336"/>
                  </a:cubicBezTo>
                  <a:cubicBezTo>
                    <a:pt x="24665" y="1136"/>
                    <a:pt x="24690" y="936"/>
                    <a:pt x="24728" y="798"/>
                  </a:cubicBezTo>
                  <a:close/>
                  <a:moveTo>
                    <a:pt x="26060" y="356"/>
                  </a:moveTo>
                  <a:cubicBezTo>
                    <a:pt x="25980" y="356"/>
                    <a:pt x="25899" y="385"/>
                    <a:pt x="25840" y="449"/>
                  </a:cubicBezTo>
                  <a:cubicBezTo>
                    <a:pt x="25827" y="461"/>
                    <a:pt x="25827" y="499"/>
                    <a:pt x="25852" y="499"/>
                  </a:cubicBezTo>
                  <a:cubicBezTo>
                    <a:pt x="26015" y="524"/>
                    <a:pt x="26202" y="486"/>
                    <a:pt x="26152" y="699"/>
                  </a:cubicBezTo>
                  <a:cubicBezTo>
                    <a:pt x="26127" y="836"/>
                    <a:pt x="26027" y="1011"/>
                    <a:pt x="25890" y="1073"/>
                  </a:cubicBezTo>
                  <a:cubicBezTo>
                    <a:pt x="25852" y="1086"/>
                    <a:pt x="25852" y="1148"/>
                    <a:pt x="25890" y="1173"/>
                  </a:cubicBezTo>
                  <a:cubicBezTo>
                    <a:pt x="26134" y="1307"/>
                    <a:pt x="26349" y="1422"/>
                    <a:pt x="26571" y="1422"/>
                  </a:cubicBezTo>
                  <a:cubicBezTo>
                    <a:pt x="26701" y="1422"/>
                    <a:pt x="26834" y="1383"/>
                    <a:pt x="26977" y="1286"/>
                  </a:cubicBezTo>
                  <a:cubicBezTo>
                    <a:pt x="26997" y="1276"/>
                    <a:pt x="26984" y="1257"/>
                    <a:pt x="26966" y="1257"/>
                  </a:cubicBezTo>
                  <a:cubicBezTo>
                    <a:pt x="26961" y="1257"/>
                    <a:pt x="26956" y="1258"/>
                    <a:pt x="26952" y="1261"/>
                  </a:cubicBezTo>
                  <a:cubicBezTo>
                    <a:pt x="26893" y="1275"/>
                    <a:pt x="26830" y="1282"/>
                    <a:pt x="26763" y="1282"/>
                  </a:cubicBezTo>
                  <a:cubicBezTo>
                    <a:pt x="26543" y="1282"/>
                    <a:pt x="26288" y="1212"/>
                    <a:pt x="26077" y="1136"/>
                  </a:cubicBezTo>
                  <a:cubicBezTo>
                    <a:pt x="26252" y="1023"/>
                    <a:pt x="26339" y="861"/>
                    <a:pt x="26352" y="649"/>
                  </a:cubicBezTo>
                  <a:cubicBezTo>
                    <a:pt x="26368" y="467"/>
                    <a:pt x="26216" y="356"/>
                    <a:pt x="26060" y="356"/>
                  </a:cubicBezTo>
                  <a:close/>
                  <a:moveTo>
                    <a:pt x="20474" y="1394"/>
                  </a:moveTo>
                  <a:cubicBezTo>
                    <a:pt x="20366" y="1394"/>
                    <a:pt x="20259" y="1398"/>
                    <a:pt x="20155" y="1411"/>
                  </a:cubicBezTo>
                  <a:cubicBezTo>
                    <a:pt x="20142" y="1411"/>
                    <a:pt x="20142" y="1448"/>
                    <a:pt x="20155" y="1448"/>
                  </a:cubicBezTo>
                  <a:cubicBezTo>
                    <a:pt x="20467" y="1573"/>
                    <a:pt x="20817" y="1586"/>
                    <a:pt x="21142" y="1598"/>
                  </a:cubicBezTo>
                  <a:cubicBezTo>
                    <a:pt x="21256" y="1612"/>
                    <a:pt x="21365" y="1621"/>
                    <a:pt x="21472" y="1621"/>
                  </a:cubicBezTo>
                  <a:cubicBezTo>
                    <a:pt x="21657" y="1621"/>
                    <a:pt x="21834" y="1594"/>
                    <a:pt x="22016" y="1523"/>
                  </a:cubicBezTo>
                  <a:cubicBezTo>
                    <a:pt x="22029" y="1523"/>
                    <a:pt x="22029" y="1498"/>
                    <a:pt x="22004" y="1473"/>
                  </a:cubicBezTo>
                  <a:cubicBezTo>
                    <a:pt x="21716" y="1411"/>
                    <a:pt x="21442" y="1411"/>
                    <a:pt x="21142" y="1411"/>
                  </a:cubicBezTo>
                  <a:cubicBezTo>
                    <a:pt x="20917" y="1411"/>
                    <a:pt x="20692" y="1394"/>
                    <a:pt x="20474" y="1394"/>
                  </a:cubicBezTo>
                  <a:close/>
                  <a:moveTo>
                    <a:pt x="12746" y="1930"/>
                  </a:moveTo>
                  <a:cubicBezTo>
                    <a:pt x="12582" y="1930"/>
                    <a:pt x="12424" y="1973"/>
                    <a:pt x="12258" y="1973"/>
                  </a:cubicBezTo>
                  <a:cubicBezTo>
                    <a:pt x="12233" y="1973"/>
                    <a:pt x="12233" y="2010"/>
                    <a:pt x="12258" y="2010"/>
                  </a:cubicBezTo>
                  <a:cubicBezTo>
                    <a:pt x="12458" y="2035"/>
                    <a:pt x="12645" y="2123"/>
                    <a:pt x="12845" y="2135"/>
                  </a:cubicBezTo>
                  <a:cubicBezTo>
                    <a:pt x="12964" y="2144"/>
                    <a:pt x="13094" y="2170"/>
                    <a:pt x="13221" y="2170"/>
                  </a:cubicBezTo>
                  <a:cubicBezTo>
                    <a:pt x="13280" y="2170"/>
                    <a:pt x="13339" y="2164"/>
                    <a:pt x="13395" y="2148"/>
                  </a:cubicBezTo>
                  <a:cubicBezTo>
                    <a:pt x="13470" y="2135"/>
                    <a:pt x="13470" y="2023"/>
                    <a:pt x="13395" y="1998"/>
                  </a:cubicBezTo>
                  <a:cubicBezTo>
                    <a:pt x="13292" y="1942"/>
                    <a:pt x="13168" y="1932"/>
                    <a:pt x="13047" y="1932"/>
                  </a:cubicBezTo>
                  <a:cubicBezTo>
                    <a:pt x="12977" y="1932"/>
                    <a:pt x="12909" y="1936"/>
                    <a:pt x="12845" y="1936"/>
                  </a:cubicBezTo>
                  <a:cubicBezTo>
                    <a:pt x="12812" y="1931"/>
                    <a:pt x="12779" y="1930"/>
                    <a:pt x="12746" y="1930"/>
                  </a:cubicBezTo>
                  <a:close/>
                  <a:moveTo>
                    <a:pt x="19280" y="1523"/>
                  </a:moveTo>
                  <a:cubicBezTo>
                    <a:pt x="19167" y="1586"/>
                    <a:pt x="19130" y="1698"/>
                    <a:pt x="19130" y="1823"/>
                  </a:cubicBezTo>
                  <a:cubicBezTo>
                    <a:pt x="18980" y="1836"/>
                    <a:pt x="18843" y="1836"/>
                    <a:pt x="18705" y="1886"/>
                  </a:cubicBezTo>
                  <a:cubicBezTo>
                    <a:pt x="18693" y="1898"/>
                    <a:pt x="18693" y="1911"/>
                    <a:pt x="18705" y="1936"/>
                  </a:cubicBezTo>
                  <a:cubicBezTo>
                    <a:pt x="18843" y="1973"/>
                    <a:pt x="19005" y="1998"/>
                    <a:pt x="19142" y="1998"/>
                  </a:cubicBezTo>
                  <a:cubicBezTo>
                    <a:pt x="19167" y="2135"/>
                    <a:pt x="19217" y="2273"/>
                    <a:pt x="19255" y="2373"/>
                  </a:cubicBezTo>
                  <a:cubicBezTo>
                    <a:pt x="19255" y="2379"/>
                    <a:pt x="19261" y="2382"/>
                    <a:pt x="19267" y="2382"/>
                  </a:cubicBezTo>
                  <a:cubicBezTo>
                    <a:pt x="19274" y="2382"/>
                    <a:pt x="19280" y="2379"/>
                    <a:pt x="19280" y="2373"/>
                  </a:cubicBezTo>
                  <a:cubicBezTo>
                    <a:pt x="19292" y="2248"/>
                    <a:pt x="19317" y="2123"/>
                    <a:pt x="19317" y="1998"/>
                  </a:cubicBezTo>
                  <a:cubicBezTo>
                    <a:pt x="19405" y="1998"/>
                    <a:pt x="19505" y="1998"/>
                    <a:pt x="19567" y="1936"/>
                  </a:cubicBezTo>
                  <a:cubicBezTo>
                    <a:pt x="19580" y="1911"/>
                    <a:pt x="19580" y="1898"/>
                    <a:pt x="19542" y="1886"/>
                  </a:cubicBezTo>
                  <a:cubicBezTo>
                    <a:pt x="19467" y="1811"/>
                    <a:pt x="19392" y="1811"/>
                    <a:pt x="19292" y="1811"/>
                  </a:cubicBezTo>
                  <a:cubicBezTo>
                    <a:pt x="19292" y="1736"/>
                    <a:pt x="19317" y="1636"/>
                    <a:pt x="19292" y="1548"/>
                  </a:cubicBezTo>
                  <a:cubicBezTo>
                    <a:pt x="19292" y="1523"/>
                    <a:pt x="19292" y="1523"/>
                    <a:pt x="19280" y="1523"/>
                  </a:cubicBezTo>
                  <a:close/>
                  <a:moveTo>
                    <a:pt x="23391" y="1973"/>
                  </a:moveTo>
                  <a:lnTo>
                    <a:pt x="23391" y="2198"/>
                  </a:lnTo>
                  <a:cubicBezTo>
                    <a:pt x="23341" y="2398"/>
                    <a:pt x="23166" y="2560"/>
                    <a:pt x="22966" y="2635"/>
                  </a:cubicBezTo>
                  <a:cubicBezTo>
                    <a:pt x="22932" y="2646"/>
                    <a:pt x="22903" y="2652"/>
                    <a:pt x="22879" y="2652"/>
                  </a:cubicBezTo>
                  <a:cubicBezTo>
                    <a:pt x="22764" y="2652"/>
                    <a:pt x="22737" y="2542"/>
                    <a:pt x="22778" y="2398"/>
                  </a:cubicBezTo>
                  <a:cubicBezTo>
                    <a:pt x="22878" y="2123"/>
                    <a:pt x="23103" y="1998"/>
                    <a:pt x="23391" y="1973"/>
                  </a:cubicBezTo>
                  <a:close/>
                  <a:moveTo>
                    <a:pt x="12537" y="2416"/>
                  </a:moveTo>
                  <a:cubicBezTo>
                    <a:pt x="12425" y="2416"/>
                    <a:pt x="12322" y="2434"/>
                    <a:pt x="12270" y="2498"/>
                  </a:cubicBezTo>
                  <a:lnTo>
                    <a:pt x="12270" y="2523"/>
                  </a:lnTo>
                  <a:cubicBezTo>
                    <a:pt x="12383" y="2673"/>
                    <a:pt x="12695" y="2635"/>
                    <a:pt x="12845" y="2648"/>
                  </a:cubicBezTo>
                  <a:cubicBezTo>
                    <a:pt x="12932" y="2652"/>
                    <a:pt x="13014" y="2655"/>
                    <a:pt x="13094" y="2655"/>
                  </a:cubicBezTo>
                  <a:cubicBezTo>
                    <a:pt x="13232" y="2655"/>
                    <a:pt x="13365" y="2646"/>
                    <a:pt x="13507" y="2623"/>
                  </a:cubicBezTo>
                  <a:cubicBezTo>
                    <a:pt x="13532" y="2610"/>
                    <a:pt x="13532" y="2573"/>
                    <a:pt x="13507" y="2560"/>
                  </a:cubicBezTo>
                  <a:cubicBezTo>
                    <a:pt x="13295" y="2498"/>
                    <a:pt x="13108" y="2460"/>
                    <a:pt x="12908" y="2448"/>
                  </a:cubicBezTo>
                  <a:cubicBezTo>
                    <a:pt x="12813" y="2441"/>
                    <a:pt x="12668" y="2416"/>
                    <a:pt x="12537" y="2416"/>
                  </a:cubicBezTo>
                  <a:close/>
                  <a:moveTo>
                    <a:pt x="24794" y="488"/>
                  </a:moveTo>
                  <a:cubicBezTo>
                    <a:pt x="24779" y="488"/>
                    <a:pt x="24765" y="495"/>
                    <a:pt x="24753" y="511"/>
                  </a:cubicBezTo>
                  <a:cubicBezTo>
                    <a:pt x="24565" y="686"/>
                    <a:pt x="24565" y="1073"/>
                    <a:pt x="24540" y="1311"/>
                  </a:cubicBezTo>
                  <a:lnTo>
                    <a:pt x="24540" y="1336"/>
                  </a:lnTo>
                  <a:cubicBezTo>
                    <a:pt x="24440" y="1336"/>
                    <a:pt x="24315" y="1336"/>
                    <a:pt x="24203" y="1361"/>
                  </a:cubicBezTo>
                  <a:cubicBezTo>
                    <a:pt x="24165" y="1361"/>
                    <a:pt x="24165" y="1398"/>
                    <a:pt x="24203" y="1423"/>
                  </a:cubicBezTo>
                  <a:cubicBezTo>
                    <a:pt x="24290" y="1498"/>
                    <a:pt x="24415" y="1523"/>
                    <a:pt x="24540" y="1548"/>
                  </a:cubicBezTo>
                  <a:cubicBezTo>
                    <a:pt x="24540" y="1673"/>
                    <a:pt x="24540" y="1798"/>
                    <a:pt x="24565" y="1923"/>
                  </a:cubicBezTo>
                  <a:cubicBezTo>
                    <a:pt x="24503" y="2085"/>
                    <a:pt x="24440" y="2248"/>
                    <a:pt x="24340" y="2385"/>
                  </a:cubicBezTo>
                  <a:cubicBezTo>
                    <a:pt x="24263" y="2502"/>
                    <a:pt x="24118" y="2618"/>
                    <a:pt x="23972" y="2618"/>
                  </a:cubicBezTo>
                  <a:cubicBezTo>
                    <a:pt x="23882" y="2618"/>
                    <a:pt x="23792" y="2574"/>
                    <a:pt x="23716" y="2460"/>
                  </a:cubicBezTo>
                  <a:cubicBezTo>
                    <a:pt x="23653" y="2385"/>
                    <a:pt x="23628" y="2273"/>
                    <a:pt x="23628" y="2173"/>
                  </a:cubicBezTo>
                  <a:cubicBezTo>
                    <a:pt x="23641" y="2085"/>
                    <a:pt x="23641" y="2010"/>
                    <a:pt x="23628" y="1936"/>
                  </a:cubicBezTo>
                  <a:lnTo>
                    <a:pt x="23628" y="1898"/>
                  </a:lnTo>
                  <a:cubicBezTo>
                    <a:pt x="23615" y="1852"/>
                    <a:pt x="23585" y="1834"/>
                    <a:pt x="23552" y="1834"/>
                  </a:cubicBezTo>
                  <a:cubicBezTo>
                    <a:pt x="23522" y="1834"/>
                    <a:pt x="23490" y="1849"/>
                    <a:pt x="23466" y="1873"/>
                  </a:cubicBezTo>
                  <a:cubicBezTo>
                    <a:pt x="23419" y="1855"/>
                    <a:pt x="23370" y="1847"/>
                    <a:pt x="23321" y="1847"/>
                  </a:cubicBezTo>
                  <a:cubicBezTo>
                    <a:pt x="22881" y="1847"/>
                    <a:pt x="22384" y="2492"/>
                    <a:pt x="22766" y="2773"/>
                  </a:cubicBezTo>
                  <a:cubicBezTo>
                    <a:pt x="22813" y="2806"/>
                    <a:pt x="22868" y="2820"/>
                    <a:pt x="22925" y="2820"/>
                  </a:cubicBezTo>
                  <a:cubicBezTo>
                    <a:pt x="23079" y="2820"/>
                    <a:pt x="23250" y="2721"/>
                    <a:pt x="23341" y="2648"/>
                  </a:cubicBezTo>
                  <a:cubicBezTo>
                    <a:pt x="23403" y="2610"/>
                    <a:pt x="23453" y="2535"/>
                    <a:pt x="23503" y="2498"/>
                  </a:cubicBezTo>
                  <a:cubicBezTo>
                    <a:pt x="23528" y="2585"/>
                    <a:pt x="23591" y="2685"/>
                    <a:pt x="23691" y="2748"/>
                  </a:cubicBezTo>
                  <a:cubicBezTo>
                    <a:pt x="23786" y="2813"/>
                    <a:pt x="23886" y="2842"/>
                    <a:pt x="23985" y="2842"/>
                  </a:cubicBezTo>
                  <a:cubicBezTo>
                    <a:pt x="24169" y="2842"/>
                    <a:pt x="24347" y="2740"/>
                    <a:pt x="24478" y="2585"/>
                  </a:cubicBezTo>
                  <a:cubicBezTo>
                    <a:pt x="24553" y="2510"/>
                    <a:pt x="24603" y="2398"/>
                    <a:pt x="24665" y="2298"/>
                  </a:cubicBezTo>
                  <a:cubicBezTo>
                    <a:pt x="24678" y="2323"/>
                    <a:pt x="24678" y="2335"/>
                    <a:pt x="24703" y="2373"/>
                  </a:cubicBezTo>
                  <a:cubicBezTo>
                    <a:pt x="24820" y="2647"/>
                    <a:pt x="25096" y="2927"/>
                    <a:pt x="25315" y="2927"/>
                  </a:cubicBezTo>
                  <a:cubicBezTo>
                    <a:pt x="25445" y="2927"/>
                    <a:pt x="25556" y="2829"/>
                    <a:pt x="25602" y="2573"/>
                  </a:cubicBezTo>
                  <a:cubicBezTo>
                    <a:pt x="25575" y="2536"/>
                    <a:pt x="25547" y="2513"/>
                    <a:pt x="25525" y="2513"/>
                  </a:cubicBezTo>
                  <a:cubicBezTo>
                    <a:pt x="25517" y="2513"/>
                    <a:pt x="25509" y="2516"/>
                    <a:pt x="25502" y="2523"/>
                  </a:cubicBezTo>
                  <a:cubicBezTo>
                    <a:pt x="25404" y="2621"/>
                    <a:pt x="25313" y="2669"/>
                    <a:pt x="25226" y="2669"/>
                  </a:cubicBezTo>
                  <a:cubicBezTo>
                    <a:pt x="25116" y="2669"/>
                    <a:pt x="25013" y="2590"/>
                    <a:pt x="24915" y="2435"/>
                  </a:cubicBezTo>
                  <a:cubicBezTo>
                    <a:pt x="24828" y="2273"/>
                    <a:pt x="24778" y="2110"/>
                    <a:pt x="24753" y="1948"/>
                  </a:cubicBezTo>
                  <a:cubicBezTo>
                    <a:pt x="24778" y="1823"/>
                    <a:pt x="24815" y="1686"/>
                    <a:pt x="24828" y="1561"/>
                  </a:cubicBezTo>
                  <a:cubicBezTo>
                    <a:pt x="25065" y="1561"/>
                    <a:pt x="25290" y="1511"/>
                    <a:pt x="25477" y="1486"/>
                  </a:cubicBezTo>
                  <a:cubicBezTo>
                    <a:pt x="25502" y="1486"/>
                    <a:pt x="25515" y="1436"/>
                    <a:pt x="25477" y="1436"/>
                  </a:cubicBezTo>
                  <a:cubicBezTo>
                    <a:pt x="25277" y="1386"/>
                    <a:pt x="25090" y="1361"/>
                    <a:pt x="24890" y="1361"/>
                  </a:cubicBezTo>
                  <a:lnTo>
                    <a:pt x="24853" y="1361"/>
                  </a:lnTo>
                  <a:cubicBezTo>
                    <a:pt x="24890" y="1073"/>
                    <a:pt x="24878" y="798"/>
                    <a:pt x="24853" y="561"/>
                  </a:cubicBezTo>
                  <a:cubicBezTo>
                    <a:pt x="24853" y="519"/>
                    <a:pt x="24824" y="488"/>
                    <a:pt x="24794" y="488"/>
                  </a:cubicBezTo>
                  <a:close/>
                  <a:moveTo>
                    <a:pt x="11238" y="1288"/>
                  </a:moveTo>
                  <a:cubicBezTo>
                    <a:pt x="11224" y="1288"/>
                    <a:pt x="11210" y="1291"/>
                    <a:pt x="11196" y="1298"/>
                  </a:cubicBezTo>
                  <a:cubicBezTo>
                    <a:pt x="11158" y="1311"/>
                    <a:pt x="11133" y="1336"/>
                    <a:pt x="11108" y="1361"/>
                  </a:cubicBezTo>
                  <a:cubicBezTo>
                    <a:pt x="10771" y="1623"/>
                    <a:pt x="10421" y="1886"/>
                    <a:pt x="10071" y="2123"/>
                  </a:cubicBezTo>
                  <a:cubicBezTo>
                    <a:pt x="9946" y="2198"/>
                    <a:pt x="9796" y="2260"/>
                    <a:pt x="9696" y="2373"/>
                  </a:cubicBezTo>
                  <a:cubicBezTo>
                    <a:pt x="9672" y="2385"/>
                    <a:pt x="9470" y="2611"/>
                    <a:pt x="9459" y="2611"/>
                  </a:cubicBezTo>
                  <a:cubicBezTo>
                    <a:pt x="9459" y="2611"/>
                    <a:pt x="9459" y="2611"/>
                    <a:pt x="9459" y="2610"/>
                  </a:cubicBezTo>
                  <a:cubicBezTo>
                    <a:pt x="9459" y="2598"/>
                    <a:pt x="9450" y="2591"/>
                    <a:pt x="9440" y="2591"/>
                  </a:cubicBezTo>
                  <a:cubicBezTo>
                    <a:pt x="9431" y="2591"/>
                    <a:pt x="9422" y="2598"/>
                    <a:pt x="9422" y="2610"/>
                  </a:cubicBezTo>
                  <a:cubicBezTo>
                    <a:pt x="9409" y="2648"/>
                    <a:pt x="9409" y="2648"/>
                    <a:pt x="9409" y="2685"/>
                  </a:cubicBezTo>
                  <a:cubicBezTo>
                    <a:pt x="9409" y="2698"/>
                    <a:pt x="9422" y="2710"/>
                    <a:pt x="9447" y="2710"/>
                  </a:cubicBezTo>
                  <a:cubicBezTo>
                    <a:pt x="9466" y="2722"/>
                    <a:pt x="9482" y="2726"/>
                    <a:pt x="9498" y="2726"/>
                  </a:cubicBezTo>
                  <a:cubicBezTo>
                    <a:pt x="9533" y="2726"/>
                    <a:pt x="9562" y="2703"/>
                    <a:pt x="9596" y="2685"/>
                  </a:cubicBezTo>
                  <a:cubicBezTo>
                    <a:pt x="9771" y="2585"/>
                    <a:pt x="9896" y="2448"/>
                    <a:pt x="10071" y="2360"/>
                  </a:cubicBezTo>
                  <a:cubicBezTo>
                    <a:pt x="10409" y="2173"/>
                    <a:pt x="10733" y="1936"/>
                    <a:pt x="11046" y="1686"/>
                  </a:cubicBezTo>
                  <a:cubicBezTo>
                    <a:pt x="11083" y="1823"/>
                    <a:pt x="11158" y="1985"/>
                    <a:pt x="11221" y="2085"/>
                  </a:cubicBezTo>
                  <a:cubicBezTo>
                    <a:pt x="11321" y="2273"/>
                    <a:pt x="11421" y="2460"/>
                    <a:pt x="11471" y="2673"/>
                  </a:cubicBezTo>
                  <a:cubicBezTo>
                    <a:pt x="11509" y="2843"/>
                    <a:pt x="11322" y="2860"/>
                    <a:pt x="11139" y="2860"/>
                  </a:cubicBezTo>
                  <a:cubicBezTo>
                    <a:pt x="11094" y="2860"/>
                    <a:pt x="11050" y="2859"/>
                    <a:pt x="11009" y="2859"/>
                  </a:cubicBezTo>
                  <a:cubicBezTo>
                    <a:pt x="10947" y="2859"/>
                    <a:pt x="10893" y="2861"/>
                    <a:pt x="10858" y="2873"/>
                  </a:cubicBezTo>
                  <a:cubicBezTo>
                    <a:pt x="10821" y="2885"/>
                    <a:pt x="10783" y="2960"/>
                    <a:pt x="10846" y="2998"/>
                  </a:cubicBezTo>
                  <a:cubicBezTo>
                    <a:pt x="10940" y="3049"/>
                    <a:pt x="11065" y="3076"/>
                    <a:pt x="11190" y="3076"/>
                  </a:cubicBezTo>
                  <a:cubicBezTo>
                    <a:pt x="11463" y="3076"/>
                    <a:pt x="11738" y="2944"/>
                    <a:pt x="11696" y="2635"/>
                  </a:cubicBezTo>
                  <a:cubicBezTo>
                    <a:pt x="11658" y="2435"/>
                    <a:pt x="11108" y="1611"/>
                    <a:pt x="11283" y="1486"/>
                  </a:cubicBezTo>
                  <a:cubicBezTo>
                    <a:pt x="11296" y="1486"/>
                    <a:pt x="11296" y="1461"/>
                    <a:pt x="11321" y="1461"/>
                  </a:cubicBezTo>
                  <a:cubicBezTo>
                    <a:pt x="11396" y="1407"/>
                    <a:pt x="11323" y="1288"/>
                    <a:pt x="11238" y="1288"/>
                  </a:cubicBezTo>
                  <a:close/>
                  <a:moveTo>
                    <a:pt x="14898" y="1514"/>
                  </a:moveTo>
                  <a:cubicBezTo>
                    <a:pt x="14875" y="1514"/>
                    <a:pt x="14854" y="1528"/>
                    <a:pt x="14844" y="1561"/>
                  </a:cubicBezTo>
                  <a:cubicBezTo>
                    <a:pt x="14819" y="1636"/>
                    <a:pt x="14782" y="1723"/>
                    <a:pt x="14769" y="1836"/>
                  </a:cubicBezTo>
                  <a:cubicBezTo>
                    <a:pt x="14657" y="2223"/>
                    <a:pt x="14532" y="2635"/>
                    <a:pt x="14519" y="3035"/>
                  </a:cubicBezTo>
                  <a:cubicBezTo>
                    <a:pt x="14519" y="3059"/>
                    <a:pt x="14540" y="3068"/>
                    <a:pt x="14554" y="3068"/>
                  </a:cubicBezTo>
                  <a:cubicBezTo>
                    <a:pt x="14563" y="3068"/>
                    <a:pt x="14569" y="3065"/>
                    <a:pt x="14569" y="3060"/>
                  </a:cubicBezTo>
                  <a:cubicBezTo>
                    <a:pt x="14644" y="2873"/>
                    <a:pt x="14707" y="2648"/>
                    <a:pt x="14757" y="2448"/>
                  </a:cubicBezTo>
                  <a:cubicBezTo>
                    <a:pt x="14782" y="2673"/>
                    <a:pt x="14894" y="2848"/>
                    <a:pt x="15094" y="2948"/>
                  </a:cubicBezTo>
                  <a:cubicBezTo>
                    <a:pt x="15159" y="2973"/>
                    <a:pt x="15215" y="2984"/>
                    <a:pt x="15266" y="2984"/>
                  </a:cubicBezTo>
                  <a:cubicBezTo>
                    <a:pt x="15441" y="2984"/>
                    <a:pt x="15539" y="2847"/>
                    <a:pt x="15606" y="2673"/>
                  </a:cubicBezTo>
                  <a:cubicBezTo>
                    <a:pt x="15669" y="2810"/>
                    <a:pt x="15756" y="2948"/>
                    <a:pt x="15894" y="3060"/>
                  </a:cubicBezTo>
                  <a:cubicBezTo>
                    <a:pt x="15977" y="3129"/>
                    <a:pt x="16062" y="3158"/>
                    <a:pt x="16146" y="3158"/>
                  </a:cubicBezTo>
                  <a:cubicBezTo>
                    <a:pt x="16424" y="3158"/>
                    <a:pt x="16687" y="2840"/>
                    <a:pt x="16831" y="2648"/>
                  </a:cubicBezTo>
                  <a:cubicBezTo>
                    <a:pt x="16849" y="2629"/>
                    <a:pt x="16834" y="2618"/>
                    <a:pt x="16815" y="2618"/>
                  </a:cubicBezTo>
                  <a:cubicBezTo>
                    <a:pt x="16808" y="2618"/>
                    <a:pt x="16800" y="2619"/>
                    <a:pt x="16793" y="2623"/>
                  </a:cubicBezTo>
                  <a:cubicBezTo>
                    <a:pt x="16650" y="2733"/>
                    <a:pt x="16437" y="2883"/>
                    <a:pt x="16233" y="2883"/>
                  </a:cubicBezTo>
                  <a:cubicBezTo>
                    <a:pt x="16136" y="2883"/>
                    <a:pt x="16041" y="2849"/>
                    <a:pt x="15956" y="2760"/>
                  </a:cubicBezTo>
                  <a:cubicBezTo>
                    <a:pt x="15769" y="2560"/>
                    <a:pt x="15744" y="2148"/>
                    <a:pt x="15731" y="1898"/>
                  </a:cubicBezTo>
                  <a:cubicBezTo>
                    <a:pt x="15731" y="1819"/>
                    <a:pt x="15665" y="1774"/>
                    <a:pt x="15602" y="1774"/>
                  </a:cubicBezTo>
                  <a:cubicBezTo>
                    <a:pt x="15546" y="1774"/>
                    <a:pt x="15494" y="1809"/>
                    <a:pt x="15494" y="1886"/>
                  </a:cubicBezTo>
                  <a:cubicBezTo>
                    <a:pt x="15494" y="2015"/>
                    <a:pt x="15475" y="2759"/>
                    <a:pt x="15229" y="2759"/>
                  </a:cubicBezTo>
                  <a:cubicBezTo>
                    <a:pt x="15190" y="2759"/>
                    <a:pt x="15145" y="2740"/>
                    <a:pt x="15094" y="2698"/>
                  </a:cubicBezTo>
                  <a:cubicBezTo>
                    <a:pt x="14844" y="2473"/>
                    <a:pt x="14857" y="2085"/>
                    <a:pt x="14919" y="1773"/>
                  </a:cubicBezTo>
                  <a:cubicBezTo>
                    <a:pt x="14944" y="1723"/>
                    <a:pt x="14957" y="1661"/>
                    <a:pt x="14969" y="1598"/>
                  </a:cubicBezTo>
                  <a:cubicBezTo>
                    <a:pt x="14977" y="1551"/>
                    <a:pt x="14936" y="1514"/>
                    <a:pt x="14898" y="1514"/>
                  </a:cubicBezTo>
                  <a:close/>
                  <a:moveTo>
                    <a:pt x="16969" y="268"/>
                  </a:moveTo>
                  <a:cubicBezTo>
                    <a:pt x="16933" y="268"/>
                    <a:pt x="16899" y="291"/>
                    <a:pt x="16893" y="336"/>
                  </a:cubicBezTo>
                  <a:cubicBezTo>
                    <a:pt x="16868" y="561"/>
                    <a:pt x="16843" y="749"/>
                    <a:pt x="16793" y="948"/>
                  </a:cubicBezTo>
                  <a:cubicBezTo>
                    <a:pt x="16581" y="948"/>
                    <a:pt x="16356" y="948"/>
                    <a:pt x="16156" y="961"/>
                  </a:cubicBezTo>
                  <a:cubicBezTo>
                    <a:pt x="16131" y="961"/>
                    <a:pt x="16144" y="998"/>
                    <a:pt x="16156" y="1011"/>
                  </a:cubicBezTo>
                  <a:cubicBezTo>
                    <a:pt x="16344" y="1086"/>
                    <a:pt x="16544" y="1136"/>
                    <a:pt x="16756" y="1148"/>
                  </a:cubicBezTo>
                  <a:cubicBezTo>
                    <a:pt x="16669" y="1436"/>
                    <a:pt x="16581" y="1698"/>
                    <a:pt x="16469" y="1985"/>
                  </a:cubicBezTo>
                  <a:cubicBezTo>
                    <a:pt x="16456" y="1998"/>
                    <a:pt x="16469" y="1998"/>
                    <a:pt x="16481" y="1998"/>
                  </a:cubicBezTo>
                  <a:cubicBezTo>
                    <a:pt x="16706" y="1898"/>
                    <a:pt x="16781" y="1648"/>
                    <a:pt x="16856" y="1436"/>
                  </a:cubicBezTo>
                  <a:lnTo>
                    <a:pt x="16906" y="1298"/>
                  </a:lnTo>
                  <a:cubicBezTo>
                    <a:pt x="16918" y="1648"/>
                    <a:pt x="16943" y="2010"/>
                    <a:pt x="17006" y="2373"/>
                  </a:cubicBezTo>
                  <a:cubicBezTo>
                    <a:pt x="17043" y="2635"/>
                    <a:pt x="17131" y="2948"/>
                    <a:pt x="17356" y="3110"/>
                  </a:cubicBezTo>
                  <a:cubicBezTo>
                    <a:pt x="17420" y="3153"/>
                    <a:pt x="17485" y="3171"/>
                    <a:pt x="17548" y="3171"/>
                  </a:cubicBezTo>
                  <a:cubicBezTo>
                    <a:pt x="17705" y="3171"/>
                    <a:pt x="17847" y="3056"/>
                    <a:pt x="17918" y="2923"/>
                  </a:cubicBezTo>
                  <a:cubicBezTo>
                    <a:pt x="17943" y="2898"/>
                    <a:pt x="17918" y="2873"/>
                    <a:pt x="17893" y="2873"/>
                  </a:cubicBezTo>
                  <a:cubicBezTo>
                    <a:pt x="17785" y="2903"/>
                    <a:pt x="17686" y="2935"/>
                    <a:pt x="17597" y="2935"/>
                  </a:cubicBezTo>
                  <a:cubicBezTo>
                    <a:pt x="17500" y="2935"/>
                    <a:pt x="17415" y="2896"/>
                    <a:pt x="17343" y="2773"/>
                  </a:cubicBezTo>
                  <a:cubicBezTo>
                    <a:pt x="17193" y="2510"/>
                    <a:pt x="17156" y="2173"/>
                    <a:pt x="17131" y="1886"/>
                  </a:cubicBezTo>
                  <a:cubicBezTo>
                    <a:pt x="17093" y="1648"/>
                    <a:pt x="17081" y="1398"/>
                    <a:pt x="17081" y="1173"/>
                  </a:cubicBezTo>
                  <a:cubicBezTo>
                    <a:pt x="17418" y="1173"/>
                    <a:pt x="17781" y="1111"/>
                    <a:pt x="18093" y="1086"/>
                  </a:cubicBezTo>
                  <a:cubicBezTo>
                    <a:pt x="18113" y="1086"/>
                    <a:pt x="18117" y="1070"/>
                    <a:pt x="18099" y="1070"/>
                  </a:cubicBezTo>
                  <a:cubicBezTo>
                    <a:pt x="18094" y="1070"/>
                    <a:pt x="18088" y="1071"/>
                    <a:pt x="18080" y="1073"/>
                  </a:cubicBezTo>
                  <a:cubicBezTo>
                    <a:pt x="17743" y="1011"/>
                    <a:pt x="17406" y="986"/>
                    <a:pt x="17056" y="961"/>
                  </a:cubicBezTo>
                  <a:lnTo>
                    <a:pt x="17056" y="361"/>
                  </a:lnTo>
                  <a:cubicBezTo>
                    <a:pt x="17056" y="300"/>
                    <a:pt x="17011" y="268"/>
                    <a:pt x="16969" y="268"/>
                  </a:cubicBezTo>
                  <a:close/>
                  <a:moveTo>
                    <a:pt x="20892" y="2360"/>
                  </a:moveTo>
                  <a:cubicBezTo>
                    <a:pt x="20787" y="2360"/>
                    <a:pt x="20666" y="2434"/>
                    <a:pt x="20604" y="2523"/>
                  </a:cubicBezTo>
                  <a:cubicBezTo>
                    <a:pt x="20592" y="2535"/>
                    <a:pt x="20604" y="2573"/>
                    <a:pt x="20642" y="2573"/>
                  </a:cubicBezTo>
                  <a:cubicBezTo>
                    <a:pt x="20709" y="2546"/>
                    <a:pt x="20782" y="2505"/>
                    <a:pt x="20833" y="2505"/>
                  </a:cubicBezTo>
                  <a:cubicBezTo>
                    <a:pt x="20877" y="2505"/>
                    <a:pt x="20903" y="2536"/>
                    <a:pt x="20892" y="2635"/>
                  </a:cubicBezTo>
                  <a:cubicBezTo>
                    <a:pt x="20854" y="2810"/>
                    <a:pt x="20742" y="2960"/>
                    <a:pt x="20604" y="3060"/>
                  </a:cubicBezTo>
                  <a:cubicBezTo>
                    <a:pt x="20567" y="3110"/>
                    <a:pt x="20604" y="3197"/>
                    <a:pt x="20667" y="3197"/>
                  </a:cubicBezTo>
                  <a:cubicBezTo>
                    <a:pt x="20842" y="3210"/>
                    <a:pt x="21017" y="3297"/>
                    <a:pt x="21192" y="3335"/>
                  </a:cubicBezTo>
                  <a:cubicBezTo>
                    <a:pt x="21236" y="3345"/>
                    <a:pt x="21277" y="3350"/>
                    <a:pt x="21316" y="3350"/>
                  </a:cubicBezTo>
                  <a:cubicBezTo>
                    <a:pt x="21420" y="3350"/>
                    <a:pt x="21511" y="3318"/>
                    <a:pt x="21629" y="3272"/>
                  </a:cubicBezTo>
                  <a:cubicBezTo>
                    <a:pt x="21646" y="3264"/>
                    <a:pt x="21646" y="3238"/>
                    <a:pt x="21636" y="3238"/>
                  </a:cubicBezTo>
                  <a:cubicBezTo>
                    <a:pt x="21631" y="3238"/>
                    <a:pt x="21624" y="3244"/>
                    <a:pt x="21616" y="3260"/>
                  </a:cubicBezTo>
                  <a:cubicBezTo>
                    <a:pt x="21467" y="3235"/>
                    <a:pt x="21292" y="3172"/>
                    <a:pt x="21142" y="3135"/>
                  </a:cubicBezTo>
                  <a:cubicBezTo>
                    <a:pt x="21042" y="3123"/>
                    <a:pt x="20967" y="3110"/>
                    <a:pt x="20879" y="3085"/>
                  </a:cubicBezTo>
                  <a:cubicBezTo>
                    <a:pt x="21017" y="2935"/>
                    <a:pt x="21104" y="2748"/>
                    <a:pt x="21079" y="2548"/>
                  </a:cubicBezTo>
                  <a:cubicBezTo>
                    <a:pt x="21056" y="2412"/>
                    <a:pt x="20980" y="2360"/>
                    <a:pt x="20892" y="2360"/>
                  </a:cubicBezTo>
                  <a:close/>
                  <a:moveTo>
                    <a:pt x="3811" y="2898"/>
                  </a:moveTo>
                  <a:lnTo>
                    <a:pt x="3811" y="2898"/>
                  </a:lnTo>
                  <a:cubicBezTo>
                    <a:pt x="3849" y="2923"/>
                    <a:pt x="3886" y="2948"/>
                    <a:pt x="3924" y="2960"/>
                  </a:cubicBezTo>
                  <a:cubicBezTo>
                    <a:pt x="4049" y="3048"/>
                    <a:pt x="4149" y="3148"/>
                    <a:pt x="4286" y="3197"/>
                  </a:cubicBezTo>
                  <a:cubicBezTo>
                    <a:pt x="4199" y="3272"/>
                    <a:pt x="4099" y="3397"/>
                    <a:pt x="4011" y="3547"/>
                  </a:cubicBezTo>
                  <a:cubicBezTo>
                    <a:pt x="4049" y="3422"/>
                    <a:pt x="3961" y="3272"/>
                    <a:pt x="3924" y="3172"/>
                  </a:cubicBezTo>
                  <a:cubicBezTo>
                    <a:pt x="3899" y="3073"/>
                    <a:pt x="3849" y="2998"/>
                    <a:pt x="3811" y="2898"/>
                  </a:cubicBezTo>
                  <a:close/>
                  <a:moveTo>
                    <a:pt x="1637" y="3197"/>
                  </a:moveTo>
                  <a:cubicBezTo>
                    <a:pt x="1700" y="3310"/>
                    <a:pt x="1737" y="3435"/>
                    <a:pt x="1800" y="3560"/>
                  </a:cubicBezTo>
                  <a:cubicBezTo>
                    <a:pt x="1825" y="3585"/>
                    <a:pt x="1837" y="3622"/>
                    <a:pt x="1850" y="3672"/>
                  </a:cubicBezTo>
                  <a:cubicBezTo>
                    <a:pt x="1737" y="3585"/>
                    <a:pt x="1600" y="3497"/>
                    <a:pt x="1487" y="3460"/>
                  </a:cubicBezTo>
                  <a:cubicBezTo>
                    <a:pt x="1525" y="3372"/>
                    <a:pt x="1575" y="3297"/>
                    <a:pt x="1637" y="3197"/>
                  </a:cubicBezTo>
                  <a:close/>
                  <a:moveTo>
                    <a:pt x="3224" y="2560"/>
                  </a:moveTo>
                  <a:cubicBezTo>
                    <a:pt x="3237" y="2573"/>
                    <a:pt x="3262" y="2573"/>
                    <a:pt x="3274" y="2585"/>
                  </a:cubicBezTo>
                  <a:cubicBezTo>
                    <a:pt x="3412" y="2685"/>
                    <a:pt x="3574" y="2760"/>
                    <a:pt x="3724" y="2860"/>
                  </a:cubicBezTo>
                  <a:cubicBezTo>
                    <a:pt x="3761" y="2985"/>
                    <a:pt x="3786" y="3123"/>
                    <a:pt x="3836" y="3247"/>
                  </a:cubicBezTo>
                  <a:cubicBezTo>
                    <a:pt x="3861" y="3360"/>
                    <a:pt x="3886" y="3497"/>
                    <a:pt x="3974" y="3560"/>
                  </a:cubicBezTo>
                  <a:lnTo>
                    <a:pt x="3986" y="3560"/>
                  </a:lnTo>
                  <a:cubicBezTo>
                    <a:pt x="3899" y="3697"/>
                    <a:pt x="3799" y="3860"/>
                    <a:pt x="3711" y="4010"/>
                  </a:cubicBezTo>
                  <a:lnTo>
                    <a:pt x="3711" y="3985"/>
                  </a:lnTo>
                  <a:cubicBezTo>
                    <a:pt x="3636" y="3697"/>
                    <a:pt x="3537" y="3397"/>
                    <a:pt x="3462" y="3123"/>
                  </a:cubicBezTo>
                  <a:cubicBezTo>
                    <a:pt x="3399" y="2935"/>
                    <a:pt x="3337" y="2735"/>
                    <a:pt x="3224" y="2560"/>
                  </a:cubicBezTo>
                  <a:close/>
                  <a:moveTo>
                    <a:pt x="1862" y="2823"/>
                  </a:moveTo>
                  <a:cubicBezTo>
                    <a:pt x="2025" y="3247"/>
                    <a:pt x="2200" y="3697"/>
                    <a:pt x="2424" y="4085"/>
                  </a:cubicBezTo>
                  <a:cubicBezTo>
                    <a:pt x="2325" y="4010"/>
                    <a:pt x="2212" y="3947"/>
                    <a:pt x="2100" y="3872"/>
                  </a:cubicBezTo>
                  <a:cubicBezTo>
                    <a:pt x="2087" y="3872"/>
                    <a:pt x="2087" y="3860"/>
                    <a:pt x="2075" y="3860"/>
                  </a:cubicBezTo>
                  <a:cubicBezTo>
                    <a:pt x="2037" y="3685"/>
                    <a:pt x="1950" y="3522"/>
                    <a:pt x="1887" y="3385"/>
                  </a:cubicBezTo>
                  <a:cubicBezTo>
                    <a:pt x="1850" y="3310"/>
                    <a:pt x="1787" y="3172"/>
                    <a:pt x="1712" y="3085"/>
                  </a:cubicBezTo>
                  <a:cubicBezTo>
                    <a:pt x="1762" y="2998"/>
                    <a:pt x="1800" y="2898"/>
                    <a:pt x="1862" y="2823"/>
                  </a:cubicBezTo>
                  <a:close/>
                  <a:moveTo>
                    <a:pt x="2100" y="2460"/>
                  </a:moveTo>
                  <a:cubicBezTo>
                    <a:pt x="2287" y="2873"/>
                    <a:pt x="2474" y="3260"/>
                    <a:pt x="2637" y="3685"/>
                  </a:cubicBezTo>
                  <a:cubicBezTo>
                    <a:pt x="2712" y="3897"/>
                    <a:pt x="2774" y="4147"/>
                    <a:pt x="2874" y="4384"/>
                  </a:cubicBezTo>
                  <a:lnTo>
                    <a:pt x="2599" y="4197"/>
                  </a:lnTo>
                  <a:cubicBezTo>
                    <a:pt x="2549" y="3935"/>
                    <a:pt x="2387" y="3697"/>
                    <a:pt x="2250" y="3447"/>
                  </a:cubicBezTo>
                  <a:cubicBezTo>
                    <a:pt x="2137" y="3210"/>
                    <a:pt x="2087" y="2948"/>
                    <a:pt x="1912" y="2748"/>
                  </a:cubicBezTo>
                  <a:lnTo>
                    <a:pt x="2100" y="2460"/>
                  </a:lnTo>
                  <a:close/>
                  <a:moveTo>
                    <a:pt x="2451" y="2081"/>
                  </a:moveTo>
                  <a:cubicBezTo>
                    <a:pt x="2460" y="2081"/>
                    <a:pt x="2468" y="2082"/>
                    <a:pt x="2474" y="2085"/>
                  </a:cubicBezTo>
                  <a:cubicBezTo>
                    <a:pt x="2674" y="2198"/>
                    <a:pt x="2862" y="2323"/>
                    <a:pt x="3074" y="2448"/>
                  </a:cubicBezTo>
                  <a:cubicBezTo>
                    <a:pt x="3174" y="2698"/>
                    <a:pt x="3287" y="2960"/>
                    <a:pt x="3362" y="3222"/>
                  </a:cubicBezTo>
                  <a:cubicBezTo>
                    <a:pt x="3449" y="3472"/>
                    <a:pt x="3487" y="3772"/>
                    <a:pt x="3636" y="4010"/>
                  </a:cubicBezTo>
                  <a:cubicBezTo>
                    <a:pt x="3643" y="4028"/>
                    <a:pt x="3658" y="4038"/>
                    <a:pt x="3674" y="4038"/>
                  </a:cubicBezTo>
                  <a:cubicBezTo>
                    <a:pt x="3684" y="4038"/>
                    <a:pt x="3693" y="4034"/>
                    <a:pt x="3701" y="4027"/>
                  </a:cubicBezTo>
                  <a:lnTo>
                    <a:pt x="3701" y="4027"/>
                  </a:lnTo>
                  <a:cubicBezTo>
                    <a:pt x="3606" y="4183"/>
                    <a:pt x="3534" y="4328"/>
                    <a:pt x="3462" y="4484"/>
                  </a:cubicBezTo>
                  <a:cubicBezTo>
                    <a:pt x="3399" y="4060"/>
                    <a:pt x="3149" y="3597"/>
                    <a:pt x="2987" y="3210"/>
                  </a:cubicBezTo>
                  <a:cubicBezTo>
                    <a:pt x="2849" y="2848"/>
                    <a:pt x="2799" y="2385"/>
                    <a:pt x="2512" y="2123"/>
                  </a:cubicBezTo>
                  <a:cubicBezTo>
                    <a:pt x="2487" y="2123"/>
                    <a:pt x="2474" y="2123"/>
                    <a:pt x="2487" y="2135"/>
                  </a:cubicBezTo>
                  <a:cubicBezTo>
                    <a:pt x="2612" y="2535"/>
                    <a:pt x="2762" y="2960"/>
                    <a:pt x="2899" y="3372"/>
                  </a:cubicBezTo>
                  <a:cubicBezTo>
                    <a:pt x="3037" y="3760"/>
                    <a:pt x="3149" y="4260"/>
                    <a:pt x="3412" y="4584"/>
                  </a:cubicBezTo>
                  <a:cubicBezTo>
                    <a:pt x="3399" y="4634"/>
                    <a:pt x="3362" y="4659"/>
                    <a:pt x="3349" y="4709"/>
                  </a:cubicBezTo>
                  <a:cubicBezTo>
                    <a:pt x="3274" y="4659"/>
                    <a:pt x="3187" y="4597"/>
                    <a:pt x="3112" y="4559"/>
                  </a:cubicBezTo>
                  <a:cubicBezTo>
                    <a:pt x="2999" y="4185"/>
                    <a:pt x="2812" y="3810"/>
                    <a:pt x="2674" y="3435"/>
                  </a:cubicBezTo>
                  <a:cubicBezTo>
                    <a:pt x="2549" y="3085"/>
                    <a:pt x="2412" y="2698"/>
                    <a:pt x="2112" y="2448"/>
                  </a:cubicBezTo>
                  <a:cubicBezTo>
                    <a:pt x="2200" y="2323"/>
                    <a:pt x="2275" y="2223"/>
                    <a:pt x="2350" y="2123"/>
                  </a:cubicBezTo>
                  <a:cubicBezTo>
                    <a:pt x="2387" y="2095"/>
                    <a:pt x="2424" y="2081"/>
                    <a:pt x="2451" y="2081"/>
                  </a:cubicBezTo>
                  <a:close/>
                  <a:moveTo>
                    <a:pt x="17534" y="5488"/>
                  </a:moveTo>
                  <a:cubicBezTo>
                    <a:pt x="17384" y="5488"/>
                    <a:pt x="17230" y="5504"/>
                    <a:pt x="17143" y="5584"/>
                  </a:cubicBezTo>
                  <a:lnTo>
                    <a:pt x="17143" y="5609"/>
                  </a:lnTo>
                  <a:cubicBezTo>
                    <a:pt x="17230" y="5689"/>
                    <a:pt x="17384" y="5705"/>
                    <a:pt x="17534" y="5705"/>
                  </a:cubicBezTo>
                  <a:cubicBezTo>
                    <a:pt x="17644" y="5705"/>
                    <a:pt x="17752" y="5696"/>
                    <a:pt x="17831" y="5696"/>
                  </a:cubicBezTo>
                  <a:cubicBezTo>
                    <a:pt x="18093" y="5696"/>
                    <a:pt x="18318" y="5696"/>
                    <a:pt x="18568" y="5621"/>
                  </a:cubicBezTo>
                  <a:cubicBezTo>
                    <a:pt x="18593" y="5621"/>
                    <a:pt x="18593" y="5571"/>
                    <a:pt x="18568" y="5571"/>
                  </a:cubicBezTo>
                  <a:cubicBezTo>
                    <a:pt x="18318" y="5497"/>
                    <a:pt x="18080" y="5497"/>
                    <a:pt x="17831" y="5497"/>
                  </a:cubicBezTo>
                  <a:cubicBezTo>
                    <a:pt x="17752" y="5497"/>
                    <a:pt x="17644" y="5488"/>
                    <a:pt x="17534" y="5488"/>
                  </a:cubicBezTo>
                  <a:close/>
                  <a:moveTo>
                    <a:pt x="1787" y="4872"/>
                  </a:moveTo>
                  <a:cubicBezTo>
                    <a:pt x="1775" y="4872"/>
                    <a:pt x="1737" y="4872"/>
                    <a:pt x="1737" y="4884"/>
                  </a:cubicBezTo>
                  <a:cubicBezTo>
                    <a:pt x="1712" y="4997"/>
                    <a:pt x="1725" y="5134"/>
                    <a:pt x="1737" y="5259"/>
                  </a:cubicBezTo>
                  <a:cubicBezTo>
                    <a:pt x="1612" y="5272"/>
                    <a:pt x="1487" y="5309"/>
                    <a:pt x="1375" y="5347"/>
                  </a:cubicBezTo>
                  <a:cubicBezTo>
                    <a:pt x="1362" y="5347"/>
                    <a:pt x="1362" y="5384"/>
                    <a:pt x="1375" y="5384"/>
                  </a:cubicBezTo>
                  <a:cubicBezTo>
                    <a:pt x="1437" y="5415"/>
                    <a:pt x="1500" y="5428"/>
                    <a:pt x="1562" y="5428"/>
                  </a:cubicBezTo>
                  <a:cubicBezTo>
                    <a:pt x="1625" y="5428"/>
                    <a:pt x="1687" y="5415"/>
                    <a:pt x="1750" y="5397"/>
                  </a:cubicBezTo>
                  <a:cubicBezTo>
                    <a:pt x="1775" y="5522"/>
                    <a:pt x="1787" y="5634"/>
                    <a:pt x="1862" y="5746"/>
                  </a:cubicBezTo>
                  <a:cubicBezTo>
                    <a:pt x="1862" y="5753"/>
                    <a:pt x="1872" y="5756"/>
                    <a:pt x="1881" y="5756"/>
                  </a:cubicBezTo>
                  <a:cubicBezTo>
                    <a:pt x="1890" y="5756"/>
                    <a:pt x="1900" y="5753"/>
                    <a:pt x="1900" y="5746"/>
                  </a:cubicBezTo>
                  <a:cubicBezTo>
                    <a:pt x="1950" y="5621"/>
                    <a:pt x="1950" y="5497"/>
                    <a:pt x="1925" y="5372"/>
                  </a:cubicBezTo>
                  <a:cubicBezTo>
                    <a:pt x="1971" y="5366"/>
                    <a:pt x="2016" y="5363"/>
                    <a:pt x="2059" y="5363"/>
                  </a:cubicBezTo>
                  <a:cubicBezTo>
                    <a:pt x="2120" y="5363"/>
                    <a:pt x="2178" y="5369"/>
                    <a:pt x="2237" y="5384"/>
                  </a:cubicBezTo>
                  <a:cubicBezTo>
                    <a:pt x="2245" y="5389"/>
                    <a:pt x="2253" y="5391"/>
                    <a:pt x="2260" y="5391"/>
                  </a:cubicBezTo>
                  <a:cubicBezTo>
                    <a:pt x="2311" y="5391"/>
                    <a:pt x="2345" y="5292"/>
                    <a:pt x="2312" y="5259"/>
                  </a:cubicBezTo>
                  <a:cubicBezTo>
                    <a:pt x="2238" y="5222"/>
                    <a:pt x="2160" y="5211"/>
                    <a:pt x="2082" y="5211"/>
                  </a:cubicBezTo>
                  <a:cubicBezTo>
                    <a:pt x="2029" y="5211"/>
                    <a:pt x="1976" y="5217"/>
                    <a:pt x="1925" y="5222"/>
                  </a:cubicBezTo>
                  <a:cubicBezTo>
                    <a:pt x="1912" y="5097"/>
                    <a:pt x="1875" y="4947"/>
                    <a:pt x="1787" y="4872"/>
                  </a:cubicBezTo>
                  <a:close/>
                  <a:moveTo>
                    <a:pt x="23512" y="5070"/>
                  </a:moveTo>
                  <a:cubicBezTo>
                    <a:pt x="23509" y="5070"/>
                    <a:pt x="23506" y="5070"/>
                    <a:pt x="23503" y="5072"/>
                  </a:cubicBezTo>
                  <a:cubicBezTo>
                    <a:pt x="23378" y="5122"/>
                    <a:pt x="23303" y="5234"/>
                    <a:pt x="23278" y="5334"/>
                  </a:cubicBezTo>
                  <a:cubicBezTo>
                    <a:pt x="23153" y="5372"/>
                    <a:pt x="23028" y="5434"/>
                    <a:pt x="22916" y="5509"/>
                  </a:cubicBezTo>
                  <a:cubicBezTo>
                    <a:pt x="22903" y="5522"/>
                    <a:pt x="22903" y="5571"/>
                    <a:pt x="22928" y="5571"/>
                  </a:cubicBezTo>
                  <a:cubicBezTo>
                    <a:pt x="23041" y="5559"/>
                    <a:pt x="23166" y="5547"/>
                    <a:pt x="23278" y="5522"/>
                  </a:cubicBezTo>
                  <a:cubicBezTo>
                    <a:pt x="23291" y="5684"/>
                    <a:pt x="23353" y="5859"/>
                    <a:pt x="23428" y="5959"/>
                  </a:cubicBezTo>
                  <a:cubicBezTo>
                    <a:pt x="23436" y="5967"/>
                    <a:pt x="23444" y="5970"/>
                    <a:pt x="23451" y="5970"/>
                  </a:cubicBezTo>
                  <a:cubicBezTo>
                    <a:pt x="23466" y="5970"/>
                    <a:pt x="23478" y="5955"/>
                    <a:pt x="23478" y="5946"/>
                  </a:cubicBezTo>
                  <a:cubicBezTo>
                    <a:pt x="23478" y="5809"/>
                    <a:pt x="23466" y="5671"/>
                    <a:pt x="23453" y="5522"/>
                  </a:cubicBezTo>
                  <a:lnTo>
                    <a:pt x="23453" y="5509"/>
                  </a:lnTo>
                  <a:cubicBezTo>
                    <a:pt x="23501" y="5516"/>
                    <a:pt x="23560" y="5526"/>
                    <a:pt x="23618" y="5526"/>
                  </a:cubicBezTo>
                  <a:cubicBezTo>
                    <a:pt x="23666" y="5526"/>
                    <a:pt x="23713" y="5519"/>
                    <a:pt x="23753" y="5497"/>
                  </a:cubicBezTo>
                  <a:cubicBezTo>
                    <a:pt x="23791" y="5484"/>
                    <a:pt x="23778" y="5422"/>
                    <a:pt x="23766" y="5372"/>
                  </a:cubicBezTo>
                  <a:cubicBezTo>
                    <a:pt x="23712" y="5318"/>
                    <a:pt x="23628" y="5303"/>
                    <a:pt x="23547" y="5303"/>
                  </a:cubicBezTo>
                  <a:cubicBezTo>
                    <a:pt x="23514" y="5303"/>
                    <a:pt x="23482" y="5305"/>
                    <a:pt x="23453" y="5309"/>
                  </a:cubicBezTo>
                  <a:cubicBezTo>
                    <a:pt x="23466" y="5247"/>
                    <a:pt x="23478" y="5184"/>
                    <a:pt x="23528" y="5134"/>
                  </a:cubicBezTo>
                  <a:cubicBezTo>
                    <a:pt x="23562" y="5112"/>
                    <a:pt x="23535" y="5070"/>
                    <a:pt x="23512" y="5070"/>
                  </a:cubicBezTo>
                  <a:close/>
                  <a:moveTo>
                    <a:pt x="25602" y="5472"/>
                  </a:moveTo>
                  <a:cubicBezTo>
                    <a:pt x="25590" y="5497"/>
                    <a:pt x="25590" y="5497"/>
                    <a:pt x="25590" y="5509"/>
                  </a:cubicBezTo>
                  <a:cubicBezTo>
                    <a:pt x="25554" y="5669"/>
                    <a:pt x="25353" y="6071"/>
                    <a:pt x="25160" y="6071"/>
                  </a:cubicBezTo>
                  <a:cubicBezTo>
                    <a:pt x="25082" y="6071"/>
                    <a:pt x="25005" y="6006"/>
                    <a:pt x="24940" y="5834"/>
                  </a:cubicBezTo>
                  <a:cubicBezTo>
                    <a:pt x="24915" y="5809"/>
                    <a:pt x="24915" y="5771"/>
                    <a:pt x="24903" y="5746"/>
                  </a:cubicBezTo>
                  <a:cubicBezTo>
                    <a:pt x="25090" y="5584"/>
                    <a:pt x="25340" y="5472"/>
                    <a:pt x="25602" y="5472"/>
                  </a:cubicBezTo>
                  <a:close/>
                  <a:moveTo>
                    <a:pt x="17878" y="5983"/>
                  </a:moveTo>
                  <a:cubicBezTo>
                    <a:pt x="17607" y="5983"/>
                    <a:pt x="17333" y="6022"/>
                    <a:pt x="17093" y="6084"/>
                  </a:cubicBezTo>
                  <a:cubicBezTo>
                    <a:pt x="17081" y="6084"/>
                    <a:pt x="17081" y="6121"/>
                    <a:pt x="17093" y="6121"/>
                  </a:cubicBezTo>
                  <a:cubicBezTo>
                    <a:pt x="17335" y="6190"/>
                    <a:pt x="17615" y="6237"/>
                    <a:pt x="17889" y="6237"/>
                  </a:cubicBezTo>
                  <a:cubicBezTo>
                    <a:pt x="18110" y="6237"/>
                    <a:pt x="18328" y="6206"/>
                    <a:pt x="18518" y="6134"/>
                  </a:cubicBezTo>
                  <a:cubicBezTo>
                    <a:pt x="18543" y="6134"/>
                    <a:pt x="18543" y="6109"/>
                    <a:pt x="18518" y="6071"/>
                  </a:cubicBezTo>
                  <a:cubicBezTo>
                    <a:pt x="18321" y="6009"/>
                    <a:pt x="18100" y="5983"/>
                    <a:pt x="17878" y="5983"/>
                  </a:cubicBezTo>
                  <a:close/>
                  <a:moveTo>
                    <a:pt x="26488" y="3885"/>
                  </a:moveTo>
                  <a:cubicBezTo>
                    <a:pt x="26442" y="3885"/>
                    <a:pt x="26396" y="3911"/>
                    <a:pt x="26389" y="3960"/>
                  </a:cubicBezTo>
                  <a:cubicBezTo>
                    <a:pt x="26339" y="4172"/>
                    <a:pt x="26339" y="4397"/>
                    <a:pt x="26352" y="4634"/>
                  </a:cubicBezTo>
                  <a:cubicBezTo>
                    <a:pt x="26215" y="4647"/>
                    <a:pt x="26090" y="4672"/>
                    <a:pt x="25952" y="4709"/>
                  </a:cubicBezTo>
                  <a:cubicBezTo>
                    <a:pt x="25940" y="4709"/>
                    <a:pt x="25940" y="4747"/>
                    <a:pt x="25952" y="4747"/>
                  </a:cubicBezTo>
                  <a:cubicBezTo>
                    <a:pt x="26090" y="4797"/>
                    <a:pt x="26227" y="4809"/>
                    <a:pt x="26377" y="4822"/>
                  </a:cubicBezTo>
                  <a:cubicBezTo>
                    <a:pt x="26377" y="4859"/>
                    <a:pt x="26389" y="4884"/>
                    <a:pt x="26389" y="4922"/>
                  </a:cubicBezTo>
                  <a:cubicBezTo>
                    <a:pt x="26289" y="5272"/>
                    <a:pt x="26102" y="5634"/>
                    <a:pt x="25915" y="5884"/>
                  </a:cubicBezTo>
                  <a:cubicBezTo>
                    <a:pt x="25852" y="5771"/>
                    <a:pt x="25815" y="5671"/>
                    <a:pt x="25790" y="5547"/>
                  </a:cubicBezTo>
                  <a:cubicBezTo>
                    <a:pt x="25790" y="5509"/>
                    <a:pt x="25777" y="5497"/>
                    <a:pt x="25765" y="5484"/>
                  </a:cubicBezTo>
                  <a:cubicBezTo>
                    <a:pt x="25790" y="5434"/>
                    <a:pt x="25790" y="5359"/>
                    <a:pt x="25752" y="5322"/>
                  </a:cubicBezTo>
                  <a:cubicBezTo>
                    <a:pt x="25633" y="5251"/>
                    <a:pt x="25498" y="5218"/>
                    <a:pt x="25367" y="5218"/>
                  </a:cubicBezTo>
                  <a:cubicBezTo>
                    <a:pt x="25060" y="5218"/>
                    <a:pt x="24768" y="5399"/>
                    <a:pt x="24715" y="5696"/>
                  </a:cubicBezTo>
                  <a:cubicBezTo>
                    <a:pt x="24540" y="5871"/>
                    <a:pt x="24440" y="6084"/>
                    <a:pt x="24390" y="6334"/>
                  </a:cubicBezTo>
                  <a:cubicBezTo>
                    <a:pt x="24382" y="6374"/>
                    <a:pt x="24415" y="6403"/>
                    <a:pt x="24450" y="6403"/>
                  </a:cubicBezTo>
                  <a:cubicBezTo>
                    <a:pt x="24469" y="6403"/>
                    <a:pt x="24489" y="6394"/>
                    <a:pt x="24503" y="6371"/>
                  </a:cubicBezTo>
                  <a:cubicBezTo>
                    <a:pt x="24565" y="6209"/>
                    <a:pt x="24640" y="6071"/>
                    <a:pt x="24728" y="5959"/>
                  </a:cubicBezTo>
                  <a:cubicBezTo>
                    <a:pt x="24782" y="6178"/>
                    <a:pt x="24963" y="6330"/>
                    <a:pt x="25166" y="6330"/>
                  </a:cubicBezTo>
                  <a:cubicBezTo>
                    <a:pt x="25195" y="6330"/>
                    <a:pt x="25223" y="6327"/>
                    <a:pt x="25252" y="6321"/>
                  </a:cubicBezTo>
                  <a:cubicBezTo>
                    <a:pt x="25440" y="6271"/>
                    <a:pt x="25590" y="6109"/>
                    <a:pt x="25690" y="5921"/>
                  </a:cubicBezTo>
                  <a:cubicBezTo>
                    <a:pt x="25715" y="5996"/>
                    <a:pt x="25765" y="6071"/>
                    <a:pt x="25815" y="6171"/>
                  </a:cubicBezTo>
                  <a:cubicBezTo>
                    <a:pt x="25828" y="6204"/>
                    <a:pt x="25862" y="6220"/>
                    <a:pt x="25897" y="6220"/>
                  </a:cubicBezTo>
                  <a:cubicBezTo>
                    <a:pt x="25928" y="6220"/>
                    <a:pt x="25959" y="6207"/>
                    <a:pt x="25977" y="6184"/>
                  </a:cubicBezTo>
                  <a:cubicBezTo>
                    <a:pt x="26165" y="5984"/>
                    <a:pt x="26377" y="5671"/>
                    <a:pt x="26502" y="5322"/>
                  </a:cubicBezTo>
                  <a:cubicBezTo>
                    <a:pt x="26539" y="5484"/>
                    <a:pt x="26602" y="5621"/>
                    <a:pt x="26664" y="5746"/>
                  </a:cubicBezTo>
                  <a:cubicBezTo>
                    <a:pt x="26786" y="5976"/>
                    <a:pt x="27006" y="6125"/>
                    <a:pt x="27206" y="6125"/>
                  </a:cubicBezTo>
                  <a:cubicBezTo>
                    <a:pt x="27377" y="6125"/>
                    <a:pt x="27533" y="6017"/>
                    <a:pt x="27601" y="5759"/>
                  </a:cubicBezTo>
                  <a:cubicBezTo>
                    <a:pt x="27601" y="5700"/>
                    <a:pt x="27586" y="5680"/>
                    <a:pt x="27573" y="5680"/>
                  </a:cubicBezTo>
                  <a:cubicBezTo>
                    <a:pt x="27570" y="5680"/>
                    <a:pt x="27567" y="5681"/>
                    <a:pt x="27564" y="5684"/>
                  </a:cubicBezTo>
                  <a:cubicBezTo>
                    <a:pt x="27434" y="5754"/>
                    <a:pt x="27296" y="5887"/>
                    <a:pt x="27151" y="5887"/>
                  </a:cubicBezTo>
                  <a:cubicBezTo>
                    <a:pt x="27114" y="5887"/>
                    <a:pt x="27077" y="5879"/>
                    <a:pt x="27039" y="5859"/>
                  </a:cubicBezTo>
                  <a:cubicBezTo>
                    <a:pt x="26877" y="5746"/>
                    <a:pt x="26777" y="5484"/>
                    <a:pt x="26727" y="5309"/>
                  </a:cubicBezTo>
                  <a:cubicBezTo>
                    <a:pt x="26677" y="5184"/>
                    <a:pt x="26652" y="5059"/>
                    <a:pt x="26627" y="4922"/>
                  </a:cubicBezTo>
                  <a:cubicBezTo>
                    <a:pt x="26639" y="4884"/>
                    <a:pt x="26639" y="4859"/>
                    <a:pt x="26639" y="4809"/>
                  </a:cubicBezTo>
                  <a:cubicBezTo>
                    <a:pt x="26902" y="4809"/>
                    <a:pt x="27164" y="4759"/>
                    <a:pt x="27439" y="4734"/>
                  </a:cubicBezTo>
                  <a:cubicBezTo>
                    <a:pt x="27452" y="4734"/>
                    <a:pt x="27452" y="4697"/>
                    <a:pt x="27439" y="4697"/>
                  </a:cubicBezTo>
                  <a:cubicBezTo>
                    <a:pt x="27189" y="4647"/>
                    <a:pt x="26939" y="4622"/>
                    <a:pt x="26664" y="4622"/>
                  </a:cubicBezTo>
                  <a:cubicBezTo>
                    <a:pt x="26702" y="4372"/>
                    <a:pt x="26664" y="4135"/>
                    <a:pt x="26577" y="3935"/>
                  </a:cubicBezTo>
                  <a:cubicBezTo>
                    <a:pt x="26560" y="3901"/>
                    <a:pt x="26524" y="3885"/>
                    <a:pt x="26488" y="3885"/>
                  </a:cubicBezTo>
                  <a:close/>
                  <a:moveTo>
                    <a:pt x="20103" y="5087"/>
                  </a:moveTo>
                  <a:cubicBezTo>
                    <a:pt x="20067" y="5087"/>
                    <a:pt x="20029" y="5106"/>
                    <a:pt x="20017" y="5147"/>
                  </a:cubicBezTo>
                  <a:cubicBezTo>
                    <a:pt x="19955" y="5309"/>
                    <a:pt x="19892" y="5571"/>
                    <a:pt x="19892" y="5809"/>
                  </a:cubicBezTo>
                  <a:cubicBezTo>
                    <a:pt x="19830" y="6021"/>
                    <a:pt x="19730" y="6246"/>
                    <a:pt x="19655" y="6459"/>
                  </a:cubicBezTo>
                  <a:cubicBezTo>
                    <a:pt x="19646" y="6477"/>
                    <a:pt x="19657" y="6489"/>
                    <a:pt x="19673" y="6489"/>
                  </a:cubicBezTo>
                  <a:cubicBezTo>
                    <a:pt x="19679" y="6489"/>
                    <a:pt x="19686" y="6487"/>
                    <a:pt x="19692" y="6484"/>
                  </a:cubicBezTo>
                  <a:cubicBezTo>
                    <a:pt x="19780" y="6359"/>
                    <a:pt x="19855" y="6234"/>
                    <a:pt x="19917" y="6084"/>
                  </a:cubicBezTo>
                  <a:cubicBezTo>
                    <a:pt x="19967" y="6246"/>
                    <a:pt x="20067" y="6359"/>
                    <a:pt x="20255" y="6384"/>
                  </a:cubicBezTo>
                  <a:cubicBezTo>
                    <a:pt x="20285" y="6389"/>
                    <a:pt x="20315" y="6392"/>
                    <a:pt x="20343" y="6392"/>
                  </a:cubicBezTo>
                  <a:cubicBezTo>
                    <a:pt x="20563" y="6392"/>
                    <a:pt x="20736" y="6231"/>
                    <a:pt x="20879" y="6021"/>
                  </a:cubicBezTo>
                  <a:cubicBezTo>
                    <a:pt x="20904" y="6134"/>
                    <a:pt x="20954" y="6246"/>
                    <a:pt x="21042" y="6334"/>
                  </a:cubicBezTo>
                  <a:cubicBezTo>
                    <a:pt x="21139" y="6440"/>
                    <a:pt x="21250" y="6482"/>
                    <a:pt x="21363" y="6482"/>
                  </a:cubicBezTo>
                  <a:cubicBezTo>
                    <a:pt x="21569" y="6482"/>
                    <a:pt x="21779" y="6342"/>
                    <a:pt x="21916" y="6196"/>
                  </a:cubicBezTo>
                  <a:cubicBezTo>
                    <a:pt x="21954" y="6171"/>
                    <a:pt x="21916" y="6121"/>
                    <a:pt x="21916" y="6096"/>
                  </a:cubicBezTo>
                  <a:cubicBezTo>
                    <a:pt x="21800" y="6148"/>
                    <a:pt x="21653" y="6196"/>
                    <a:pt x="21517" y="6196"/>
                  </a:cubicBezTo>
                  <a:cubicBezTo>
                    <a:pt x="21389" y="6196"/>
                    <a:pt x="21270" y="6154"/>
                    <a:pt x="21192" y="6034"/>
                  </a:cubicBezTo>
                  <a:cubicBezTo>
                    <a:pt x="21079" y="5896"/>
                    <a:pt x="21092" y="5696"/>
                    <a:pt x="21142" y="5509"/>
                  </a:cubicBezTo>
                  <a:cubicBezTo>
                    <a:pt x="21167" y="5434"/>
                    <a:pt x="21192" y="5347"/>
                    <a:pt x="21204" y="5284"/>
                  </a:cubicBezTo>
                  <a:cubicBezTo>
                    <a:pt x="21234" y="5195"/>
                    <a:pt x="21166" y="5141"/>
                    <a:pt x="21096" y="5141"/>
                  </a:cubicBezTo>
                  <a:cubicBezTo>
                    <a:pt x="21048" y="5141"/>
                    <a:pt x="20999" y="5166"/>
                    <a:pt x="20979" y="5222"/>
                  </a:cubicBezTo>
                  <a:cubicBezTo>
                    <a:pt x="20942" y="5322"/>
                    <a:pt x="20904" y="5434"/>
                    <a:pt x="20892" y="5522"/>
                  </a:cubicBezTo>
                  <a:cubicBezTo>
                    <a:pt x="20779" y="5784"/>
                    <a:pt x="20629" y="6071"/>
                    <a:pt x="20354" y="6146"/>
                  </a:cubicBezTo>
                  <a:cubicBezTo>
                    <a:pt x="20324" y="6155"/>
                    <a:pt x="20297" y="6160"/>
                    <a:pt x="20272" y="6160"/>
                  </a:cubicBezTo>
                  <a:cubicBezTo>
                    <a:pt x="20096" y="6160"/>
                    <a:pt x="20069" y="5938"/>
                    <a:pt x="20080" y="5696"/>
                  </a:cubicBezTo>
                  <a:cubicBezTo>
                    <a:pt x="20130" y="5522"/>
                    <a:pt x="20155" y="5359"/>
                    <a:pt x="20167" y="5159"/>
                  </a:cubicBezTo>
                  <a:cubicBezTo>
                    <a:pt x="20180" y="5112"/>
                    <a:pt x="20144" y="5087"/>
                    <a:pt x="20103" y="5087"/>
                  </a:cubicBezTo>
                  <a:close/>
                  <a:moveTo>
                    <a:pt x="14916" y="5115"/>
                  </a:moveTo>
                  <a:cubicBezTo>
                    <a:pt x="14891" y="5115"/>
                    <a:pt x="14866" y="5125"/>
                    <a:pt x="14844" y="5147"/>
                  </a:cubicBezTo>
                  <a:cubicBezTo>
                    <a:pt x="14669" y="5359"/>
                    <a:pt x="14519" y="5584"/>
                    <a:pt x="14494" y="5859"/>
                  </a:cubicBezTo>
                  <a:cubicBezTo>
                    <a:pt x="14494" y="5895"/>
                    <a:pt x="14528" y="5915"/>
                    <a:pt x="14562" y="5915"/>
                  </a:cubicBezTo>
                  <a:cubicBezTo>
                    <a:pt x="14585" y="5915"/>
                    <a:pt x="14609" y="5905"/>
                    <a:pt x="14619" y="5884"/>
                  </a:cubicBezTo>
                  <a:cubicBezTo>
                    <a:pt x="14707" y="5746"/>
                    <a:pt x="14782" y="5584"/>
                    <a:pt x="14869" y="5459"/>
                  </a:cubicBezTo>
                  <a:cubicBezTo>
                    <a:pt x="14969" y="5859"/>
                    <a:pt x="14982" y="6246"/>
                    <a:pt x="15019" y="6634"/>
                  </a:cubicBezTo>
                  <a:cubicBezTo>
                    <a:pt x="15019" y="6710"/>
                    <a:pt x="15076" y="6759"/>
                    <a:pt x="15134" y="6759"/>
                  </a:cubicBezTo>
                  <a:cubicBezTo>
                    <a:pt x="15170" y="6759"/>
                    <a:pt x="15207" y="6739"/>
                    <a:pt x="15232" y="6696"/>
                  </a:cubicBezTo>
                  <a:cubicBezTo>
                    <a:pt x="15457" y="6371"/>
                    <a:pt x="15556" y="5996"/>
                    <a:pt x="15619" y="5609"/>
                  </a:cubicBezTo>
                  <a:cubicBezTo>
                    <a:pt x="15678" y="5640"/>
                    <a:pt x="15737" y="5654"/>
                    <a:pt x="15796" y="5654"/>
                  </a:cubicBezTo>
                  <a:cubicBezTo>
                    <a:pt x="15976" y="5654"/>
                    <a:pt x="16152" y="5522"/>
                    <a:pt x="16294" y="5334"/>
                  </a:cubicBezTo>
                  <a:cubicBezTo>
                    <a:pt x="16311" y="5325"/>
                    <a:pt x="16292" y="5311"/>
                    <a:pt x="16279" y="5311"/>
                  </a:cubicBezTo>
                  <a:cubicBezTo>
                    <a:pt x="16273" y="5311"/>
                    <a:pt x="16269" y="5314"/>
                    <a:pt x="16269" y="5322"/>
                  </a:cubicBezTo>
                  <a:cubicBezTo>
                    <a:pt x="16180" y="5399"/>
                    <a:pt x="16068" y="5442"/>
                    <a:pt x="15960" y="5442"/>
                  </a:cubicBezTo>
                  <a:cubicBezTo>
                    <a:pt x="15842" y="5442"/>
                    <a:pt x="15729" y="5390"/>
                    <a:pt x="15656" y="5272"/>
                  </a:cubicBezTo>
                  <a:cubicBezTo>
                    <a:pt x="15627" y="5232"/>
                    <a:pt x="15586" y="5214"/>
                    <a:pt x="15547" y="5214"/>
                  </a:cubicBezTo>
                  <a:cubicBezTo>
                    <a:pt x="15485" y="5214"/>
                    <a:pt x="15427" y="5258"/>
                    <a:pt x="15419" y="5334"/>
                  </a:cubicBezTo>
                  <a:cubicBezTo>
                    <a:pt x="15394" y="5634"/>
                    <a:pt x="15332" y="5934"/>
                    <a:pt x="15219" y="6209"/>
                  </a:cubicBezTo>
                  <a:cubicBezTo>
                    <a:pt x="15182" y="5871"/>
                    <a:pt x="15144" y="5522"/>
                    <a:pt x="15032" y="5197"/>
                  </a:cubicBezTo>
                  <a:cubicBezTo>
                    <a:pt x="15007" y="5148"/>
                    <a:pt x="14962" y="5115"/>
                    <a:pt x="14916" y="5115"/>
                  </a:cubicBezTo>
                  <a:close/>
                  <a:moveTo>
                    <a:pt x="11421" y="6384"/>
                  </a:moveTo>
                  <a:lnTo>
                    <a:pt x="11421" y="6384"/>
                  </a:lnTo>
                  <a:cubicBezTo>
                    <a:pt x="11583" y="6459"/>
                    <a:pt x="11721" y="6546"/>
                    <a:pt x="11708" y="6571"/>
                  </a:cubicBezTo>
                  <a:cubicBezTo>
                    <a:pt x="11708" y="6621"/>
                    <a:pt x="11708" y="6646"/>
                    <a:pt x="11733" y="6684"/>
                  </a:cubicBezTo>
                  <a:cubicBezTo>
                    <a:pt x="11696" y="6758"/>
                    <a:pt x="11646" y="6833"/>
                    <a:pt x="11608" y="6921"/>
                  </a:cubicBezTo>
                  <a:cubicBezTo>
                    <a:pt x="11571" y="6721"/>
                    <a:pt x="11508" y="6559"/>
                    <a:pt x="11421" y="6384"/>
                  </a:cubicBezTo>
                  <a:close/>
                  <a:moveTo>
                    <a:pt x="9159" y="6771"/>
                  </a:moveTo>
                  <a:cubicBezTo>
                    <a:pt x="9197" y="6871"/>
                    <a:pt x="9259" y="6983"/>
                    <a:pt x="9284" y="7058"/>
                  </a:cubicBezTo>
                  <a:cubicBezTo>
                    <a:pt x="9322" y="7121"/>
                    <a:pt x="9334" y="7183"/>
                    <a:pt x="9359" y="7246"/>
                  </a:cubicBezTo>
                  <a:cubicBezTo>
                    <a:pt x="9234" y="7171"/>
                    <a:pt x="9109" y="7083"/>
                    <a:pt x="8984" y="7046"/>
                  </a:cubicBezTo>
                  <a:cubicBezTo>
                    <a:pt x="9034" y="6958"/>
                    <a:pt x="9097" y="6871"/>
                    <a:pt x="9159" y="6771"/>
                  </a:cubicBezTo>
                  <a:close/>
                  <a:moveTo>
                    <a:pt x="10896" y="6134"/>
                  </a:moveTo>
                  <a:lnTo>
                    <a:pt x="10896" y="6134"/>
                  </a:lnTo>
                  <a:cubicBezTo>
                    <a:pt x="10958" y="6171"/>
                    <a:pt x="11021" y="6184"/>
                    <a:pt x="11083" y="6209"/>
                  </a:cubicBezTo>
                  <a:cubicBezTo>
                    <a:pt x="11108" y="6234"/>
                    <a:pt x="11221" y="6271"/>
                    <a:pt x="11346" y="6334"/>
                  </a:cubicBezTo>
                  <a:cubicBezTo>
                    <a:pt x="11358" y="6584"/>
                    <a:pt x="11446" y="6833"/>
                    <a:pt x="11533" y="7071"/>
                  </a:cubicBezTo>
                  <a:cubicBezTo>
                    <a:pt x="11471" y="7171"/>
                    <a:pt x="11408" y="7258"/>
                    <a:pt x="11358" y="7358"/>
                  </a:cubicBezTo>
                  <a:cubicBezTo>
                    <a:pt x="11333" y="7196"/>
                    <a:pt x="11271" y="7046"/>
                    <a:pt x="11233" y="6896"/>
                  </a:cubicBezTo>
                  <a:cubicBezTo>
                    <a:pt x="11158" y="6634"/>
                    <a:pt x="11046" y="6371"/>
                    <a:pt x="10896" y="6134"/>
                  </a:cubicBezTo>
                  <a:close/>
                  <a:moveTo>
                    <a:pt x="9447" y="6271"/>
                  </a:moveTo>
                  <a:cubicBezTo>
                    <a:pt x="9522" y="6546"/>
                    <a:pt x="9609" y="6796"/>
                    <a:pt x="9709" y="7058"/>
                  </a:cubicBezTo>
                  <a:cubicBezTo>
                    <a:pt x="9759" y="7208"/>
                    <a:pt x="9796" y="7396"/>
                    <a:pt x="9859" y="7558"/>
                  </a:cubicBezTo>
                  <a:cubicBezTo>
                    <a:pt x="9796" y="7521"/>
                    <a:pt x="9734" y="7483"/>
                    <a:pt x="9671" y="7446"/>
                  </a:cubicBezTo>
                  <a:cubicBezTo>
                    <a:pt x="9634" y="7421"/>
                    <a:pt x="9596" y="7396"/>
                    <a:pt x="9546" y="7371"/>
                  </a:cubicBezTo>
                  <a:cubicBezTo>
                    <a:pt x="9534" y="7246"/>
                    <a:pt x="9459" y="7121"/>
                    <a:pt x="9409" y="6996"/>
                  </a:cubicBezTo>
                  <a:cubicBezTo>
                    <a:pt x="9359" y="6883"/>
                    <a:pt x="9322" y="6734"/>
                    <a:pt x="9222" y="6671"/>
                  </a:cubicBezTo>
                  <a:cubicBezTo>
                    <a:pt x="9297" y="6521"/>
                    <a:pt x="9359" y="6396"/>
                    <a:pt x="9447" y="6271"/>
                  </a:cubicBezTo>
                  <a:close/>
                  <a:moveTo>
                    <a:pt x="9696" y="5746"/>
                  </a:moveTo>
                  <a:cubicBezTo>
                    <a:pt x="9834" y="6121"/>
                    <a:pt x="9984" y="6484"/>
                    <a:pt x="10109" y="6858"/>
                  </a:cubicBezTo>
                  <a:cubicBezTo>
                    <a:pt x="10209" y="7171"/>
                    <a:pt x="10271" y="7558"/>
                    <a:pt x="10421" y="7858"/>
                  </a:cubicBezTo>
                  <a:cubicBezTo>
                    <a:pt x="10359" y="7821"/>
                    <a:pt x="10321" y="7808"/>
                    <a:pt x="10284" y="7796"/>
                  </a:cubicBezTo>
                  <a:cubicBezTo>
                    <a:pt x="10209" y="7746"/>
                    <a:pt x="10134" y="7708"/>
                    <a:pt x="10046" y="7671"/>
                  </a:cubicBezTo>
                  <a:cubicBezTo>
                    <a:pt x="9984" y="7446"/>
                    <a:pt x="9896" y="7233"/>
                    <a:pt x="9821" y="7008"/>
                  </a:cubicBezTo>
                  <a:cubicBezTo>
                    <a:pt x="9721" y="6734"/>
                    <a:pt x="9609" y="6446"/>
                    <a:pt x="9472" y="6184"/>
                  </a:cubicBezTo>
                  <a:cubicBezTo>
                    <a:pt x="9484" y="6184"/>
                    <a:pt x="9484" y="6171"/>
                    <a:pt x="9509" y="6146"/>
                  </a:cubicBezTo>
                  <a:cubicBezTo>
                    <a:pt x="9546" y="6059"/>
                    <a:pt x="9596" y="5959"/>
                    <a:pt x="9634" y="5871"/>
                  </a:cubicBezTo>
                  <a:cubicBezTo>
                    <a:pt x="9646" y="5859"/>
                    <a:pt x="9671" y="5809"/>
                    <a:pt x="9696" y="5746"/>
                  </a:cubicBezTo>
                  <a:close/>
                  <a:moveTo>
                    <a:pt x="10396" y="5946"/>
                  </a:moveTo>
                  <a:lnTo>
                    <a:pt x="10821" y="6134"/>
                  </a:lnTo>
                  <a:lnTo>
                    <a:pt x="10821" y="6146"/>
                  </a:lnTo>
                  <a:cubicBezTo>
                    <a:pt x="10896" y="6421"/>
                    <a:pt x="11008" y="6684"/>
                    <a:pt x="11083" y="6946"/>
                  </a:cubicBezTo>
                  <a:cubicBezTo>
                    <a:pt x="11146" y="7133"/>
                    <a:pt x="11171" y="7358"/>
                    <a:pt x="11233" y="7558"/>
                  </a:cubicBezTo>
                  <a:cubicBezTo>
                    <a:pt x="11196" y="7646"/>
                    <a:pt x="11146" y="7758"/>
                    <a:pt x="11083" y="7871"/>
                  </a:cubicBezTo>
                  <a:cubicBezTo>
                    <a:pt x="11021" y="7521"/>
                    <a:pt x="10858" y="7183"/>
                    <a:pt x="10758" y="6858"/>
                  </a:cubicBezTo>
                  <a:cubicBezTo>
                    <a:pt x="10659" y="6559"/>
                    <a:pt x="10546" y="6234"/>
                    <a:pt x="10396" y="5946"/>
                  </a:cubicBezTo>
                  <a:close/>
                  <a:moveTo>
                    <a:pt x="9791" y="5582"/>
                  </a:moveTo>
                  <a:cubicBezTo>
                    <a:pt x="9793" y="5582"/>
                    <a:pt x="9795" y="5582"/>
                    <a:pt x="9796" y="5584"/>
                  </a:cubicBezTo>
                  <a:cubicBezTo>
                    <a:pt x="9959" y="5696"/>
                    <a:pt x="10109" y="5796"/>
                    <a:pt x="10271" y="5871"/>
                  </a:cubicBezTo>
                  <a:cubicBezTo>
                    <a:pt x="10396" y="6196"/>
                    <a:pt x="10521" y="6546"/>
                    <a:pt x="10609" y="6883"/>
                  </a:cubicBezTo>
                  <a:cubicBezTo>
                    <a:pt x="10721" y="7246"/>
                    <a:pt x="10783" y="7696"/>
                    <a:pt x="10971" y="8020"/>
                  </a:cubicBezTo>
                  <a:cubicBezTo>
                    <a:pt x="10971" y="8070"/>
                    <a:pt x="10946" y="8120"/>
                    <a:pt x="10908" y="8170"/>
                  </a:cubicBezTo>
                  <a:cubicBezTo>
                    <a:pt x="10833" y="8070"/>
                    <a:pt x="10709" y="7995"/>
                    <a:pt x="10596" y="7933"/>
                  </a:cubicBezTo>
                  <a:cubicBezTo>
                    <a:pt x="10584" y="7521"/>
                    <a:pt x="10346" y="7071"/>
                    <a:pt x="10221" y="6696"/>
                  </a:cubicBezTo>
                  <a:cubicBezTo>
                    <a:pt x="10096" y="6334"/>
                    <a:pt x="9971" y="5946"/>
                    <a:pt x="9759" y="5634"/>
                  </a:cubicBezTo>
                  <a:cubicBezTo>
                    <a:pt x="9770" y="5612"/>
                    <a:pt x="9780" y="5582"/>
                    <a:pt x="9791" y="5582"/>
                  </a:cubicBezTo>
                  <a:close/>
                  <a:moveTo>
                    <a:pt x="9170" y="8453"/>
                  </a:moveTo>
                  <a:cubicBezTo>
                    <a:pt x="9119" y="8453"/>
                    <a:pt x="9069" y="8461"/>
                    <a:pt x="9034" y="8495"/>
                  </a:cubicBezTo>
                  <a:lnTo>
                    <a:pt x="9034" y="8520"/>
                  </a:lnTo>
                  <a:cubicBezTo>
                    <a:pt x="9072" y="8595"/>
                    <a:pt x="9197" y="8620"/>
                    <a:pt x="9272" y="8620"/>
                  </a:cubicBezTo>
                  <a:cubicBezTo>
                    <a:pt x="9288" y="8622"/>
                    <a:pt x="9305" y="8623"/>
                    <a:pt x="9322" y="8623"/>
                  </a:cubicBezTo>
                  <a:cubicBezTo>
                    <a:pt x="9430" y="8623"/>
                    <a:pt x="9537" y="8590"/>
                    <a:pt x="9634" y="8558"/>
                  </a:cubicBezTo>
                  <a:cubicBezTo>
                    <a:pt x="9646" y="8558"/>
                    <a:pt x="9646" y="8520"/>
                    <a:pt x="9596" y="8520"/>
                  </a:cubicBezTo>
                  <a:cubicBezTo>
                    <a:pt x="9509" y="8470"/>
                    <a:pt x="9397" y="8458"/>
                    <a:pt x="9284" y="8458"/>
                  </a:cubicBezTo>
                  <a:cubicBezTo>
                    <a:pt x="9251" y="8458"/>
                    <a:pt x="9210" y="8453"/>
                    <a:pt x="9170" y="8453"/>
                  </a:cubicBezTo>
                  <a:close/>
                  <a:moveTo>
                    <a:pt x="22684" y="9412"/>
                  </a:moveTo>
                  <a:cubicBezTo>
                    <a:pt x="22652" y="9412"/>
                    <a:pt x="22622" y="9425"/>
                    <a:pt x="22604" y="9457"/>
                  </a:cubicBezTo>
                  <a:cubicBezTo>
                    <a:pt x="22591" y="9520"/>
                    <a:pt x="22541" y="9607"/>
                    <a:pt x="22579" y="9670"/>
                  </a:cubicBezTo>
                  <a:cubicBezTo>
                    <a:pt x="22591" y="9745"/>
                    <a:pt x="22641" y="9795"/>
                    <a:pt x="22703" y="9820"/>
                  </a:cubicBezTo>
                  <a:cubicBezTo>
                    <a:pt x="22721" y="9828"/>
                    <a:pt x="22738" y="9831"/>
                    <a:pt x="22755" y="9831"/>
                  </a:cubicBezTo>
                  <a:cubicBezTo>
                    <a:pt x="22844" y="9831"/>
                    <a:pt x="22914" y="9727"/>
                    <a:pt x="22903" y="9632"/>
                  </a:cubicBezTo>
                  <a:cubicBezTo>
                    <a:pt x="22903" y="9607"/>
                    <a:pt x="22891" y="9582"/>
                    <a:pt x="22878" y="9570"/>
                  </a:cubicBezTo>
                  <a:cubicBezTo>
                    <a:pt x="22841" y="9557"/>
                    <a:pt x="22828" y="9545"/>
                    <a:pt x="22816" y="9545"/>
                  </a:cubicBezTo>
                  <a:lnTo>
                    <a:pt x="22816" y="9507"/>
                  </a:lnTo>
                  <a:cubicBezTo>
                    <a:pt x="22800" y="9452"/>
                    <a:pt x="22739" y="9412"/>
                    <a:pt x="22684" y="9412"/>
                  </a:cubicBezTo>
                  <a:close/>
                  <a:moveTo>
                    <a:pt x="18350" y="9704"/>
                  </a:moveTo>
                  <a:cubicBezTo>
                    <a:pt x="18138" y="9704"/>
                    <a:pt x="17921" y="9714"/>
                    <a:pt x="17731" y="9770"/>
                  </a:cubicBezTo>
                  <a:cubicBezTo>
                    <a:pt x="17668" y="9795"/>
                    <a:pt x="17668" y="9882"/>
                    <a:pt x="17731" y="9895"/>
                  </a:cubicBezTo>
                  <a:cubicBezTo>
                    <a:pt x="17921" y="9950"/>
                    <a:pt x="18117" y="9960"/>
                    <a:pt x="18312" y="9960"/>
                  </a:cubicBezTo>
                  <a:cubicBezTo>
                    <a:pt x="18423" y="9960"/>
                    <a:pt x="18534" y="9957"/>
                    <a:pt x="18643" y="9957"/>
                  </a:cubicBezTo>
                  <a:cubicBezTo>
                    <a:pt x="18734" y="9957"/>
                    <a:pt x="18826" y="9968"/>
                    <a:pt x="18921" y="9968"/>
                  </a:cubicBezTo>
                  <a:cubicBezTo>
                    <a:pt x="18969" y="9968"/>
                    <a:pt x="19018" y="9965"/>
                    <a:pt x="19068" y="9957"/>
                  </a:cubicBezTo>
                  <a:cubicBezTo>
                    <a:pt x="19155" y="9945"/>
                    <a:pt x="19167" y="9895"/>
                    <a:pt x="19230" y="9870"/>
                  </a:cubicBezTo>
                  <a:cubicBezTo>
                    <a:pt x="19267" y="9857"/>
                    <a:pt x="19267" y="9820"/>
                    <a:pt x="19230" y="9807"/>
                  </a:cubicBezTo>
                  <a:cubicBezTo>
                    <a:pt x="19167" y="9770"/>
                    <a:pt x="19167" y="9745"/>
                    <a:pt x="19093" y="9732"/>
                  </a:cubicBezTo>
                  <a:cubicBezTo>
                    <a:pt x="19018" y="9710"/>
                    <a:pt x="18938" y="9705"/>
                    <a:pt x="18860" y="9705"/>
                  </a:cubicBezTo>
                  <a:cubicBezTo>
                    <a:pt x="18807" y="9705"/>
                    <a:pt x="18755" y="9707"/>
                    <a:pt x="18705" y="9707"/>
                  </a:cubicBezTo>
                  <a:cubicBezTo>
                    <a:pt x="18592" y="9707"/>
                    <a:pt x="18471" y="9704"/>
                    <a:pt x="18350" y="9704"/>
                  </a:cubicBezTo>
                  <a:close/>
                  <a:moveTo>
                    <a:pt x="18188" y="10197"/>
                  </a:moveTo>
                  <a:cubicBezTo>
                    <a:pt x="18065" y="10197"/>
                    <a:pt x="17941" y="10210"/>
                    <a:pt x="17818" y="10245"/>
                  </a:cubicBezTo>
                  <a:cubicBezTo>
                    <a:pt x="17781" y="10245"/>
                    <a:pt x="17793" y="10295"/>
                    <a:pt x="17818" y="10295"/>
                  </a:cubicBezTo>
                  <a:cubicBezTo>
                    <a:pt x="18104" y="10376"/>
                    <a:pt x="18395" y="10420"/>
                    <a:pt x="18691" y="10420"/>
                  </a:cubicBezTo>
                  <a:cubicBezTo>
                    <a:pt x="18848" y="10420"/>
                    <a:pt x="19007" y="10408"/>
                    <a:pt x="19167" y="10382"/>
                  </a:cubicBezTo>
                  <a:cubicBezTo>
                    <a:pt x="19187" y="10382"/>
                    <a:pt x="19191" y="10350"/>
                    <a:pt x="19179" y="10350"/>
                  </a:cubicBezTo>
                  <a:cubicBezTo>
                    <a:pt x="19176" y="10350"/>
                    <a:pt x="19172" y="10352"/>
                    <a:pt x="19167" y="10357"/>
                  </a:cubicBezTo>
                  <a:cubicBezTo>
                    <a:pt x="18850" y="10293"/>
                    <a:pt x="18518" y="10197"/>
                    <a:pt x="18188" y="10197"/>
                  </a:cubicBezTo>
                  <a:close/>
                  <a:moveTo>
                    <a:pt x="25215" y="10082"/>
                  </a:moveTo>
                  <a:cubicBezTo>
                    <a:pt x="25315" y="10182"/>
                    <a:pt x="25352" y="10257"/>
                    <a:pt x="25315" y="10307"/>
                  </a:cubicBezTo>
                  <a:cubicBezTo>
                    <a:pt x="25271" y="10351"/>
                    <a:pt x="25070" y="10455"/>
                    <a:pt x="24986" y="10455"/>
                  </a:cubicBezTo>
                  <a:cubicBezTo>
                    <a:pt x="24949" y="10455"/>
                    <a:pt x="24935" y="10435"/>
                    <a:pt x="24965" y="10382"/>
                  </a:cubicBezTo>
                  <a:cubicBezTo>
                    <a:pt x="25028" y="10270"/>
                    <a:pt x="25127" y="10182"/>
                    <a:pt x="25215" y="10082"/>
                  </a:cubicBezTo>
                  <a:close/>
                  <a:moveTo>
                    <a:pt x="20747" y="7956"/>
                  </a:moveTo>
                  <a:cubicBezTo>
                    <a:pt x="20690" y="7956"/>
                    <a:pt x="20629" y="8003"/>
                    <a:pt x="20629" y="8070"/>
                  </a:cubicBezTo>
                  <a:cubicBezTo>
                    <a:pt x="20629" y="8483"/>
                    <a:pt x="20604" y="8895"/>
                    <a:pt x="20579" y="9320"/>
                  </a:cubicBezTo>
                  <a:cubicBezTo>
                    <a:pt x="20542" y="9757"/>
                    <a:pt x="20479" y="10207"/>
                    <a:pt x="20579" y="10632"/>
                  </a:cubicBezTo>
                  <a:cubicBezTo>
                    <a:pt x="20586" y="10657"/>
                    <a:pt x="20604" y="10669"/>
                    <a:pt x="20623" y="10669"/>
                  </a:cubicBezTo>
                  <a:cubicBezTo>
                    <a:pt x="20642" y="10669"/>
                    <a:pt x="20661" y="10657"/>
                    <a:pt x="20667" y="10632"/>
                  </a:cubicBezTo>
                  <a:cubicBezTo>
                    <a:pt x="20754" y="10257"/>
                    <a:pt x="20729" y="9845"/>
                    <a:pt x="20767" y="9457"/>
                  </a:cubicBezTo>
                  <a:cubicBezTo>
                    <a:pt x="20767" y="9332"/>
                    <a:pt x="20779" y="9195"/>
                    <a:pt x="20779" y="9070"/>
                  </a:cubicBezTo>
                  <a:cubicBezTo>
                    <a:pt x="20831" y="9074"/>
                    <a:pt x="20880" y="9075"/>
                    <a:pt x="20928" y="9075"/>
                  </a:cubicBezTo>
                  <a:cubicBezTo>
                    <a:pt x="21044" y="9075"/>
                    <a:pt x="21155" y="9066"/>
                    <a:pt x="21279" y="9058"/>
                  </a:cubicBezTo>
                  <a:cubicBezTo>
                    <a:pt x="21429" y="9045"/>
                    <a:pt x="21582" y="9036"/>
                    <a:pt x="21732" y="9036"/>
                  </a:cubicBezTo>
                  <a:cubicBezTo>
                    <a:pt x="21882" y="9036"/>
                    <a:pt x="22029" y="9045"/>
                    <a:pt x="22166" y="9070"/>
                  </a:cubicBezTo>
                  <a:cubicBezTo>
                    <a:pt x="22191" y="9070"/>
                    <a:pt x="22204" y="9045"/>
                    <a:pt x="22191" y="9020"/>
                  </a:cubicBezTo>
                  <a:cubicBezTo>
                    <a:pt x="21943" y="8888"/>
                    <a:pt x="21642" y="8824"/>
                    <a:pt x="21338" y="8824"/>
                  </a:cubicBezTo>
                  <a:cubicBezTo>
                    <a:pt x="21153" y="8824"/>
                    <a:pt x="20967" y="8848"/>
                    <a:pt x="20792" y="8895"/>
                  </a:cubicBezTo>
                  <a:cubicBezTo>
                    <a:pt x="20817" y="8670"/>
                    <a:pt x="20829" y="8433"/>
                    <a:pt x="20829" y="8195"/>
                  </a:cubicBezTo>
                  <a:cubicBezTo>
                    <a:pt x="21029" y="8245"/>
                    <a:pt x="21229" y="8258"/>
                    <a:pt x="21442" y="8283"/>
                  </a:cubicBezTo>
                  <a:cubicBezTo>
                    <a:pt x="21663" y="8304"/>
                    <a:pt x="21894" y="8379"/>
                    <a:pt x="22126" y="8379"/>
                  </a:cubicBezTo>
                  <a:cubicBezTo>
                    <a:pt x="22169" y="8379"/>
                    <a:pt x="22211" y="8376"/>
                    <a:pt x="22254" y="8370"/>
                  </a:cubicBezTo>
                  <a:cubicBezTo>
                    <a:pt x="22266" y="8370"/>
                    <a:pt x="22279" y="8333"/>
                    <a:pt x="22266" y="8320"/>
                  </a:cubicBezTo>
                  <a:cubicBezTo>
                    <a:pt x="22004" y="7921"/>
                    <a:pt x="21192" y="8033"/>
                    <a:pt x="20767" y="7958"/>
                  </a:cubicBezTo>
                  <a:cubicBezTo>
                    <a:pt x="20760" y="7957"/>
                    <a:pt x="20754" y="7956"/>
                    <a:pt x="20747" y="7956"/>
                  </a:cubicBezTo>
                  <a:close/>
                  <a:moveTo>
                    <a:pt x="24428" y="8949"/>
                  </a:moveTo>
                  <a:cubicBezTo>
                    <a:pt x="24390" y="8949"/>
                    <a:pt x="24351" y="8967"/>
                    <a:pt x="24328" y="9008"/>
                  </a:cubicBezTo>
                  <a:cubicBezTo>
                    <a:pt x="24315" y="9045"/>
                    <a:pt x="24290" y="9070"/>
                    <a:pt x="24290" y="9108"/>
                  </a:cubicBezTo>
                  <a:cubicBezTo>
                    <a:pt x="24165" y="9420"/>
                    <a:pt x="23915" y="9695"/>
                    <a:pt x="23753" y="9982"/>
                  </a:cubicBezTo>
                  <a:cubicBezTo>
                    <a:pt x="23691" y="10070"/>
                    <a:pt x="23478" y="10320"/>
                    <a:pt x="23578" y="10444"/>
                  </a:cubicBezTo>
                  <a:cubicBezTo>
                    <a:pt x="23578" y="10449"/>
                    <a:pt x="23580" y="10450"/>
                    <a:pt x="23582" y="10450"/>
                  </a:cubicBezTo>
                  <a:cubicBezTo>
                    <a:pt x="23586" y="10450"/>
                    <a:pt x="23595" y="10444"/>
                    <a:pt x="23603" y="10444"/>
                  </a:cubicBezTo>
                  <a:cubicBezTo>
                    <a:pt x="23716" y="10245"/>
                    <a:pt x="23915" y="10057"/>
                    <a:pt x="24065" y="9870"/>
                  </a:cubicBezTo>
                  <a:cubicBezTo>
                    <a:pt x="24165" y="9732"/>
                    <a:pt x="24278" y="9570"/>
                    <a:pt x="24378" y="9420"/>
                  </a:cubicBezTo>
                  <a:cubicBezTo>
                    <a:pt x="24528" y="9620"/>
                    <a:pt x="24828" y="9820"/>
                    <a:pt x="25065" y="9995"/>
                  </a:cubicBezTo>
                  <a:lnTo>
                    <a:pt x="25015" y="10045"/>
                  </a:lnTo>
                  <a:cubicBezTo>
                    <a:pt x="24865" y="10182"/>
                    <a:pt x="24465" y="10682"/>
                    <a:pt x="24915" y="10694"/>
                  </a:cubicBezTo>
                  <a:cubicBezTo>
                    <a:pt x="24923" y="10695"/>
                    <a:pt x="24932" y="10695"/>
                    <a:pt x="24940" y="10695"/>
                  </a:cubicBezTo>
                  <a:cubicBezTo>
                    <a:pt x="25252" y="10695"/>
                    <a:pt x="25696" y="10472"/>
                    <a:pt x="25477" y="10120"/>
                  </a:cubicBezTo>
                  <a:cubicBezTo>
                    <a:pt x="25465" y="10082"/>
                    <a:pt x="25415" y="10045"/>
                    <a:pt x="25352" y="9995"/>
                  </a:cubicBezTo>
                  <a:cubicBezTo>
                    <a:pt x="25640" y="9732"/>
                    <a:pt x="25902" y="9445"/>
                    <a:pt x="26202" y="9207"/>
                  </a:cubicBezTo>
                  <a:cubicBezTo>
                    <a:pt x="26213" y="9175"/>
                    <a:pt x="26205" y="9143"/>
                    <a:pt x="26194" y="9143"/>
                  </a:cubicBezTo>
                  <a:cubicBezTo>
                    <a:pt x="26193" y="9143"/>
                    <a:pt x="26191" y="9143"/>
                    <a:pt x="26190" y="9145"/>
                  </a:cubicBezTo>
                  <a:cubicBezTo>
                    <a:pt x="25815" y="9307"/>
                    <a:pt x="25502" y="9557"/>
                    <a:pt x="25202" y="9832"/>
                  </a:cubicBezTo>
                  <a:cubicBezTo>
                    <a:pt x="24890" y="9582"/>
                    <a:pt x="24440" y="9257"/>
                    <a:pt x="24515" y="9120"/>
                  </a:cubicBezTo>
                  <a:cubicBezTo>
                    <a:pt x="24515" y="9108"/>
                    <a:pt x="24528" y="9108"/>
                    <a:pt x="24528" y="9083"/>
                  </a:cubicBezTo>
                  <a:cubicBezTo>
                    <a:pt x="24560" y="9003"/>
                    <a:pt x="24495" y="8949"/>
                    <a:pt x="24428" y="8949"/>
                  </a:cubicBezTo>
                  <a:close/>
                  <a:moveTo>
                    <a:pt x="15041" y="8926"/>
                  </a:moveTo>
                  <a:cubicBezTo>
                    <a:pt x="15014" y="8926"/>
                    <a:pt x="14987" y="8936"/>
                    <a:pt x="14969" y="8958"/>
                  </a:cubicBezTo>
                  <a:cubicBezTo>
                    <a:pt x="14894" y="9033"/>
                    <a:pt x="14844" y="9120"/>
                    <a:pt x="14794" y="9207"/>
                  </a:cubicBezTo>
                  <a:lnTo>
                    <a:pt x="14757" y="9307"/>
                  </a:lnTo>
                  <a:cubicBezTo>
                    <a:pt x="14732" y="9320"/>
                    <a:pt x="14732" y="9320"/>
                    <a:pt x="14732" y="9332"/>
                  </a:cubicBezTo>
                  <a:cubicBezTo>
                    <a:pt x="14719" y="9332"/>
                    <a:pt x="14707" y="9332"/>
                    <a:pt x="14707" y="9357"/>
                  </a:cubicBezTo>
                  <a:cubicBezTo>
                    <a:pt x="14702" y="9421"/>
                    <a:pt x="14720" y="9446"/>
                    <a:pt x="14750" y="9446"/>
                  </a:cubicBezTo>
                  <a:cubicBezTo>
                    <a:pt x="14798" y="9446"/>
                    <a:pt x="14876" y="9384"/>
                    <a:pt x="14944" y="9307"/>
                  </a:cubicBezTo>
                  <a:cubicBezTo>
                    <a:pt x="14969" y="9745"/>
                    <a:pt x="14957" y="10207"/>
                    <a:pt x="15107" y="10632"/>
                  </a:cubicBezTo>
                  <a:cubicBezTo>
                    <a:pt x="15129" y="10691"/>
                    <a:pt x="15186" y="10728"/>
                    <a:pt x="15242" y="10728"/>
                  </a:cubicBezTo>
                  <a:cubicBezTo>
                    <a:pt x="15280" y="10728"/>
                    <a:pt x="15318" y="10710"/>
                    <a:pt x="15344" y="10669"/>
                  </a:cubicBezTo>
                  <a:cubicBezTo>
                    <a:pt x="15444" y="10482"/>
                    <a:pt x="15507" y="10295"/>
                    <a:pt x="15569" y="10082"/>
                  </a:cubicBezTo>
                  <a:cubicBezTo>
                    <a:pt x="15594" y="10245"/>
                    <a:pt x="15644" y="10382"/>
                    <a:pt x="15731" y="10519"/>
                  </a:cubicBezTo>
                  <a:cubicBezTo>
                    <a:pt x="15756" y="10563"/>
                    <a:pt x="15797" y="10585"/>
                    <a:pt x="15839" y="10585"/>
                  </a:cubicBezTo>
                  <a:cubicBezTo>
                    <a:pt x="15881" y="10585"/>
                    <a:pt x="15925" y="10563"/>
                    <a:pt x="15956" y="10519"/>
                  </a:cubicBezTo>
                  <a:cubicBezTo>
                    <a:pt x="16194" y="10182"/>
                    <a:pt x="16381" y="9820"/>
                    <a:pt x="16419" y="9420"/>
                  </a:cubicBezTo>
                  <a:cubicBezTo>
                    <a:pt x="16433" y="9421"/>
                    <a:pt x="16446" y="9421"/>
                    <a:pt x="16460" y="9421"/>
                  </a:cubicBezTo>
                  <a:cubicBezTo>
                    <a:pt x="16631" y="9421"/>
                    <a:pt x="16784" y="9353"/>
                    <a:pt x="16981" y="9295"/>
                  </a:cubicBezTo>
                  <a:cubicBezTo>
                    <a:pt x="17006" y="9295"/>
                    <a:pt x="17018" y="9245"/>
                    <a:pt x="17043" y="9207"/>
                  </a:cubicBezTo>
                  <a:cubicBezTo>
                    <a:pt x="16831" y="9182"/>
                    <a:pt x="16594" y="9182"/>
                    <a:pt x="16394" y="9120"/>
                  </a:cubicBezTo>
                  <a:cubicBezTo>
                    <a:pt x="16377" y="9114"/>
                    <a:pt x="16361" y="9111"/>
                    <a:pt x="16346" y="9111"/>
                  </a:cubicBezTo>
                  <a:cubicBezTo>
                    <a:pt x="16271" y="9111"/>
                    <a:pt x="16219" y="9182"/>
                    <a:pt x="16219" y="9245"/>
                  </a:cubicBezTo>
                  <a:cubicBezTo>
                    <a:pt x="16206" y="9582"/>
                    <a:pt x="16056" y="9895"/>
                    <a:pt x="15894" y="10182"/>
                  </a:cubicBezTo>
                  <a:cubicBezTo>
                    <a:pt x="15794" y="9932"/>
                    <a:pt x="15794" y="9670"/>
                    <a:pt x="15794" y="9395"/>
                  </a:cubicBezTo>
                  <a:cubicBezTo>
                    <a:pt x="15794" y="9317"/>
                    <a:pt x="15739" y="9279"/>
                    <a:pt x="15680" y="9279"/>
                  </a:cubicBezTo>
                  <a:cubicBezTo>
                    <a:pt x="15626" y="9279"/>
                    <a:pt x="15568" y="9310"/>
                    <a:pt x="15544" y="9370"/>
                  </a:cubicBezTo>
                  <a:cubicBezTo>
                    <a:pt x="15444" y="9645"/>
                    <a:pt x="15382" y="9932"/>
                    <a:pt x="15282" y="10207"/>
                  </a:cubicBezTo>
                  <a:cubicBezTo>
                    <a:pt x="15219" y="9807"/>
                    <a:pt x="15232" y="9395"/>
                    <a:pt x="15157" y="9008"/>
                  </a:cubicBezTo>
                  <a:cubicBezTo>
                    <a:pt x="15149" y="8959"/>
                    <a:pt x="15093" y="8926"/>
                    <a:pt x="15041" y="8926"/>
                  </a:cubicBezTo>
                  <a:close/>
                  <a:moveTo>
                    <a:pt x="1400" y="3597"/>
                  </a:moveTo>
                  <a:cubicBezTo>
                    <a:pt x="1462" y="3635"/>
                    <a:pt x="1525" y="3660"/>
                    <a:pt x="1575" y="3697"/>
                  </a:cubicBezTo>
                  <a:cubicBezTo>
                    <a:pt x="1737" y="3810"/>
                    <a:pt x="1912" y="3935"/>
                    <a:pt x="2087" y="4060"/>
                  </a:cubicBezTo>
                  <a:cubicBezTo>
                    <a:pt x="2412" y="4285"/>
                    <a:pt x="2749" y="4559"/>
                    <a:pt x="3112" y="4747"/>
                  </a:cubicBezTo>
                  <a:lnTo>
                    <a:pt x="3124" y="4747"/>
                  </a:lnTo>
                  <a:cubicBezTo>
                    <a:pt x="3174" y="4772"/>
                    <a:pt x="3237" y="4784"/>
                    <a:pt x="3287" y="4822"/>
                  </a:cubicBezTo>
                  <a:cubicBezTo>
                    <a:pt x="3237" y="4934"/>
                    <a:pt x="3187" y="5022"/>
                    <a:pt x="3162" y="5084"/>
                  </a:cubicBezTo>
                  <a:cubicBezTo>
                    <a:pt x="2962" y="5559"/>
                    <a:pt x="2837" y="6059"/>
                    <a:pt x="2787" y="6571"/>
                  </a:cubicBezTo>
                  <a:cubicBezTo>
                    <a:pt x="2687" y="7608"/>
                    <a:pt x="3149" y="8595"/>
                    <a:pt x="3974" y="9195"/>
                  </a:cubicBezTo>
                  <a:cubicBezTo>
                    <a:pt x="4439" y="9530"/>
                    <a:pt x="4972" y="9686"/>
                    <a:pt x="5511" y="9686"/>
                  </a:cubicBezTo>
                  <a:cubicBezTo>
                    <a:pt x="5956" y="9686"/>
                    <a:pt x="6405" y="9580"/>
                    <a:pt x="6823" y="9382"/>
                  </a:cubicBezTo>
                  <a:cubicBezTo>
                    <a:pt x="7547" y="9033"/>
                    <a:pt x="8335" y="8020"/>
                    <a:pt x="8909" y="7121"/>
                  </a:cubicBezTo>
                  <a:cubicBezTo>
                    <a:pt x="9147" y="7396"/>
                    <a:pt x="9609" y="7608"/>
                    <a:pt x="9921" y="7771"/>
                  </a:cubicBezTo>
                  <a:lnTo>
                    <a:pt x="9946" y="7771"/>
                  </a:lnTo>
                  <a:cubicBezTo>
                    <a:pt x="9971" y="7833"/>
                    <a:pt x="10009" y="7883"/>
                    <a:pt x="10046" y="7946"/>
                  </a:cubicBezTo>
                  <a:cubicBezTo>
                    <a:pt x="10057" y="7951"/>
                    <a:pt x="10067" y="7954"/>
                    <a:pt x="10076" y="7954"/>
                  </a:cubicBezTo>
                  <a:cubicBezTo>
                    <a:pt x="10088" y="7954"/>
                    <a:pt x="10096" y="7948"/>
                    <a:pt x="10096" y="7933"/>
                  </a:cubicBezTo>
                  <a:cubicBezTo>
                    <a:pt x="10096" y="7896"/>
                    <a:pt x="10096" y="7871"/>
                    <a:pt x="10084" y="7833"/>
                  </a:cubicBezTo>
                  <a:lnTo>
                    <a:pt x="10084" y="7833"/>
                  </a:lnTo>
                  <a:cubicBezTo>
                    <a:pt x="10259" y="7921"/>
                    <a:pt x="10409" y="8008"/>
                    <a:pt x="10571" y="8108"/>
                  </a:cubicBezTo>
                  <a:cubicBezTo>
                    <a:pt x="10646" y="8145"/>
                    <a:pt x="10721" y="8245"/>
                    <a:pt x="10796" y="8295"/>
                  </a:cubicBezTo>
                  <a:cubicBezTo>
                    <a:pt x="10659" y="8608"/>
                    <a:pt x="10484" y="8895"/>
                    <a:pt x="10296" y="9182"/>
                  </a:cubicBezTo>
                  <a:cubicBezTo>
                    <a:pt x="9771" y="9957"/>
                    <a:pt x="9084" y="10669"/>
                    <a:pt x="8322" y="11207"/>
                  </a:cubicBezTo>
                  <a:cubicBezTo>
                    <a:pt x="7368" y="11889"/>
                    <a:pt x="6259" y="12283"/>
                    <a:pt x="5140" y="12283"/>
                  </a:cubicBezTo>
                  <a:cubicBezTo>
                    <a:pt x="4457" y="12283"/>
                    <a:pt x="3770" y="12136"/>
                    <a:pt x="3112" y="11819"/>
                  </a:cubicBezTo>
                  <a:cubicBezTo>
                    <a:pt x="1350" y="10944"/>
                    <a:pt x="350" y="9083"/>
                    <a:pt x="400" y="7146"/>
                  </a:cubicBezTo>
                  <a:cubicBezTo>
                    <a:pt x="425" y="5884"/>
                    <a:pt x="825" y="4697"/>
                    <a:pt x="1400" y="3597"/>
                  </a:cubicBezTo>
                  <a:close/>
                  <a:moveTo>
                    <a:pt x="2387" y="1906"/>
                  </a:moveTo>
                  <a:cubicBezTo>
                    <a:pt x="2371" y="1906"/>
                    <a:pt x="2356" y="1915"/>
                    <a:pt x="2350" y="1936"/>
                  </a:cubicBezTo>
                  <a:cubicBezTo>
                    <a:pt x="2225" y="2060"/>
                    <a:pt x="2100" y="2185"/>
                    <a:pt x="2037" y="2360"/>
                  </a:cubicBezTo>
                  <a:cubicBezTo>
                    <a:pt x="1525" y="2885"/>
                    <a:pt x="1150" y="3585"/>
                    <a:pt x="850" y="4260"/>
                  </a:cubicBezTo>
                  <a:cubicBezTo>
                    <a:pt x="475" y="5109"/>
                    <a:pt x="250" y="6021"/>
                    <a:pt x="175" y="6933"/>
                  </a:cubicBezTo>
                  <a:cubicBezTo>
                    <a:pt x="0" y="8795"/>
                    <a:pt x="813" y="10582"/>
                    <a:pt x="2312" y="11681"/>
                  </a:cubicBezTo>
                  <a:cubicBezTo>
                    <a:pt x="3154" y="12290"/>
                    <a:pt x="4115" y="12573"/>
                    <a:pt x="5088" y="12573"/>
                  </a:cubicBezTo>
                  <a:cubicBezTo>
                    <a:pt x="5892" y="12573"/>
                    <a:pt x="6703" y="12380"/>
                    <a:pt x="7460" y="12019"/>
                  </a:cubicBezTo>
                  <a:cubicBezTo>
                    <a:pt x="9297" y="11144"/>
                    <a:pt x="10559" y="9445"/>
                    <a:pt x="11483" y="7683"/>
                  </a:cubicBezTo>
                  <a:cubicBezTo>
                    <a:pt x="11671" y="7333"/>
                    <a:pt x="11796" y="6996"/>
                    <a:pt x="11896" y="6621"/>
                  </a:cubicBezTo>
                  <a:cubicBezTo>
                    <a:pt x="11896" y="6609"/>
                    <a:pt x="11896" y="6584"/>
                    <a:pt x="11908" y="6571"/>
                  </a:cubicBezTo>
                  <a:lnTo>
                    <a:pt x="11908" y="6559"/>
                  </a:lnTo>
                  <a:cubicBezTo>
                    <a:pt x="11921" y="6509"/>
                    <a:pt x="11921" y="6484"/>
                    <a:pt x="11933" y="6434"/>
                  </a:cubicBezTo>
                  <a:cubicBezTo>
                    <a:pt x="11942" y="6425"/>
                    <a:pt x="11921" y="6405"/>
                    <a:pt x="11903" y="6405"/>
                  </a:cubicBezTo>
                  <a:cubicBezTo>
                    <a:pt x="11895" y="6405"/>
                    <a:pt x="11887" y="6409"/>
                    <a:pt x="11883" y="6421"/>
                  </a:cubicBezTo>
                  <a:cubicBezTo>
                    <a:pt x="11858" y="6434"/>
                    <a:pt x="11858" y="6446"/>
                    <a:pt x="11846" y="6459"/>
                  </a:cubicBezTo>
                  <a:cubicBezTo>
                    <a:pt x="11521" y="6246"/>
                    <a:pt x="11158" y="6084"/>
                    <a:pt x="10796" y="5934"/>
                  </a:cubicBezTo>
                  <a:cubicBezTo>
                    <a:pt x="10609" y="5859"/>
                    <a:pt x="10421" y="5771"/>
                    <a:pt x="10259" y="5684"/>
                  </a:cubicBezTo>
                  <a:cubicBezTo>
                    <a:pt x="10259" y="5684"/>
                    <a:pt x="10259" y="5671"/>
                    <a:pt x="10234" y="5671"/>
                  </a:cubicBezTo>
                  <a:cubicBezTo>
                    <a:pt x="10234" y="5659"/>
                    <a:pt x="10231" y="5653"/>
                    <a:pt x="10226" y="5653"/>
                  </a:cubicBezTo>
                  <a:cubicBezTo>
                    <a:pt x="10221" y="5653"/>
                    <a:pt x="10215" y="5659"/>
                    <a:pt x="10209" y="5671"/>
                  </a:cubicBezTo>
                  <a:cubicBezTo>
                    <a:pt x="10159" y="5634"/>
                    <a:pt x="10109" y="5621"/>
                    <a:pt x="10071" y="5584"/>
                  </a:cubicBezTo>
                  <a:cubicBezTo>
                    <a:pt x="9975" y="5548"/>
                    <a:pt x="9843" y="5383"/>
                    <a:pt x="9733" y="5383"/>
                  </a:cubicBezTo>
                  <a:cubicBezTo>
                    <a:pt x="9729" y="5383"/>
                    <a:pt x="9725" y="5384"/>
                    <a:pt x="9721" y="5384"/>
                  </a:cubicBezTo>
                  <a:cubicBezTo>
                    <a:pt x="9671" y="5384"/>
                    <a:pt x="9646" y="5422"/>
                    <a:pt x="9646" y="5459"/>
                  </a:cubicBezTo>
                  <a:cubicBezTo>
                    <a:pt x="9646" y="5509"/>
                    <a:pt x="9634" y="5559"/>
                    <a:pt x="9609" y="5621"/>
                  </a:cubicBezTo>
                  <a:cubicBezTo>
                    <a:pt x="9284" y="6209"/>
                    <a:pt x="8672" y="7383"/>
                    <a:pt x="8372" y="7833"/>
                  </a:cubicBezTo>
                  <a:cubicBezTo>
                    <a:pt x="8085" y="8270"/>
                    <a:pt x="7710" y="8645"/>
                    <a:pt x="7285" y="8958"/>
                  </a:cubicBezTo>
                  <a:cubicBezTo>
                    <a:pt x="6754" y="9340"/>
                    <a:pt x="6136" y="9561"/>
                    <a:pt x="5516" y="9561"/>
                  </a:cubicBezTo>
                  <a:cubicBezTo>
                    <a:pt x="5142" y="9561"/>
                    <a:pt x="4768" y="9481"/>
                    <a:pt x="4411" y="9307"/>
                  </a:cubicBezTo>
                  <a:cubicBezTo>
                    <a:pt x="3424" y="8820"/>
                    <a:pt x="2874" y="7796"/>
                    <a:pt x="2912" y="6709"/>
                  </a:cubicBezTo>
                  <a:cubicBezTo>
                    <a:pt x="2937" y="5684"/>
                    <a:pt x="3686" y="4047"/>
                    <a:pt x="4311" y="3210"/>
                  </a:cubicBezTo>
                  <a:cubicBezTo>
                    <a:pt x="4336" y="3210"/>
                    <a:pt x="4349" y="3197"/>
                    <a:pt x="4349" y="3185"/>
                  </a:cubicBezTo>
                  <a:cubicBezTo>
                    <a:pt x="4349" y="3172"/>
                    <a:pt x="4361" y="3172"/>
                    <a:pt x="4361" y="3148"/>
                  </a:cubicBezTo>
                  <a:cubicBezTo>
                    <a:pt x="4361" y="3148"/>
                    <a:pt x="4361" y="3135"/>
                    <a:pt x="4349" y="3135"/>
                  </a:cubicBezTo>
                  <a:lnTo>
                    <a:pt x="4336" y="3148"/>
                  </a:lnTo>
                  <a:cubicBezTo>
                    <a:pt x="4299" y="2935"/>
                    <a:pt x="3874" y="2773"/>
                    <a:pt x="3724" y="2685"/>
                  </a:cubicBezTo>
                  <a:cubicBezTo>
                    <a:pt x="3287" y="2448"/>
                    <a:pt x="2874" y="2135"/>
                    <a:pt x="2424" y="1923"/>
                  </a:cubicBezTo>
                  <a:cubicBezTo>
                    <a:pt x="2413" y="1912"/>
                    <a:pt x="2399" y="1906"/>
                    <a:pt x="2387" y="1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59674" y="-2"/>
              <a:ext cx="1602579" cy="471922"/>
            </a:xfrm>
            <a:custGeom>
              <a:avLst/>
              <a:gdLst/>
              <a:ahLst/>
              <a:cxnLst/>
              <a:rect l="l" t="t" r="r" b="b"/>
              <a:pathLst>
                <a:path w="40319" h="11873" extrusionOk="0">
                  <a:moveTo>
                    <a:pt x="26775" y="1004"/>
                  </a:moveTo>
                  <a:cubicBezTo>
                    <a:pt x="26763" y="1004"/>
                    <a:pt x="26751" y="1008"/>
                    <a:pt x="26739" y="1015"/>
                  </a:cubicBezTo>
                  <a:cubicBezTo>
                    <a:pt x="26664" y="1064"/>
                    <a:pt x="26627" y="1164"/>
                    <a:pt x="26577" y="1239"/>
                  </a:cubicBezTo>
                  <a:cubicBezTo>
                    <a:pt x="26565" y="1264"/>
                    <a:pt x="26565" y="1314"/>
                    <a:pt x="26602" y="1352"/>
                  </a:cubicBezTo>
                  <a:cubicBezTo>
                    <a:pt x="26615" y="1364"/>
                    <a:pt x="26640" y="1377"/>
                    <a:pt x="26677" y="1389"/>
                  </a:cubicBezTo>
                  <a:cubicBezTo>
                    <a:pt x="26685" y="1397"/>
                    <a:pt x="26694" y="1400"/>
                    <a:pt x="26703" y="1400"/>
                  </a:cubicBezTo>
                  <a:cubicBezTo>
                    <a:pt x="26723" y="1400"/>
                    <a:pt x="26743" y="1385"/>
                    <a:pt x="26752" y="1377"/>
                  </a:cubicBezTo>
                  <a:cubicBezTo>
                    <a:pt x="26802" y="1339"/>
                    <a:pt x="26814" y="1252"/>
                    <a:pt x="26889" y="1227"/>
                  </a:cubicBezTo>
                  <a:cubicBezTo>
                    <a:pt x="26914" y="1227"/>
                    <a:pt x="26914" y="1189"/>
                    <a:pt x="26889" y="1177"/>
                  </a:cubicBezTo>
                  <a:cubicBezTo>
                    <a:pt x="26877" y="1177"/>
                    <a:pt x="26852" y="1177"/>
                    <a:pt x="26827" y="1189"/>
                  </a:cubicBezTo>
                  <a:cubicBezTo>
                    <a:pt x="26827" y="1177"/>
                    <a:pt x="26852" y="1177"/>
                    <a:pt x="26852" y="1164"/>
                  </a:cubicBezTo>
                  <a:cubicBezTo>
                    <a:pt x="26864" y="1164"/>
                    <a:pt x="26864" y="1139"/>
                    <a:pt x="26877" y="1139"/>
                  </a:cubicBezTo>
                  <a:cubicBezTo>
                    <a:pt x="26889" y="1127"/>
                    <a:pt x="26877" y="1114"/>
                    <a:pt x="26864" y="1114"/>
                  </a:cubicBezTo>
                  <a:cubicBezTo>
                    <a:pt x="26875" y="1064"/>
                    <a:pt x="26827" y="1004"/>
                    <a:pt x="26775" y="1004"/>
                  </a:cubicBezTo>
                  <a:close/>
                  <a:moveTo>
                    <a:pt x="31430" y="2456"/>
                  </a:moveTo>
                  <a:cubicBezTo>
                    <a:pt x="31448" y="2456"/>
                    <a:pt x="31467" y="2459"/>
                    <a:pt x="31487" y="2464"/>
                  </a:cubicBezTo>
                  <a:cubicBezTo>
                    <a:pt x="31700" y="2526"/>
                    <a:pt x="31912" y="2676"/>
                    <a:pt x="32087" y="2801"/>
                  </a:cubicBezTo>
                  <a:cubicBezTo>
                    <a:pt x="31937" y="2926"/>
                    <a:pt x="31800" y="3064"/>
                    <a:pt x="31625" y="3164"/>
                  </a:cubicBezTo>
                  <a:cubicBezTo>
                    <a:pt x="31561" y="3202"/>
                    <a:pt x="31503" y="3219"/>
                    <a:pt x="31454" y="3219"/>
                  </a:cubicBezTo>
                  <a:cubicBezTo>
                    <a:pt x="31117" y="3219"/>
                    <a:pt x="31114" y="2456"/>
                    <a:pt x="31430" y="2456"/>
                  </a:cubicBezTo>
                  <a:close/>
                  <a:moveTo>
                    <a:pt x="25315" y="3626"/>
                  </a:moveTo>
                  <a:cubicBezTo>
                    <a:pt x="25353" y="3913"/>
                    <a:pt x="25203" y="4188"/>
                    <a:pt x="24928" y="4251"/>
                  </a:cubicBezTo>
                  <a:cubicBezTo>
                    <a:pt x="24978" y="4038"/>
                    <a:pt x="25128" y="3813"/>
                    <a:pt x="25315" y="3626"/>
                  </a:cubicBezTo>
                  <a:close/>
                  <a:moveTo>
                    <a:pt x="33656" y="1586"/>
                  </a:moveTo>
                  <a:cubicBezTo>
                    <a:pt x="33648" y="1586"/>
                    <a:pt x="33640" y="1590"/>
                    <a:pt x="33637" y="1602"/>
                  </a:cubicBezTo>
                  <a:cubicBezTo>
                    <a:pt x="33312" y="1989"/>
                    <a:pt x="32887" y="2239"/>
                    <a:pt x="32462" y="2501"/>
                  </a:cubicBezTo>
                  <a:lnTo>
                    <a:pt x="32275" y="2651"/>
                  </a:lnTo>
                  <a:cubicBezTo>
                    <a:pt x="32187" y="2589"/>
                    <a:pt x="32112" y="2539"/>
                    <a:pt x="32012" y="2476"/>
                  </a:cubicBezTo>
                  <a:cubicBezTo>
                    <a:pt x="31839" y="2372"/>
                    <a:pt x="31612" y="2236"/>
                    <a:pt x="31411" y="2236"/>
                  </a:cubicBezTo>
                  <a:cubicBezTo>
                    <a:pt x="31395" y="2236"/>
                    <a:pt x="31378" y="2237"/>
                    <a:pt x="31363" y="2239"/>
                  </a:cubicBezTo>
                  <a:cubicBezTo>
                    <a:pt x="30888" y="2288"/>
                    <a:pt x="30947" y="3378"/>
                    <a:pt x="31446" y="3378"/>
                  </a:cubicBezTo>
                  <a:cubicBezTo>
                    <a:pt x="31459" y="3378"/>
                    <a:pt x="31473" y="3378"/>
                    <a:pt x="31487" y="3376"/>
                  </a:cubicBezTo>
                  <a:cubicBezTo>
                    <a:pt x="31762" y="3351"/>
                    <a:pt x="32050" y="3089"/>
                    <a:pt x="32262" y="2876"/>
                  </a:cubicBezTo>
                  <a:cubicBezTo>
                    <a:pt x="32762" y="3239"/>
                    <a:pt x="33262" y="3601"/>
                    <a:pt x="33799" y="3926"/>
                  </a:cubicBezTo>
                  <a:cubicBezTo>
                    <a:pt x="34011" y="4055"/>
                    <a:pt x="34394" y="4293"/>
                    <a:pt x="34710" y="4293"/>
                  </a:cubicBezTo>
                  <a:cubicBezTo>
                    <a:pt x="34822" y="4293"/>
                    <a:pt x="34926" y="4263"/>
                    <a:pt x="35011" y="4188"/>
                  </a:cubicBezTo>
                  <a:cubicBezTo>
                    <a:pt x="35011" y="4176"/>
                    <a:pt x="34999" y="4163"/>
                    <a:pt x="34986" y="4151"/>
                  </a:cubicBezTo>
                  <a:cubicBezTo>
                    <a:pt x="34686" y="4038"/>
                    <a:pt x="34386" y="3976"/>
                    <a:pt x="34111" y="3838"/>
                  </a:cubicBezTo>
                  <a:cubicBezTo>
                    <a:pt x="33712" y="3626"/>
                    <a:pt x="33337" y="3376"/>
                    <a:pt x="32962" y="3126"/>
                  </a:cubicBezTo>
                  <a:cubicBezTo>
                    <a:pt x="32774" y="3001"/>
                    <a:pt x="32587" y="2864"/>
                    <a:pt x="32400" y="2739"/>
                  </a:cubicBezTo>
                  <a:lnTo>
                    <a:pt x="32425" y="2726"/>
                  </a:lnTo>
                  <a:cubicBezTo>
                    <a:pt x="32862" y="2351"/>
                    <a:pt x="33374" y="2164"/>
                    <a:pt x="33687" y="1627"/>
                  </a:cubicBezTo>
                  <a:cubicBezTo>
                    <a:pt x="33695" y="1609"/>
                    <a:pt x="33674" y="1586"/>
                    <a:pt x="33656" y="1586"/>
                  </a:cubicBezTo>
                  <a:close/>
                  <a:moveTo>
                    <a:pt x="24841" y="2214"/>
                  </a:moveTo>
                  <a:cubicBezTo>
                    <a:pt x="24829" y="2214"/>
                    <a:pt x="24816" y="2218"/>
                    <a:pt x="24803" y="2226"/>
                  </a:cubicBezTo>
                  <a:cubicBezTo>
                    <a:pt x="24690" y="2289"/>
                    <a:pt x="24628" y="2364"/>
                    <a:pt x="24578" y="2439"/>
                  </a:cubicBezTo>
                  <a:cubicBezTo>
                    <a:pt x="23916" y="3114"/>
                    <a:pt x="23128" y="3726"/>
                    <a:pt x="22604" y="4501"/>
                  </a:cubicBezTo>
                  <a:cubicBezTo>
                    <a:pt x="22583" y="4521"/>
                    <a:pt x="22605" y="4541"/>
                    <a:pt x="22620" y="4541"/>
                  </a:cubicBezTo>
                  <a:cubicBezTo>
                    <a:pt x="22623" y="4541"/>
                    <a:pt x="22626" y="4540"/>
                    <a:pt x="22629" y="4538"/>
                  </a:cubicBezTo>
                  <a:cubicBezTo>
                    <a:pt x="23266" y="3926"/>
                    <a:pt x="23928" y="3314"/>
                    <a:pt x="24565" y="2689"/>
                  </a:cubicBezTo>
                  <a:cubicBezTo>
                    <a:pt x="24578" y="2751"/>
                    <a:pt x="24628" y="2814"/>
                    <a:pt x="24678" y="2876"/>
                  </a:cubicBezTo>
                  <a:cubicBezTo>
                    <a:pt x="24828" y="3051"/>
                    <a:pt x="25015" y="3214"/>
                    <a:pt x="25178" y="3376"/>
                  </a:cubicBezTo>
                  <a:cubicBezTo>
                    <a:pt x="25203" y="3414"/>
                    <a:pt x="25240" y="3463"/>
                    <a:pt x="25253" y="3488"/>
                  </a:cubicBezTo>
                  <a:cubicBezTo>
                    <a:pt x="25003" y="3738"/>
                    <a:pt x="24740" y="4051"/>
                    <a:pt x="24740" y="4401"/>
                  </a:cubicBezTo>
                  <a:cubicBezTo>
                    <a:pt x="24740" y="4438"/>
                    <a:pt x="24790" y="4488"/>
                    <a:pt x="24828" y="4488"/>
                  </a:cubicBezTo>
                  <a:cubicBezTo>
                    <a:pt x="25265" y="4463"/>
                    <a:pt x="25552" y="4151"/>
                    <a:pt x="25490" y="3688"/>
                  </a:cubicBezTo>
                  <a:cubicBezTo>
                    <a:pt x="25477" y="3626"/>
                    <a:pt x="25477" y="3588"/>
                    <a:pt x="25453" y="3538"/>
                  </a:cubicBezTo>
                  <a:cubicBezTo>
                    <a:pt x="25515" y="3476"/>
                    <a:pt x="25577" y="3414"/>
                    <a:pt x="25640" y="3364"/>
                  </a:cubicBezTo>
                  <a:cubicBezTo>
                    <a:pt x="25890" y="3126"/>
                    <a:pt x="26165" y="2914"/>
                    <a:pt x="26427" y="2726"/>
                  </a:cubicBezTo>
                  <a:lnTo>
                    <a:pt x="26427" y="2726"/>
                  </a:lnTo>
                  <a:cubicBezTo>
                    <a:pt x="26327" y="3289"/>
                    <a:pt x="26265" y="3863"/>
                    <a:pt x="26515" y="4413"/>
                  </a:cubicBezTo>
                  <a:cubicBezTo>
                    <a:pt x="26533" y="4444"/>
                    <a:pt x="26561" y="4457"/>
                    <a:pt x="26590" y="4457"/>
                  </a:cubicBezTo>
                  <a:cubicBezTo>
                    <a:pt x="26618" y="4457"/>
                    <a:pt x="26646" y="4444"/>
                    <a:pt x="26664" y="4426"/>
                  </a:cubicBezTo>
                  <a:cubicBezTo>
                    <a:pt x="27077" y="4038"/>
                    <a:pt x="27139" y="3351"/>
                    <a:pt x="27627" y="3001"/>
                  </a:cubicBezTo>
                  <a:cubicBezTo>
                    <a:pt x="27802" y="3301"/>
                    <a:pt x="27789" y="3663"/>
                    <a:pt x="27727" y="3988"/>
                  </a:cubicBezTo>
                  <a:cubicBezTo>
                    <a:pt x="27711" y="4056"/>
                    <a:pt x="27765" y="4102"/>
                    <a:pt x="27815" y="4102"/>
                  </a:cubicBezTo>
                  <a:cubicBezTo>
                    <a:pt x="27848" y="4102"/>
                    <a:pt x="27879" y="4083"/>
                    <a:pt x="27889" y="4038"/>
                  </a:cubicBezTo>
                  <a:cubicBezTo>
                    <a:pt x="28001" y="3676"/>
                    <a:pt x="28126" y="3276"/>
                    <a:pt x="28389" y="2989"/>
                  </a:cubicBezTo>
                  <a:lnTo>
                    <a:pt x="28389" y="2989"/>
                  </a:lnTo>
                  <a:cubicBezTo>
                    <a:pt x="28414" y="3463"/>
                    <a:pt x="28326" y="4176"/>
                    <a:pt x="28864" y="4338"/>
                  </a:cubicBezTo>
                  <a:cubicBezTo>
                    <a:pt x="28929" y="4356"/>
                    <a:pt x="29002" y="4365"/>
                    <a:pt x="29078" y="4365"/>
                  </a:cubicBezTo>
                  <a:cubicBezTo>
                    <a:pt x="29583" y="4365"/>
                    <a:pt x="30260" y="3992"/>
                    <a:pt x="30325" y="3526"/>
                  </a:cubicBezTo>
                  <a:cubicBezTo>
                    <a:pt x="30325" y="3450"/>
                    <a:pt x="30286" y="3403"/>
                    <a:pt x="30245" y="3403"/>
                  </a:cubicBezTo>
                  <a:cubicBezTo>
                    <a:pt x="30225" y="3403"/>
                    <a:pt x="30204" y="3414"/>
                    <a:pt x="30188" y="3438"/>
                  </a:cubicBezTo>
                  <a:cubicBezTo>
                    <a:pt x="29984" y="3711"/>
                    <a:pt x="29493" y="4111"/>
                    <a:pt x="29084" y="4111"/>
                  </a:cubicBezTo>
                  <a:cubicBezTo>
                    <a:pt x="28968" y="4111"/>
                    <a:pt x="28858" y="4079"/>
                    <a:pt x="28764" y="4001"/>
                  </a:cubicBezTo>
                  <a:cubicBezTo>
                    <a:pt x="28451" y="3776"/>
                    <a:pt x="28601" y="3101"/>
                    <a:pt x="28551" y="2751"/>
                  </a:cubicBezTo>
                  <a:cubicBezTo>
                    <a:pt x="28551" y="2725"/>
                    <a:pt x="28502" y="2693"/>
                    <a:pt x="28460" y="2693"/>
                  </a:cubicBezTo>
                  <a:cubicBezTo>
                    <a:pt x="28442" y="2693"/>
                    <a:pt x="28425" y="2699"/>
                    <a:pt x="28414" y="2714"/>
                  </a:cubicBezTo>
                  <a:cubicBezTo>
                    <a:pt x="28176" y="2876"/>
                    <a:pt x="28039" y="3114"/>
                    <a:pt x="27914" y="3376"/>
                  </a:cubicBezTo>
                  <a:cubicBezTo>
                    <a:pt x="27889" y="3176"/>
                    <a:pt x="27827" y="2989"/>
                    <a:pt x="27702" y="2814"/>
                  </a:cubicBezTo>
                  <a:cubicBezTo>
                    <a:pt x="27685" y="2789"/>
                    <a:pt x="27658" y="2770"/>
                    <a:pt x="27628" y="2770"/>
                  </a:cubicBezTo>
                  <a:cubicBezTo>
                    <a:pt x="27611" y="2770"/>
                    <a:pt x="27594" y="2776"/>
                    <a:pt x="27577" y="2789"/>
                  </a:cubicBezTo>
                  <a:cubicBezTo>
                    <a:pt x="27052" y="3101"/>
                    <a:pt x="26989" y="3738"/>
                    <a:pt x="26615" y="4176"/>
                  </a:cubicBezTo>
                  <a:cubicBezTo>
                    <a:pt x="26427" y="3651"/>
                    <a:pt x="26515" y="3064"/>
                    <a:pt x="26627" y="2539"/>
                  </a:cubicBezTo>
                  <a:cubicBezTo>
                    <a:pt x="26637" y="2482"/>
                    <a:pt x="26595" y="2418"/>
                    <a:pt x="26548" y="2418"/>
                  </a:cubicBezTo>
                  <a:cubicBezTo>
                    <a:pt x="26533" y="2418"/>
                    <a:pt x="26517" y="2424"/>
                    <a:pt x="26502" y="2439"/>
                  </a:cubicBezTo>
                  <a:cubicBezTo>
                    <a:pt x="26102" y="2714"/>
                    <a:pt x="25727" y="3026"/>
                    <a:pt x="25378" y="3364"/>
                  </a:cubicBezTo>
                  <a:cubicBezTo>
                    <a:pt x="25328" y="3289"/>
                    <a:pt x="25265" y="3226"/>
                    <a:pt x="25190" y="3151"/>
                  </a:cubicBezTo>
                  <a:cubicBezTo>
                    <a:pt x="25040" y="2989"/>
                    <a:pt x="24640" y="2726"/>
                    <a:pt x="24740" y="2501"/>
                  </a:cubicBezTo>
                  <a:lnTo>
                    <a:pt x="24890" y="2351"/>
                  </a:lnTo>
                  <a:cubicBezTo>
                    <a:pt x="24942" y="2300"/>
                    <a:pt x="24900" y="2214"/>
                    <a:pt x="24841" y="2214"/>
                  </a:cubicBezTo>
                  <a:close/>
                  <a:moveTo>
                    <a:pt x="3649" y="3686"/>
                  </a:moveTo>
                  <a:cubicBezTo>
                    <a:pt x="3847" y="3686"/>
                    <a:pt x="3995" y="3908"/>
                    <a:pt x="4024" y="4101"/>
                  </a:cubicBezTo>
                  <a:cubicBezTo>
                    <a:pt x="4086" y="4338"/>
                    <a:pt x="3999" y="4625"/>
                    <a:pt x="3737" y="4713"/>
                  </a:cubicBezTo>
                  <a:cubicBezTo>
                    <a:pt x="3718" y="4717"/>
                    <a:pt x="3700" y="4719"/>
                    <a:pt x="3683" y="4719"/>
                  </a:cubicBezTo>
                  <a:cubicBezTo>
                    <a:pt x="3536" y="4719"/>
                    <a:pt x="3426" y="4582"/>
                    <a:pt x="3337" y="4426"/>
                  </a:cubicBezTo>
                  <a:lnTo>
                    <a:pt x="3337" y="4413"/>
                  </a:lnTo>
                  <a:cubicBezTo>
                    <a:pt x="3362" y="4163"/>
                    <a:pt x="3199" y="3938"/>
                    <a:pt x="3462" y="3751"/>
                  </a:cubicBezTo>
                  <a:cubicBezTo>
                    <a:pt x="3527" y="3705"/>
                    <a:pt x="3591" y="3686"/>
                    <a:pt x="3649" y="3686"/>
                  </a:cubicBezTo>
                  <a:close/>
                  <a:moveTo>
                    <a:pt x="3650" y="3432"/>
                  </a:moveTo>
                  <a:cubicBezTo>
                    <a:pt x="3560" y="3432"/>
                    <a:pt x="3467" y="3450"/>
                    <a:pt x="3374" y="3488"/>
                  </a:cubicBezTo>
                  <a:cubicBezTo>
                    <a:pt x="3112" y="3613"/>
                    <a:pt x="2874" y="4251"/>
                    <a:pt x="3174" y="4413"/>
                  </a:cubicBezTo>
                  <a:cubicBezTo>
                    <a:pt x="3237" y="4688"/>
                    <a:pt x="3424" y="4938"/>
                    <a:pt x="3712" y="4938"/>
                  </a:cubicBezTo>
                  <a:cubicBezTo>
                    <a:pt x="3722" y="4938"/>
                    <a:pt x="3732" y="4939"/>
                    <a:pt x="3743" y="4939"/>
                  </a:cubicBezTo>
                  <a:cubicBezTo>
                    <a:pt x="4206" y="4939"/>
                    <a:pt x="4360" y="4392"/>
                    <a:pt x="4299" y="4026"/>
                  </a:cubicBezTo>
                  <a:cubicBezTo>
                    <a:pt x="4250" y="3664"/>
                    <a:pt x="3972" y="3432"/>
                    <a:pt x="3650" y="3432"/>
                  </a:cubicBezTo>
                  <a:close/>
                  <a:moveTo>
                    <a:pt x="7404" y="3667"/>
                  </a:moveTo>
                  <a:cubicBezTo>
                    <a:pt x="7401" y="3667"/>
                    <a:pt x="7398" y="3670"/>
                    <a:pt x="7398" y="3676"/>
                  </a:cubicBezTo>
                  <a:cubicBezTo>
                    <a:pt x="7273" y="4013"/>
                    <a:pt x="7335" y="4451"/>
                    <a:pt x="7335" y="4813"/>
                  </a:cubicBezTo>
                  <a:cubicBezTo>
                    <a:pt x="7335" y="5250"/>
                    <a:pt x="7360" y="5688"/>
                    <a:pt x="7385" y="6125"/>
                  </a:cubicBezTo>
                  <a:cubicBezTo>
                    <a:pt x="7385" y="6144"/>
                    <a:pt x="7398" y="6153"/>
                    <a:pt x="7410" y="6153"/>
                  </a:cubicBezTo>
                  <a:cubicBezTo>
                    <a:pt x="7423" y="6153"/>
                    <a:pt x="7435" y="6144"/>
                    <a:pt x="7435" y="6125"/>
                  </a:cubicBezTo>
                  <a:cubicBezTo>
                    <a:pt x="7460" y="5725"/>
                    <a:pt x="7485" y="5350"/>
                    <a:pt x="7485" y="4938"/>
                  </a:cubicBezTo>
                  <a:cubicBezTo>
                    <a:pt x="7485" y="4538"/>
                    <a:pt x="7547" y="4051"/>
                    <a:pt x="7410" y="3676"/>
                  </a:cubicBezTo>
                  <a:cubicBezTo>
                    <a:pt x="7410" y="3670"/>
                    <a:pt x="7407" y="3667"/>
                    <a:pt x="7404" y="3667"/>
                  </a:cubicBezTo>
                  <a:close/>
                  <a:moveTo>
                    <a:pt x="16131" y="1752"/>
                  </a:moveTo>
                  <a:cubicBezTo>
                    <a:pt x="16394" y="1902"/>
                    <a:pt x="16644" y="2064"/>
                    <a:pt x="16894" y="2239"/>
                  </a:cubicBezTo>
                  <a:cubicBezTo>
                    <a:pt x="16831" y="2826"/>
                    <a:pt x="16894" y="3463"/>
                    <a:pt x="16894" y="4051"/>
                  </a:cubicBezTo>
                  <a:cubicBezTo>
                    <a:pt x="16894" y="4763"/>
                    <a:pt x="16881" y="5488"/>
                    <a:pt x="16931" y="6200"/>
                  </a:cubicBezTo>
                  <a:lnTo>
                    <a:pt x="16108" y="6200"/>
                  </a:lnTo>
                  <a:cubicBezTo>
                    <a:pt x="16193" y="5429"/>
                    <a:pt x="16144" y="4646"/>
                    <a:pt x="16144" y="3876"/>
                  </a:cubicBezTo>
                  <a:cubicBezTo>
                    <a:pt x="16144" y="3189"/>
                    <a:pt x="16231" y="2439"/>
                    <a:pt x="16131" y="1752"/>
                  </a:cubicBezTo>
                  <a:close/>
                  <a:moveTo>
                    <a:pt x="6398" y="5275"/>
                  </a:moveTo>
                  <a:lnTo>
                    <a:pt x="6398" y="5275"/>
                  </a:lnTo>
                  <a:cubicBezTo>
                    <a:pt x="6360" y="5563"/>
                    <a:pt x="6385" y="5900"/>
                    <a:pt x="6398" y="6212"/>
                  </a:cubicBezTo>
                  <a:lnTo>
                    <a:pt x="5886" y="6212"/>
                  </a:lnTo>
                  <a:lnTo>
                    <a:pt x="5886" y="6100"/>
                  </a:lnTo>
                  <a:cubicBezTo>
                    <a:pt x="6073" y="5837"/>
                    <a:pt x="6236" y="5550"/>
                    <a:pt x="6398" y="5275"/>
                  </a:cubicBezTo>
                  <a:close/>
                  <a:moveTo>
                    <a:pt x="6823" y="4563"/>
                  </a:moveTo>
                  <a:lnTo>
                    <a:pt x="6823" y="5250"/>
                  </a:lnTo>
                  <a:cubicBezTo>
                    <a:pt x="6823" y="5588"/>
                    <a:pt x="6835" y="5875"/>
                    <a:pt x="6873" y="6187"/>
                  </a:cubicBezTo>
                  <a:cubicBezTo>
                    <a:pt x="6873" y="6212"/>
                    <a:pt x="6885" y="6212"/>
                    <a:pt x="6885" y="6212"/>
                  </a:cubicBezTo>
                  <a:lnTo>
                    <a:pt x="6460" y="6212"/>
                  </a:lnTo>
                  <a:cubicBezTo>
                    <a:pt x="6485" y="5875"/>
                    <a:pt x="6510" y="5525"/>
                    <a:pt x="6448" y="5213"/>
                  </a:cubicBezTo>
                  <a:cubicBezTo>
                    <a:pt x="6573" y="4988"/>
                    <a:pt x="6698" y="4788"/>
                    <a:pt x="6823" y="4563"/>
                  </a:cubicBezTo>
                  <a:close/>
                  <a:moveTo>
                    <a:pt x="9684" y="1564"/>
                  </a:moveTo>
                  <a:lnTo>
                    <a:pt x="9684" y="1564"/>
                  </a:lnTo>
                  <a:cubicBezTo>
                    <a:pt x="9622" y="1877"/>
                    <a:pt x="9647" y="2226"/>
                    <a:pt x="9647" y="2551"/>
                  </a:cubicBezTo>
                  <a:lnTo>
                    <a:pt x="9647" y="3913"/>
                  </a:lnTo>
                  <a:cubicBezTo>
                    <a:pt x="9647" y="4675"/>
                    <a:pt x="9584" y="5463"/>
                    <a:pt x="9697" y="6212"/>
                  </a:cubicBezTo>
                  <a:lnTo>
                    <a:pt x="8834" y="6212"/>
                  </a:lnTo>
                  <a:cubicBezTo>
                    <a:pt x="8872" y="5525"/>
                    <a:pt x="8884" y="4838"/>
                    <a:pt x="8884" y="4126"/>
                  </a:cubicBezTo>
                  <a:lnTo>
                    <a:pt x="8884" y="2976"/>
                  </a:lnTo>
                  <a:cubicBezTo>
                    <a:pt x="8884" y="2689"/>
                    <a:pt x="8897" y="2401"/>
                    <a:pt x="8859" y="2114"/>
                  </a:cubicBezTo>
                  <a:cubicBezTo>
                    <a:pt x="9059" y="1964"/>
                    <a:pt x="9272" y="1802"/>
                    <a:pt x="9509" y="1664"/>
                  </a:cubicBezTo>
                  <a:cubicBezTo>
                    <a:pt x="9572" y="1627"/>
                    <a:pt x="9622" y="1602"/>
                    <a:pt x="9684" y="1564"/>
                  </a:cubicBezTo>
                  <a:close/>
                  <a:moveTo>
                    <a:pt x="11633" y="927"/>
                  </a:moveTo>
                  <a:lnTo>
                    <a:pt x="11633" y="927"/>
                  </a:lnTo>
                  <a:cubicBezTo>
                    <a:pt x="11608" y="2676"/>
                    <a:pt x="11558" y="4438"/>
                    <a:pt x="11633" y="6212"/>
                  </a:cubicBezTo>
                  <a:lnTo>
                    <a:pt x="10746" y="6212"/>
                  </a:lnTo>
                  <a:cubicBezTo>
                    <a:pt x="10809" y="5400"/>
                    <a:pt x="10796" y="4588"/>
                    <a:pt x="10771" y="3776"/>
                  </a:cubicBezTo>
                  <a:cubicBezTo>
                    <a:pt x="10771" y="2901"/>
                    <a:pt x="10834" y="1989"/>
                    <a:pt x="10746" y="1114"/>
                  </a:cubicBezTo>
                  <a:cubicBezTo>
                    <a:pt x="11046" y="1027"/>
                    <a:pt x="11333" y="965"/>
                    <a:pt x="11633" y="927"/>
                  </a:cubicBezTo>
                  <a:close/>
                  <a:moveTo>
                    <a:pt x="12745" y="865"/>
                  </a:moveTo>
                  <a:cubicBezTo>
                    <a:pt x="13020" y="865"/>
                    <a:pt x="13320" y="902"/>
                    <a:pt x="13607" y="927"/>
                  </a:cubicBezTo>
                  <a:cubicBezTo>
                    <a:pt x="13483" y="1777"/>
                    <a:pt x="13570" y="2676"/>
                    <a:pt x="13570" y="3526"/>
                  </a:cubicBezTo>
                  <a:cubicBezTo>
                    <a:pt x="13570" y="4413"/>
                    <a:pt x="13545" y="5313"/>
                    <a:pt x="13620" y="6212"/>
                  </a:cubicBezTo>
                  <a:lnTo>
                    <a:pt x="11696" y="6212"/>
                  </a:lnTo>
                  <a:cubicBezTo>
                    <a:pt x="11771" y="4438"/>
                    <a:pt x="11733" y="2676"/>
                    <a:pt x="11683" y="927"/>
                  </a:cubicBezTo>
                  <a:cubicBezTo>
                    <a:pt x="11996" y="877"/>
                    <a:pt x="12320" y="865"/>
                    <a:pt x="12633" y="865"/>
                  </a:cubicBezTo>
                  <a:cubicBezTo>
                    <a:pt x="12558" y="1739"/>
                    <a:pt x="12620" y="2651"/>
                    <a:pt x="12620" y="3526"/>
                  </a:cubicBezTo>
                  <a:cubicBezTo>
                    <a:pt x="12620" y="4401"/>
                    <a:pt x="12595" y="5250"/>
                    <a:pt x="12670" y="6125"/>
                  </a:cubicBezTo>
                  <a:cubicBezTo>
                    <a:pt x="12670" y="6144"/>
                    <a:pt x="12680" y="6153"/>
                    <a:pt x="12689" y="6153"/>
                  </a:cubicBezTo>
                  <a:cubicBezTo>
                    <a:pt x="12698" y="6153"/>
                    <a:pt x="12708" y="6144"/>
                    <a:pt x="12708" y="6125"/>
                  </a:cubicBezTo>
                  <a:cubicBezTo>
                    <a:pt x="12770" y="5250"/>
                    <a:pt x="12758" y="4401"/>
                    <a:pt x="12758" y="3526"/>
                  </a:cubicBezTo>
                  <a:cubicBezTo>
                    <a:pt x="12758" y="2651"/>
                    <a:pt x="12820" y="1739"/>
                    <a:pt x="12745" y="865"/>
                  </a:cubicBezTo>
                  <a:close/>
                  <a:moveTo>
                    <a:pt x="13645" y="927"/>
                  </a:moveTo>
                  <a:cubicBezTo>
                    <a:pt x="13895" y="965"/>
                    <a:pt x="14170" y="1027"/>
                    <a:pt x="14420" y="1089"/>
                  </a:cubicBezTo>
                  <a:cubicBezTo>
                    <a:pt x="14357" y="2776"/>
                    <a:pt x="14295" y="4488"/>
                    <a:pt x="14420" y="6162"/>
                  </a:cubicBezTo>
                  <a:cubicBezTo>
                    <a:pt x="14420" y="6175"/>
                    <a:pt x="14429" y="6181"/>
                    <a:pt x="14441" y="6181"/>
                  </a:cubicBezTo>
                  <a:cubicBezTo>
                    <a:pt x="14454" y="6181"/>
                    <a:pt x="14470" y="6175"/>
                    <a:pt x="14482" y="6162"/>
                  </a:cubicBezTo>
                  <a:cubicBezTo>
                    <a:pt x="14607" y="4476"/>
                    <a:pt x="14520" y="2776"/>
                    <a:pt x="14482" y="1089"/>
                  </a:cubicBezTo>
                  <a:lnTo>
                    <a:pt x="14482" y="1089"/>
                  </a:lnTo>
                  <a:cubicBezTo>
                    <a:pt x="14707" y="1152"/>
                    <a:pt x="14932" y="1214"/>
                    <a:pt x="15144" y="1289"/>
                  </a:cubicBezTo>
                  <a:cubicBezTo>
                    <a:pt x="14994" y="2089"/>
                    <a:pt x="15082" y="2926"/>
                    <a:pt x="15069" y="3726"/>
                  </a:cubicBezTo>
                  <a:cubicBezTo>
                    <a:pt x="15069" y="4551"/>
                    <a:pt x="15069" y="5375"/>
                    <a:pt x="15107" y="6212"/>
                  </a:cubicBezTo>
                  <a:lnTo>
                    <a:pt x="13632" y="6212"/>
                  </a:lnTo>
                  <a:cubicBezTo>
                    <a:pt x="13695" y="5313"/>
                    <a:pt x="13682" y="4426"/>
                    <a:pt x="13682" y="3526"/>
                  </a:cubicBezTo>
                  <a:cubicBezTo>
                    <a:pt x="13682" y="2676"/>
                    <a:pt x="13770" y="1777"/>
                    <a:pt x="13645" y="927"/>
                  </a:cubicBezTo>
                  <a:close/>
                  <a:moveTo>
                    <a:pt x="15144" y="1314"/>
                  </a:moveTo>
                  <a:lnTo>
                    <a:pt x="15144" y="1314"/>
                  </a:lnTo>
                  <a:cubicBezTo>
                    <a:pt x="15207" y="1339"/>
                    <a:pt x="15257" y="1352"/>
                    <a:pt x="15319" y="1377"/>
                  </a:cubicBezTo>
                  <a:cubicBezTo>
                    <a:pt x="15569" y="1477"/>
                    <a:pt x="15807" y="1589"/>
                    <a:pt x="16044" y="1714"/>
                  </a:cubicBezTo>
                  <a:cubicBezTo>
                    <a:pt x="15944" y="2414"/>
                    <a:pt x="16006" y="3176"/>
                    <a:pt x="16006" y="3876"/>
                  </a:cubicBezTo>
                  <a:cubicBezTo>
                    <a:pt x="16006" y="4663"/>
                    <a:pt x="15956" y="5438"/>
                    <a:pt x="16056" y="6212"/>
                  </a:cubicBezTo>
                  <a:lnTo>
                    <a:pt x="15169" y="6212"/>
                  </a:lnTo>
                  <a:cubicBezTo>
                    <a:pt x="15194" y="5425"/>
                    <a:pt x="15194" y="4663"/>
                    <a:pt x="15194" y="3876"/>
                  </a:cubicBezTo>
                  <a:cubicBezTo>
                    <a:pt x="15194" y="3051"/>
                    <a:pt x="15269" y="2152"/>
                    <a:pt x="15144" y="1314"/>
                  </a:cubicBezTo>
                  <a:close/>
                  <a:moveTo>
                    <a:pt x="16994" y="2314"/>
                  </a:moveTo>
                  <a:lnTo>
                    <a:pt x="16994" y="2314"/>
                  </a:lnTo>
                  <a:cubicBezTo>
                    <a:pt x="17255" y="2513"/>
                    <a:pt x="17516" y="2725"/>
                    <a:pt x="17765" y="2936"/>
                  </a:cubicBezTo>
                  <a:lnTo>
                    <a:pt x="17765" y="2936"/>
                  </a:lnTo>
                  <a:cubicBezTo>
                    <a:pt x="17763" y="2934"/>
                    <a:pt x="17760" y="2934"/>
                    <a:pt x="17758" y="2934"/>
                  </a:cubicBezTo>
                  <a:cubicBezTo>
                    <a:pt x="17749" y="2934"/>
                    <a:pt x="17743" y="2942"/>
                    <a:pt x="17743" y="2951"/>
                  </a:cubicBezTo>
                  <a:cubicBezTo>
                    <a:pt x="17668" y="3438"/>
                    <a:pt x="17693" y="3963"/>
                    <a:pt x="17693" y="4451"/>
                  </a:cubicBezTo>
                  <a:cubicBezTo>
                    <a:pt x="17693" y="5000"/>
                    <a:pt x="17681" y="5550"/>
                    <a:pt x="17743" y="6100"/>
                  </a:cubicBezTo>
                  <a:cubicBezTo>
                    <a:pt x="17743" y="6112"/>
                    <a:pt x="17756" y="6119"/>
                    <a:pt x="17768" y="6119"/>
                  </a:cubicBezTo>
                  <a:cubicBezTo>
                    <a:pt x="17781" y="6119"/>
                    <a:pt x="17793" y="6112"/>
                    <a:pt x="17793" y="6100"/>
                  </a:cubicBezTo>
                  <a:cubicBezTo>
                    <a:pt x="17856" y="5550"/>
                    <a:pt x="17831" y="5000"/>
                    <a:pt x="17831" y="4451"/>
                  </a:cubicBezTo>
                  <a:cubicBezTo>
                    <a:pt x="17831" y="3976"/>
                    <a:pt x="17881" y="3438"/>
                    <a:pt x="17793" y="2951"/>
                  </a:cubicBezTo>
                  <a:lnTo>
                    <a:pt x="17793" y="2939"/>
                  </a:lnTo>
                  <a:cubicBezTo>
                    <a:pt x="18043" y="3164"/>
                    <a:pt x="18268" y="3401"/>
                    <a:pt x="18518" y="3613"/>
                  </a:cubicBezTo>
                  <a:cubicBezTo>
                    <a:pt x="18605" y="4476"/>
                    <a:pt x="18418" y="5363"/>
                    <a:pt x="18518" y="6212"/>
                  </a:cubicBezTo>
                  <a:lnTo>
                    <a:pt x="16956" y="6212"/>
                  </a:lnTo>
                  <a:cubicBezTo>
                    <a:pt x="17006" y="5538"/>
                    <a:pt x="16994" y="4863"/>
                    <a:pt x="16994" y="4188"/>
                  </a:cubicBezTo>
                  <a:cubicBezTo>
                    <a:pt x="16994" y="3588"/>
                    <a:pt x="17056" y="2926"/>
                    <a:pt x="16994" y="2314"/>
                  </a:cubicBezTo>
                  <a:close/>
                  <a:moveTo>
                    <a:pt x="18630" y="3776"/>
                  </a:moveTo>
                  <a:lnTo>
                    <a:pt x="18630" y="3776"/>
                  </a:lnTo>
                  <a:cubicBezTo>
                    <a:pt x="18880" y="4026"/>
                    <a:pt x="19118" y="4276"/>
                    <a:pt x="19355" y="4501"/>
                  </a:cubicBezTo>
                  <a:cubicBezTo>
                    <a:pt x="19305" y="5063"/>
                    <a:pt x="19318" y="5650"/>
                    <a:pt x="19318" y="6212"/>
                  </a:cubicBezTo>
                  <a:lnTo>
                    <a:pt x="18618" y="6212"/>
                  </a:lnTo>
                  <a:cubicBezTo>
                    <a:pt x="18730" y="5413"/>
                    <a:pt x="18555" y="4563"/>
                    <a:pt x="18630" y="3776"/>
                  </a:cubicBezTo>
                  <a:close/>
                  <a:moveTo>
                    <a:pt x="19430" y="4588"/>
                  </a:moveTo>
                  <a:lnTo>
                    <a:pt x="19542" y="4688"/>
                  </a:lnTo>
                  <a:lnTo>
                    <a:pt x="20292" y="5488"/>
                  </a:lnTo>
                  <a:cubicBezTo>
                    <a:pt x="20242" y="5725"/>
                    <a:pt x="20255" y="5975"/>
                    <a:pt x="20305" y="6200"/>
                  </a:cubicBezTo>
                  <a:lnTo>
                    <a:pt x="19455" y="6212"/>
                  </a:lnTo>
                  <a:cubicBezTo>
                    <a:pt x="19455" y="5663"/>
                    <a:pt x="19480" y="5113"/>
                    <a:pt x="19430" y="4588"/>
                  </a:cubicBezTo>
                  <a:close/>
                  <a:moveTo>
                    <a:pt x="20380" y="5588"/>
                  </a:moveTo>
                  <a:cubicBezTo>
                    <a:pt x="20567" y="5788"/>
                    <a:pt x="20754" y="5987"/>
                    <a:pt x="20954" y="6212"/>
                  </a:cubicBezTo>
                  <a:lnTo>
                    <a:pt x="20355" y="6212"/>
                  </a:lnTo>
                  <a:cubicBezTo>
                    <a:pt x="20380" y="6000"/>
                    <a:pt x="20417" y="5800"/>
                    <a:pt x="20380" y="5588"/>
                  </a:cubicBezTo>
                  <a:close/>
                  <a:moveTo>
                    <a:pt x="8710" y="2189"/>
                  </a:moveTo>
                  <a:cubicBezTo>
                    <a:pt x="8622" y="2776"/>
                    <a:pt x="8697" y="3426"/>
                    <a:pt x="8697" y="4001"/>
                  </a:cubicBezTo>
                  <a:cubicBezTo>
                    <a:pt x="8697" y="4750"/>
                    <a:pt x="8710" y="5488"/>
                    <a:pt x="8747" y="6225"/>
                  </a:cubicBezTo>
                  <a:cubicBezTo>
                    <a:pt x="8172" y="6212"/>
                    <a:pt x="7523" y="6212"/>
                    <a:pt x="6898" y="6212"/>
                  </a:cubicBezTo>
                  <a:cubicBezTo>
                    <a:pt x="6923" y="6212"/>
                    <a:pt x="6923" y="6187"/>
                    <a:pt x="6923" y="6187"/>
                  </a:cubicBezTo>
                  <a:cubicBezTo>
                    <a:pt x="6948" y="5875"/>
                    <a:pt x="6960" y="5563"/>
                    <a:pt x="6960" y="5250"/>
                  </a:cubicBezTo>
                  <a:cubicBezTo>
                    <a:pt x="6960" y="4963"/>
                    <a:pt x="6985" y="4663"/>
                    <a:pt x="6948" y="4363"/>
                  </a:cubicBezTo>
                  <a:cubicBezTo>
                    <a:pt x="7048" y="4226"/>
                    <a:pt x="7123" y="4063"/>
                    <a:pt x="7210" y="3926"/>
                  </a:cubicBezTo>
                  <a:cubicBezTo>
                    <a:pt x="7448" y="3563"/>
                    <a:pt x="7697" y="3239"/>
                    <a:pt x="7985" y="2926"/>
                  </a:cubicBezTo>
                  <a:lnTo>
                    <a:pt x="7985" y="2926"/>
                  </a:lnTo>
                  <a:cubicBezTo>
                    <a:pt x="7922" y="3426"/>
                    <a:pt x="7935" y="3926"/>
                    <a:pt x="7935" y="4426"/>
                  </a:cubicBezTo>
                  <a:cubicBezTo>
                    <a:pt x="7935" y="5000"/>
                    <a:pt x="7935" y="5563"/>
                    <a:pt x="7985" y="6150"/>
                  </a:cubicBezTo>
                  <a:cubicBezTo>
                    <a:pt x="7985" y="6162"/>
                    <a:pt x="7994" y="6169"/>
                    <a:pt x="8004" y="6169"/>
                  </a:cubicBezTo>
                  <a:cubicBezTo>
                    <a:pt x="8013" y="6169"/>
                    <a:pt x="8022" y="6162"/>
                    <a:pt x="8022" y="6150"/>
                  </a:cubicBezTo>
                  <a:cubicBezTo>
                    <a:pt x="8072" y="5613"/>
                    <a:pt x="8072" y="5100"/>
                    <a:pt x="8072" y="4563"/>
                  </a:cubicBezTo>
                  <a:cubicBezTo>
                    <a:pt x="8072" y="4001"/>
                    <a:pt x="8085" y="3438"/>
                    <a:pt x="8022" y="2876"/>
                  </a:cubicBezTo>
                  <a:cubicBezTo>
                    <a:pt x="8022" y="2864"/>
                    <a:pt x="8022" y="2864"/>
                    <a:pt x="8010" y="2864"/>
                  </a:cubicBezTo>
                  <a:cubicBezTo>
                    <a:pt x="8222" y="2626"/>
                    <a:pt x="8460" y="2401"/>
                    <a:pt x="8710" y="2189"/>
                  </a:cubicBezTo>
                  <a:close/>
                  <a:moveTo>
                    <a:pt x="10684" y="1152"/>
                  </a:moveTo>
                  <a:cubicBezTo>
                    <a:pt x="10584" y="1964"/>
                    <a:pt x="10646" y="2814"/>
                    <a:pt x="10646" y="3651"/>
                  </a:cubicBezTo>
                  <a:cubicBezTo>
                    <a:pt x="10646" y="4501"/>
                    <a:pt x="10621" y="5363"/>
                    <a:pt x="10684" y="6225"/>
                  </a:cubicBezTo>
                  <a:lnTo>
                    <a:pt x="10584" y="6225"/>
                  </a:lnTo>
                  <a:lnTo>
                    <a:pt x="10584" y="6212"/>
                  </a:lnTo>
                  <a:lnTo>
                    <a:pt x="9734" y="6212"/>
                  </a:lnTo>
                  <a:cubicBezTo>
                    <a:pt x="9822" y="5463"/>
                    <a:pt x="9772" y="4663"/>
                    <a:pt x="9772" y="3913"/>
                  </a:cubicBezTo>
                  <a:lnTo>
                    <a:pt x="9772" y="2689"/>
                  </a:lnTo>
                  <a:cubicBezTo>
                    <a:pt x="9772" y="2314"/>
                    <a:pt x="9809" y="1914"/>
                    <a:pt x="9734" y="1539"/>
                  </a:cubicBezTo>
                  <a:cubicBezTo>
                    <a:pt x="10046" y="1377"/>
                    <a:pt x="10359" y="1239"/>
                    <a:pt x="10684" y="1152"/>
                  </a:cubicBezTo>
                  <a:close/>
                  <a:moveTo>
                    <a:pt x="36423" y="6425"/>
                  </a:moveTo>
                  <a:cubicBezTo>
                    <a:pt x="36323" y="6612"/>
                    <a:pt x="36223" y="6787"/>
                    <a:pt x="36111" y="6962"/>
                  </a:cubicBezTo>
                  <a:lnTo>
                    <a:pt x="36111" y="6925"/>
                  </a:lnTo>
                  <a:cubicBezTo>
                    <a:pt x="36111" y="6750"/>
                    <a:pt x="36123" y="6587"/>
                    <a:pt x="36048" y="6425"/>
                  </a:cubicBezTo>
                  <a:close/>
                  <a:moveTo>
                    <a:pt x="22079" y="6400"/>
                  </a:moveTo>
                  <a:cubicBezTo>
                    <a:pt x="22041" y="6587"/>
                    <a:pt x="22054" y="6750"/>
                    <a:pt x="22054" y="6925"/>
                  </a:cubicBezTo>
                  <a:lnTo>
                    <a:pt x="22054" y="7087"/>
                  </a:lnTo>
                  <a:cubicBezTo>
                    <a:pt x="21854" y="6862"/>
                    <a:pt x="21642" y="6662"/>
                    <a:pt x="21442" y="6437"/>
                  </a:cubicBezTo>
                  <a:cubicBezTo>
                    <a:pt x="21429" y="6425"/>
                    <a:pt x="21417" y="6412"/>
                    <a:pt x="21417" y="6400"/>
                  </a:cubicBezTo>
                  <a:close/>
                  <a:moveTo>
                    <a:pt x="22791" y="6412"/>
                  </a:moveTo>
                  <a:cubicBezTo>
                    <a:pt x="22704" y="6850"/>
                    <a:pt x="22741" y="7362"/>
                    <a:pt x="22791" y="7799"/>
                  </a:cubicBezTo>
                  <a:cubicBezTo>
                    <a:pt x="22579" y="7612"/>
                    <a:pt x="22379" y="7412"/>
                    <a:pt x="22191" y="7224"/>
                  </a:cubicBezTo>
                  <a:lnTo>
                    <a:pt x="22191" y="7024"/>
                  </a:lnTo>
                  <a:cubicBezTo>
                    <a:pt x="22191" y="6837"/>
                    <a:pt x="22204" y="6612"/>
                    <a:pt x="22166" y="6412"/>
                  </a:cubicBezTo>
                  <a:close/>
                  <a:moveTo>
                    <a:pt x="36011" y="6425"/>
                  </a:moveTo>
                  <a:cubicBezTo>
                    <a:pt x="35936" y="6587"/>
                    <a:pt x="35948" y="6750"/>
                    <a:pt x="35948" y="6925"/>
                  </a:cubicBezTo>
                  <a:lnTo>
                    <a:pt x="35948" y="7212"/>
                  </a:lnTo>
                  <a:cubicBezTo>
                    <a:pt x="35748" y="7499"/>
                    <a:pt x="35523" y="7787"/>
                    <a:pt x="35311" y="8062"/>
                  </a:cubicBezTo>
                  <a:cubicBezTo>
                    <a:pt x="35323" y="7862"/>
                    <a:pt x="35348" y="7674"/>
                    <a:pt x="35348" y="7449"/>
                  </a:cubicBezTo>
                  <a:cubicBezTo>
                    <a:pt x="35348" y="7162"/>
                    <a:pt x="35423" y="6712"/>
                    <a:pt x="35286" y="6425"/>
                  </a:cubicBezTo>
                  <a:close/>
                  <a:moveTo>
                    <a:pt x="23603" y="6412"/>
                  </a:moveTo>
                  <a:cubicBezTo>
                    <a:pt x="23503" y="6750"/>
                    <a:pt x="23566" y="7174"/>
                    <a:pt x="23566" y="7524"/>
                  </a:cubicBezTo>
                  <a:cubicBezTo>
                    <a:pt x="23566" y="7862"/>
                    <a:pt x="23566" y="8211"/>
                    <a:pt x="23616" y="8536"/>
                  </a:cubicBezTo>
                  <a:cubicBezTo>
                    <a:pt x="23366" y="8336"/>
                    <a:pt x="23116" y="8112"/>
                    <a:pt x="22866" y="7874"/>
                  </a:cubicBezTo>
                  <a:cubicBezTo>
                    <a:pt x="22929" y="7412"/>
                    <a:pt x="22954" y="6875"/>
                    <a:pt x="22866" y="6412"/>
                  </a:cubicBezTo>
                  <a:close/>
                  <a:moveTo>
                    <a:pt x="35236" y="6425"/>
                  </a:moveTo>
                  <a:cubicBezTo>
                    <a:pt x="35098" y="6687"/>
                    <a:pt x="35173" y="7087"/>
                    <a:pt x="35173" y="7349"/>
                  </a:cubicBezTo>
                  <a:cubicBezTo>
                    <a:pt x="35173" y="7624"/>
                    <a:pt x="35186" y="7912"/>
                    <a:pt x="35198" y="8187"/>
                  </a:cubicBezTo>
                  <a:cubicBezTo>
                    <a:pt x="35173" y="8224"/>
                    <a:pt x="35161" y="8249"/>
                    <a:pt x="35123" y="8286"/>
                  </a:cubicBezTo>
                  <a:cubicBezTo>
                    <a:pt x="34936" y="8486"/>
                    <a:pt x="34749" y="8674"/>
                    <a:pt x="34549" y="8861"/>
                  </a:cubicBezTo>
                  <a:cubicBezTo>
                    <a:pt x="34561" y="8599"/>
                    <a:pt x="34586" y="8336"/>
                    <a:pt x="34586" y="8062"/>
                  </a:cubicBezTo>
                  <a:lnTo>
                    <a:pt x="34586" y="7287"/>
                  </a:lnTo>
                  <a:cubicBezTo>
                    <a:pt x="34586" y="7000"/>
                    <a:pt x="34624" y="6712"/>
                    <a:pt x="34574" y="6425"/>
                  </a:cubicBezTo>
                  <a:close/>
                  <a:moveTo>
                    <a:pt x="34436" y="6425"/>
                  </a:moveTo>
                  <a:cubicBezTo>
                    <a:pt x="34386" y="6662"/>
                    <a:pt x="34424" y="6912"/>
                    <a:pt x="34424" y="7124"/>
                  </a:cubicBezTo>
                  <a:lnTo>
                    <a:pt x="34424" y="7987"/>
                  </a:lnTo>
                  <a:cubicBezTo>
                    <a:pt x="34424" y="8299"/>
                    <a:pt x="34449" y="8611"/>
                    <a:pt x="34461" y="8911"/>
                  </a:cubicBezTo>
                  <a:cubicBezTo>
                    <a:pt x="34224" y="9149"/>
                    <a:pt x="33936" y="9361"/>
                    <a:pt x="33662" y="9561"/>
                  </a:cubicBezTo>
                  <a:cubicBezTo>
                    <a:pt x="33737" y="9061"/>
                    <a:pt x="33687" y="8549"/>
                    <a:pt x="33687" y="8037"/>
                  </a:cubicBezTo>
                  <a:cubicBezTo>
                    <a:pt x="33687" y="7524"/>
                    <a:pt x="33749" y="6937"/>
                    <a:pt x="33662" y="6425"/>
                  </a:cubicBezTo>
                  <a:close/>
                  <a:moveTo>
                    <a:pt x="25253" y="6400"/>
                  </a:moveTo>
                  <a:cubicBezTo>
                    <a:pt x="25240" y="6962"/>
                    <a:pt x="25203" y="7524"/>
                    <a:pt x="25203" y="8099"/>
                  </a:cubicBezTo>
                  <a:cubicBezTo>
                    <a:pt x="25178" y="8624"/>
                    <a:pt x="25128" y="9161"/>
                    <a:pt x="25228" y="9661"/>
                  </a:cubicBezTo>
                  <a:cubicBezTo>
                    <a:pt x="25190" y="9648"/>
                    <a:pt x="25165" y="9623"/>
                    <a:pt x="25140" y="9611"/>
                  </a:cubicBezTo>
                  <a:cubicBezTo>
                    <a:pt x="24628" y="9311"/>
                    <a:pt x="24141" y="8961"/>
                    <a:pt x="23678" y="8586"/>
                  </a:cubicBezTo>
                  <a:cubicBezTo>
                    <a:pt x="23741" y="8224"/>
                    <a:pt x="23728" y="7874"/>
                    <a:pt x="23728" y="7499"/>
                  </a:cubicBezTo>
                  <a:cubicBezTo>
                    <a:pt x="23728" y="7162"/>
                    <a:pt x="23791" y="6737"/>
                    <a:pt x="23691" y="6400"/>
                  </a:cubicBezTo>
                  <a:lnTo>
                    <a:pt x="24328" y="6400"/>
                  </a:lnTo>
                  <a:cubicBezTo>
                    <a:pt x="24290" y="6812"/>
                    <a:pt x="24303" y="7249"/>
                    <a:pt x="24303" y="7674"/>
                  </a:cubicBezTo>
                  <a:cubicBezTo>
                    <a:pt x="24303" y="8112"/>
                    <a:pt x="24290" y="8561"/>
                    <a:pt x="24328" y="8999"/>
                  </a:cubicBezTo>
                  <a:cubicBezTo>
                    <a:pt x="24328" y="9017"/>
                    <a:pt x="24340" y="9027"/>
                    <a:pt x="24355" y="9027"/>
                  </a:cubicBezTo>
                  <a:cubicBezTo>
                    <a:pt x="24369" y="9027"/>
                    <a:pt x="24384" y="9017"/>
                    <a:pt x="24390" y="8999"/>
                  </a:cubicBezTo>
                  <a:cubicBezTo>
                    <a:pt x="24440" y="8561"/>
                    <a:pt x="24428" y="8112"/>
                    <a:pt x="24428" y="7674"/>
                  </a:cubicBezTo>
                  <a:cubicBezTo>
                    <a:pt x="24428" y="7249"/>
                    <a:pt x="24440" y="6812"/>
                    <a:pt x="24390" y="6400"/>
                  </a:cubicBezTo>
                  <a:close/>
                  <a:moveTo>
                    <a:pt x="33562" y="6425"/>
                  </a:moveTo>
                  <a:cubicBezTo>
                    <a:pt x="33474" y="6937"/>
                    <a:pt x="33537" y="7524"/>
                    <a:pt x="33537" y="8037"/>
                  </a:cubicBezTo>
                  <a:cubicBezTo>
                    <a:pt x="33537" y="8561"/>
                    <a:pt x="33487" y="9099"/>
                    <a:pt x="33574" y="9623"/>
                  </a:cubicBezTo>
                  <a:cubicBezTo>
                    <a:pt x="33374" y="9736"/>
                    <a:pt x="33187" y="9848"/>
                    <a:pt x="32987" y="9961"/>
                  </a:cubicBezTo>
                  <a:cubicBezTo>
                    <a:pt x="33049" y="9423"/>
                    <a:pt x="32987" y="8836"/>
                    <a:pt x="32987" y="8336"/>
                  </a:cubicBezTo>
                  <a:cubicBezTo>
                    <a:pt x="32987" y="7687"/>
                    <a:pt x="32974" y="7049"/>
                    <a:pt x="32937" y="6425"/>
                  </a:cubicBezTo>
                  <a:close/>
                  <a:moveTo>
                    <a:pt x="26227" y="6412"/>
                  </a:moveTo>
                  <a:cubicBezTo>
                    <a:pt x="26127" y="6987"/>
                    <a:pt x="26202" y="7662"/>
                    <a:pt x="26190" y="8236"/>
                  </a:cubicBezTo>
                  <a:cubicBezTo>
                    <a:pt x="26190" y="8874"/>
                    <a:pt x="26202" y="9523"/>
                    <a:pt x="26240" y="10161"/>
                  </a:cubicBezTo>
                  <a:cubicBezTo>
                    <a:pt x="25915" y="10023"/>
                    <a:pt x="25577" y="9861"/>
                    <a:pt x="25265" y="9686"/>
                  </a:cubicBezTo>
                  <a:cubicBezTo>
                    <a:pt x="25365" y="9174"/>
                    <a:pt x="25315" y="8649"/>
                    <a:pt x="25315" y="8112"/>
                  </a:cubicBezTo>
                  <a:cubicBezTo>
                    <a:pt x="25315" y="7549"/>
                    <a:pt x="25290" y="6975"/>
                    <a:pt x="25265" y="6412"/>
                  </a:cubicBezTo>
                  <a:close/>
                  <a:moveTo>
                    <a:pt x="32862" y="6412"/>
                  </a:moveTo>
                  <a:cubicBezTo>
                    <a:pt x="32849" y="7049"/>
                    <a:pt x="32812" y="7674"/>
                    <a:pt x="32812" y="8311"/>
                  </a:cubicBezTo>
                  <a:cubicBezTo>
                    <a:pt x="32824" y="8861"/>
                    <a:pt x="32749" y="9498"/>
                    <a:pt x="32824" y="10036"/>
                  </a:cubicBezTo>
                  <a:cubicBezTo>
                    <a:pt x="32512" y="10186"/>
                    <a:pt x="32200" y="10336"/>
                    <a:pt x="31875" y="10436"/>
                  </a:cubicBezTo>
                  <a:cubicBezTo>
                    <a:pt x="31987" y="9111"/>
                    <a:pt x="31937" y="7737"/>
                    <a:pt x="31875" y="6412"/>
                  </a:cubicBezTo>
                  <a:close/>
                  <a:moveTo>
                    <a:pt x="27414" y="6400"/>
                  </a:moveTo>
                  <a:cubicBezTo>
                    <a:pt x="27352" y="6725"/>
                    <a:pt x="27377" y="7037"/>
                    <a:pt x="27377" y="7337"/>
                  </a:cubicBezTo>
                  <a:lnTo>
                    <a:pt x="27377" y="8524"/>
                  </a:lnTo>
                  <a:cubicBezTo>
                    <a:pt x="27377" y="9186"/>
                    <a:pt x="27314" y="9873"/>
                    <a:pt x="27414" y="10536"/>
                  </a:cubicBezTo>
                  <a:cubicBezTo>
                    <a:pt x="27039" y="10436"/>
                    <a:pt x="26664" y="10311"/>
                    <a:pt x="26302" y="10161"/>
                  </a:cubicBezTo>
                  <a:cubicBezTo>
                    <a:pt x="26327" y="9523"/>
                    <a:pt x="26352" y="8861"/>
                    <a:pt x="26352" y="8224"/>
                  </a:cubicBezTo>
                  <a:cubicBezTo>
                    <a:pt x="26352" y="7649"/>
                    <a:pt x="26427" y="6987"/>
                    <a:pt x="26315" y="6400"/>
                  </a:cubicBezTo>
                  <a:close/>
                  <a:moveTo>
                    <a:pt x="28639" y="6425"/>
                  </a:moveTo>
                  <a:cubicBezTo>
                    <a:pt x="28576" y="6725"/>
                    <a:pt x="28614" y="7049"/>
                    <a:pt x="28614" y="7349"/>
                  </a:cubicBezTo>
                  <a:lnTo>
                    <a:pt x="28614" y="8549"/>
                  </a:lnTo>
                  <a:cubicBezTo>
                    <a:pt x="28614" y="9299"/>
                    <a:pt x="28614" y="10048"/>
                    <a:pt x="28664" y="10798"/>
                  </a:cubicBezTo>
                  <a:cubicBezTo>
                    <a:pt x="28264" y="10735"/>
                    <a:pt x="27864" y="10673"/>
                    <a:pt x="27477" y="10561"/>
                  </a:cubicBezTo>
                  <a:cubicBezTo>
                    <a:pt x="27552" y="9936"/>
                    <a:pt x="27502" y="9286"/>
                    <a:pt x="27502" y="8661"/>
                  </a:cubicBezTo>
                  <a:lnTo>
                    <a:pt x="27502" y="7474"/>
                  </a:lnTo>
                  <a:cubicBezTo>
                    <a:pt x="27502" y="7124"/>
                    <a:pt x="27539" y="6775"/>
                    <a:pt x="27477" y="6425"/>
                  </a:cubicBezTo>
                  <a:close/>
                  <a:moveTo>
                    <a:pt x="31812" y="6412"/>
                  </a:moveTo>
                  <a:cubicBezTo>
                    <a:pt x="31750" y="7749"/>
                    <a:pt x="31700" y="9124"/>
                    <a:pt x="31812" y="10473"/>
                  </a:cubicBezTo>
                  <a:cubicBezTo>
                    <a:pt x="31300" y="10648"/>
                    <a:pt x="30750" y="10773"/>
                    <a:pt x="30201" y="10810"/>
                  </a:cubicBezTo>
                  <a:cubicBezTo>
                    <a:pt x="30126" y="10810"/>
                    <a:pt x="30051" y="10823"/>
                    <a:pt x="29976" y="10823"/>
                  </a:cubicBezTo>
                  <a:cubicBezTo>
                    <a:pt x="29976" y="10136"/>
                    <a:pt x="29951" y="9436"/>
                    <a:pt x="29951" y="8749"/>
                  </a:cubicBezTo>
                  <a:cubicBezTo>
                    <a:pt x="29951" y="7999"/>
                    <a:pt x="30013" y="7187"/>
                    <a:pt x="29901" y="6437"/>
                  </a:cubicBezTo>
                  <a:cubicBezTo>
                    <a:pt x="29901" y="6431"/>
                    <a:pt x="29898" y="6428"/>
                    <a:pt x="29893" y="6428"/>
                  </a:cubicBezTo>
                  <a:cubicBezTo>
                    <a:pt x="29888" y="6428"/>
                    <a:pt x="29882" y="6431"/>
                    <a:pt x="29876" y="6437"/>
                  </a:cubicBezTo>
                  <a:cubicBezTo>
                    <a:pt x="29763" y="7137"/>
                    <a:pt x="29826" y="7887"/>
                    <a:pt x="29826" y="8599"/>
                  </a:cubicBezTo>
                  <a:cubicBezTo>
                    <a:pt x="29826" y="9349"/>
                    <a:pt x="29813" y="10098"/>
                    <a:pt x="29813" y="10823"/>
                  </a:cubicBezTo>
                  <a:cubicBezTo>
                    <a:pt x="29709" y="10830"/>
                    <a:pt x="29605" y="10833"/>
                    <a:pt x="29502" y="10833"/>
                  </a:cubicBezTo>
                  <a:cubicBezTo>
                    <a:pt x="29235" y="10833"/>
                    <a:pt x="28971" y="10812"/>
                    <a:pt x="28701" y="10785"/>
                  </a:cubicBezTo>
                  <a:cubicBezTo>
                    <a:pt x="28751" y="10073"/>
                    <a:pt x="28751" y="9374"/>
                    <a:pt x="28751" y="8661"/>
                  </a:cubicBezTo>
                  <a:lnTo>
                    <a:pt x="28751" y="7449"/>
                  </a:lnTo>
                  <a:cubicBezTo>
                    <a:pt x="28751" y="7124"/>
                    <a:pt x="28801" y="6737"/>
                    <a:pt x="28714" y="6412"/>
                  </a:cubicBezTo>
                  <a:lnTo>
                    <a:pt x="30838" y="6412"/>
                  </a:lnTo>
                  <a:cubicBezTo>
                    <a:pt x="30825" y="7174"/>
                    <a:pt x="30788" y="7937"/>
                    <a:pt x="30788" y="8699"/>
                  </a:cubicBezTo>
                  <a:lnTo>
                    <a:pt x="30788" y="9798"/>
                  </a:lnTo>
                  <a:cubicBezTo>
                    <a:pt x="30788" y="10061"/>
                    <a:pt x="30725" y="10386"/>
                    <a:pt x="30825" y="10623"/>
                  </a:cubicBezTo>
                  <a:cubicBezTo>
                    <a:pt x="30838" y="10642"/>
                    <a:pt x="30853" y="10651"/>
                    <a:pt x="30869" y="10651"/>
                  </a:cubicBezTo>
                  <a:cubicBezTo>
                    <a:pt x="30885" y="10651"/>
                    <a:pt x="30900" y="10642"/>
                    <a:pt x="30913" y="10623"/>
                  </a:cubicBezTo>
                  <a:cubicBezTo>
                    <a:pt x="31000" y="10411"/>
                    <a:pt x="30950" y="10136"/>
                    <a:pt x="30950" y="9911"/>
                  </a:cubicBezTo>
                  <a:lnTo>
                    <a:pt x="30950" y="8699"/>
                  </a:lnTo>
                  <a:cubicBezTo>
                    <a:pt x="30950" y="7937"/>
                    <a:pt x="30913" y="7174"/>
                    <a:pt x="30888" y="6412"/>
                  </a:cubicBezTo>
                  <a:close/>
                  <a:moveTo>
                    <a:pt x="5708" y="1"/>
                  </a:moveTo>
                  <a:cubicBezTo>
                    <a:pt x="5683" y="1"/>
                    <a:pt x="5656" y="13"/>
                    <a:pt x="5636" y="40"/>
                  </a:cubicBezTo>
                  <a:cubicBezTo>
                    <a:pt x="5448" y="377"/>
                    <a:pt x="5148" y="665"/>
                    <a:pt x="4886" y="940"/>
                  </a:cubicBezTo>
                  <a:cubicBezTo>
                    <a:pt x="4876" y="960"/>
                    <a:pt x="4882" y="980"/>
                    <a:pt x="4899" y="980"/>
                  </a:cubicBezTo>
                  <a:cubicBezTo>
                    <a:pt x="4902" y="980"/>
                    <a:pt x="4907" y="979"/>
                    <a:pt x="4911" y="977"/>
                  </a:cubicBezTo>
                  <a:cubicBezTo>
                    <a:pt x="5198" y="802"/>
                    <a:pt x="5411" y="590"/>
                    <a:pt x="5623" y="340"/>
                  </a:cubicBezTo>
                  <a:lnTo>
                    <a:pt x="5623" y="340"/>
                  </a:lnTo>
                  <a:cubicBezTo>
                    <a:pt x="5598" y="790"/>
                    <a:pt x="5598" y="1252"/>
                    <a:pt x="5598" y="1714"/>
                  </a:cubicBezTo>
                  <a:cubicBezTo>
                    <a:pt x="5561" y="3189"/>
                    <a:pt x="5536" y="4688"/>
                    <a:pt x="5536" y="6187"/>
                  </a:cubicBezTo>
                  <a:lnTo>
                    <a:pt x="101" y="6187"/>
                  </a:lnTo>
                  <a:cubicBezTo>
                    <a:pt x="38" y="6187"/>
                    <a:pt x="1" y="6237"/>
                    <a:pt x="1" y="6300"/>
                  </a:cubicBezTo>
                  <a:cubicBezTo>
                    <a:pt x="1" y="6350"/>
                    <a:pt x="26" y="6412"/>
                    <a:pt x="101" y="6412"/>
                  </a:cubicBezTo>
                  <a:lnTo>
                    <a:pt x="5511" y="6412"/>
                  </a:lnTo>
                  <a:cubicBezTo>
                    <a:pt x="5511" y="6425"/>
                    <a:pt x="5523" y="6437"/>
                    <a:pt x="5536" y="6462"/>
                  </a:cubicBezTo>
                  <a:cubicBezTo>
                    <a:pt x="5536" y="8224"/>
                    <a:pt x="5573" y="9986"/>
                    <a:pt x="5573" y="11748"/>
                  </a:cubicBezTo>
                  <a:cubicBezTo>
                    <a:pt x="5573" y="11835"/>
                    <a:pt x="5636" y="11872"/>
                    <a:pt x="5698" y="11872"/>
                  </a:cubicBezTo>
                  <a:cubicBezTo>
                    <a:pt x="5761" y="11872"/>
                    <a:pt x="5823" y="11835"/>
                    <a:pt x="5823" y="11748"/>
                  </a:cubicBezTo>
                  <a:cubicBezTo>
                    <a:pt x="5823" y="9973"/>
                    <a:pt x="5848" y="8187"/>
                    <a:pt x="5848" y="6425"/>
                  </a:cubicBezTo>
                  <a:lnTo>
                    <a:pt x="11608" y="6425"/>
                  </a:lnTo>
                  <a:lnTo>
                    <a:pt x="11608" y="6462"/>
                  </a:lnTo>
                  <a:cubicBezTo>
                    <a:pt x="11608" y="6468"/>
                    <a:pt x="11615" y="6472"/>
                    <a:pt x="11621" y="6472"/>
                  </a:cubicBezTo>
                  <a:cubicBezTo>
                    <a:pt x="11627" y="6472"/>
                    <a:pt x="11633" y="6468"/>
                    <a:pt x="11633" y="6462"/>
                  </a:cubicBezTo>
                  <a:lnTo>
                    <a:pt x="11633" y="6425"/>
                  </a:lnTo>
                  <a:lnTo>
                    <a:pt x="19268" y="6425"/>
                  </a:lnTo>
                  <a:cubicBezTo>
                    <a:pt x="19274" y="6462"/>
                    <a:pt x="19305" y="6481"/>
                    <a:pt x="19336" y="6481"/>
                  </a:cubicBezTo>
                  <a:cubicBezTo>
                    <a:pt x="19368" y="6481"/>
                    <a:pt x="19399" y="6462"/>
                    <a:pt x="19405" y="6425"/>
                  </a:cubicBezTo>
                  <a:lnTo>
                    <a:pt x="21092" y="6425"/>
                  </a:lnTo>
                  <a:cubicBezTo>
                    <a:pt x="21392" y="6750"/>
                    <a:pt x="21704" y="7062"/>
                    <a:pt x="22016" y="7374"/>
                  </a:cubicBezTo>
                  <a:cubicBezTo>
                    <a:pt x="22016" y="7474"/>
                    <a:pt x="22029" y="7562"/>
                    <a:pt x="22054" y="7662"/>
                  </a:cubicBezTo>
                  <a:cubicBezTo>
                    <a:pt x="22054" y="7674"/>
                    <a:pt x="22063" y="7680"/>
                    <a:pt x="22076" y="7680"/>
                  </a:cubicBezTo>
                  <a:cubicBezTo>
                    <a:pt x="22088" y="7680"/>
                    <a:pt x="22104" y="7674"/>
                    <a:pt x="22116" y="7662"/>
                  </a:cubicBezTo>
                  <a:cubicBezTo>
                    <a:pt x="22116" y="7599"/>
                    <a:pt x="22129" y="7537"/>
                    <a:pt x="22129" y="7474"/>
                  </a:cubicBezTo>
                  <a:cubicBezTo>
                    <a:pt x="22391" y="7737"/>
                    <a:pt x="22654" y="7987"/>
                    <a:pt x="22929" y="8236"/>
                  </a:cubicBezTo>
                  <a:cubicBezTo>
                    <a:pt x="24016" y="9236"/>
                    <a:pt x="25265" y="10086"/>
                    <a:pt x="26677" y="10586"/>
                  </a:cubicBezTo>
                  <a:cubicBezTo>
                    <a:pt x="27565" y="10893"/>
                    <a:pt x="28525" y="11065"/>
                    <a:pt x="29492" y="11065"/>
                  </a:cubicBezTo>
                  <a:cubicBezTo>
                    <a:pt x="29586" y="11065"/>
                    <a:pt x="29681" y="11064"/>
                    <a:pt x="29776" y="11060"/>
                  </a:cubicBezTo>
                  <a:cubicBezTo>
                    <a:pt x="29776" y="11110"/>
                    <a:pt x="29813" y="11123"/>
                    <a:pt x="29863" y="11123"/>
                  </a:cubicBezTo>
                  <a:cubicBezTo>
                    <a:pt x="29888" y="11123"/>
                    <a:pt x="29938" y="11110"/>
                    <a:pt x="29938" y="11060"/>
                  </a:cubicBezTo>
                  <a:cubicBezTo>
                    <a:pt x="30500" y="11035"/>
                    <a:pt x="31063" y="10935"/>
                    <a:pt x="31612" y="10798"/>
                  </a:cubicBezTo>
                  <a:cubicBezTo>
                    <a:pt x="33237" y="10348"/>
                    <a:pt x="34636" y="9286"/>
                    <a:pt x="35686" y="7974"/>
                  </a:cubicBezTo>
                  <a:cubicBezTo>
                    <a:pt x="35798" y="7837"/>
                    <a:pt x="35898" y="7687"/>
                    <a:pt x="35998" y="7549"/>
                  </a:cubicBezTo>
                  <a:cubicBezTo>
                    <a:pt x="36011" y="7549"/>
                    <a:pt x="36023" y="7549"/>
                    <a:pt x="36023" y="7537"/>
                  </a:cubicBezTo>
                  <a:lnTo>
                    <a:pt x="36023" y="7499"/>
                  </a:lnTo>
                  <a:cubicBezTo>
                    <a:pt x="36260" y="7174"/>
                    <a:pt x="36485" y="6837"/>
                    <a:pt x="36673" y="6475"/>
                  </a:cubicBezTo>
                  <a:cubicBezTo>
                    <a:pt x="37504" y="6475"/>
                    <a:pt x="37960" y="6497"/>
                    <a:pt x="38450" y="6497"/>
                  </a:cubicBezTo>
                  <a:cubicBezTo>
                    <a:pt x="38859" y="6497"/>
                    <a:pt x="39291" y="6482"/>
                    <a:pt x="39984" y="6425"/>
                  </a:cubicBezTo>
                  <a:lnTo>
                    <a:pt x="39996" y="6425"/>
                  </a:lnTo>
                  <a:cubicBezTo>
                    <a:pt x="39759" y="6650"/>
                    <a:pt x="39572" y="6875"/>
                    <a:pt x="39359" y="7124"/>
                  </a:cubicBezTo>
                  <a:cubicBezTo>
                    <a:pt x="39339" y="7145"/>
                    <a:pt x="39360" y="7165"/>
                    <a:pt x="39375" y="7165"/>
                  </a:cubicBezTo>
                  <a:cubicBezTo>
                    <a:pt x="39379" y="7165"/>
                    <a:pt x="39382" y="7164"/>
                    <a:pt x="39384" y="7162"/>
                  </a:cubicBezTo>
                  <a:cubicBezTo>
                    <a:pt x="39659" y="6937"/>
                    <a:pt x="39896" y="6725"/>
                    <a:pt x="40171" y="6500"/>
                  </a:cubicBezTo>
                  <a:cubicBezTo>
                    <a:pt x="40196" y="6500"/>
                    <a:pt x="40246" y="6487"/>
                    <a:pt x="40259" y="6462"/>
                  </a:cubicBezTo>
                  <a:cubicBezTo>
                    <a:pt x="40259" y="6437"/>
                    <a:pt x="40284" y="6425"/>
                    <a:pt x="40284" y="6412"/>
                  </a:cubicBezTo>
                  <a:cubicBezTo>
                    <a:pt x="40318" y="6309"/>
                    <a:pt x="40269" y="6248"/>
                    <a:pt x="40222" y="6248"/>
                  </a:cubicBezTo>
                  <a:cubicBezTo>
                    <a:pt x="40217" y="6248"/>
                    <a:pt x="40213" y="6249"/>
                    <a:pt x="40209" y="6250"/>
                  </a:cubicBezTo>
                  <a:cubicBezTo>
                    <a:pt x="40159" y="6250"/>
                    <a:pt x="40109" y="6237"/>
                    <a:pt x="40059" y="6237"/>
                  </a:cubicBezTo>
                  <a:cubicBezTo>
                    <a:pt x="39734" y="6062"/>
                    <a:pt x="39534" y="5713"/>
                    <a:pt x="39184" y="5550"/>
                  </a:cubicBezTo>
                  <a:cubicBezTo>
                    <a:pt x="39172" y="5550"/>
                    <a:pt x="39147" y="5563"/>
                    <a:pt x="39172" y="5563"/>
                  </a:cubicBezTo>
                  <a:cubicBezTo>
                    <a:pt x="39359" y="5775"/>
                    <a:pt x="39547" y="6025"/>
                    <a:pt x="39772" y="6200"/>
                  </a:cubicBezTo>
                  <a:cubicBezTo>
                    <a:pt x="39469" y="6176"/>
                    <a:pt x="39294" y="6168"/>
                    <a:pt x="39129" y="6168"/>
                  </a:cubicBezTo>
                  <a:cubicBezTo>
                    <a:pt x="38865" y="6168"/>
                    <a:pt x="38627" y="6187"/>
                    <a:pt x="37935" y="6187"/>
                  </a:cubicBezTo>
                  <a:lnTo>
                    <a:pt x="36823" y="6187"/>
                  </a:lnTo>
                  <a:cubicBezTo>
                    <a:pt x="37273" y="5263"/>
                    <a:pt x="37585" y="4251"/>
                    <a:pt x="37522" y="3289"/>
                  </a:cubicBezTo>
                  <a:cubicBezTo>
                    <a:pt x="37522" y="3270"/>
                    <a:pt x="37513" y="3260"/>
                    <a:pt x="37504" y="3260"/>
                  </a:cubicBezTo>
                  <a:cubicBezTo>
                    <a:pt x="37494" y="3260"/>
                    <a:pt x="37485" y="3270"/>
                    <a:pt x="37485" y="3289"/>
                  </a:cubicBezTo>
                  <a:cubicBezTo>
                    <a:pt x="37210" y="4188"/>
                    <a:pt x="37048" y="5088"/>
                    <a:pt x="36660" y="5937"/>
                  </a:cubicBezTo>
                  <a:cubicBezTo>
                    <a:pt x="36623" y="6025"/>
                    <a:pt x="36573" y="6112"/>
                    <a:pt x="36535" y="6187"/>
                  </a:cubicBezTo>
                  <a:lnTo>
                    <a:pt x="32924" y="6187"/>
                  </a:lnTo>
                  <a:lnTo>
                    <a:pt x="32924" y="6125"/>
                  </a:lnTo>
                  <a:cubicBezTo>
                    <a:pt x="32924" y="6112"/>
                    <a:pt x="32912" y="6106"/>
                    <a:pt x="32899" y="6106"/>
                  </a:cubicBezTo>
                  <a:cubicBezTo>
                    <a:pt x="32887" y="6106"/>
                    <a:pt x="32874" y="6112"/>
                    <a:pt x="32874" y="6125"/>
                  </a:cubicBezTo>
                  <a:lnTo>
                    <a:pt x="32874" y="6187"/>
                  </a:lnTo>
                  <a:lnTo>
                    <a:pt x="21204" y="6187"/>
                  </a:lnTo>
                  <a:cubicBezTo>
                    <a:pt x="19892" y="4788"/>
                    <a:pt x="18555" y="3214"/>
                    <a:pt x="16956" y="2102"/>
                  </a:cubicBezTo>
                  <a:cubicBezTo>
                    <a:pt x="16956" y="2064"/>
                    <a:pt x="16956" y="2039"/>
                    <a:pt x="16944" y="2002"/>
                  </a:cubicBezTo>
                  <a:cubicBezTo>
                    <a:pt x="16944" y="1995"/>
                    <a:pt x="16931" y="1992"/>
                    <a:pt x="16919" y="1992"/>
                  </a:cubicBezTo>
                  <a:cubicBezTo>
                    <a:pt x="16906" y="1992"/>
                    <a:pt x="16894" y="1995"/>
                    <a:pt x="16894" y="2002"/>
                  </a:cubicBezTo>
                  <a:lnTo>
                    <a:pt x="16894" y="2052"/>
                  </a:lnTo>
                  <a:cubicBezTo>
                    <a:pt x="15944" y="1389"/>
                    <a:pt x="14894" y="927"/>
                    <a:pt x="13695" y="740"/>
                  </a:cubicBezTo>
                  <a:cubicBezTo>
                    <a:pt x="13345" y="686"/>
                    <a:pt x="12992" y="659"/>
                    <a:pt x="12638" y="659"/>
                  </a:cubicBezTo>
                  <a:cubicBezTo>
                    <a:pt x="11277" y="659"/>
                    <a:pt x="9923" y="1060"/>
                    <a:pt x="8822" y="1864"/>
                  </a:cubicBezTo>
                  <a:cubicBezTo>
                    <a:pt x="8022" y="2439"/>
                    <a:pt x="7435" y="3201"/>
                    <a:pt x="6898" y="4038"/>
                  </a:cubicBezTo>
                  <a:cubicBezTo>
                    <a:pt x="6898" y="4032"/>
                    <a:pt x="6892" y="4029"/>
                    <a:pt x="6885" y="4029"/>
                  </a:cubicBezTo>
                  <a:cubicBezTo>
                    <a:pt x="6879" y="4029"/>
                    <a:pt x="6873" y="4032"/>
                    <a:pt x="6873" y="4038"/>
                  </a:cubicBezTo>
                  <a:cubicBezTo>
                    <a:pt x="6873" y="4051"/>
                    <a:pt x="6873" y="4088"/>
                    <a:pt x="6860" y="4101"/>
                  </a:cubicBezTo>
                  <a:cubicBezTo>
                    <a:pt x="6510" y="4650"/>
                    <a:pt x="6198" y="5225"/>
                    <a:pt x="5873" y="5775"/>
                  </a:cubicBezTo>
                  <a:cubicBezTo>
                    <a:pt x="5873" y="4413"/>
                    <a:pt x="5848" y="3051"/>
                    <a:pt x="5811" y="1714"/>
                  </a:cubicBezTo>
                  <a:cubicBezTo>
                    <a:pt x="5823" y="1227"/>
                    <a:pt x="5811" y="752"/>
                    <a:pt x="5798" y="277"/>
                  </a:cubicBezTo>
                  <a:lnTo>
                    <a:pt x="5798" y="277"/>
                  </a:lnTo>
                  <a:cubicBezTo>
                    <a:pt x="6011" y="502"/>
                    <a:pt x="6211" y="752"/>
                    <a:pt x="6423" y="1002"/>
                  </a:cubicBezTo>
                  <a:cubicBezTo>
                    <a:pt x="6427" y="1010"/>
                    <a:pt x="6431" y="1013"/>
                    <a:pt x="6434" y="1013"/>
                  </a:cubicBezTo>
                  <a:cubicBezTo>
                    <a:pt x="6442" y="1013"/>
                    <a:pt x="6448" y="998"/>
                    <a:pt x="6448" y="990"/>
                  </a:cubicBezTo>
                  <a:cubicBezTo>
                    <a:pt x="6248" y="627"/>
                    <a:pt x="6073" y="290"/>
                    <a:pt x="5761" y="27"/>
                  </a:cubicBezTo>
                  <a:cubicBezTo>
                    <a:pt x="5749" y="10"/>
                    <a:pt x="5729" y="1"/>
                    <a:pt x="5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3405" y="3199004"/>
              <a:ext cx="468159" cy="948528"/>
            </a:xfrm>
            <a:custGeom>
              <a:avLst/>
              <a:gdLst/>
              <a:ahLst/>
              <a:cxnLst/>
              <a:rect l="l" t="t" r="r" b="b"/>
              <a:pathLst>
                <a:path w="8972" h="18178" extrusionOk="0">
                  <a:moveTo>
                    <a:pt x="4861" y="271"/>
                  </a:moveTo>
                  <a:cubicBezTo>
                    <a:pt x="4886" y="409"/>
                    <a:pt x="4936" y="546"/>
                    <a:pt x="4986" y="696"/>
                  </a:cubicBezTo>
                  <a:cubicBezTo>
                    <a:pt x="4886" y="671"/>
                    <a:pt x="4799" y="671"/>
                    <a:pt x="4699" y="671"/>
                  </a:cubicBezTo>
                  <a:cubicBezTo>
                    <a:pt x="4749" y="534"/>
                    <a:pt x="4799" y="409"/>
                    <a:pt x="4861" y="271"/>
                  </a:cubicBezTo>
                  <a:close/>
                  <a:moveTo>
                    <a:pt x="4907" y="1"/>
                  </a:moveTo>
                  <a:cubicBezTo>
                    <a:pt x="4888" y="1"/>
                    <a:pt x="4871" y="10"/>
                    <a:pt x="4861" y="34"/>
                  </a:cubicBezTo>
                  <a:cubicBezTo>
                    <a:pt x="4749" y="234"/>
                    <a:pt x="4636" y="459"/>
                    <a:pt x="4549" y="684"/>
                  </a:cubicBezTo>
                  <a:cubicBezTo>
                    <a:pt x="4486" y="709"/>
                    <a:pt x="4424" y="721"/>
                    <a:pt x="4374" y="734"/>
                  </a:cubicBezTo>
                  <a:cubicBezTo>
                    <a:pt x="4336" y="746"/>
                    <a:pt x="4336" y="796"/>
                    <a:pt x="4374" y="796"/>
                  </a:cubicBezTo>
                  <a:cubicBezTo>
                    <a:pt x="4399" y="809"/>
                    <a:pt x="4449" y="834"/>
                    <a:pt x="4486" y="834"/>
                  </a:cubicBezTo>
                  <a:cubicBezTo>
                    <a:pt x="4386" y="1059"/>
                    <a:pt x="4324" y="1296"/>
                    <a:pt x="4324" y="1533"/>
                  </a:cubicBezTo>
                  <a:cubicBezTo>
                    <a:pt x="4324" y="1548"/>
                    <a:pt x="4337" y="1554"/>
                    <a:pt x="4350" y="1554"/>
                  </a:cubicBezTo>
                  <a:cubicBezTo>
                    <a:pt x="4359" y="1554"/>
                    <a:pt x="4369" y="1551"/>
                    <a:pt x="4374" y="1546"/>
                  </a:cubicBezTo>
                  <a:cubicBezTo>
                    <a:pt x="4486" y="1309"/>
                    <a:pt x="4574" y="1084"/>
                    <a:pt x="4649" y="846"/>
                  </a:cubicBezTo>
                  <a:lnTo>
                    <a:pt x="4811" y="846"/>
                  </a:lnTo>
                  <a:cubicBezTo>
                    <a:pt x="4886" y="859"/>
                    <a:pt x="4961" y="859"/>
                    <a:pt x="5048" y="859"/>
                  </a:cubicBezTo>
                  <a:cubicBezTo>
                    <a:pt x="5048" y="871"/>
                    <a:pt x="5061" y="909"/>
                    <a:pt x="5061" y="921"/>
                  </a:cubicBezTo>
                  <a:cubicBezTo>
                    <a:pt x="5086" y="1059"/>
                    <a:pt x="5086" y="1358"/>
                    <a:pt x="5211" y="1458"/>
                  </a:cubicBezTo>
                  <a:cubicBezTo>
                    <a:pt x="5223" y="1465"/>
                    <a:pt x="5233" y="1468"/>
                    <a:pt x="5241" y="1468"/>
                  </a:cubicBezTo>
                  <a:cubicBezTo>
                    <a:pt x="5248" y="1468"/>
                    <a:pt x="5255" y="1465"/>
                    <a:pt x="5261" y="1458"/>
                  </a:cubicBezTo>
                  <a:cubicBezTo>
                    <a:pt x="5373" y="1358"/>
                    <a:pt x="5248" y="1096"/>
                    <a:pt x="5211" y="971"/>
                  </a:cubicBezTo>
                  <a:cubicBezTo>
                    <a:pt x="5198" y="921"/>
                    <a:pt x="5198" y="896"/>
                    <a:pt x="5186" y="859"/>
                  </a:cubicBezTo>
                  <a:cubicBezTo>
                    <a:pt x="5248" y="859"/>
                    <a:pt x="5323" y="846"/>
                    <a:pt x="5386" y="846"/>
                  </a:cubicBezTo>
                  <a:cubicBezTo>
                    <a:pt x="5423" y="846"/>
                    <a:pt x="5423" y="821"/>
                    <a:pt x="5448" y="796"/>
                  </a:cubicBezTo>
                  <a:cubicBezTo>
                    <a:pt x="5373" y="771"/>
                    <a:pt x="5298" y="734"/>
                    <a:pt x="5198" y="721"/>
                  </a:cubicBezTo>
                  <a:cubicBezTo>
                    <a:pt x="5123" y="496"/>
                    <a:pt x="5048" y="271"/>
                    <a:pt x="4986" y="47"/>
                  </a:cubicBezTo>
                  <a:cubicBezTo>
                    <a:pt x="4971" y="24"/>
                    <a:pt x="4937" y="1"/>
                    <a:pt x="4907" y="1"/>
                  </a:cubicBezTo>
                  <a:close/>
                  <a:moveTo>
                    <a:pt x="4605" y="5866"/>
                  </a:moveTo>
                  <a:cubicBezTo>
                    <a:pt x="4589" y="5866"/>
                    <a:pt x="4574" y="5875"/>
                    <a:pt x="4574" y="5894"/>
                  </a:cubicBezTo>
                  <a:cubicBezTo>
                    <a:pt x="4561" y="6144"/>
                    <a:pt x="4499" y="6444"/>
                    <a:pt x="4599" y="6669"/>
                  </a:cubicBezTo>
                  <a:cubicBezTo>
                    <a:pt x="4599" y="6681"/>
                    <a:pt x="4605" y="6688"/>
                    <a:pt x="4611" y="6688"/>
                  </a:cubicBezTo>
                  <a:cubicBezTo>
                    <a:pt x="4617" y="6688"/>
                    <a:pt x="4624" y="6681"/>
                    <a:pt x="4624" y="6669"/>
                  </a:cubicBezTo>
                  <a:cubicBezTo>
                    <a:pt x="4724" y="6444"/>
                    <a:pt x="4661" y="6156"/>
                    <a:pt x="4636" y="5894"/>
                  </a:cubicBezTo>
                  <a:cubicBezTo>
                    <a:pt x="4636" y="5875"/>
                    <a:pt x="4620" y="5866"/>
                    <a:pt x="4605" y="5866"/>
                  </a:cubicBezTo>
                  <a:close/>
                  <a:moveTo>
                    <a:pt x="4580" y="7909"/>
                  </a:moveTo>
                  <a:cubicBezTo>
                    <a:pt x="4571" y="7909"/>
                    <a:pt x="4561" y="7912"/>
                    <a:pt x="4561" y="7918"/>
                  </a:cubicBezTo>
                  <a:cubicBezTo>
                    <a:pt x="4549" y="8231"/>
                    <a:pt x="4486" y="8518"/>
                    <a:pt x="4561" y="8830"/>
                  </a:cubicBezTo>
                  <a:cubicBezTo>
                    <a:pt x="4561" y="8837"/>
                    <a:pt x="4571" y="8840"/>
                    <a:pt x="4580" y="8840"/>
                  </a:cubicBezTo>
                  <a:cubicBezTo>
                    <a:pt x="4589" y="8840"/>
                    <a:pt x="4599" y="8837"/>
                    <a:pt x="4599" y="8830"/>
                  </a:cubicBezTo>
                  <a:cubicBezTo>
                    <a:pt x="4661" y="8530"/>
                    <a:pt x="4599" y="8231"/>
                    <a:pt x="4599" y="7918"/>
                  </a:cubicBezTo>
                  <a:cubicBezTo>
                    <a:pt x="4599" y="7912"/>
                    <a:pt x="4589" y="7909"/>
                    <a:pt x="4580" y="7909"/>
                  </a:cubicBezTo>
                  <a:close/>
                  <a:moveTo>
                    <a:pt x="4536" y="9461"/>
                  </a:moveTo>
                  <a:cubicBezTo>
                    <a:pt x="4524" y="9461"/>
                    <a:pt x="4511" y="9468"/>
                    <a:pt x="4511" y="9480"/>
                  </a:cubicBezTo>
                  <a:cubicBezTo>
                    <a:pt x="4511" y="9568"/>
                    <a:pt x="4486" y="9630"/>
                    <a:pt x="4486" y="9705"/>
                  </a:cubicBezTo>
                  <a:cubicBezTo>
                    <a:pt x="4486" y="9767"/>
                    <a:pt x="4511" y="9855"/>
                    <a:pt x="4536" y="9917"/>
                  </a:cubicBezTo>
                  <a:cubicBezTo>
                    <a:pt x="4536" y="9930"/>
                    <a:pt x="4542" y="9936"/>
                    <a:pt x="4549" y="9936"/>
                  </a:cubicBezTo>
                  <a:cubicBezTo>
                    <a:pt x="4555" y="9936"/>
                    <a:pt x="4561" y="9930"/>
                    <a:pt x="4561" y="9917"/>
                  </a:cubicBezTo>
                  <a:cubicBezTo>
                    <a:pt x="4574" y="9842"/>
                    <a:pt x="4599" y="9780"/>
                    <a:pt x="4611" y="9705"/>
                  </a:cubicBezTo>
                  <a:cubicBezTo>
                    <a:pt x="4599" y="9643"/>
                    <a:pt x="4561" y="9568"/>
                    <a:pt x="4561" y="9480"/>
                  </a:cubicBezTo>
                  <a:cubicBezTo>
                    <a:pt x="4561" y="9468"/>
                    <a:pt x="4549" y="9461"/>
                    <a:pt x="4536" y="9461"/>
                  </a:cubicBezTo>
                  <a:close/>
                  <a:moveTo>
                    <a:pt x="4574" y="10711"/>
                  </a:moveTo>
                  <a:cubicBezTo>
                    <a:pt x="4561" y="10711"/>
                    <a:pt x="4549" y="10717"/>
                    <a:pt x="4549" y="10730"/>
                  </a:cubicBezTo>
                  <a:cubicBezTo>
                    <a:pt x="4499" y="10942"/>
                    <a:pt x="4499" y="11142"/>
                    <a:pt x="4549" y="11329"/>
                  </a:cubicBezTo>
                  <a:cubicBezTo>
                    <a:pt x="4549" y="11336"/>
                    <a:pt x="4555" y="11339"/>
                    <a:pt x="4564" y="11339"/>
                  </a:cubicBezTo>
                  <a:cubicBezTo>
                    <a:pt x="4574" y="11339"/>
                    <a:pt x="4586" y="11336"/>
                    <a:pt x="4599" y="11329"/>
                  </a:cubicBezTo>
                  <a:cubicBezTo>
                    <a:pt x="4636" y="11142"/>
                    <a:pt x="4636" y="10917"/>
                    <a:pt x="4599" y="10730"/>
                  </a:cubicBezTo>
                  <a:cubicBezTo>
                    <a:pt x="4599" y="10717"/>
                    <a:pt x="4586" y="10711"/>
                    <a:pt x="4574" y="10711"/>
                  </a:cubicBezTo>
                  <a:close/>
                  <a:moveTo>
                    <a:pt x="4549" y="12235"/>
                  </a:moveTo>
                  <a:cubicBezTo>
                    <a:pt x="4542" y="12235"/>
                    <a:pt x="4536" y="12241"/>
                    <a:pt x="4536" y="12254"/>
                  </a:cubicBezTo>
                  <a:cubicBezTo>
                    <a:pt x="4449" y="12429"/>
                    <a:pt x="4474" y="12654"/>
                    <a:pt x="4536" y="12841"/>
                  </a:cubicBezTo>
                  <a:cubicBezTo>
                    <a:pt x="4536" y="12847"/>
                    <a:pt x="4542" y="12851"/>
                    <a:pt x="4550" y="12851"/>
                  </a:cubicBezTo>
                  <a:cubicBezTo>
                    <a:pt x="4558" y="12851"/>
                    <a:pt x="4567" y="12847"/>
                    <a:pt x="4574" y="12841"/>
                  </a:cubicBezTo>
                  <a:cubicBezTo>
                    <a:pt x="4624" y="12654"/>
                    <a:pt x="4624" y="12454"/>
                    <a:pt x="4561" y="12254"/>
                  </a:cubicBezTo>
                  <a:cubicBezTo>
                    <a:pt x="4561" y="12241"/>
                    <a:pt x="4555" y="12235"/>
                    <a:pt x="4549" y="12235"/>
                  </a:cubicBezTo>
                  <a:close/>
                  <a:moveTo>
                    <a:pt x="3537" y="12829"/>
                  </a:moveTo>
                  <a:cubicBezTo>
                    <a:pt x="3412" y="12829"/>
                    <a:pt x="3312" y="12841"/>
                    <a:pt x="3187" y="12879"/>
                  </a:cubicBezTo>
                  <a:cubicBezTo>
                    <a:pt x="3174" y="12879"/>
                    <a:pt x="3174" y="12904"/>
                    <a:pt x="3187" y="12916"/>
                  </a:cubicBezTo>
                  <a:cubicBezTo>
                    <a:pt x="3299" y="12954"/>
                    <a:pt x="3412" y="12966"/>
                    <a:pt x="3537" y="12966"/>
                  </a:cubicBezTo>
                  <a:cubicBezTo>
                    <a:pt x="3662" y="12966"/>
                    <a:pt x="3749" y="12941"/>
                    <a:pt x="3874" y="12916"/>
                  </a:cubicBezTo>
                  <a:cubicBezTo>
                    <a:pt x="3886" y="12904"/>
                    <a:pt x="3886" y="12879"/>
                    <a:pt x="3874" y="12879"/>
                  </a:cubicBezTo>
                  <a:cubicBezTo>
                    <a:pt x="3761" y="12854"/>
                    <a:pt x="3662" y="12829"/>
                    <a:pt x="3537" y="12829"/>
                  </a:cubicBezTo>
                  <a:close/>
                  <a:moveTo>
                    <a:pt x="1838" y="12942"/>
                  </a:moveTo>
                  <a:cubicBezTo>
                    <a:pt x="1715" y="12942"/>
                    <a:pt x="1577" y="13005"/>
                    <a:pt x="1487" y="13079"/>
                  </a:cubicBezTo>
                  <a:cubicBezTo>
                    <a:pt x="1450" y="13091"/>
                    <a:pt x="1487" y="13104"/>
                    <a:pt x="1500" y="13104"/>
                  </a:cubicBezTo>
                  <a:lnTo>
                    <a:pt x="1787" y="13054"/>
                  </a:lnTo>
                  <a:cubicBezTo>
                    <a:pt x="1862" y="13041"/>
                    <a:pt x="1925" y="13041"/>
                    <a:pt x="2000" y="13029"/>
                  </a:cubicBezTo>
                  <a:cubicBezTo>
                    <a:pt x="2012" y="13016"/>
                    <a:pt x="2012" y="13004"/>
                    <a:pt x="2012" y="13004"/>
                  </a:cubicBezTo>
                  <a:cubicBezTo>
                    <a:pt x="1964" y="12960"/>
                    <a:pt x="1903" y="12942"/>
                    <a:pt x="1838" y="12942"/>
                  </a:cubicBezTo>
                  <a:close/>
                  <a:moveTo>
                    <a:pt x="5240" y="13013"/>
                  </a:moveTo>
                  <a:cubicBezTo>
                    <a:pt x="5202" y="13013"/>
                    <a:pt x="5163" y="13014"/>
                    <a:pt x="5123" y="13016"/>
                  </a:cubicBezTo>
                  <a:cubicBezTo>
                    <a:pt x="5098" y="13016"/>
                    <a:pt x="5098" y="13041"/>
                    <a:pt x="5123" y="13066"/>
                  </a:cubicBezTo>
                  <a:cubicBezTo>
                    <a:pt x="5236" y="13110"/>
                    <a:pt x="5339" y="13125"/>
                    <a:pt x="5440" y="13125"/>
                  </a:cubicBezTo>
                  <a:cubicBezTo>
                    <a:pt x="5542" y="13125"/>
                    <a:pt x="5642" y="13110"/>
                    <a:pt x="5748" y="13091"/>
                  </a:cubicBezTo>
                  <a:cubicBezTo>
                    <a:pt x="5761" y="13091"/>
                    <a:pt x="5761" y="13066"/>
                    <a:pt x="5748" y="13066"/>
                  </a:cubicBezTo>
                  <a:cubicBezTo>
                    <a:pt x="5573" y="13035"/>
                    <a:pt x="5415" y="13013"/>
                    <a:pt x="5240" y="13013"/>
                  </a:cubicBezTo>
                  <a:close/>
                  <a:moveTo>
                    <a:pt x="6610" y="13341"/>
                  </a:moveTo>
                  <a:cubicBezTo>
                    <a:pt x="6598" y="13341"/>
                    <a:pt x="6573" y="13378"/>
                    <a:pt x="6598" y="13378"/>
                  </a:cubicBezTo>
                  <a:cubicBezTo>
                    <a:pt x="6748" y="13453"/>
                    <a:pt x="6885" y="13541"/>
                    <a:pt x="7060" y="13578"/>
                  </a:cubicBezTo>
                  <a:cubicBezTo>
                    <a:pt x="7098" y="13578"/>
                    <a:pt x="7110" y="13566"/>
                    <a:pt x="7098" y="13541"/>
                  </a:cubicBezTo>
                  <a:cubicBezTo>
                    <a:pt x="7048" y="13466"/>
                    <a:pt x="6985" y="13403"/>
                    <a:pt x="6885" y="13378"/>
                  </a:cubicBezTo>
                  <a:cubicBezTo>
                    <a:pt x="6798" y="13341"/>
                    <a:pt x="6723" y="13341"/>
                    <a:pt x="6610" y="13341"/>
                  </a:cubicBezTo>
                  <a:close/>
                  <a:moveTo>
                    <a:pt x="6069" y="14634"/>
                  </a:moveTo>
                  <a:cubicBezTo>
                    <a:pt x="6057" y="14634"/>
                    <a:pt x="6045" y="14639"/>
                    <a:pt x="6036" y="14653"/>
                  </a:cubicBezTo>
                  <a:cubicBezTo>
                    <a:pt x="5948" y="14728"/>
                    <a:pt x="5861" y="14840"/>
                    <a:pt x="5861" y="14965"/>
                  </a:cubicBezTo>
                  <a:cubicBezTo>
                    <a:pt x="5861" y="14978"/>
                    <a:pt x="5873" y="14978"/>
                    <a:pt x="5886" y="14978"/>
                  </a:cubicBezTo>
                  <a:cubicBezTo>
                    <a:pt x="5936" y="14915"/>
                    <a:pt x="5986" y="14840"/>
                    <a:pt x="6036" y="14778"/>
                  </a:cubicBezTo>
                  <a:cubicBezTo>
                    <a:pt x="6036" y="14803"/>
                    <a:pt x="6048" y="14853"/>
                    <a:pt x="6048" y="14890"/>
                  </a:cubicBezTo>
                  <a:cubicBezTo>
                    <a:pt x="6048" y="14965"/>
                    <a:pt x="6048" y="15040"/>
                    <a:pt x="6061" y="15115"/>
                  </a:cubicBezTo>
                  <a:cubicBezTo>
                    <a:pt x="6066" y="15139"/>
                    <a:pt x="6089" y="15151"/>
                    <a:pt x="6111" y="15151"/>
                  </a:cubicBezTo>
                  <a:cubicBezTo>
                    <a:pt x="6136" y="15151"/>
                    <a:pt x="6160" y="15136"/>
                    <a:pt x="6160" y="15103"/>
                  </a:cubicBezTo>
                  <a:cubicBezTo>
                    <a:pt x="6160" y="15028"/>
                    <a:pt x="6135" y="14965"/>
                    <a:pt x="6135" y="14890"/>
                  </a:cubicBezTo>
                  <a:lnTo>
                    <a:pt x="6135" y="14840"/>
                  </a:lnTo>
                  <a:cubicBezTo>
                    <a:pt x="6160" y="14853"/>
                    <a:pt x="6173" y="14853"/>
                    <a:pt x="6198" y="14853"/>
                  </a:cubicBezTo>
                  <a:cubicBezTo>
                    <a:pt x="6235" y="14853"/>
                    <a:pt x="6260" y="14853"/>
                    <a:pt x="6285" y="14840"/>
                  </a:cubicBezTo>
                  <a:cubicBezTo>
                    <a:pt x="6310" y="14828"/>
                    <a:pt x="6323" y="14803"/>
                    <a:pt x="6348" y="14790"/>
                  </a:cubicBezTo>
                  <a:cubicBezTo>
                    <a:pt x="6385" y="14790"/>
                    <a:pt x="6385" y="14765"/>
                    <a:pt x="6360" y="14765"/>
                  </a:cubicBezTo>
                  <a:cubicBezTo>
                    <a:pt x="6323" y="14753"/>
                    <a:pt x="6298" y="14728"/>
                    <a:pt x="6260" y="14728"/>
                  </a:cubicBezTo>
                  <a:cubicBezTo>
                    <a:pt x="6223" y="14728"/>
                    <a:pt x="6198" y="14728"/>
                    <a:pt x="6160" y="14703"/>
                  </a:cubicBezTo>
                  <a:cubicBezTo>
                    <a:pt x="6135" y="14690"/>
                    <a:pt x="6123" y="14690"/>
                    <a:pt x="6110" y="14690"/>
                  </a:cubicBezTo>
                  <a:lnTo>
                    <a:pt x="6110" y="14665"/>
                  </a:lnTo>
                  <a:cubicBezTo>
                    <a:pt x="6110" y="14650"/>
                    <a:pt x="6090" y="14634"/>
                    <a:pt x="6069" y="14634"/>
                  </a:cubicBezTo>
                  <a:close/>
                  <a:moveTo>
                    <a:pt x="3821" y="14942"/>
                  </a:moveTo>
                  <a:cubicBezTo>
                    <a:pt x="3814" y="14942"/>
                    <a:pt x="3807" y="14945"/>
                    <a:pt x="3799" y="14953"/>
                  </a:cubicBezTo>
                  <a:cubicBezTo>
                    <a:pt x="3686" y="14978"/>
                    <a:pt x="3562" y="15153"/>
                    <a:pt x="3612" y="15278"/>
                  </a:cubicBezTo>
                  <a:cubicBezTo>
                    <a:pt x="3612" y="15284"/>
                    <a:pt x="3615" y="15287"/>
                    <a:pt x="3619" y="15287"/>
                  </a:cubicBezTo>
                  <a:cubicBezTo>
                    <a:pt x="3624" y="15287"/>
                    <a:pt x="3630" y="15284"/>
                    <a:pt x="3637" y="15278"/>
                  </a:cubicBezTo>
                  <a:cubicBezTo>
                    <a:pt x="3699" y="15203"/>
                    <a:pt x="3686" y="15078"/>
                    <a:pt x="3786" y="15028"/>
                  </a:cubicBezTo>
                  <a:lnTo>
                    <a:pt x="3786" y="15103"/>
                  </a:lnTo>
                  <a:cubicBezTo>
                    <a:pt x="3786" y="15203"/>
                    <a:pt x="3799" y="15290"/>
                    <a:pt x="3799" y="15390"/>
                  </a:cubicBezTo>
                  <a:cubicBezTo>
                    <a:pt x="3799" y="15409"/>
                    <a:pt x="3818" y="15418"/>
                    <a:pt x="3836" y="15418"/>
                  </a:cubicBezTo>
                  <a:cubicBezTo>
                    <a:pt x="3855" y="15418"/>
                    <a:pt x="3874" y="15409"/>
                    <a:pt x="3874" y="15390"/>
                  </a:cubicBezTo>
                  <a:lnTo>
                    <a:pt x="3874" y="15228"/>
                  </a:lnTo>
                  <a:lnTo>
                    <a:pt x="3874" y="15215"/>
                  </a:lnTo>
                  <a:cubicBezTo>
                    <a:pt x="3889" y="15220"/>
                    <a:pt x="3905" y="15223"/>
                    <a:pt x="3921" y="15223"/>
                  </a:cubicBezTo>
                  <a:cubicBezTo>
                    <a:pt x="3982" y="15223"/>
                    <a:pt x="4041" y="15185"/>
                    <a:pt x="4061" y="15115"/>
                  </a:cubicBezTo>
                  <a:lnTo>
                    <a:pt x="4036" y="15090"/>
                  </a:lnTo>
                  <a:cubicBezTo>
                    <a:pt x="3999" y="15103"/>
                    <a:pt x="3974" y="15103"/>
                    <a:pt x="3924" y="15103"/>
                  </a:cubicBezTo>
                  <a:cubicBezTo>
                    <a:pt x="3874" y="15103"/>
                    <a:pt x="3861" y="15090"/>
                    <a:pt x="3861" y="15065"/>
                  </a:cubicBezTo>
                  <a:lnTo>
                    <a:pt x="3861" y="15015"/>
                  </a:lnTo>
                  <a:cubicBezTo>
                    <a:pt x="3861" y="14990"/>
                    <a:pt x="3849" y="14978"/>
                    <a:pt x="3849" y="14978"/>
                  </a:cubicBezTo>
                  <a:lnTo>
                    <a:pt x="3849" y="14965"/>
                  </a:lnTo>
                  <a:cubicBezTo>
                    <a:pt x="3849" y="14957"/>
                    <a:pt x="3837" y="14942"/>
                    <a:pt x="3821" y="14942"/>
                  </a:cubicBezTo>
                  <a:close/>
                  <a:moveTo>
                    <a:pt x="4611" y="3383"/>
                  </a:moveTo>
                  <a:cubicBezTo>
                    <a:pt x="4661" y="3832"/>
                    <a:pt x="4811" y="4295"/>
                    <a:pt x="4948" y="4707"/>
                  </a:cubicBezTo>
                  <a:cubicBezTo>
                    <a:pt x="5236" y="5519"/>
                    <a:pt x="5598" y="6319"/>
                    <a:pt x="5886" y="7131"/>
                  </a:cubicBezTo>
                  <a:cubicBezTo>
                    <a:pt x="6260" y="8206"/>
                    <a:pt x="6598" y="9280"/>
                    <a:pt x="6998" y="10355"/>
                  </a:cubicBezTo>
                  <a:cubicBezTo>
                    <a:pt x="7410" y="11454"/>
                    <a:pt x="7797" y="12566"/>
                    <a:pt x="8047" y="13703"/>
                  </a:cubicBezTo>
                  <a:cubicBezTo>
                    <a:pt x="8047" y="13703"/>
                    <a:pt x="8035" y="13703"/>
                    <a:pt x="8035" y="13716"/>
                  </a:cubicBezTo>
                  <a:cubicBezTo>
                    <a:pt x="8047" y="13903"/>
                    <a:pt x="8122" y="14078"/>
                    <a:pt x="8135" y="14253"/>
                  </a:cubicBezTo>
                  <a:cubicBezTo>
                    <a:pt x="8122" y="14216"/>
                    <a:pt x="8097" y="14191"/>
                    <a:pt x="8072" y="14128"/>
                  </a:cubicBezTo>
                  <a:cubicBezTo>
                    <a:pt x="8010" y="14066"/>
                    <a:pt x="7947" y="13978"/>
                    <a:pt x="7872" y="13941"/>
                  </a:cubicBezTo>
                  <a:cubicBezTo>
                    <a:pt x="7797" y="13891"/>
                    <a:pt x="7710" y="13878"/>
                    <a:pt x="7622" y="13828"/>
                  </a:cubicBezTo>
                  <a:cubicBezTo>
                    <a:pt x="7610" y="13828"/>
                    <a:pt x="7597" y="13841"/>
                    <a:pt x="7610" y="13853"/>
                  </a:cubicBezTo>
                  <a:cubicBezTo>
                    <a:pt x="7660" y="13903"/>
                    <a:pt x="7697" y="13966"/>
                    <a:pt x="7735" y="14016"/>
                  </a:cubicBezTo>
                  <a:cubicBezTo>
                    <a:pt x="7785" y="14078"/>
                    <a:pt x="7822" y="14128"/>
                    <a:pt x="7872" y="14166"/>
                  </a:cubicBezTo>
                  <a:cubicBezTo>
                    <a:pt x="7347" y="14128"/>
                    <a:pt x="6798" y="14128"/>
                    <a:pt x="6248" y="14128"/>
                  </a:cubicBezTo>
                  <a:lnTo>
                    <a:pt x="4998" y="14128"/>
                  </a:lnTo>
                  <a:cubicBezTo>
                    <a:pt x="5011" y="14041"/>
                    <a:pt x="4998" y="13966"/>
                    <a:pt x="4998" y="13891"/>
                  </a:cubicBezTo>
                  <a:cubicBezTo>
                    <a:pt x="4986" y="13753"/>
                    <a:pt x="4961" y="13578"/>
                    <a:pt x="5011" y="13441"/>
                  </a:cubicBezTo>
                  <a:cubicBezTo>
                    <a:pt x="5086" y="13416"/>
                    <a:pt x="5111" y="13316"/>
                    <a:pt x="5048" y="13279"/>
                  </a:cubicBezTo>
                  <a:cubicBezTo>
                    <a:pt x="5036" y="13254"/>
                    <a:pt x="5008" y="13241"/>
                    <a:pt x="4978" y="13241"/>
                  </a:cubicBezTo>
                  <a:cubicBezTo>
                    <a:pt x="4948" y="13241"/>
                    <a:pt x="4917" y="13254"/>
                    <a:pt x="4898" y="13279"/>
                  </a:cubicBezTo>
                  <a:cubicBezTo>
                    <a:pt x="4799" y="13279"/>
                    <a:pt x="4699" y="13266"/>
                    <a:pt x="4611" y="13266"/>
                  </a:cubicBezTo>
                  <a:cubicBezTo>
                    <a:pt x="4561" y="13266"/>
                    <a:pt x="4499" y="13266"/>
                    <a:pt x="4449" y="13279"/>
                  </a:cubicBezTo>
                  <a:cubicBezTo>
                    <a:pt x="4436" y="13279"/>
                    <a:pt x="4424" y="13291"/>
                    <a:pt x="4424" y="13316"/>
                  </a:cubicBezTo>
                  <a:lnTo>
                    <a:pt x="4399" y="13316"/>
                  </a:lnTo>
                  <a:cubicBezTo>
                    <a:pt x="4386" y="13328"/>
                    <a:pt x="4386" y="13341"/>
                    <a:pt x="4399" y="13341"/>
                  </a:cubicBezTo>
                  <a:cubicBezTo>
                    <a:pt x="4386" y="13341"/>
                    <a:pt x="4424" y="13391"/>
                    <a:pt x="4436" y="13391"/>
                  </a:cubicBezTo>
                  <a:cubicBezTo>
                    <a:pt x="4499" y="13416"/>
                    <a:pt x="4549" y="13441"/>
                    <a:pt x="4611" y="13441"/>
                  </a:cubicBezTo>
                  <a:cubicBezTo>
                    <a:pt x="4686" y="13441"/>
                    <a:pt x="4774" y="13453"/>
                    <a:pt x="4861" y="13453"/>
                  </a:cubicBezTo>
                  <a:cubicBezTo>
                    <a:pt x="4836" y="13566"/>
                    <a:pt x="4824" y="13666"/>
                    <a:pt x="4824" y="13778"/>
                  </a:cubicBezTo>
                  <a:cubicBezTo>
                    <a:pt x="4824" y="13878"/>
                    <a:pt x="4811" y="14016"/>
                    <a:pt x="4836" y="14128"/>
                  </a:cubicBezTo>
                  <a:cubicBezTo>
                    <a:pt x="4736" y="14128"/>
                    <a:pt x="4636" y="14128"/>
                    <a:pt x="4524" y="14141"/>
                  </a:cubicBezTo>
                  <a:cubicBezTo>
                    <a:pt x="4549" y="14128"/>
                    <a:pt x="4549" y="14128"/>
                    <a:pt x="4549" y="14103"/>
                  </a:cubicBezTo>
                  <a:cubicBezTo>
                    <a:pt x="4561" y="14078"/>
                    <a:pt x="4549" y="14028"/>
                    <a:pt x="4499" y="14016"/>
                  </a:cubicBezTo>
                  <a:cubicBezTo>
                    <a:pt x="4499" y="13978"/>
                    <a:pt x="4486" y="13953"/>
                    <a:pt x="4461" y="13941"/>
                  </a:cubicBezTo>
                  <a:lnTo>
                    <a:pt x="4461" y="13853"/>
                  </a:lnTo>
                  <a:cubicBezTo>
                    <a:pt x="4461" y="13828"/>
                    <a:pt x="4449" y="13778"/>
                    <a:pt x="4449" y="13753"/>
                  </a:cubicBezTo>
                  <a:cubicBezTo>
                    <a:pt x="4436" y="13716"/>
                    <a:pt x="4424" y="13703"/>
                    <a:pt x="4399" y="13666"/>
                  </a:cubicBezTo>
                  <a:cubicBezTo>
                    <a:pt x="4399" y="13660"/>
                    <a:pt x="4392" y="13656"/>
                    <a:pt x="4386" y="13656"/>
                  </a:cubicBezTo>
                  <a:cubicBezTo>
                    <a:pt x="4380" y="13656"/>
                    <a:pt x="4374" y="13660"/>
                    <a:pt x="4374" y="13666"/>
                  </a:cubicBezTo>
                  <a:cubicBezTo>
                    <a:pt x="4361" y="13703"/>
                    <a:pt x="4324" y="13703"/>
                    <a:pt x="4324" y="13728"/>
                  </a:cubicBezTo>
                  <a:cubicBezTo>
                    <a:pt x="4324" y="13766"/>
                    <a:pt x="4311" y="13816"/>
                    <a:pt x="4311" y="13841"/>
                  </a:cubicBezTo>
                  <a:lnTo>
                    <a:pt x="4311" y="13941"/>
                  </a:lnTo>
                  <a:cubicBezTo>
                    <a:pt x="4261" y="13941"/>
                    <a:pt x="4211" y="13966"/>
                    <a:pt x="4199" y="14016"/>
                  </a:cubicBezTo>
                  <a:lnTo>
                    <a:pt x="4199" y="14003"/>
                  </a:lnTo>
                  <a:cubicBezTo>
                    <a:pt x="4186" y="14016"/>
                    <a:pt x="4174" y="14041"/>
                    <a:pt x="4174" y="14078"/>
                  </a:cubicBezTo>
                  <a:cubicBezTo>
                    <a:pt x="4136" y="14128"/>
                    <a:pt x="4136" y="14166"/>
                    <a:pt x="4186" y="14216"/>
                  </a:cubicBezTo>
                  <a:lnTo>
                    <a:pt x="4199" y="14228"/>
                  </a:lnTo>
                  <a:cubicBezTo>
                    <a:pt x="3949" y="14441"/>
                    <a:pt x="3686" y="14628"/>
                    <a:pt x="3424" y="14815"/>
                  </a:cubicBezTo>
                  <a:cubicBezTo>
                    <a:pt x="3062" y="15078"/>
                    <a:pt x="2737" y="15353"/>
                    <a:pt x="2387" y="15628"/>
                  </a:cubicBezTo>
                  <a:cubicBezTo>
                    <a:pt x="2437" y="15515"/>
                    <a:pt x="2487" y="15403"/>
                    <a:pt x="2499" y="15278"/>
                  </a:cubicBezTo>
                  <a:cubicBezTo>
                    <a:pt x="2499" y="15269"/>
                    <a:pt x="2494" y="15254"/>
                    <a:pt x="2482" y="15254"/>
                  </a:cubicBezTo>
                  <a:cubicBezTo>
                    <a:pt x="2476" y="15254"/>
                    <a:pt x="2470" y="15257"/>
                    <a:pt x="2462" y="15265"/>
                  </a:cubicBezTo>
                  <a:cubicBezTo>
                    <a:pt x="2362" y="15403"/>
                    <a:pt x="2275" y="15540"/>
                    <a:pt x="2212" y="15715"/>
                  </a:cubicBezTo>
                  <a:cubicBezTo>
                    <a:pt x="1500" y="15453"/>
                    <a:pt x="188" y="14765"/>
                    <a:pt x="238" y="13941"/>
                  </a:cubicBezTo>
                  <a:cubicBezTo>
                    <a:pt x="238" y="13903"/>
                    <a:pt x="250" y="13891"/>
                    <a:pt x="263" y="13853"/>
                  </a:cubicBezTo>
                  <a:cubicBezTo>
                    <a:pt x="313" y="13828"/>
                    <a:pt x="363" y="13766"/>
                    <a:pt x="400" y="13716"/>
                  </a:cubicBezTo>
                  <a:cubicBezTo>
                    <a:pt x="550" y="13578"/>
                    <a:pt x="713" y="13441"/>
                    <a:pt x="863" y="13279"/>
                  </a:cubicBezTo>
                  <a:cubicBezTo>
                    <a:pt x="863" y="13266"/>
                    <a:pt x="863" y="13229"/>
                    <a:pt x="850" y="13229"/>
                  </a:cubicBezTo>
                  <a:cubicBezTo>
                    <a:pt x="836" y="13227"/>
                    <a:pt x="822" y="13227"/>
                    <a:pt x="809" y="13227"/>
                  </a:cubicBezTo>
                  <a:cubicBezTo>
                    <a:pt x="694" y="13227"/>
                    <a:pt x="616" y="13273"/>
                    <a:pt x="538" y="13328"/>
                  </a:cubicBezTo>
                  <a:cubicBezTo>
                    <a:pt x="1312" y="11717"/>
                    <a:pt x="1825" y="9955"/>
                    <a:pt x="2475" y="8281"/>
                  </a:cubicBezTo>
                  <a:cubicBezTo>
                    <a:pt x="2849" y="7294"/>
                    <a:pt x="3249" y="6331"/>
                    <a:pt x="3724" y="5382"/>
                  </a:cubicBezTo>
                  <a:cubicBezTo>
                    <a:pt x="3936" y="4957"/>
                    <a:pt x="4136" y="4532"/>
                    <a:pt x="4324" y="4095"/>
                  </a:cubicBezTo>
                  <a:cubicBezTo>
                    <a:pt x="4386" y="3945"/>
                    <a:pt x="4474" y="3770"/>
                    <a:pt x="4549" y="3595"/>
                  </a:cubicBezTo>
                  <a:lnTo>
                    <a:pt x="4549" y="4982"/>
                  </a:lnTo>
                  <a:cubicBezTo>
                    <a:pt x="4549" y="4994"/>
                    <a:pt x="4552" y="5001"/>
                    <a:pt x="4555" y="5001"/>
                  </a:cubicBezTo>
                  <a:cubicBezTo>
                    <a:pt x="4558" y="5001"/>
                    <a:pt x="4561" y="4994"/>
                    <a:pt x="4561" y="4982"/>
                  </a:cubicBezTo>
                  <a:lnTo>
                    <a:pt x="4561" y="3520"/>
                  </a:lnTo>
                  <a:lnTo>
                    <a:pt x="4611" y="3383"/>
                  </a:lnTo>
                  <a:close/>
                  <a:moveTo>
                    <a:pt x="7935" y="14253"/>
                  </a:moveTo>
                  <a:cubicBezTo>
                    <a:pt x="7997" y="14328"/>
                    <a:pt x="8060" y="14403"/>
                    <a:pt x="8110" y="14478"/>
                  </a:cubicBezTo>
                  <a:cubicBezTo>
                    <a:pt x="8097" y="14503"/>
                    <a:pt x="8097" y="14515"/>
                    <a:pt x="8072" y="14528"/>
                  </a:cubicBezTo>
                  <a:cubicBezTo>
                    <a:pt x="7935" y="14878"/>
                    <a:pt x="7597" y="15115"/>
                    <a:pt x="7297" y="15328"/>
                  </a:cubicBezTo>
                  <a:cubicBezTo>
                    <a:pt x="6635" y="15777"/>
                    <a:pt x="5873" y="16027"/>
                    <a:pt x="5073" y="16102"/>
                  </a:cubicBezTo>
                  <a:cubicBezTo>
                    <a:pt x="4882" y="16123"/>
                    <a:pt x="4690" y="16133"/>
                    <a:pt x="4498" y="16133"/>
                  </a:cubicBezTo>
                  <a:cubicBezTo>
                    <a:pt x="3776" y="16133"/>
                    <a:pt x="3056" y="15992"/>
                    <a:pt x="2375" y="15765"/>
                  </a:cubicBezTo>
                  <a:cubicBezTo>
                    <a:pt x="2487" y="15765"/>
                    <a:pt x="2574" y="15752"/>
                    <a:pt x="2687" y="15727"/>
                  </a:cubicBezTo>
                  <a:cubicBezTo>
                    <a:pt x="2787" y="15715"/>
                    <a:pt x="2924" y="15703"/>
                    <a:pt x="2949" y="15590"/>
                  </a:cubicBezTo>
                  <a:lnTo>
                    <a:pt x="2937" y="15578"/>
                  </a:lnTo>
                  <a:cubicBezTo>
                    <a:pt x="2921" y="15576"/>
                    <a:pt x="2906" y="15575"/>
                    <a:pt x="2890" y="15575"/>
                  </a:cubicBezTo>
                  <a:cubicBezTo>
                    <a:pt x="2791" y="15575"/>
                    <a:pt x="2687" y="15606"/>
                    <a:pt x="2612" y="15628"/>
                  </a:cubicBezTo>
                  <a:cubicBezTo>
                    <a:pt x="2574" y="15628"/>
                    <a:pt x="2562" y="15640"/>
                    <a:pt x="2537" y="15640"/>
                  </a:cubicBezTo>
                  <a:cubicBezTo>
                    <a:pt x="2862" y="15390"/>
                    <a:pt x="3187" y="15103"/>
                    <a:pt x="3537" y="14853"/>
                  </a:cubicBezTo>
                  <a:cubicBezTo>
                    <a:pt x="3786" y="14690"/>
                    <a:pt x="4061" y="14528"/>
                    <a:pt x="4261" y="14316"/>
                  </a:cubicBezTo>
                  <a:cubicBezTo>
                    <a:pt x="4278" y="14324"/>
                    <a:pt x="4296" y="14328"/>
                    <a:pt x="4314" y="14328"/>
                  </a:cubicBezTo>
                  <a:cubicBezTo>
                    <a:pt x="4350" y="14328"/>
                    <a:pt x="4386" y="14311"/>
                    <a:pt x="4411" y="14278"/>
                  </a:cubicBezTo>
                  <a:cubicBezTo>
                    <a:pt x="4424" y="14278"/>
                    <a:pt x="4436" y="14266"/>
                    <a:pt x="4436" y="14266"/>
                  </a:cubicBezTo>
                  <a:cubicBezTo>
                    <a:pt x="4536" y="14291"/>
                    <a:pt x="4642" y="14297"/>
                    <a:pt x="4749" y="14297"/>
                  </a:cubicBezTo>
                  <a:cubicBezTo>
                    <a:pt x="4855" y="14297"/>
                    <a:pt x="4961" y="14291"/>
                    <a:pt x="5061" y="14291"/>
                  </a:cubicBezTo>
                  <a:lnTo>
                    <a:pt x="6098" y="14291"/>
                  </a:lnTo>
                  <a:cubicBezTo>
                    <a:pt x="6723" y="14291"/>
                    <a:pt x="7322" y="14291"/>
                    <a:pt x="7935" y="14253"/>
                  </a:cubicBezTo>
                  <a:close/>
                  <a:moveTo>
                    <a:pt x="4630" y="2452"/>
                  </a:moveTo>
                  <a:cubicBezTo>
                    <a:pt x="4608" y="2452"/>
                    <a:pt x="4586" y="2458"/>
                    <a:pt x="4561" y="2471"/>
                  </a:cubicBezTo>
                  <a:cubicBezTo>
                    <a:pt x="4499" y="2471"/>
                    <a:pt x="4449" y="2508"/>
                    <a:pt x="4399" y="2533"/>
                  </a:cubicBezTo>
                  <a:cubicBezTo>
                    <a:pt x="4386" y="2533"/>
                    <a:pt x="4374" y="2545"/>
                    <a:pt x="4374" y="2570"/>
                  </a:cubicBezTo>
                  <a:cubicBezTo>
                    <a:pt x="4311" y="2608"/>
                    <a:pt x="4261" y="2670"/>
                    <a:pt x="4286" y="2758"/>
                  </a:cubicBezTo>
                  <a:cubicBezTo>
                    <a:pt x="4299" y="2833"/>
                    <a:pt x="4411" y="2883"/>
                    <a:pt x="4499" y="2895"/>
                  </a:cubicBezTo>
                  <a:cubicBezTo>
                    <a:pt x="4474" y="3020"/>
                    <a:pt x="4436" y="3158"/>
                    <a:pt x="4411" y="3283"/>
                  </a:cubicBezTo>
                  <a:cubicBezTo>
                    <a:pt x="4311" y="3583"/>
                    <a:pt x="4199" y="3857"/>
                    <a:pt x="4074" y="4145"/>
                  </a:cubicBezTo>
                  <a:cubicBezTo>
                    <a:pt x="3874" y="4607"/>
                    <a:pt x="3637" y="5069"/>
                    <a:pt x="3424" y="5519"/>
                  </a:cubicBezTo>
                  <a:cubicBezTo>
                    <a:pt x="2999" y="6394"/>
                    <a:pt x="2624" y="7294"/>
                    <a:pt x="2287" y="8218"/>
                  </a:cubicBezTo>
                  <a:cubicBezTo>
                    <a:pt x="1625" y="9955"/>
                    <a:pt x="1013" y="11692"/>
                    <a:pt x="350" y="13416"/>
                  </a:cubicBezTo>
                  <a:cubicBezTo>
                    <a:pt x="225" y="13541"/>
                    <a:pt x="163" y="13666"/>
                    <a:pt x="113" y="13791"/>
                  </a:cubicBezTo>
                  <a:cubicBezTo>
                    <a:pt x="76" y="13841"/>
                    <a:pt x="63" y="13903"/>
                    <a:pt x="38" y="13941"/>
                  </a:cubicBezTo>
                  <a:cubicBezTo>
                    <a:pt x="18" y="13941"/>
                    <a:pt x="30" y="13957"/>
                    <a:pt x="42" y="13957"/>
                  </a:cubicBezTo>
                  <a:cubicBezTo>
                    <a:pt x="45" y="13957"/>
                    <a:pt x="48" y="13956"/>
                    <a:pt x="51" y="13953"/>
                  </a:cubicBezTo>
                  <a:cubicBezTo>
                    <a:pt x="63" y="13941"/>
                    <a:pt x="63" y="13941"/>
                    <a:pt x="76" y="13941"/>
                  </a:cubicBezTo>
                  <a:cubicBezTo>
                    <a:pt x="1" y="14615"/>
                    <a:pt x="875" y="15265"/>
                    <a:pt x="1475" y="15603"/>
                  </a:cubicBezTo>
                  <a:cubicBezTo>
                    <a:pt x="2393" y="16145"/>
                    <a:pt x="3478" y="16403"/>
                    <a:pt x="4556" y="16403"/>
                  </a:cubicBezTo>
                  <a:cubicBezTo>
                    <a:pt x="4695" y="16403"/>
                    <a:pt x="4835" y="16398"/>
                    <a:pt x="4973" y="16390"/>
                  </a:cubicBezTo>
                  <a:cubicBezTo>
                    <a:pt x="5936" y="16327"/>
                    <a:pt x="6873" y="15977"/>
                    <a:pt x="7660" y="15403"/>
                  </a:cubicBezTo>
                  <a:cubicBezTo>
                    <a:pt x="7972" y="15165"/>
                    <a:pt x="8235" y="14890"/>
                    <a:pt x="8372" y="14515"/>
                  </a:cubicBezTo>
                  <a:cubicBezTo>
                    <a:pt x="8447" y="14291"/>
                    <a:pt x="8422" y="14016"/>
                    <a:pt x="8285" y="13841"/>
                  </a:cubicBezTo>
                  <a:cubicBezTo>
                    <a:pt x="7810" y="11579"/>
                    <a:pt x="6810" y="9418"/>
                    <a:pt x="6110" y="7219"/>
                  </a:cubicBezTo>
                  <a:cubicBezTo>
                    <a:pt x="5861" y="6456"/>
                    <a:pt x="5498" y="5719"/>
                    <a:pt x="5223" y="4957"/>
                  </a:cubicBezTo>
                  <a:cubicBezTo>
                    <a:pt x="4973" y="4282"/>
                    <a:pt x="4724" y="3533"/>
                    <a:pt x="4749" y="2795"/>
                  </a:cubicBezTo>
                  <a:lnTo>
                    <a:pt x="4749" y="2770"/>
                  </a:lnTo>
                  <a:cubicBezTo>
                    <a:pt x="4761" y="2758"/>
                    <a:pt x="4774" y="2733"/>
                    <a:pt x="4774" y="2708"/>
                  </a:cubicBezTo>
                  <a:cubicBezTo>
                    <a:pt x="4774" y="2695"/>
                    <a:pt x="4774" y="2658"/>
                    <a:pt x="4761" y="2645"/>
                  </a:cubicBezTo>
                  <a:lnTo>
                    <a:pt x="4761" y="2583"/>
                  </a:lnTo>
                  <a:lnTo>
                    <a:pt x="4761" y="2545"/>
                  </a:lnTo>
                  <a:cubicBezTo>
                    <a:pt x="4761" y="2521"/>
                    <a:pt x="4736" y="2483"/>
                    <a:pt x="4699" y="2471"/>
                  </a:cubicBezTo>
                  <a:cubicBezTo>
                    <a:pt x="4674" y="2458"/>
                    <a:pt x="4652" y="2452"/>
                    <a:pt x="4630" y="2452"/>
                  </a:cubicBezTo>
                  <a:close/>
                  <a:moveTo>
                    <a:pt x="8872" y="15503"/>
                  </a:moveTo>
                  <a:cubicBezTo>
                    <a:pt x="8847" y="15503"/>
                    <a:pt x="8822" y="15515"/>
                    <a:pt x="8809" y="15515"/>
                  </a:cubicBezTo>
                  <a:cubicBezTo>
                    <a:pt x="8797" y="15515"/>
                    <a:pt x="8784" y="15528"/>
                    <a:pt x="8784" y="15540"/>
                  </a:cubicBezTo>
                  <a:cubicBezTo>
                    <a:pt x="8534" y="15690"/>
                    <a:pt x="8247" y="15852"/>
                    <a:pt x="8122" y="16102"/>
                  </a:cubicBezTo>
                  <a:cubicBezTo>
                    <a:pt x="8122" y="16127"/>
                    <a:pt x="8122" y="16127"/>
                    <a:pt x="8135" y="16127"/>
                  </a:cubicBezTo>
                  <a:cubicBezTo>
                    <a:pt x="8322" y="16027"/>
                    <a:pt x="8497" y="15915"/>
                    <a:pt x="8672" y="15790"/>
                  </a:cubicBezTo>
                  <a:lnTo>
                    <a:pt x="8672" y="15790"/>
                  </a:lnTo>
                  <a:cubicBezTo>
                    <a:pt x="8659" y="15840"/>
                    <a:pt x="8622" y="15890"/>
                    <a:pt x="8609" y="15940"/>
                  </a:cubicBezTo>
                  <a:cubicBezTo>
                    <a:pt x="8497" y="16140"/>
                    <a:pt x="8347" y="16290"/>
                    <a:pt x="8172" y="16452"/>
                  </a:cubicBezTo>
                  <a:cubicBezTo>
                    <a:pt x="7872" y="16727"/>
                    <a:pt x="7497" y="16964"/>
                    <a:pt x="7135" y="17152"/>
                  </a:cubicBezTo>
                  <a:cubicBezTo>
                    <a:pt x="6198" y="17652"/>
                    <a:pt x="5198" y="17689"/>
                    <a:pt x="4174" y="17689"/>
                  </a:cubicBezTo>
                  <a:cubicBezTo>
                    <a:pt x="4161" y="17689"/>
                    <a:pt x="4161" y="17702"/>
                    <a:pt x="4174" y="17702"/>
                  </a:cubicBezTo>
                  <a:cubicBezTo>
                    <a:pt x="4493" y="17737"/>
                    <a:pt x="4804" y="17759"/>
                    <a:pt x="5110" y="17759"/>
                  </a:cubicBezTo>
                  <a:cubicBezTo>
                    <a:pt x="5871" y="17759"/>
                    <a:pt x="6597" y="17626"/>
                    <a:pt x="7310" y="17252"/>
                  </a:cubicBezTo>
                  <a:cubicBezTo>
                    <a:pt x="7722" y="17027"/>
                    <a:pt x="8110" y="16765"/>
                    <a:pt x="8435" y="16415"/>
                  </a:cubicBezTo>
                  <a:cubicBezTo>
                    <a:pt x="8559" y="16290"/>
                    <a:pt x="8722" y="16102"/>
                    <a:pt x="8797" y="15915"/>
                  </a:cubicBezTo>
                  <a:cubicBezTo>
                    <a:pt x="8822" y="16040"/>
                    <a:pt x="8859" y="16152"/>
                    <a:pt x="8909" y="16290"/>
                  </a:cubicBezTo>
                  <a:cubicBezTo>
                    <a:pt x="8915" y="16301"/>
                    <a:pt x="8921" y="16307"/>
                    <a:pt x="8925" y="16307"/>
                  </a:cubicBezTo>
                  <a:cubicBezTo>
                    <a:pt x="8931" y="16307"/>
                    <a:pt x="8934" y="16298"/>
                    <a:pt x="8934" y="16277"/>
                  </a:cubicBezTo>
                  <a:cubicBezTo>
                    <a:pt x="8947" y="16177"/>
                    <a:pt x="8947" y="16077"/>
                    <a:pt x="8934" y="15965"/>
                  </a:cubicBezTo>
                  <a:cubicBezTo>
                    <a:pt x="8922" y="15852"/>
                    <a:pt x="8909" y="15765"/>
                    <a:pt x="8884" y="15653"/>
                  </a:cubicBezTo>
                  <a:lnTo>
                    <a:pt x="8909" y="15640"/>
                  </a:lnTo>
                  <a:cubicBezTo>
                    <a:pt x="8972" y="15603"/>
                    <a:pt x="8947" y="15503"/>
                    <a:pt x="8872" y="15503"/>
                  </a:cubicBezTo>
                  <a:close/>
                  <a:moveTo>
                    <a:pt x="8148" y="17477"/>
                  </a:moveTo>
                  <a:cubicBezTo>
                    <a:pt x="8070" y="17477"/>
                    <a:pt x="7994" y="17510"/>
                    <a:pt x="7922" y="17589"/>
                  </a:cubicBezTo>
                  <a:cubicBezTo>
                    <a:pt x="7822" y="17702"/>
                    <a:pt x="7760" y="17889"/>
                    <a:pt x="7810" y="18027"/>
                  </a:cubicBezTo>
                  <a:cubicBezTo>
                    <a:pt x="7810" y="18033"/>
                    <a:pt x="7813" y="18036"/>
                    <a:pt x="7816" y="18036"/>
                  </a:cubicBezTo>
                  <a:cubicBezTo>
                    <a:pt x="7819" y="18036"/>
                    <a:pt x="7822" y="18033"/>
                    <a:pt x="7822" y="18027"/>
                  </a:cubicBezTo>
                  <a:cubicBezTo>
                    <a:pt x="7860" y="17964"/>
                    <a:pt x="7885" y="17852"/>
                    <a:pt x="7922" y="17777"/>
                  </a:cubicBezTo>
                  <a:lnTo>
                    <a:pt x="7922" y="17839"/>
                  </a:lnTo>
                  <a:cubicBezTo>
                    <a:pt x="7922" y="17964"/>
                    <a:pt x="7972" y="18077"/>
                    <a:pt x="8072" y="18139"/>
                  </a:cubicBezTo>
                  <a:cubicBezTo>
                    <a:pt x="8126" y="18166"/>
                    <a:pt x="8179" y="18178"/>
                    <a:pt x="8231" y="18178"/>
                  </a:cubicBezTo>
                  <a:cubicBezTo>
                    <a:pt x="8345" y="18178"/>
                    <a:pt x="8452" y="18121"/>
                    <a:pt x="8547" y="18052"/>
                  </a:cubicBezTo>
                  <a:cubicBezTo>
                    <a:pt x="8572" y="18014"/>
                    <a:pt x="8559" y="18002"/>
                    <a:pt x="8547" y="18002"/>
                  </a:cubicBezTo>
                  <a:cubicBezTo>
                    <a:pt x="8505" y="18008"/>
                    <a:pt x="8454" y="18013"/>
                    <a:pt x="8401" y="18013"/>
                  </a:cubicBezTo>
                  <a:cubicBezTo>
                    <a:pt x="8245" y="18013"/>
                    <a:pt x="8069" y="17972"/>
                    <a:pt x="8060" y="17814"/>
                  </a:cubicBezTo>
                  <a:cubicBezTo>
                    <a:pt x="8060" y="17752"/>
                    <a:pt x="8072" y="17664"/>
                    <a:pt x="8122" y="17627"/>
                  </a:cubicBezTo>
                  <a:cubicBezTo>
                    <a:pt x="8136" y="17612"/>
                    <a:pt x="8152" y="17607"/>
                    <a:pt x="8168" y="17607"/>
                  </a:cubicBezTo>
                  <a:cubicBezTo>
                    <a:pt x="8208" y="17607"/>
                    <a:pt x="8252" y="17639"/>
                    <a:pt x="8297" y="17639"/>
                  </a:cubicBezTo>
                  <a:cubicBezTo>
                    <a:pt x="8360" y="17639"/>
                    <a:pt x="8385" y="17564"/>
                    <a:pt x="8322" y="17527"/>
                  </a:cubicBezTo>
                  <a:cubicBezTo>
                    <a:pt x="8264" y="17495"/>
                    <a:pt x="8205" y="17477"/>
                    <a:pt x="8148" y="17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715511" y="4550883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48181" y="2963652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435032" y="4660699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86274" y="4736311"/>
              <a:ext cx="1602579" cy="471922"/>
            </a:xfrm>
            <a:custGeom>
              <a:avLst/>
              <a:gdLst/>
              <a:ahLst/>
              <a:cxnLst/>
              <a:rect l="l" t="t" r="r" b="b"/>
              <a:pathLst>
                <a:path w="40319" h="11873" extrusionOk="0">
                  <a:moveTo>
                    <a:pt x="26775" y="1004"/>
                  </a:moveTo>
                  <a:cubicBezTo>
                    <a:pt x="26763" y="1004"/>
                    <a:pt x="26751" y="1008"/>
                    <a:pt x="26739" y="1015"/>
                  </a:cubicBezTo>
                  <a:cubicBezTo>
                    <a:pt x="26664" y="1064"/>
                    <a:pt x="26627" y="1164"/>
                    <a:pt x="26577" y="1239"/>
                  </a:cubicBezTo>
                  <a:cubicBezTo>
                    <a:pt x="26565" y="1264"/>
                    <a:pt x="26565" y="1314"/>
                    <a:pt x="26602" y="1352"/>
                  </a:cubicBezTo>
                  <a:cubicBezTo>
                    <a:pt x="26615" y="1364"/>
                    <a:pt x="26640" y="1377"/>
                    <a:pt x="26677" y="1389"/>
                  </a:cubicBezTo>
                  <a:cubicBezTo>
                    <a:pt x="26685" y="1397"/>
                    <a:pt x="26694" y="1400"/>
                    <a:pt x="26703" y="1400"/>
                  </a:cubicBezTo>
                  <a:cubicBezTo>
                    <a:pt x="26723" y="1400"/>
                    <a:pt x="26743" y="1385"/>
                    <a:pt x="26752" y="1377"/>
                  </a:cubicBezTo>
                  <a:cubicBezTo>
                    <a:pt x="26802" y="1339"/>
                    <a:pt x="26814" y="1252"/>
                    <a:pt x="26889" y="1227"/>
                  </a:cubicBezTo>
                  <a:cubicBezTo>
                    <a:pt x="26914" y="1227"/>
                    <a:pt x="26914" y="1189"/>
                    <a:pt x="26889" y="1177"/>
                  </a:cubicBezTo>
                  <a:cubicBezTo>
                    <a:pt x="26877" y="1177"/>
                    <a:pt x="26852" y="1177"/>
                    <a:pt x="26827" y="1189"/>
                  </a:cubicBezTo>
                  <a:cubicBezTo>
                    <a:pt x="26827" y="1177"/>
                    <a:pt x="26852" y="1177"/>
                    <a:pt x="26852" y="1164"/>
                  </a:cubicBezTo>
                  <a:cubicBezTo>
                    <a:pt x="26864" y="1164"/>
                    <a:pt x="26864" y="1139"/>
                    <a:pt x="26877" y="1139"/>
                  </a:cubicBezTo>
                  <a:cubicBezTo>
                    <a:pt x="26889" y="1127"/>
                    <a:pt x="26877" y="1114"/>
                    <a:pt x="26864" y="1114"/>
                  </a:cubicBezTo>
                  <a:cubicBezTo>
                    <a:pt x="26875" y="1064"/>
                    <a:pt x="26827" y="1004"/>
                    <a:pt x="26775" y="1004"/>
                  </a:cubicBezTo>
                  <a:close/>
                  <a:moveTo>
                    <a:pt x="31430" y="2456"/>
                  </a:moveTo>
                  <a:cubicBezTo>
                    <a:pt x="31448" y="2456"/>
                    <a:pt x="31467" y="2459"/>
                    <a:pt x="31487" y="2464"/>
                  </a:cubicBezTo>
                  <a:cubicBezTo>
                    <a:pt x="31700" y="2526"/>
                    <a:pt x="31912" y="2676"/>
                    <a:pt x="32087" y="2801"/>
                  </a:cubicBezTo>
                  <a:cubicBezTo>
                    <a:pt x="31937" y="2926"/>
                    <a:pt x="31800" y="3064"/>
                    <a:pt x="31625" y="3164"/>
                  </a:cubicBezTo>
                  <a:cubicBezTo>
                    <a:pt x="31561" y="3202"/>
                    <a:pt x="31503" y="3219"/>
                    <a:pt x="31454" y="3219"/>
                  </a:cubicBezTo>
                  <a:cubicBezTo>
                    <a:pt x="31117" y="3219"/>
                    <a:pt x="31114" y="2456"/>
                    <a:pt x="31430" y="2456"/>
                  </a:cubicBezTo>
                  <a:close/>
                  <a:moveTo>
                    <a:pt x="25315" y="3626"/>
                  </a:moveTo>
                  <a:cubicBezTo>
                    <a:pt x="25353" y="3913"/>
                    <a:pt x="25203" y="4188"/>
                    <a:pt x="24928" y="4251"/>
                  </a:cubicBezTo>
                  <a:cubicBezTo>
                    <a:pt x="24978" y="4038"/>
                    <a:pt x="25128" y="3813"/>
                    <a:pt x="25315" y="3626"/>
                  </a:cubicBezTo>
                  <a:close/>
                  <a:moveTo>
                    <a:pt x="33656" y="1586"/>
                  </a:moveTo>
                  <a:cubicBezTo>
                    <a:pt x="33648" y="1586"/>
                    <a:pt x="33640" y="1590"/>
                    <a:pt x="33637" y="1602"/>
                  </a:cubicBezTo>
                  <a:cubicBezTo>
                    <a:pt x="33312" y="1989"/>
                    <a:pt x="32887" y="2239"/>
                    <a:pt x="32462" y="2501"/>
                  </a:cubicBezTo>
                  <a:lnTo>
                    <a:pt x="32275" y="2651"/>
                  </a:lnTo>
                  <a:cubicBezTo>
                    <a:pt x="32187" y="2589"/>
                    <a:pt x="32112" y="2539"/>
                    <a:pt x="32012" y="2476"/>
                  </a:cubicBezTo>
                  <a:cubicBezTo>
                    <a:pt x="31839" y="2372"/>
                    <a:pt x="31612" y="2236"/>
                    <a:pt x="31411" y="2236"/>
                  </a:cubicBezTo>
                  <a:cubicBezTo>
                    <a:pt x="31395" y="2236"/>
                    <a:pt x="31378" y="2237"/>
                    <a:pt x="31363" y="2239"/>
                  </a:cubicBezTo>
                  <a:cubicBezTo>
                    <a:pt x="30888" y="2288"/>
                    <a:pt x="30947" y="3378"/>
                    <a:pt x="31446" y="3378"/>
                  </a:cubicBezTo>
                  <a:cubicBezTo>
                    <a:pt x="31459" y="3378"/>
                    <a:pt x="31473" y="3378"/>
                    <a:pt x="31487" y="3376"/>
                  </a:cubicBezTo>
                  <a:cubicBezTo>
                    <a:pt x="31762" y="3351"/>
                    <a:pt x="32050" y="3089"/>
                    <a:pt x="32262" y="2876"/>
                  </a:cubicBezTo>
                  <a:cubicBezTo>
                    <a:pt x="32762" y="3239"/>
                    <a:pt x="33262" y="3601"/>
                    <a:pt x="33799" y="3926"/>
                  </a:cubicBezTo>
                  <a:cubicBezTo>
                    <a:pt x="34011" y="4055"/>
                    <a:pt x="34394" y="4293"/>
                    <a:pt x="34710" y="4293"/>
                  </a:cubicBezTo>
                  <a:cubicBezTo>
                    <a:pt x="34822" y="4293"/>
                    <a:pt x="34926" y="4263"/>
                    <a:pt x="35011" y="4188"/>
                  </a:cubicBezTo>
                  <a:cubicBezTo>
                    <a:pt x="35011" y="4176"/>
                    <a:pt x="34999" y="4163"/>
                    <a:pt x="34986" y="4151"/>
                  </a:cubicBezTo>
                  <a:cubicBezTo>
                    <a:pt x="34686" y="4038"/>
                    <a:pt x="34386" y="3976"/>
                    <a:pt x="34111" y="3838"/>
                  </a:cubicBezTo>
                  <a:cubicBezTo>
                    <a:pt x="33712" y="3626"/>
                    <a:pt x="33337" y="3376"/>
                    <a:pt x="32962" y="3126"/>
                  </a:cubicBezTo>
                  <a:cubicBezTo>
                    <a:pt x="32774" y="3001"/>
                    <a:pt x="32587" y="2864"/>
                    <a:pt x="32400" y="2739"/>
                  </a:cubicBezTo>
                  <a:lnTo>
                    <a:pt x="32425" y="2726"/>
                  </a:lnTo>
                  <a:cubicBezTo>
                    <a:pt x="32862" y="2351"/>
                    <a:pt x="33374" y="2164"/>
                    <a:pt x="33687" y="1627"/>
                  </a:cubicBezTo>
                  <a:cubicBezTo>
                    <a:pt x="33695" y="1609"/>
                    <a:pt x="33674" y="1586"/>
                    <a:pt x="33656" y="1586"/>
                  </a:cubicBezTo>
                  <a:close/>
                  <a:moveTo>
                    <a:pt x="24841" y="2214"/>
                  </a:moveTo>
                  <a:cubicBezTo>
                    <a:pt x="24829" y="2214"/>
                    <a:pt x="24816" y="2218"/>
                    <a:pt x="24803" y="2226"/>
                  </a:cubicBezTo>
                  <a:cubicBezTo>
                    <a:pt x="24690" y="2289"/>
                    <a:pt x="24628" y="2364"/>
                    <a:pt x="24578" y="2439"/>
                  </a:cubicBezTo>
                  <a:cubicBezTo>
                    <a:pt x="23916" y="3114"/>
                    <a:pt x="23128" y="3726"/>
                    <a:pt x="22604" y="4501"/>
                  </a:cubicBezTo>
                  <a:cubicBezTo>
                    <a:pt x="22583" y="4521"/>
                    <a:pt x="22605" y="4541"/>
                    <a:pt x="22620" y="4541"/>
                  </a:cubicBezTo>
                  <a:cubicBezTo>
                    <a:pt x="22623" y="4541"/>
                    <a:pt x="22626" y="4540"/>
                    <a:pt x="22629" y="4538"/>
                  </a:cubicBezTo>
                  <a:cubicBezTo>
                    <a:pt x="23266" y="3926"/>
                    <a:pt x="23928" y="3314"/>
                    <a:pt x="24565" y="2689"/>
                  </a:cubicBezTo>
                  <a:cubicBezTo>
                    <a:pt x="24578" y="2751"/>
                    <a:pt x="24628" y="2814"/>
                    <a:pt x="24678" y="2876"/>
                  </a:cubicBezTo>
                  <a:cubicBezTo>
                    <a:pt x="24828" y="3051"/>
                    <a:pt x="25015" y="3214"/>
                    <a:pt x="25178" y="3376"/>
                  </a:cubicBezTo>
                  <a:cubicBezTo>
                    <a:pt x="25203" y="3414"/>
                    <a:pt x="25240" y="3463"/>
                    <a:pt x="25253" y="3488"/>
                  </a:cubicBezTo>
                  <a:cubicBezTo>
                    <a:pt x="25003" y="3738"/>
                    <a:pt x="24740" y="4051"/>
                    <a:pt x="24740" y="4401"/>
                  </a:cubicBezTo>
                  <a:cubicBezTo>
                    <a:pt x="24740" y="4438"/>
                    <a:pt x="24790" y="4488"/>
                    <a:pt x="24828" y="4488"/>
                  </a:cubicBezTo>
                  <a:cubicBezTo>
                    <a:pt x="25265" y="4463"/>
                    <a:pt x="25552" y="4151"/>
                    <a:pt x="25490" y="3688"/>
                  </a:cubicBezTo>
                  <a:cubicBezTo>
                    <a:pt x="25477" y="3626"/>
                    <a:pt x="25477" y="3588"/>
                    <a:pt x="25453" y="3538"/>
                  </a:cubicBezTo>
                  <a:cubicBezTo>
                    <a:pt x="25515" y="3476"/>
                    <a:pt x="25577" y="3414"/>
                    <a:pt x="25640" y="3364"/>
                  </a:cubicBezTo>
                  <a:cubicBezTo>
                    <a:pt x="25890" y="3126"/>
                    <a:pt x="26165" y="2914"/>
                    <a:pt x="26427" y="2726"/>
                  </a:cubicBezTo>
                  <a:lnTo>
                    <a:pt x="26427" y="2726"/>
                  </a:lnTo>
                  <a:cubicBezTo>
                    <a:pt x="26327" y="3289"/>
                    <a:pt x="26265" y="3863"/>
                    <a:pt x="26515" y="4413"/>
                  </a:cubicBezTo>
                  <a:cubicBezTo>
                    <a:pt x="26533" y="4444"/>
                    <a:pt x="26561" y="4457"/>
                    <a:pt x="26590" y="4457"/>
                  </a:cubicBezTo>
                  <a:cubicBezTo>
                    <a:pt x="26618" y="4457"/>
                    <a:pt x="26646" y="4444"/>
                    <a:pt x="26664" y="4426"/>
                  </a:cubicBezTo>
                  <a:cubicBezTo>
                    <a:pt x="27077" y="4038"/>
                    <a:pt x="27139" y="3351"/>
                    <a:pt x="27627" y="3001"/>
                  </a:cubicBezTo>
                  <a:cubicBezTo>
                    <a:pt x="27802" y="3301"/>
                    <a:pt x="27789" y="3663"/>
                    <a:pt x="27727" y="3988"/>
                  </a:cubicBezTo>
                  <a:cubicBezTo>
                    <a:pt x="27711" y="4056"/>
                    <a:pt x="27765" y="4102"/>
                    <a:pt x="27815" y="4102"/>
                  </a:cubicBezTo>
                  <a:cubicBezTo>
                    <a:pt x="27848" y="4102"/>
                    <a:pt x="27879" y="4083"/>
                    <a:pt x="27889" y="4038"/>
                  </a:cubicBezTo>
                  <a:cubicBezTo>
                    <a:pt x="28001" y="3676"/>
                    <a:pt x="28126" y="3276"/>
                    <a:pt x="28389" y="2989"/>
                  </a:cubicBezTo>
                  <a:lnTo>
                    <a:pt x="28389" y="2989"/>
                  </a:lnTo>
                  <a:cubicBezTo>
                    <a:pt x="28414" y="3463"/>
                    <a:pt x="28326" y="4176"/>
                    <a:pt x="28864" y="4338"/>
                  </a:cubicBezTo>
                  <a:cubicBezTo>
                    <a:pt x="28929" y="4356"/>
                    <a:pt x="29002" y="4365"/>
                    <a:pt x="29078" y="4365"/>
                  </a:cubicBezTo>
                  <a:cubicBezTo>
                    <a:pt x="29583" y="4365"/>
                    <a:pt x="30260" y="3992"/>
                    <a:pt x="30325" y="3526"/>
                  </a:cubicBezTo>
                  <a:cubicBezTo>
                    <a:pt x="30325" y="3450"/>
                    <a:pt x="30286" y="3403"/>
                    <a:pt x="30245" y="3403"/>
                  </a:cubicBezTo>
                  <a:cubicBezTo>
                    <a:pt x="30225" y="3403"/>
                    <a:pt x="30204" y="3414"/>
                    <a:pt x="30188" y="3438"/>
                  </a:cubicBezTo>
                  <a:cubicBezTo>
                    <a:pt x="29984" y="3711"/>
                    <a:pt x="29493" y="4111"/>
                    <a:pt x="29084" y="4111"/>
                  </a:cubicBezTo>
                  <a:cubicBezTo>
                    <a:pt x="28968" y="4111"/>
                    <a:pt x="28858" y="4079"/>
                    <a:pt x="28764" y="4001"/>
                  </a:cubicBezTo>
                  <a:cubicBezTo>
                    <a:pt x="28451" y="3776"/>
                    <a:pt x="28601" y="3101"/>
                    <a:pt x="28551" y="2751"/>
                  </a:cubicBezTo>
                  <a:cubicBezTo>
                    <a:pt x="28551" y="2725"/>
                    <a:pt x="28502" y="2693"/>
                    <a:pt x="28460" y="2693"/>
                  </a:cubicBezTo>
                  <a:cubicBezTo>
                    <a:pt x="28442" y="2693"/>
                    <a:pt x="28425" y="2699"/>
                    <a:pt x="28414" y="2714"/>
                  </a:cubicBezTo>
                  <a:cubicBezTo>
                    <a:pt x="28176" y="2876"/>
                    <a:pt x="28039" y="3114"/>
                    <a:pt x="27914" y="3376"/>
                  </a:cubicBezTo>
                  <a:cubicBezTo>
                    <a:pt x="27889" y="3176"/>
                    <a:pt x="27827" y="2989"/>
                    <a:pt x="27702" y="2814"/>
                  </a:cubicBezTo>
                  <a:cubicBezTo>
                    <a:pt x="27685" y="2789"/>
                    <a:pt x="27658" y="2770"/>
                    <a:pt x="27628" y="2770"/>
                  </a:cubicBezTo>
                  <a:cubicBezTo>
                    <a:pt x="27611" y="2770"/>
                    <a:pt x="27594" y="2776"/>
                    <a:pt x="27577" y="2789"/>
                  </a:cubicBezTo>
                  <a:cubicBezTo>
                    <a:pt x="27052" y="3101"/>
                    <a:pt x="26989" y="3738"/>
                    <a:pt x="26615" y="4176"/>
                  </a:cubicBezTo>
                  <a:cubicBezTo>
                    <a:pt x="26427" y="3651"/>
                    <a:pt x="26515" y="3064"/>
                    <a:pt x="26627" y="2539"/>
                  </a:cubicBezTo>
                  <a:cubicBezTo>
                    <a:pt x="26637" y="2482"/>
                    <a:pt x="26595" y="2418"/>
                    <a:pt x="26548" y="2418"/>
                  </a:cubicBezTo>
                  <a:cubicBezTo>
                    <a:pt x="26533" y="2418"/>
                    <a:pt x="26517" y="2424"/>
                    <a:pt x="26502" y="2439"/>
                  </a:cubicBezTo>
                  <a:cubicBezTo>
                    <a:pt x="26102" y="2714"/>
                    <a:pt x="25727" y="3026"/>
                    <a:pt x="25378" y="3364"/>
                  </a:cubicBezTo>
                  <a:cubicBezTo>
                    <a:pt x="25328" y="3289"/>
                    <a:pt x="25265" y="3226"/>
                    <a:pt x="25190" y="3151"/>
                  </a:cubicBezTo>
                  <a:cubicBezTo>
                    <a:pt x="25040" y="2989"/>
                    <a:pt x="24640" y="2726"/>
                    <a:pt x="24740" y="2501"/>
                  </a:cubicBezTo>
                  <a:lnTo>
                    <a:pt x="24890" y="2351"/>
                  </a:lnTo>
                  <a:cubicBezTo>
                    <a:pt x="24942" y="2300"/>
                    <a:pt x="24900" y="2214"/>
                    <a:pt x="24841" y="2214"/>
                  </a:cubicBezTo>
                  <a:close/>
                  <a:moveTo>
                    <a:pt x="3649" y="3686"/>
                  </a:moveTo>
                  <a:cubicBezTo>
                    <a:pt x="3847" y="3686"/>
                    <a:pt x="3995" y="3908"/>
                    <a:pt x="4024" y="4101"/>
                  </a:cubicBezTo>
                  <a:cubicBezTo>
                    <a:pt x="4086" y="4338"/>
                    <a:pt x="3999" y="4625"/>
                    <a:pt x="3737" y="4713"/>
                  </a:cubicBezTo>
                  <a:cubicBezTo>
                    <a:pt x="3718" y="4717"/>
                    <a:pt x="3700" y="4719"/>
                    <a:pt x="3683" y="4719"/>
                  </a:cubicBezTo>
                  <a:cubicBezTo>
                    <a:pt x="3536" y="4719"/>
                    <a:pt x="3426" y="4582"/>
                    <a:pt x="3337" y="4426"/>
                  </a:cubicBezTo>
                  <a:lnTo>
                    <a:pt x="3337" y="4413"/>
                  </a:lnTo>
                  <a:cubicBezTo>
                    <a:pt x="3362" y="4163"/>
                    <a:pt x="3199" y="3938"/>
                    <a:pt x="3462" y="3751"/>
                  </a:cubicBezTo>
                  <a:cubicBezTo>
                    <a:pt x="3527" y="3705"/>
                    <a:pt x="3591" y="3686"/>
                    <a:pt x="3649" y="3686"/>
                  </a:cubicBezTo>
                  <a:close/>
                  <a:moveTo>
                    <a:pt x="3650" y="3432"/>
                  </a:moveTo>
                  <a:cubicBezTo>
                    <a:pt x="3560" y="3432"/>
                    <a:pt x="3467" y="3450"/>
                    <a:pt x="3374" y="3488"/>
                  </a:cubicBezTo>
                  <a:cubicBezTo>
                    <a:pt x="3112" y="3613"/>
                    <a:pt x="2874" y="4251"/>
                    <a:pt x="3174" y="4413"/>
                  </a:cubicBezTo>
                  <a:cubicBezTo>
                    <a:pt x="3237" y="4688"/>
                    <a:pt x="3424" y="4938"/>
                    <a:pt x="3712" y="4938"/>
                  </a:cubicBezTo>
                  <a:cubicBezTo>
                    <a:pt x="3722" y="4938"/>
                    <a:pt x="3732" y="4939"/>
                    <a:pt x="3743" y="4939"/>
                  </a:cubicBezTo>
                  <a:cubicBezTo>
                    <a:pt x="4206" y="4939"/>
                    <a:pt x="4360" y="4392"/>
                    <a:pt x="4299" y="4026"/>
                  </a:cubicBezTo>
                  <a:cubicBezTo>
                    <a:pt x="4250" y="3664"/>
                    <a:pt x="3972" y="3432"/>
                    <a:pt x="3650" y="3432"/>
                  </a:cubicBezTo>
                  <a:close/>
                  <a:moveTo>
                    <a:pt x="7404" y="3667"/>
                  </a:moveTo>
                  <a:cubicBezTo>
                    <a:pt x="7401" y="3667"/>
                    <a:pt x="7398" y="3670"/>
                    <a:pt x="7398" y="3676"/>
                  </a:cubicBezTo>
                  <a:cubicBezTo>
                    <a:pt x="7273" y="4013"/>
                    <a:pt x="7335" y="4451"/>
                    <a:pt x="7335" y="4813"/>
                  </a:cubicBezTo>
                  <a:cubicBezTo>
                    <a:pt x="7335" y="5250"/>
                    <a:pt x="7360" y="5688"/>
                    <a:pt x="7385" y="6125"/>
                  </a:cubicBezTo>
                  <a:cubicBezTo>
                    <a:pt x="7385" y="6144"/>
                    <a:pt x="7398" y="6153"/>
                    <a:pt x="7410" y="6153"/>
                  </a:cubicBezTo>
                  <a:cubicBezTo>
                    <a:pt x="7423" y="6153"/>
                    <a:pt x="7435" y="6144"/>
                    <a:pt x="7435" y="6125"/>
                  </a:cubicBezTo>
                  <a:cubicBezTo>
                    <a:pt x="7460" y="5725"/>
                    <a:pt x="7485" y="5350"/>
                    <a:pt x="7485" y="4938"/>
                  </a:cubicBezTo>
                  <a:cubicBezTo>
                    <a:pt x="7485" y="4538"/>
                    <a:pt x="7547" y="4051"/>
                    <a:pt x="7410" y="3676"/>
                  </a:cubicBezTo>
                  <a:cubicBezTo>
                    <a:pt x="7410" y="3670"/>
                    <a:pt x="7407" y="3667"/>
                    <a:pt x="7404" y="3667"/>
                  </a:cubicBezTo>
                  <a:close/>
                  <a:moveTo>
                    <a:pt x="16131" y="1752"/>
                  </a:moveTo>
                  <a:cubicBezTo>
                    <a:pt x="16394" y="1902"/>
                    <a:pt x="16644" y="2064"/>
                    <a:pt x="16894" y="2239"/>
                  </a:cubicBezTo>
                  <a:cubicBezTo>
                    <a:pt x="16831" y="2826"/>
                    <a:pt x="16894" y="3463"/>
                    <a:pt x="16894" y="4051"/>
                  </a:cubicBezTo>
                  <a:cubicBezTo>
                    <a:pt x="16894" y="4763"/>
                    <a:pt x="16881" y="5488"/>
                    <a:pt x="16931" y="6200"/>
                  </a:cubicBezTo>
                  <a:lnTo>
                    <a:pt x="16108" y="6200"/>
                  </a:lnTo>
                  <a:cubicBezTo>
                    <a:pt x="16193" y="5429"/>
                    <a:pt x="16144" y="4646"/>
                    <a:pt x="16144" y="3876"/>
                  </a:cubicBezTo>
                  <a:cubicBezTo>
                    <a:pt x="16144" y="3189"/>
                    <a:pt x="16231" y="2439"/>
                    <a:pt x="16131" y="1752"/>
                  </a:cubicBezTo>
                  <a:close/>
                  <a:moveTo>
                    <a:pt x="6398" y="5275"/>
                  </a:moveTo>
                  <a:lnTo>
                    <a:pt x="6398" y="5275"/>
                  </a:lnTo>
                  <a:cubicBezTo>
                    <a:pt x="6360" y="5563"/>
                    <a:pt x="6385" y="5900"/>
                    <a:pt x="6398" y="6212"/>
                  </a:cubicBezTo>
                  <a:lnTo>
                    <a:pt x="5886" y="6212"/>
                  </a:lnTo>
                  <a:lnTo>
                    <a:pt x="5886" y="6100"/>
                  </a:lnTo>
                  <a:cubicBezTo>
                    <a:pt x="6073" y="5837"/>
                    <a:pt x="6236" y="5550"/>
                    <a:pt x="6398" y="5275"/>
                  </a:cubicBezTo>
                  <a:close/>
                  <a:moveTo>
                    <a:pt x="6823" y="4563"/>
                  </a:moveTo>
                  <a:lnTo>
                    <a:pt x="6823" y="5250"/>
                  </a:lnTo>
                  <a:cubicBezTo>
                    <a:pt x="6823" y="5588"/>
                    <a:pt x="6835" y="5875"/>
                    <a:pt x="6873" y="6187"/>
                  </a:cubicBezTo>
                  <a:cubicBezTo>
                    <a:pt x="6873" y="6212"/>
                    <a:pt x="6885" y="6212"/>
                    <a:pt x="6885" y="6212"/>
                  </a:cubicBezTo>
                  <a:lnTo>
                    <a:pt x="6460" y="6212"/>
                  </a:lnTo>
                  <a:cubicBezTo>
                    <a:pt x="6485" y="5875"/>
                    <a:pt x="6510" y="5525"/>
                    <a:pt x="6448" y="5213"/>
                  </a:cubicBezTo>
                  <a:cubicBezTo>
                    <a:pt x="6573" y="4988"/>
                    <a:pt x="6698" y="4788"/>
                    <a:pt x="6823" y="4563"/>
                  </a:cubicBezTo>
                  <a:close/>
                  <a:moveTo>
                    <a:pt x="9684" y="1564"/>
                  </a:moveTo>
                  <a:lnTo>
                    <a:pt x="9684" y="1564"/>
                  </a:lnTo>
                  <a:cubicBezTo>
                    <a:pt x="9622" y="1877"/>
                    <a:pt x="9647" y="2226"/>
                    <a:pt x="9647" y="2551"/>
                  </a:cubicBezTo>
                  <a:lnTo>
                    <a:pt x="9647" y="3913"/>
                  </a:lnTo>
                  <a:cubicBezTo>
                    <a:pt x="9647" y="4675"/>
                    <a:pt x="9584" y="5463"/>
                    <a:pt x="9697" y="6212"/>
                  </a:cubicBezTo>
                  <a:lnTo>
                    <a:pt x="8834" y="6212"/>
                  </a:lnTo>
                  <a:cubicBezTo>
                    <a:pt x="8872" y="5525"/>
                    <a:pt x="8884" y="4838"/>
                    <a:pt x="8884" y="4126"/>
                  </a:cubicBezTo>
                  <a:lnTo>
                    <a:pt x="8884" y="2976"/>
                  </a:lnTo>
                  <a:cubicBezTo>
                    <a:pt x="8884" y="2689"/>
                    <a:pt x="8897" y="2401"/>
                    <a:pt x="8859" y="2114"/>
                  </a:cubicBezTo>
                  <a:cubicBezTo>
                    <a:pt x="9059" y="1964"/>
                    <a:pt x="9272" y="1802"/>
                    <a:pt x="9509" y="1664"/>
                  </a:cubicBezTo>
                  <a:cubicBezTo>
                    <a:pt x="9572" y="1627"/>
                    <a:pt x="9622" y="1602"/>
                    <a:pt x="9684" y="1564"/>
                  </a:cubicBezTo>
                  <a:close/>
                  <a:moveTo>
                    <a:pt x="11633" y="927"/>
                  </a:moveTo>
                  <a:lnTo>
                    <a:pt x="11633" y="927"/>
                  </a:lnTo>
                  <a:cubicBezTo>
                    <a:pt x="11608" y="2676"/>
                    <a:pt x="11558" y="4438"/>
                    <a:pt x="11633" y="6212"/>
                  </a:cubicBezTo>
                  <a:lnTo>
                    <a:pt x="10746" y="6212"/>
                  </a:lnTo>
                  <a:cubicBezTo>
                    <a:pt x="10809" y="5400"/>
                    <a:pt x="10796" y="4588"/>
                    <a:pt x="10771" y="3776"/>
                  </a:cubicBezTo>
                  <a:cubicBezTo>
                    <a:pt x="10771" y="2901"/>
                    <a:pt x="10834" y="1989"/>
                    <a:pt x="10746" y="1114"/>
                  </a:cubicBezTo>
                  <a:cubicBezTo>
                    <a:pt x="11046" y="1027"/>
                    <a:pt x="11333" y="965"/>
                    <a:pt x="11633" y="927"/>
                  </a:cubicBezTo>
                  <a:close/>
                  <a:moveTo>
                    <a:pt x="12745" y="865"/>
                  </a:moveTo>
                  <a:cubicBezTo>
                    <a:pt x="13020" y="865"/>
                    <a:pt x="13320" y="902"/>
                    <a:pt x="13607" y="927"/>
                  </a:cubicBezTo>
                  <a:cubicBezTo>
                    <a:pt x="13483" y="1777"/>
                    <a:pt x="13570" y="2676"/>
                    <a:pt x="13570" y="3526"/>
                  </a:cubicBezTo>
                  <a:cubicBezTo>
                    <a:pt x="13570" y="4413"/>
                    <a:pt x="13545" y="5313"/>
                    <a:pt x="13620" y="6212"/>
                  </a:cubicBezTo>
                  <a:lnTo>
                    <a:pt x="11696" y="6212"/>
                  </a:lnTo>
                  <a:cubicBezTo>
                    <a:pt x="11771" y="4438"/>
                    <a:pt x="11733" y="2676"/>
                    <a:pt x="11683" y="927"/>
                  </a:cubicBezTo>
                  <a:cubicBezTo>
                    <a:pt x="11996" y="877"/>
                    <a:pt x="12320" y="865"/>
                    <a:pt x="12633" y="865"/>
                  </a:cubicBezTo>
                  <a:cubicBezTo>
                    <a:pt x="12558" y="1739"/>
                    <a:pt x="12620" y="2651"/>
                    <a:pt x="12620" y="3526"/>
                  </a:cubicBezTo>
                  <a:cubicBezTo>
                    <a:pt x="12620" y="4401"/>
                    <a:pt x="12595" y="5250"/>
                    <a:pt x="12670" y="6125"/>
                  </a:cubicBezTo>
                  <a:cubicBezTo>
                    <a:pt x="12670" y="6144"/>
                    <a:pt x="12680" y="6153"/>
                    <a:pt x="12689" y="6153"/>
                  </a:cubicBezTo>
                  <a:cubicBezTo>
                    <a:pt x="12698" y="6153"/>
                    <a:pt x="12708" y="6144"/>
                    <a:pt x="12708" y="6125"/>
                  </a:cubicBezTo>
                  <a:cubicBezTo>
                    <a:pt x="12770" y="5250"/>
                    <a:pt x="12758" y="4401"/>
                    <a:pt x="12758" y="3526"/>
                  </a:cubicBezTo>
                  <a:cubicBezTo>
                    <a:pt x="12758" y="2651"/>
                    <a:pt x="12820" y="1739"/>
                    <a:pt x="12745" y="865"/>
                  </a:cubicBezTo>
                  <a:close/>
                  <a:moveTo>
                    <a:pt x="13645" y="927"/>
                  </a:moveTo>
                  <a:cubicBezTo>
                    <a:pt x="13895" y="965"/>
                    <a:pt x="14170" y="1027"/>
                    <a:pt x="14420" y="1089"/>
                  </a:cubicBezTo>
                  <a:cubicBezTo>
                    <a:pt x="14357" y="2776"/>
                    <a:pt x="14295" y="4488"/>
                    <a:pt x="14420" y="6162"/>
                  </a:cubicBezTo>
                  <a:cubicBezTo>
                    <a:pt x="14420" y="6175"/>
                    <a:pt x="14429" y="6181"/>
                    <a:pt x="14441" y="6181"/>
                  </a:cubicBezTo>
                  <a:cubicBezTo>
                    <a:pt x="14454" y="6181"/>
                    <a:pt x="14470" y="6175"/>
                    <a:pt x="14482" y="6162"/>
                  </a:cubicBezTo>
                  <a:cubicBezTo>
                    <a:pt x="14607" y="4476"/>
                    <a:pt x="14520" y="2776"/>
                    <a:pt x="14482" y="1089"/>
                  </a:cubicBezTo>
                  <a:lnTo>
                    <a:pt x="14482" y="1089"/>
                  </a:lnTo>
                  <a:cubicBezTo>
                    <a:pt x="14707" y="1152"/>
                    <a:pt x="14932" y="1214"/>
                    <a:pt x="15144" y="1289"/>
                  </a:cubicBezTo>
                  <a:cubicBezTo>
                    <a:pt x="14994" y="2089"/>
                    <a:pt x="15082" y="2926"/>
                    <a:pt x="15069" y="3726"/>
                  </a:cubicBezTo>
                  <a:cubicBezTo>
                    <a:pt x="15069" y="4551"/>
                    <a:pt x="15069" y="5375"/>
                    <a:pt x="15107" y="6212"/>
                  </a:cubicBezTo>
                  <a:lnTo>
                    <a:pt x="13632" y="6212"/>
                  </a:lnTo>
                  <a:cubicBezTo>
                    <a:pt x="13695" y="5313"/>
                    <a:pt x="13682" y="4426"/>
                    <a:pt x="13682" y="3526"/>
                  </a:cubicBezTo>
                  <a:cubicBezTo>
                    <a:pt x="13682" y="2676"/>
                    <a:pt x="13770" y="1777"/>
                    <a:pt x="13645" y="927"/>
                  </a:cubicBezTo>
                  <a:close/>
                  <a:moveTo>
                    <a:pt x="15144" y="1314"/>
                  </a:moveTo>
                  <a:lnTo>
                    <a:pt x="15144" y="1314"/>
                  </a:lnTo>
                  <a:cubicBezTo>
                    <a:pt x="15207" y="1339"/>
                    <a:pt x="15257" y="1352"/>
                    <a:pt x="15319" y="1377"/>
                  </a:cubicBezTo>
                  <a:cubicBezTo>
                    <a:pt x="15569" y="1477"/>
                    <a:pt x="15807" y="1589"/>
                    <a:pt x="16044" y="1714"/>
                  </a:cubicBezTo>
                  <a:cubicBezTo>
                    <a:pt x="15944" y="2414"/>
                    <a:pt x="16006" y="3176"/>
                    <a:pt x="16006" y="3876"/>
                  </a:cubicBezTo>
                  <a:cubicBezTo>
                    <a:pt x="16006" y="4663"/>
                    <a:pt x="15956" y="5438"/>
                    <a:pt x="16056" y="6212"/>
                  </a:cubicBezTo>
                  <a:lnTo>
                    <a:pt x="15169" y="6212"/>
                  </a:lnTo>
                  <a:cubicBezTo>
                    <a:pt x="15194" y="5425"/>
                    <a:pt x="15194" y="4663"/>
                    <a:pt x="15194" y="3876"/>
                  </a:cubicBezTo>
                  <a:cubicBezTo>
                    <a:pt x="15194" y="3051"/>
                    <a:pt x="15269" y="2152"/>
                    <a:pt x="15144" y="1314"/>
                  </a:cubicBezTo>
                  <a:close/>
                  <a:moveTo>
                    <a:pt x="16994" y="2314"/>
                  </a:moveTo>
                  <a:lnTo>
                    <a:pt x="16994" y="2314"/>
                  </a:lnTo>
                  <a:cubicBezTo>
                    <a:pt x="17255" y="2513"/>
                    <a:pt x="17516" y="2725"/>
                    <a:pt x="17765" y="2936"/>
                  </a:cubicBezTo>
                  <a:lnTo>
                    <a:pt x="17765" y="2936"/>
                  </a:lnTo>
                  <a:cubicBezTo>
                    <a:pt x="17763" y="2934"/>
                    <a:pt x="17760" y="2934"/>
                    <a:pt x="17758" y="2934"/>
                  </a:cubicBezTo>
                  <a:cubicBezTo>
                    <a:pt x="17749" y="2934"/>
                    <a:pt x="17743" y="2942"/>
                    <a:pt x="17743" y="2951"/>
                  </a:cubicBezTo>
                  <a:cubicBezTo>
                    <a:pt x="17668" y="3438"/>
                    <a:pt x="17693" y="3963"/>
                    <a:pt x="17693" y="4451"/>
                  </a:cubicBezTo>
                  <a:cubicBezTo>
                    <a:pt x="17693" y="5000"/>
                    <a:pt x="17681" y="5550"/>
                    <a:pt x="17743" y="6100"/>
                  </a:cubicBezTo>
                  <a:cubicBezTo>
                    <a:pt x="17743" y="6112"/>
                    <a:pt x="17756" y="6119"/>
                    <a:pt x="17768" y="6119"/>
                  </a:cubicBezTo>
                  <a:cubicBezTo>
                    <a:pt x="17781" y="6119"/>
                    <a:pt x="17793" y="6112"/>
                    <a:pt x="17793" y="6100"/>
                  </a:cubicBezTo>
                  <a:cubicBezTo>
                    <a:pt x="17856" y="5550"/>
                    <a:pt x="17831" y="5000"/>
                    <a:pt x="17831" y="4451"/>
                  </a:cubicBezTo>
                  <a:cubicBezTo>
                    <a:pt x="17831" y="3976"/>
                    <a:pt x="17881" y="3438"/>
                    <a:pt x="17793" y="2951"/>
                  </a:cubicBezTo>
                  <a:lnTo>
                    <a:pt x="17793" y="2939"/>
                  </a:lnTo>
                  <a:cubicBezTo>
                    <a:pt x="18043" y="3164"/>
                    <a:pt x="18268" y="3401"/>
                    <a:pt x="18518" y="3613"/>
                  </a:cubicBezTo>
                  <a:cubicBezTo>
                    <a:pt x="18605" y="4476"/>
                    <a:pt x="18418" y="5363"/>
                    <a:pt x="18518" y="6212"/>
                  </a:cubicBezTo>
                  <a:lnTo>
                    <a:pt x="16956" y="6212"/>
                  </a:lnTo>
                  <a:cubicBezTo>
                    <a:pt x="17006" y="5538"/>
                    <a:pt x="16994" y="4863"/>
                    <a:pt x="16994" y="4188"/>
                  </a:cubicBezTo>
                  <a:cubicBezTo>
                    <a:pt x="16994" y="3588"/>
                    <a:pt x="17056" y="2926"/>
                    <a:pt x="16994" y="2314"/>
                  </a:cubicBezTo>
                  <a:close/>
                  <a:moveTo>
                    <a:pt x="18630" y="3776"/>
                  </a:moveTo>
                  <a:lnTo>
                    <a:pt x="18630" y="3776"/>
                  </a:lnTo>
                  <a:cubicBezTo>
                    <a:pt x="18880" y="4026"/>
                    <a:pt x="19118" y="4276"/>
                    <a:pt x="19355" y="4501"/>
                  </a:cubicBezTo>
                  <a:cubicBezTo>
                    <a:pt x="19305" y="5063"/>
                    <a:pt x="19318" y="5650"/>
                    <a:pt x="19318" y="6212"/>
                  </a:cubicBezTo>
                  <a:lnTo>
                    <a:pt x="18618" y="6212"/>
                  </a:lnTo>
                  <a:cubicBezTo>
                    <a:pt x="18730" y="5413"/>
                    <a:pt x="18555" y="4563"/>
                    <a:pt x="18630" y="3776"/>
                  </a:cubicBezTo>
                  <a:close/>
                  <a:moveTo>
                    <a:pt x="19430" y="4588"/>
                  </a:moveTo>
                  <a:lnTo>
                    <a:pt x="19542" y="4688"/>
                  </a:lnTo>
                  <a:lnTo>
                    <a:pt x="20292" y="5488"/>
                  </a:lnTo>
                  <a:cubicBezTo>
                    <a:pt x="20242" y="5725"/>
                    <a:pt x="20255" y="5975"/>
                    <a:pt x="20305" y="6200"/>
                  </a:cubicBezTo>
                  <a:lnTo>
                    <a:pt x="19455" y="6212"/>
                  </a:lnTo>
                  <a:cubicBezTo>
                    <a:pt x="19455" y="5663"/>
                    <a:pt x="19480" y="5113"/>
                    <a:pt x="19430" y="4588"/>
                  </a:cubicBezTo>
                  <a:close/>
                  <a:moveTo>
                    <a:pt x="20380" y="5588"/>
                  </a:moveTo>
                  <a:cubicBezTo>
                    <a:pt x="20567" y="5788"/>
                    <a:pt x="20754" y="5987"/>
                    <a:pt x="20954" y="6212"/>
                  </a:cubicBezTo>
                  <a:lnTo>
                    <a:pt x="20355" y="6212"/>
                  </a:lnTo>
                  <a:cubicBezTo>
                    <a:pt x="20380" y="6000"/>
                    <a:pt x="20417" y="5800"/>
                    <a:pt x="20380" y="5588"/>
                  </a:cubicBezTo>
                  <a:close/>
                  <a:moveTo>
                    <a:pt x="8710" y="2189"/>
                  </a:moveTo>
                  <a:cubicBezTo>
                    <a:pt x="8622" y="2776"/>
                    <a:pt x="8697" y="3426"/>
                    <a:pt x="8697" y="4001"/>
                  </a:cubicBezTo>
                  <a:cubicBezTo>
                    <a:pt x="8697" y="4750"/>
                    <a:pt x="8710" y="5488"/>
                    <a:pt x="8747" y="6225"/>
                  </a:cubicBezTo>
                  <a:cubicBezTo>
                    <a:pt x="8172" y="6212"/>
                    <a:pt x="7523" y="6212"/>
                    <a:pt x="6898" y="6212"/>
                  </a:cubicBezTo>
                  <a:cubicBezTo>
                    <a:pt x="6923" y="6212"/>
                    <a:pt x="6923" y="6187"/>
                    <a:pt x="6923" y="6187"/>
                  </a:cubicBezTo>
                  <a:cubicBezTo>
                    <a:pt x="6948" y="5875"/>
                    <a:pt x="6960" y="5563"/>
                    <a:pt x="6960" y="5250"/>
                  </a:cubicBezTo>
                  <a:cubicBezTo>
                    <a:pt x="6960" y="4963"/>
                    <a:pt x="6985" y="4663"/>
                    <a:pt x="6948" y="4363"/>
                  </a:cubicBezTo>
                  <a:cubicBezTo>
                    <a:pt x="7048" y="4226"/>
                    <a:pt x="7123" y="4063"/>
                    <a:pt x="7210" y="3926"/>
                  </a:cubicBezTo>
                  <a:cubicBezTo>
                    <a:pt x="7448" y="3563"/>
                    <a:pt x="7697" y="3239"/>
                    <a:pt x="7985" y="2926"/>
                  </a:cubicBezTo>
                  <a:lnTo>
                    <a:pt x="7985" y="2926"/>
                  </a:lnTo>
                  <a:cubicBezTo>
                    <a:pt x="7922" y="3426"/>
                    <a:pt x="7935" y="3926"/>
                    <a:pt x="7935" y="4426"/>
                  </a:cubicBezTo>
                  <a:cubicBezTo>
                    <a:pt x="7935" y="5000"/>
                    <a:pt x="7935" y="5563"/>
                    <a:pt x="7985" y="6150"/>
                  </a:cubicBezTo>
                  <a:cubicBezTo>
                    <a:pt x="7985" y="6162"/>
                    <a:pt x="7994" y="6169"/>
                    <a:pt x="8004" y="6169"/>
                  </a:cubicBezTo>
                  <a:cubicBezTo>
                    <a:pt x="8013" y="6169"/>
                    <a:pt x="8022" y="6162"/>
                    <a:pt x="8022" y="6150"/>
                  </a:cubicBezTo>
                  <a:cubicBezTo>
                    <a:pt x="8072" y="5613"/>
                    <a:pt x="8072" y="5100"/>
                    <a:pt x="8072" y="4563"/>
                  </a:cubicBezTo>
                  <a:cubicBezTo>
                    <a:pt x="8072" y="4001"/>
                    <a:pt x="8085" y="3438"/>
                    <a:pt x="8022" y="2876"/>
                  </a:cubicBezTo>
                  <a:cubicBezTo>
                    <a:pt x="8022" y="2864"/>
                    <a:pt x="8022" y="2864"/>
                    <a:pt x="8010" y="2864"/>
                  </a:cubicBezTo>
                  <a:cubicBezTo>
                    <a:pt x="8222" y="2626"/>
                    <a:pt x="8460" y="2401"/>
                    <a:pt x="8710" y="2189"/>
                  </a:cubicBezTo>
                  <a:close/>
                  <a:moveTo>
                    <a:pt x="10684" y="1152"/>
                  </a:moveTo>
                  <a:cubicBezTo>
                    <a:pt x="10584" y="1964"/>
                    <a:pt x="10646" y="2814"/>
                    <a:pt x="10646" y="3651"/>
                  </a:cubicBezTo>
                  <a:cubicBezTo>
                    <a:pt x="10646" y="4501"/>
                    <a:pt x="10621" y="5363"/>
                    <a:pt x="10684" y="6225"/>
                  </a:cubicBezTo>
                  <a:lnTo>
                    <a:pt x="10584" y="6225"/>
                  </a:lnTo>
                  <a:lnTo>
                    <a:pt x="10584" y="6212"/>
                  </a:lnTo>
                  <a:lnTo>
                    <a:pt x="9734" y="6212"/>
                  </a:lnTo>
                  <a:cubicBezTo>
                    <a:pt x="9822" y="5463"/>
                    <a:pt x="9772" y="4663"/>
                    <a:pt x="9772" y="3913"/>
                  </a:cubicBezTo>
                  <a:lnTo>
                    <a:pt x="9772" y="2689"/>
                  </a:lnTo>
                  <a:cubicBezTo>
                    <a:pt x="9772" y="2314"/>
                    <a:pt x="9809" y="1914"/>
                    <a:pt x="9734" y="1539"/>
                  </a:cubicBezTo>
                  <a:cubicBezTo>
                    <a:pt x="10046" y="1377"/>
                    <a:pt x="10359" y="1239"/>
                    <a:pt x="10684" y="1152"/>
                  </a:cubicBezTo>
                  <a:close/>
                  <a:moveTo>
                    <a:pt x="36423" y="6425"/>
                  </a:moveTo>
                  <a:cubicBezTo>
                    <a:pt x="36323" y="6612"/>
                    <a:pt x="36223" y="6787"/>
                    <a:pt x="36111" y="6962"/>
                  </a:cubicBezTo>
                  <a:lnTo>
                    <a:pt x="36111" y="6925"/>
                  </a:lnTo>
                  <a:cubicBezTo>
                    <a:pt x="36111" y="6750"/>
                    <a:pt x="36123" y="6587"/>
                    <a:pt x="36048" y="6425"/>
                  </a:cubicBezTo>
                  <a:close/>
                  <a:moveTo>
                    <a:pt x="22079" y="6400"/>
                  </a:moveTo>
                  <a:cubicBezTo>
                    <a:pt x="22041" y="6587"/>
                    <a:pt x="22054" y="6750"/>
                    <a:pt x="22054" y="6925"/>
                  </a:cubicBezTo>
                  <a:lnTo>
                    <a:pt x="22054" y="7087"/>
                  </a:lnTo>
                  <a:cubicBezTo>
                    <a:pt x="21854" y="6862"/>
                    <a:pt x="21642" y="6662"/>
                    <a:pt x="21442" y="6437"/>
                  </a:cubicBezTo>
                  <a:cubicBezTo>
                    <a:pt x="21429" y="6425"/>
                    <a:pt x="21417" y="6412"/>
                    <a:pt x="21417" y="6400"/>
                  </a:cubicBezTo>
                  <a:close/>
                  <a:moveTo>
                    <a:pt x="22791" y="6412"/>
                  </a:moveTo>
                  <a:cubicBezTo>
                    <a:pt x="22704" y="6850"/>
                    <a:pt x="22741" y="7362"/>
                    <a:pt x="22791" y="7799"/>
                  </a:cubicBezTo>
                  <a:cubicBezTo>
                    <a:pt x="22579" y="7612"/>
                    <a:pt x="22379" y="7412"/>
                    <a:pt x="22191" y="7224"/>
                  </a:cubicBezTo>
                  <a:lnTo>
                    <a:pt x="22191" y="7024"/>
                  </a:lnTo>
                  <a:cubicBezTo>
                    <a:pt x="22191" y="6837"/>
                    <a:pt x="22204" y="6612"/>
                    <a:pt x="22166" y="6412"/>
                  </a:cubicBezTo>
                  <a:close/>
                  <a:moveTo>
                    <a:pt x="36011" y="6425"/>
                  </a:moveTo>
                  <a:cubicBezTo>
                    <a:pt x="35936" y="6587"/>
                    <a:pt x="35948" y="6750"/>
                    <a:pt x="35948" y="6925"/>
                  </a:cubicBezTo>
                  <a:lnTo>
                    <a:pt x="35948" y="7212"/>
                  </a:lnTo>
                  <a:cubicBezTo>
                    <a:pt x="35748" y="7499"/>
                    <a:pt x="35523" y="7787"/>
                    <a:pt x="35311" y="8062"/>
                  </a:cubicBezTo>
                  <a:cubicBezTo>
                    <a:pt x="35323" y="7862"/>
                    <a:pt x="35348" y="7674"/>
                    <a:pt x="35348" y="7449"/>
                  </a:cubicBezTo>
                  <a:cubicBezTo>
                    <a:pt x="35348" y="7162"/>
                    <a:pt x="35423" y="6712"/>
                    <a:pt x="35286" y="6425"/>
                  </a:cubicBezTo>
                  <a:close/>
                  <a:moveTo>
                    <a:pt x="23603" y="6412"/>
                  </a:moveTo>
                  <a:cubicBezTo>
                    <a:pt x="23503" y="6750"/>
                    <a:pt x="23566" y="7174"/>
                    <a:pt x="23566" y="7524"/>
                  </a:cubicBezTo>
                  <a:cubicBezTo>
                    <a:pt x="23566" y="7862"/>
                    <a:pt x="23566" y="8211"/>
                    <a:pt x="23616" y="8536"/>
                  </a:cubicBezTo>
                  <a:cubicBezTo>
                    <a:pt x="23366" y="8336"/>
                    <a:pt x="23116" y="8112"/>
                    <a:pt x="22866" y="7874"/>
                  </a:cubicBezTo>
                  <a:cubicBezTo>
                    <a:pt x="22929" y="7412"/>
                    <a:pt x="22954" y="6875"/>
                    <a:pt x="22866" y="6412"/>
                  </a:cubicBezTo>
                  <a:close/>
                  <a:moveTo>
                    <a:pt x="35236" y="6425"/>
                  </a:moveTo>
                  <a:cubicBezTo>
                    <a:pt x="35098" y="6687"/>
                    <a:pt x="35173" y="7087"/>
                    <a:pt x="35173" y="7349"/>
                  </a:cubicBezTo>
                  <a:cubicBezTo>
                    <a:pt x="35173" y="7624"/>
                    <a:pt x="35186" y="7912"/>
                    <a:pt x="35198" y="8187"/>
                  </a:cubicBezTo>
                  <a:cubicBezTo>
                    <a:pt x="35173" y="8224"/>
                    <a:pt x="35161" y="8249"/>
                    <a:pt x="35123" y="8286"/>
                  </a:cubicBezTo>
                  <a:cubicBezTo>
                    <a:pt x="34936" y="8486"/>
                    <a:pt x="34749" y="8674"/>
                    <a:pt x="34549" y="8861"/>
                  </a:cubicBezTo>
                  <a:cubicBezTo>
                    <a:pt x="34561" y="8599"/>
                    <a:pt x="34586" y="8336"/>
                    <a:pt x="34586" y="8062"/>
                  </a:cubicBezTo>
                  <a:lnTo>
                    <a:pt x="34586" y="7287"/>
                  </a:lnTo>
                  <a:cubicBezTo>
                    <a:pt x="34586" y="7000"/>
                    <a:pt x="34624" y="6712"/>
                    <a:pt x="34574" y="6425"/>
                  </a:cubicBezTo>
                  <a:close/>
                  <a:moveTo>
                    <a:pt x="34436" y="6425"/>
                  </a:moveTo>
                  <a:cubicBezTo>
                    <a:pt x="34386" y="6662"/>
                    <a:pt x="34424" y="6912"/>
                    <a:pt x="34424" y="7124"/>
                  </a:cubicBezTo>
                  <a:lnTo>
                    <a:pt x="34424" y="7987"/>
                  </a:lnTo>
                  <a:cubicBezTo>
                    <a:pt x="34424" y="8299"/>
                    <a:pt x="34449" y="8611"/>
                    <a:pt x="34461" y="8911"/>
                  </a:cubicBezTo>
                  <a:cubicBezTo>
                    <a:pt x="34224" y="9149"/>
                    <a:pt x="33936" y="9361"/>
                    <a:pt x="33662" y="9561"/>
                  </a:cubicBezTo>
                  <a:cubicBezTo>
                    <a:pt x="33737" y="9061"/>
                    <a:pt x="33687" y="8549"/>
                    <a:pt x="33687" y="8037"/>
                  </a:cubicBezTo>
                  <a:cubicBezTo>
                    <a:pt x="33687" y="7524"/>
                    <a:pt x="33749" y="6937"/>
                    <a:pt x="33662" y="6425"/>
                  </a:cubicBezTo>
                  <a:close/>
                  <a:moveTo>
                    <a:pt x="25253" y="6400"/>
                  </a:moveTo>
                  <a:cubicBezTo>
                    <a:pt x="25240" y="6962"/>
                    <a:pt x="25203" y="7524"/>
                    <a:pt x="25203" y="8099"/>
                  </a:cubicBezTo>
                  <a:cubicBezTo>
                    <a:pt x="25178" y="8624"/>
                    <a:pt x="25128" y="9161"/>
                    <a:pt x="25228" y="9661"/>
                  </a:cubicBezTo>
                  <a:cubicBezTo>
                    <a:pt x="25190" y="9648"/>
                    <a:pt x="25165" y="9623"/>
                    <a:pt x="25140" y="9611"/>
                  </a:cubicBezTo>
                  <a:cubicBezTo>
                    <a:pt x="24628" y="9311"/>
                    <a:pt x="24141" y="8961"/>
                    <a:pt x="23678" y="8586"/>
                  </a:cubicBezTo>
                  <a:cubicBezTo>
                    <a:pt x="23741" y="8224"/>
                    <a:pt x="23728" y="7874"/>
                    <a:pt x="23728" y="7499"/>
                  </a:cubicBezTo>
                  <a:cubicBezTo>
                    <a:pt x="23728" y="7162"/>
                    <a:pt x="23791" y="6737"/>
                    <a:pt x="23691" y="6400"/>
                  </a:cubicBezTo>
                  <a:lnTo>
                    <a:pt x="24328" y="6400"/>
                  </a:lnTo>
                  <a:cubicBezTo>
                    <a:pt x="24290" y="6812"/>
                    <a:pt x="24303" y="7249"/>
                    <a:pt x="24303" y="7674"/>
                  </a:cubicBezTo>
                  <a:cubicBezTo>
                    <a:pt x="24303" y="8112"/>
                    <a:pt x="24290" y="8561"/>
                    <a:pt x="24328" y="8999"/>
                  </a:cubicBezTo>
                  <a:cubicBezTo>
                    <a:pt x="24328" y="9017"/>
                    <a:pt x="24340" y="9027"/>
                    <a:pt x="24355" y="9027"/>
                  </a:cubicBezTo>
                  <a:cubicBezTo>
                    <a:pt x="24369" y="9027"/>
                    <a:pt x="24384" y="9017"/>
                    <a:pt x="24390" y="8999"/>
                  </a:cubicBezTo>
                  <a:cubicBezTo>
                    <a:pt x="24440" y="8561"/>
                    <a:pt x="24428" y="8112"/>
                    <a:pt x="24428" y="7674"/>
                  </a:cubicBezTo>
                  <a:cubicBezTo>
                    <a:pt x="24428" y="7249"/>
                    <a:pt x="24440" y="6812"/>
                    <a:pt x="24390" y="6400"/>
                  </a:cubicBezTo>
                  <a:close/>
                  <a:moveTo>
                    <a:pt x="33562" y="6425"/>
                  </a:moveTo>
                  <a:cubicBezTo>
                    <a:pt x="33474" y="6937"/>
                    <a:pt x="33537" y="7524"/>
                    <a:pt x="33537" y="8037"/>
                  </a:cubicBezTo>
                  <a:cubicBezTo>
                    <a:pt x="33537" y="8561"/>
                    <a:pt x="33487" y="9099"/>
                    <a:pt x="33574" y="9623"/>
                  </a:cubicBezTo>
                  <a:cubicBezTo>
                    <a:pt x="33374" y="9736"/>
                    <a:pt x="33187" y="9848"/>
                    <a:pt x="32987" y="9961"/>
                  </a:cubicBezTo>
                  <a:cubicBezTo>
                    <a:pt x="33049" y="9423"/>
                    <a:pt x="32987" y="8836"/>
                    <a:pt x="32987" y="8336"/>
                  </a:cubicBezTo>
                  <a:cubicBezTo>
                    <a:pt x="32987" y="7687"/>
                    <a:pt x="32974" y="7049"/>
                    <a:pt x="32937" y="6425"/>
                  </a:cubicBezTo>
                  <a:close/>
                  <a:moveTo>
                    <a:pt x="26227" y="6412"/>
                  </a:moveTo>
                  <a:cubicBezTo>
                    <a:pt x="26127" y="6987"/>
                    <a:pt x="26202" y="7662"/>
                    <a:pt x="26190" y="8236"/>
                  </a:cubicBezTo>
                  <a:cubicBezTo>
                    <a:pt x="26190" y="8874"/>
                    <a:pt x="26202" y="9523"/>
                    <a:pt x="26240" y="10161"/>
                  </a:cubicBezTo>
                  <a:cubicBezTo>
                    <a:pt x="25915" y="10023"/>
                    <a:pt x="25577" y="9861"/>
                    <a:pt x="25265" y="9686"/>
                  </a:cubicBezTo>
                  <a:cubicBezTo>
                    <a:pt x="25365" y="9174"/>
                    <a:pt x="25315" y="8649"/>
                    <a:pt x="25315" y="8112"/>
                  </a:cubicBezTo>
                  <a:cubicBezTo>
                    <a:pt x="25315" y="7549"/>
                    <a:pt x="25290" y="6975"/>
                    <a:pt x="25265" y="6412"/>
                  </a:cubicBezTo>
                  <a:close/>
                  <a:moveTo>
                    <a:pt x="32862" y="6412"/>
                  </a:moveTo>
                  <a:cubicBezTo>
                    <a:pt x="32849" y="7049"/>
                    <a:pt x="32812" y="7674"/>
                    <a:pt x="32812" y="8311"/>
                  </a:cubicBezTo>
                  <a:cubicBezTo>
                    <a:pt x="32824" y="8861"/>
                    <a:pt x="32749" y="9498"/>
                    <a:pt x="32824" y="10036"/>
                  </a:cubicBezTo>
                  <a:cubicBezTo>
                    <a:pt x="32512" y="10186"/>
                    <a:pt x="32200" y="10336"/>
                    <a:pt x="31875" y="10436"/>
                  </a:cubicBezTo>
                  <a:cubicBezTo>
                    <a:pt x="31987" y="9111"/>
                    <a:pt x="31937" y="7737"/>
                    <a:pt x="31875" y="6412"/>
                  </a:cubicBezTo>
                  <a:close/>
                  <a:moveTo>
                    <a:pt x="27414" y="6400"/>
                  </a:moveTo>
                  <a:cubicBezTo>
                    <a:pt x="27352" y="6725"/>
                    <a:pt x="27377" y="7037"/>
                    <a:pt x="27377" y="7337"/>
                  </a:cubicBezTo>
                  <a:lnTo>
                    <a:pt x="27377" y="8524"/>
                  </a:lnTo>
                  <a:cubicBezTo>
                    <a:pt x="27377" y="9186"/>
                    <a:pt x="27314" y="9873"/>
                    <a:pt x="27414" y="10536"/>
                  </a:cubicBezTo>
                  <a:cubicBezTo>
                    <a:pt x="27039" y="10436"/>
                    <a:pt x="26664" y="10311"/>
                    <a:pt x="26302" y="10161"/>
                  </a:cubicBezTo>
                  <a:cubicBezTo>
                    <a:pt x="26327" y="9523"/>
                    <a:pt x="26352" y="8861"/>
                    <a:pt x="26352" y="8224"/>
                  </a:cubicBezTo>
                  <a:cubicBezTo>
                    <a:pt x="26352" y="7649"/>
                    <a:pt x="26427" y="6987"/>
                    <a:pt x="26315" y="6400"/>
                  </a:cubicBezTo>
                  <a:close/>
                  <a:moveTo>
                    <a:pt x="28639" y="6425"/>
                  </a:moveTo>
                  <a:cubicBezTo>
                    <a:pt x="28576" y="6725"/>
                    <a:pt x="28614" y="7049"/>
                    <a:pt x="28614" y="7349"/>
                  </a:cubicBezTo>
                  <a:lnTo>
                    <a:pt x="28614" y="8549"/>
                  </a:lnTo>
                  <a:cubicBezTo>
                    <a:pt x="28614" y="9299"/>
                    <a:pt x="28614" y="10048"/>
                    <a:pt x="28664" y="10798"/>
                  </a:cubicBezTo>
                  <a:cubicBezTo>
                    <a:pt x="28264" y="10735"/>
                    <a:pt x="27864" y="10673"/>
                    <a:pt x="27477" y="10561"/>
                  </a:cubicBezTo>
                  <a:cubicBezTo>
                    <a:pt x="27552" y="9936"/>
                    <a:pt x="27502" y="9286"/>
                    <a:pt x="27502" y="8661"/>
                  </a:cubicBezTo>
                  <a:lnTo>
                    <a:pt x="27502" y="7474"/>
                  </a:lnTo>
                  <a:cubicBezTo>
                    <a:pt x="27502" y="7124"/>
                    <a:pt x="27539" y="6775"/>
                    <a:pt x="27477" y="6425"/>
                  </a:cubicBezTo>
                  <a:close/>
                  <a:moveTo>
                    <a:pt x="31812" y="6412"/>
                  </a:moveTo>
                  <a:cubicBezTo>
                    <a:pt x="31750" y="7749"/>
                    <a:pt x="31700" y="9124"/>
                    <a:pt x="31812" y="10473"/>
                  </a:cubicBezTo>
                  <a:cubicBezTo>
                    <a:pt x="31300" y="10648"/>
                    <a:pt x="30750" y="10773"/>
                    <a:pt x="30201" y="10810"/>
                  </a:cubicBezTo>
                  <a:cubicBezTo>
                    <a:pt x="30126" y="10810"/>
                    <a:pt x="30051" y="10823"/>
                    <a:pt x="29976" y="10823"/>
                  </a:cubicBezTo>
                  <a:cubicBezTo>
                    <a:pt x="29976" y="10136"/>
                    <a:pt x="29951" y="9436"/>
                    <a:pt x="29951" y="8749"/>
                  </a:cubicBezTo>
                  <a:cubicBezTo>
                    <a:pt x="29951" y="7999"/>
                    <a:pt x="30013" y="7187"/>
                    <a:pt x="29901" y="6437"/>
                  </a:cubicBezTo>
                  <a:cubicBezTo>
                    <a:pt x="29901" y="6431"/>
                    <a:pt x="29898" y="6428"/>
                    <a:pt x="29893" y="6428"/>
                  </a:cubicBezTo>
                  <a:cubicBezTo>
                    <a:pt x="29888" y="6428"/>
                    <a:pt x="29882" y="6431"/>
                    <a:pt x="29876" y="6437"/>
                  </a:cubicBezTo>
                  <a:cubicBezTo>
                    <a:pt x="29763" y="7137"/>
                    <a:pt x="29826" y="7887"/>
                    <a:pt x="29826" y="8599"/>
                  </a:cubicBezTo>
                  <a:cubicBezTo>
                    <a:pt x="29826" y="9349"/>
                    <a:pt x="29813" y="10098"/>
                    <a:pt x="29813" y="10823"/>
                  </a:cubicBezTo>
                  <a:cubicBezTo>
                    <a:pt x="29709" y="10830"/>
                    <a:pt x="29605" y="10833"/>
                    <a:pt x="29502" y="10833"/>
                  </a:cubicBezTo>
                  <a:cubicBezTo>
                    <a:pt x="29235" y="10833"/>
                    <a:pt x="28971" y="10812"/>
                    <a:pt x="28701" y="10785"/>
                  </a:cubicBezTo>
                  <a:cubicBezTo>
                    <a:pt x="28751" y="10073"/>
                    <a:pt x="28751" y="9374"/>
                    <a:pt x="28751" y="8661"/>
                  </a:cubicBezTo>
                  <a:lnTo>
                    <a:pt x="28751" y="7449"/>
                  </a:lnTo>
                  <a:cubicBezTo>
                    <a:pt x="28751" y="7124"/>
                    <a:pt x="28801" y="6737"/>
                    <a:pt x="28714" y="6412"/>
                  </a:cubicBezTo>
                  <a:lnTo>
                    <a:pt x="30838" y="6412"/>
                  </a:lnTo>
                  <a:cubicBezTo>
                    <a:pt x="30825" y="7174"/>
                    <a:pt x="30788" y="7937"/>
                    <a:pt x="30788" y="8699"/>
                  </a:cubicBezTo>
                  <a:lnTo>
                    <a:pt x="30788" y="9798"/>
                  </a:lnTo>
                  <a:cubicBezTo>
                    <a:pt x="30788" y="10061"/>
                    <a:pt x="30725" y="10386"/>
                    <a:pt x="30825" y="10623"/>
                  </a:cubicBezTo>
                  <a:cubicBezTo>
                    <a:pt x="30838" y="10642"/>
                    <a:pt x="30853" y="10651"/>
                    <a:pt x="30869" y="10651"/>
                  </a:cubicBezTo>
                  <a:cubicBezTo>
                    <a:pt x="30885" y="10651"/>
                    <a:pt x="30900" y="10642"/>
                    <a:pt x="30913" y="10623"/>
                  </a:cubicBezTo>
                  <a:cubicBezTo>
                    <a:pt x="31000" y="10411"/>
                    <a:pt x="30950" y="10136"/>
                    <a:pt x="30950" y="9911"/>
                  </a:cubicBezTo>
                  <a:lnTo>
                    <a:pt x="30950" y="8699"/>
                  </a:lnTo>
                  <a:cubicBezTo>
                    <a:pt x="30950" y="7937"/>
                    <a:pt x="30913" y="7174"/>
                    <a:pt x="30888" y="6412"/>
                  </a:cubicBezTo>
                  <a:close/>
                  <a:moveTo>
                    <a:pt x="5708" y="1"/>
                  </a:moveTo>
                  <a:cubicBezTo>
                    <a:pt x="5683" y="1"/>
                    <a:pt x="5656" y="13"/>
                    <a:pt x="5636" y="40"/>
                  </a:cubicBezTo>
                  <a:cubicBezTo>
                    <a:pt x="5448" y="377"/>
                    <a:pt x="5148" y="665"/>
                    <a:pt x="4886" y="940"/>
                  </a:cubicBezTo>
                  <a:cubicBezTo>
                    <a:pt x="4876" y="960"/>
                    <a:pt x="4882" y="980"/>
                    <a:pt x="4899" y="980"/>
                  </a:cubicBezTo>
                  <a:cubicBezTo>
                    <a:pt x="4902" y="980"/>
                    <a:pt x="4907" y="979"/>
                    <a:pt x="4911" y="977"/>
                  </a:cubicBezTo>
                  <a:cubicBezTo>
                    <a:pt x="5198" y="802"/>
                    <a:pt x="5411" y="590"/>
                    <a:pt x="5623" y="340"/>
                  </a:cubicBezTo>
                  <a:lnTo>
                    <a:pt x="5623" y="340"/>
                  </a:lnTo>
                  <a:cubicBezTo>
                    <a:pt x="5598" y="790"/>
                    <a:pt x="5598" y="1252"/>
                    <a:pt x="5598" y="1714"/>
                  </a:cubicBezTo>
                  <a:cubicBezTo>
                    <a:pt x="5561" y="3189"/>
                    <a:pt x="5536" y="4688"/>
                    <a:pt x="5536" y="6187"/>
                  </a:cubicBezTo>
                  <a:lnTo>
                    <a:pt x="101" y="6187"/>
                  </a:lnTo>
                  <a:cubicBezTo>
                    <a:pt x="38" y="6187"/>
                    <a:pt x="1" y="6237"/>
                    <a:pt x="1" y="6300"/>
                  </a:cubicBezTo>
                  <a:cubicBezTo>
                    <a:pt x="1" y="6350"/>
                    <a:pt x="26" y="6412"/>
                    <a:pt x="101" y="6412"/>
                  </a:cubicBezTo>
                  <a:lnTo>
                    <a:pt x="5511" y="6412"/>
                  </a:lnTo>
                  <a:cubicBezTo>
                    <a:pt x="5511" y="6425"/>
                    <a:pt x="5523" y="6437"/>
                    <a:pt x="5536" y="6462"/>
                  </a:cubicBezTo>
                  <a:cubicBezTo>
                    <a:pt x="5536" y="8224"/>
                    <a:pt x="5573" y="9986"/>
                    <a:pt x="5573" y="11748"/>
                  </a:cubicBezTo>
                  <a:cubicBezTo>
                    <a:pt x="5573" y="11835"/>
                    <a:pt x="5636" y="11872"/>
                    <a:pt x="5698" y="11872"/>
                  </a:cubicBezTo>
                  <a:cubicBezTo>
                    <a:pt x="5761" y="11872"/>
                    <a:pt x="5823" y="11835"/>
                    <a:pt x="5823" y="11748"/>
                  </a:cubicBezTo>
                  <a:cubicBezTo>
                    <a:pt x="5823" y="9973"/>
                    <a:pt x="5848" y="8187"/>
                    <a:pt x="5848" y="6425"/>
                  </a:cubicBezTo>
                  <a:lnTo>
                    <a:pt x="11608" y="6425"/>
                  </a:lnTo>
                  <a:lnTo>
                    <a:pt x="11608" y="6462"/>
                  </a:lnTo>
                  <a:cubicBezTo>
                    <a:pt x="11608" y="6468"/>
                    <a:pt x="11615" y="6472"/>
                    <a:pt x="11621" y="6472"/>
                  </a:cubicBezTo>
                  <a:cubicBezTo>
                    <a:pt x="11627" y="6472"/>
                    <a:pt x="11633" y="6468"/>
                    <a:pt x="11633" y="6462"/>
                  </a:cubicBezTo>
                  <a:lnTo>
                    <a:pt x="11633" y="6425"/>
                  </a:lnTo>
                  <a:lnTo>
                    <a:pt x="19268" y="6425"/>
                  </a:lnTo>
                  <a:cubicBezTo>
                    <a:pt x="19274" y="6462"/>
                    <a:pt x="19305" y="6481"/>
                    <a:pt x="19336" y="6481"/>
                  </a:cubicBezTo>
                  <a:cubicBezTo>
                    <a:pt x="19368" y="6481"/>
                    <a:pt x="19399" y="6462"/>
                    <a:pt x="19405" y="6425"/>
                  </a:cubicBezTo>
                  <a:lnTo>
                    <a:pt x="21092" y="6425"/>
                  </a:lnTo>
                  <a:cubicBezTo>
                    <a:pt x="21392" y="6750"/>
                    <a:pt x="21704" y="7062"/>
                    <a:pt x="22016" y="7374"/>
                  </a:cubicBezTo>
                  <a:cubicBezTo>
                    <a:pt x="22016" y="7474"/>
                    <a:pt x="22029" y="7562"/>
                    <a:pt x="22054" y="7662"/>
                  </a:cubicBezTo>
                  <a:cubicBezTo>
                    <a:pt x="22054" y="7674"/>
                    <a:pt x="22063" y="7680"/>
                    <a:pt x="22076" y="7680"/>
                  </a:cubicBezTo>
                  <a:cubicBezTo>
                    <a:pt x="22088" y="7680"/>
                    <a:pt x="22104" y="7674"/>
                    <a:pt x="22116" y="7662"/>
                  </a:cubicBezTo>
                  <a:cubicBezTo>
                    <a:pt x="22116" y="7599"/>
                    <a:pt x="22129" y="7537"/>
                    <a:pt x="22129" y="7474"/>
                  </a:cubicBezTo>
                  <a:cubicBezTo>
                    <a:pt x="22391" y="7737"/>
                    <a:pt x="22654" y="7987"/>
                    <a:pt x="22929" y="8236"/>
                  </a:cubicBezTo>
                  <a:cubicBezTo>
                    <a:pt x="24016" y="9236"/>
                    <a:pt x="25265" y="10086"/>
                    <a:pt x="26677" y="10586"/>
                  </a:cubicBezTo>
                  <a:cubicBezTo>
                    <a:pt x="27565" y="10893"/>
                    <a:pt x="28525" y="11065"/>
                    <a:pt x="29492" y="11065"/>
                  </a:cubicBezTo>
                  <a:cubicBezTo>
                    <a:pt x="29586" y="11065"/>
                    <a:pt x="29681" y="11064"/>
                    <a:pt x="29776" y="11060"/>
                  </a:cubicBezTo>
                  <a:cubicBezTo>
                    <a:pt x="29776" y="11110"/>
                    <a:pt x="29813" y="11123"/>
                    <a:pt x="29863" y="11123"/>
                  </a:cubicBezTo>
                  <a:cubicBezTo>
                    <a:pt x="29888" y="11123"/>
                    <a:pt x="29938" y="11110"/>
                    <a:pt x="29938" y="11060"/>
                  </a:cubicBezTo>
                  <a:cubicBezTo>
                    <a:pt x="30500" y="11035"/>
                    <a:pt x="31063" y="10935"/>
                    <a:pt x="31612" y="10798"/>
                  </a:cubicBezTo>
                  <a:cubicBezTo>
                    <a:pt x="33237" y="10348"/>
                    <a:pt x="34636" y="9286"/>
                    <a:pt x="35686" y="7974"/>
                  </a:cubicBezTo>
                  <a:cubicBezTo>
                    <a:pt x="35798" y="7837"/>
                    <a:pt x="35898" y="7687"/>
                    <a:pt x="35998" y="7549"/>
                  </a:cubicBezTo>
                  <a:cubicBezTo>
                    <a:pt x="36011" y="7549"/>
                    <a:pt x="36023" y="7549"/>
                    <a:pt x="36023" y="7537"/>
                  </a:cubicBezTo>
                  <a:lnTo>
                    <a:pt x="36023" y="7499"/>
                  </a:lnTo>
                  <a:cubicBezTo>
                    <a:pt x="36260" y="7174"/>
                    <a:pt x="36485" y="6837"/>
                    <a:pt x="36673" y="6475"/>
                  </a:cubicBezTo>
                  <a:cubicBezTo>
                    <a:pt x="37504" y="6475"/>
                    <a:pt x="37960" y="6497"/>
                    <a:pt x="38450" y="6497"/>
                  </a:cubicBezTo>
                  <a:cubicBezTo>
                    <a:pt x="38859" y="6497"/>
                    <a:pt x="39291" y="6482"/>
                    <a:pt x="39984" y="6425"/>
                  </a:cubicBezTo>
                  <a:lnTo>
                    <a:pt x="39996" y="6425"/>
                  </a:lnTo>
                  <a:cubicBezTo>
                    <a:pt x="39759" y="6650"/>
                    <a:pt x="39572" y="6875"/>
                    <a:pt x="39359" y="7124"/>
                  </a:cubicBezTo>
                  <a:cubicBezTo>
                    <a:pt x="39339" y="7145"/>
                    <a:pt x="39360" y="7165"/>
                    <a:pt x="39375" y="7165"/>
                  </a:cubicBezTo>
                  <a:cubicBezTo>
                    <a:pt x="39379" y="7165"/>
                    <a:pt x="39382" y="7164"/>
                    <a:pt x="39384" y="7162"/>
                  </a:cubicBezTo>
                  <a:cubicBezTo>
                    <a:pt x="39659" y="6937"/>
                    <a:pt x="39896" y="6725"/>
                    <a:pt x="40171" y="6500"/>
                  </a:cubicBezTo>
                  <a:cubicBezTo>
                    <a:pt x="40196" y="6500"/>
                    <a:pt x="40246" y="6487"/>
                    <a:pt x="40259" y="6462"/>
                  </a:cubicBezTo>
                  <a:cubicBezTo>
                    <a:pt x="40259" y="6437"/>
                    <a:pt x="40284" y="6425"/>
                    <a:pt x="40284" y="6412"/>
                  </a:cubicBezTo>
                  <a:cubicBezTo>
                    <a:pt x="40318" y="6309"/>
                    <a:pt x="40269" y="6248"/>
                    <a:pt x="40222" y="6248"/>
                  </a:cubicBezTo>
                  <a:cubicBezTo>
                    <a:pt x="40217" y="6248"/>
                    <a:pt x="40213" y="6249"/>
                    <a:pt x="40209" y="6250"/>
                  </a:cubicBezTo>
                  <a:cubicBezTo>
                    <a:pt x="40159" y="6250"/>
                    <a:pt x="40109" y="6237"/>
                    <a:pt x="40059" y="6237"/>
                  </a:cubicBezTo>
                  <a:cubicBezTo>
                    <a:pt x="39734" y="6062"/>
                    <a:pt x="39534" y="5713"/>
                    <a:pt x="39184" y="5550"/>
                  </a:cubicBezTo>
                  <a:cubicBezTo>
                    <a:pt x="39172" y="5550"/>
                    <a:pt x="39147" y="5563"/>
                    <a:pt x="39172" y="5563"/>
                  </a:cubicBezTo>
                  <a:cubicBezTo>
                    <a:pt x="39359" y="5775"/>
                    <a:pt x="39547" y="6025"/>
                    <a:pt x="39772" y="6200"/>
                  </a:cubicBezTo>
                  <a:cubicBezTo>
                    <a:pt x="39469" y="6176"/>
                    <a:pt x="39294" y="6168"/>
                    <a:pt x="39129" y="6168"/>
                  </a:cubicBezTo>
                  <a:cubicBezTo>
                    <a:pt x="38865" y="6168"/>
                    <a:pt x="38627" y="6187"/>
                    <a:pt x="37935" y="6187"/>
                  </a:cubicBezTo>
                  <a:lnTo>
                    <a:pt x="36823" y="6187"/>
                  </a:lnTo>
                  <a:cubicBezTo>
                    <a:pt x="37273" y="5263"/>
                    <a:pt x="37585" y="4251"/>
                    <a:pt x="37522" y="3289"/>
                  </a:cubicBezTo>
                  <a:cubicBezTo>
                    <a:pt x="37522" y="3270"/>
                    <a:pt x="37513" y="3260"/>
                    <a:pt x="37504" y="3260"/>
                  </a:cubicBezTo>
                  <a:cubicBezTo>
                    <a:pt x="37494" y="3260"/>
                    <a:pt x="37485" y="3270"/>
                    <a:pt x="37485" y="3289"/>
                  </a:cubicBezTo>
                  <a:cubicBezTo>
                    <a:pt x="37210" y="4188"/>
                    <a:pt x="37048" y="5088"/>
                    <a:pt x="36660" y="5937"/>
                  </a:cubicBezTo>
                  <a:cubicBezTo>
                    <a:pt x="36623" y="6025"/>
                    <a:pt x="36573" y="6112"/>
                    <a:pt x="36535" y="6187"/>
                  </a:cubicBezTo>
                  <a:lnTo>
                    <a:pt x="32924" y="6187"/>
                  </a:lnTo>
                  <a:lnTo>
                    <a:pt x="32924" y="6125"/>
                  </a:lnTo>
                  <a:cubicBezTo>
                    <a:pt x="32924" y="6112"/>
                    <a:pt x="32912" y="6106"/>
                    <a:pt x="32899" y="6106"/>
                  </a:cubicBezTo>
                  <a:cubicBezTo>
                    <a:pt x="32887" y="6106"/>
                    <a:pt x="32874" y="6112"/>
                    <a:pt x="32874" y="6125"/>
                  </a:cubicBezTo>
                  <a:lnTo>
                    <a:pt x="32874" y="6187"/>
                  </a:lnTo>
                  <a:lnTo>
                    <a:pt x="21204" y="6187"/>
                  </a:lnTo>
                  <a:cubicBezTo>
                    <a:pt x="19892" y="4788"/>
                    <a:pt x="18555" y="3214"/>
                    <a:pt x="16956" y="2102"/>
                  </a:cubicBezTo>
                  <a:cubicBezTo>
                    <a:pt x="16956" y="2064"/>
                    <a:pt x="16956" y="2039"/>
                    <a:pt x="16944" y="2002"/>
                  </a:cubicBezTo>
                  <a:cubicBezTo>
                    <a:pt x="16944" y="1995"/>
                    <a:pt x="16931" y="1992"/>
                    <a:pt x="16919" y="1992"/>
                  </a:cubicBezTo>
                  <a:cubicBezTo>
                    <a:pt x="16906" y="1992"/>
                    <a:pt x="16894" y="1995"/>
                    <a:pt x="16894" y="2002"/>
                  </a:cubicBezTo>
                  <a:lnTo>
                    <a:pt x="16894" y="2052"/>
                  </a:lnTo>
                  <a:cubicBezTo>
                    <a:pt x="15944" y="1389"/>
                    <a:pt x="14894" y="927"/>
                    <a:pt x="13695" y="740"/>
                  </a:cubicBezTo>
                  <a:cubicBezTo>
                    <a:pt x="13345" y="686"/>
                    <a:pt x="12992" y="659"/>
                    <a:pt x="12638" y="659"/>
                  </a:cubicBezTo>
                  <a:cubicBezTo>
                    <a:pt x="11277" y="659"/>
                    <a:pt x="9923" y="1060"/>
                    <a:pt x="8822" y="1864"/>
                  </a:cubicBezTo>
                  <a:cubicBezTo>
                    <a:pt x="8022" y="2439"/>
                    <a:pt x="7435" y="3201"/>
                    <a:pt x="6898" y="4038"/>
                  </a:cubicBezTo>
                  <a:cubicBezTo>
                    <a:pt x="6898" y="4032"/>
                    <a:pt x="6892" y="4029"/>
                    <a:pt x="6885" y="4029"/>
                  </a:cubicBezTo>
                  <a:cubicBezTo>
                    <a:pt x="6879" y="4029"/>
                    <a:pt x="6873" y="4032"/>
                    <a:pt x="6873" y="4038"/>
                  </a:cubicBezTo>
                  <a:cubicBezTo>
                    <a:pt x="6873" y="4051"/>
                    <a:pt x="6873" y="4088"/>
                    <a:pt x="6860" y="4101"/>
                  </a:cubicBezTo>
                  <a:cubicBezTo>
                    <a:pt x="6510" y="4650"/>
                    <a:pt x="6198" y="5225"/>
                    <a:pt x="5873" y="5775"/>
                  </a:cubicBezTo>
                  <a:cubicBezTo>
                    <a:pt x="5873" y="4413"/>
                    <a:pt x="5848" y="3051"/>
                    <a:pt x="5811" y="1714"/>
                  </a:cubicBezTo>
                  <a:cubicBezTo>
                    <a:pt x="5823" y="1227"/>
                    <a:pt x="5811" y="752"/>
                    <a:pt x="5798" y="277"/>
                  </a:cubicBezTo>
                  <a:lnTo>
                    <a:pt x="5798" y="277"/>
                  </a:lnTo>
                  <a:cubicBezTo>
                    <a:pt x="6011" y="502"/>
                    <a:pt x="6211" y="752"/>
                    <a:pt x="6423" y="1002"/>
                  </a:cubicBezTo>
                  <a:cubicBezTo>
                    <a:pt x="6427" y="1010"/>
                    <a:pt x="6431" y="1013"/>
                    <a:pt x="6434" y="1013"/>
                  </a:cubicBezTo>
                  <a:cubicBezTo>
                    <a:pt x="6442" y="1013"/>
                    <a:pt x="6448" y="998"/>
                    <a:pt x="6448" y="990"/>
                  </a:cubicBezTo>
                  <a:cubicBezTo>
                    <a:pt x="6248" y="627"/>
                    <a:pt x="6073" y="290"/>
                    <a:pt x="5761" y="27"/>
                  </a:cubicBezTo>
                  <a:cubicBezTo>
                    <a:pt x="5749" y="10"/>
                    <a:pt x="5729" y="1"/>
                    <a:pt x="5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604142" y="893276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02080" y="249280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39718" y="4856611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9055" y="4227230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83429" y="-102196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5400000">
              <a:off x="1243178" y="4609336"/>
              <a:ext cx="800058" cy="842784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24350" y="4650816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209300" y="-299997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372453" y="-430626"/>
              <a:ext cx="800058" cy="842784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94709" y="-255036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62104" y="-509874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064604" y="4569713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64972" y="4654994"/>
              <a:ext cx="1575888" cy="751444"/>
            </a:xfrm>
            <a:custGeom>
              <a:avLst/>
              <a:gdLst/>
              <a:ahLst/>
              <a:cxnLst/>
              <a:rect l="l" t="t" r="r" b="b"/>
              <a:pathLst>
                <a:path w="30201" h="14401" extrusionOk="0">
                  <a:moveTo>
                    <a:pt x="26964" y="1"/>
                  </a:moveTo>
                  <a:cubicBezTo>
                    <a:pt x="26780" y="1"/>
                    <a:pt x="26637" y="305"/>
                    <a:pt x="26627" y="483"/>
                  </a:cubicBezTo>
                  <a:cubicBezTo>
                    <a:pt x="26627" y="633"/>
                    <a:pt x="26689" y="795"/>
                    <a:pt x="26827" y="883"/>
                  </a:cubicBezTo>
                  <a:cubicBezTo>
                    <a:pt x="26915" y="943"/>
                    <a:pt x="27013" y="970"/>
                    <a:pt x="27111" y="970"/>
                  </a:cubicBezTo>
                  <a:cubicBezTo>
                    <a:pt x="27235" y="970"/>
                    <a:pt x="27359" y="927"/>
                    <a:pt x="27464" y="858"/>
                  </a:cubicBezTo>
                  <a:cubicBezTo>
                    <a:pt x="27501" y="833"/>
                    <a:pt x="27489" y="820"/>
                    <a:pt x="27451" y="808"/>
                  </a:cubicBezTo>
                  <a:cubicBezTo>
                    <a:pt x="27214" y="770"/>
                    <a:pt x="26814" y="808"/>
                    <a:pt x="26777" y="495"/>
                  </a:cubicBezTo>
                  <a:cubicBezTo>
                    <a:pt x="26764" y="313"/>
                    <a:pt x="26883" y="95"/>
                    <a:pt x="27073" y="95"/>
                  </a:cubicBezTo>
                  <a:cubicBezTo>
                    <a:pt x="27078" y="95"/>
                    <a:pt x="27084" y="95"/>
                    <a:pt x="27089" y="95"/>
                  </a:cubicBezTo>
                  <a:cubicBezTo>
                    <a:pt x="27114" y="95"/>
                    <a:pt x="27127" y="83"/>
                    <a:pt x="27114" y="71"/>
                  </a:cubicBezTo>
                  <a:cubicBezTo>
                    <a:pt x="27062" y="21"/>
                    <a:pt x="27012" y="1"/>
                    <a:pt x="26964" y="1"/>
                  </a:cubicBezTo>
                  <a:close/>
                  <a:moveTo>
                    <a:pt x="17262" y="69"/>
                  </a:moveTo>
                  <a:cubicBezTo>
                    <a:pt x="17181" y="69"/>
                    <a:pt x="17100" y="71"/>
                    <a:pt x="17018" y="71"/>
                  </a:cubicBezTo>
                  <a:cubicBezTo>
                    <a:pt x="16956" y="71"/>
                    <a:pt x="16931" y="120"/>
                    <a:pt x="16931" y="170"/>
                  </a:cubicBezTo>
                  <a:cubicBezTo>
                    <a:pt x="16931" y="408"/>
                    <a:pt x="16931" y="645"/>
                    <a:pt x="16943" y="895"/>
                  </a:cubicBezTo>
                  <a:cubicBezTo>
                    <a:pt x="16956" y="1058"/>
                    <a:pt x="16906" y="1320"/>
                    <a:pt x="17031" y="1432"/>
                  </a:cubicBezTo>
                  <a:lnTo>
                    <a:pt x="17056" y="1432"/>
                  </a:lnTo>
                  <a:cubicBezTo>
                    <a:pt x="17156" y="1320"/>
                    <a:pt x="17118" y="1120"/>
                    <a:pt x="17118" y="983"/>
                  </a:cubicBezTo>
                  <a:lnTo>
                    <a:pt x="17118" y="870"/>
                  </a:lnTo>
                  <a:cubicBezTo>
                    <a:pt x="17147" y="876"/>
                    <a:pt x="17178" y="878"/>
                    <a:pt x="17210" y="878"/>
                  </a:cubicBezTo>
                  <a:cubicBezTo>
                    <a:pt x="17316" y="878"/>
                    <a:pt x="17432" y="852"/>
                    <a:pt x="17518" y="833"/>
                  </a:cubicBezTo>
                  <a:cubicBezTo>
                    <a:pt x="17531" y="833"/>
                    <a:pt x="17531" y="808"/>
                    <a:pt x="17518" y="795"/>
                  </a:cubicBezTo>
                  <a:cubicBezTo>
                    <a:pt x="17446" y="744"/>
                    <a:pt x="17316" y="701"/>
                    <a:pt x="17195" y="701"/>
                  </a:cubicBezTo>
                  <a:cubicBezTo>
                    <a:pt x="17169" y="701"/>
                    <a:pt x="17143" y="703"/>
                    <a:pt x="17118" y="708"/>
                  </a:cubicBezTo>
                  <a:cubicBezTo>
                    <a:pt x="17118" y="558"/>
                    <a:pt x="17093" y="420"/>
                    <a:pt x="17093" y="258"/>
                  </a:cubicBezTo>
                  <a:cubicBezTo>
                    <a:pt x="17196" y="258"/>
                    <a:pt x="17296" y="263"/>
                    <a:pt x="17392" y="263"/>
                  </a:cubicBezTo>
                  <a:cubicBezTo>
                    <a:pt x="17552" y="263"/>
                    <a:pt x="17702" y="249"/>
                    <a:pt x="17843" y="170"/>
                  </a:cubicBezTo>
                  <a:cubicBezTo>
                    <a:pt x="17880" y="145"/>
                    <a:pt x="17868" y="120"/>
                    <a:pt x="17843" y="120"/>
                  </a:cubicBezTo>
                  <a:cubicBezTo>
                    <a:pt x="17655" y="76"/>
                    <a:pt x="17462" y="69"/>
                    <a:pt x="17262" y="69"/>
                  </a:cubicBezTo>
                  <a:close/>
                  <a:moveTo>
                    <a:pt x="15094" y="2744"/>
                  </a:moveTo>
                  <a:lnTo>
                    <a:pt x="15094" y="2744"/>
                  </a:lnTo>
                  <a:cubicBezTo>
                    <a:pt x="15082" y="2794"/>
                    <a:pt x="15082" y="2857"/>
                    <a:pt x="15069" y="2894"/>
                  </a:cubicBezTo>
                  <a:cubicBezTo>
                    <a:pt x="15007" y="2882"/>
                    <a:pt x="14944" y="2857"/>
                    <a:pt x="14882" y="2832"/>
                  </a:cubicBezTo>
                  <a:cubicBezTo>
                    <a:pt x="14957" y="2807"/>
                    <a:pt x="15019" y="2769"/>
                    <a:pt x="15094" y="2744"/>
                  </a:cubicBezTo>
                  <a:close/>
                  <a:moveTo>
                    <a:pt x="14332" y="3069"/>
                  </a:moveTo>
                  <a:lnTo>
                    <a:pt x="14332" y="3069"/>
                  </a:lnTo>
                  <a:cubicBezTo>
                    <a:pt x="14319" y="3169"/>
                    <a:pt x="14282" y="3257"/>
                    <a:pt x="14269" y="3357"/>
                  </a:cubicBezTo>
                  <a:cubicBezTo>
                    <a:pt x="14157" y="3307"/>
                    <a:pt x="14044" y="3269"/>
                    <a:pt x="13945" y="3232"/>
                  </a:cubicBezTo>
                  <a:cubicBezTo>
                    <a:pt x="14082" y="3182"/>
                    <a:pt x="14207" y="3119"/>
                    <a:pt x="14332" y="3069"/>
                  </a:cubicBezTo>
                  <a:close/>
                  <a:moveTo>
                    <a:pt x="14819" y="2869"/>
                  </a:moveTo>
                  <a:cubicBezTo>
                    <a:pt x="14819" y="2882"/>
                    <a:pt x="14819" y="2894"/>
                    <a:pt x="14832" y="2919"/>
                  </a:cubicBezTo>
                  <a:cubicBezTo>
                    <a:pt x="14894" y="2944"/>
                    <a:pt x="14969" y="2994"/>
                    <a:pt x="15032" y="3019"/>
                  </a:cubicBezTo>
                  <a:cubicBezTo>
                    <a:pt x="14982" y="3232"/>
                    <a:pt x="14957" y="3432"/>
                    <a:pt x="14907" y="3644"/>
                  </a:cubicBezTo>
                  <a:cubicBezTo>
                    <a:pt x="14744" y="3557"/>
                    <a:pt x="14544" y="3457"/>
                    <a:pt x="14357" y="3382"/>
                  </a:cubicBezTo>
                  <a:cubicBezTo>
                    <a:pt x="14394" y="3269"/>
                    <a:pt x="14407" y="3144"/>
                    <a:pt x="14407" y="3044"/>
                  </a:cubicBezTo>
                  <a:cubicBezTo>
                    <a:pt x="14557" y="2982"/>
                    <a:pt x="14669" y="2932"/>
                    <a:pt x="14819" y="2869"/>
                  </a:cubicBezTo>
                  <a:close/>
                  <a:moveTo>
                    <a:pt x="13557" y="3394"/>
                  </a:moveTo>
                  <a:lnTo>
                    <a:pt x="13557" y="3394"/>
                  </a:lnTo>
                  <a:cubicBezTo>
                    <a:pt x="13520" y="3507"/>
                    <a:pt x="13495" y="3632"/>
                    <a:pt x="13470" y="3744"/>
                  </a:cubicBezTo>
                  <a:cubicBezTo>
                    <a:pt x="13370" y="3681"/>
                    <a:pt x="13257" y="3632"/>
                    <a:pt x="13145" y="3582"/>
                  </a:cubicBezTo>
                  <a:cubicBezTo>
                    <a:pt x="13270" y="3519"/>
                    <a:pt x="13407" y="3457"/>
                    <a:pt x="13557" y="3394"/>
                  </a:cubicBezTo>
                  <a:close/>
                  <a:moveTo>
                    <a:pt x="15144" y="3082"/>
                  </a:moveTo>
                  <a:cubicBezTo>
                    <a:pt x="15344" y="3194"/>
                    <a:pt x="15531" y="3307"/>
                    <a:pt x="15744" y="3394"/>
                  </a:cubicBezTo>
                  <a:cubicBezTo>
                    <a:pt x="15694" y="3607"/>
                    <a:pt x="15644" y="3794"/>
                    <a:pt x="15594" y="3994"/>
                  </a:cubicBezTo>
                  <a:cubicBezTo>
                    <a:pt x="15406" y="3894"/>
                    <a:pt x="15219" y="3806"/>
                    <a:pt x="15057" y="3706"/>
                  </a:cubicBezTo>
                  <a:cubicBezTo>
                    <a:pt x="15094" y="3507"/>
                    <a:pt x="15132" y="3294"/>
                    <a:pt x="15144" y="3082"/>
                  </a:cubicBezTo>
                  <a:close/>
                  <a:moveTo>
                    <a:pt x="13870" y="3257"/>
                  </a:moveTo>
                  <a:cubicBezTo>
                    <a:pt x="13994" y="3319"/>
                    <a:pt x="14119" y="3382"/>
                    <a:pt x="14257" y="3457"/>
                  </a:cubicBezTo>
                  <a:cubicBezTo>
                    <a:pt x="14207" y="3681"/>
                    <a:pt x="14157" y="3881"/>
                    <a:pt x="14119" y="4106"/>
                  </a:cubicBezTo>
                  <a:cubicBezTo>
                    <a:pt x="13932" y="4006"/>
                    <a:pt x="13757" y="3894"/>
                    <a:pt x="13570" y="3806"/>
                  </a:cubicBezTo>
                  <a:cubicBezTo>
                    <a:pt x="13582" y="3644"/>
                    <a:pt x="13595" y="3507"/>
                    <a:pt x="13620" y="3369"/>
                  </a:cubicBezTo>
                  <a:cubicBezTo>
                    <a:pt x="13695" y="3332"/>
                    <a:pt x="13782" y="3307"/>
                    <a:pt x="13870" y="3257"/>
                  </a:cubicBezTo>
                  <a:close/>
                  <a:moveTo>
                    <a:pt x="15881" y="2395"/>
                  </a:moveTo>
                  <a:cubicBezTo>
                    <a:pt x="15956" y="2769"/>
                    <a:pt x="16081" y="3132"/>
                    <a:pt x="16219" y="3494"/>
                  </a:cubicBezTo>
                  <a:cubicBezTo>
                    <a:pt x="16169" y="3544"/>
                    <a:pt x="16206" y="3619"/>
                    <a:pt x="16269" y="3619"/>
                  </a:cubicBezTo>
                  <a:cubicBezTo>
                    <a:pt x="16269" y="3632"/>
                    <a:pt x="16281" y="3644"/>
                    <a:pt x="16281" y="3669"/>
                  </a:cubicBezTo>
                  <a:lnTo>
                    <a:pt x="16281" y="3681"/>
                  </a:lnTo>
                  <a:cubicBezTo>
                    <a:pt x="16231" y="3881"/>
                    <a:pt x="16206" y="4081"/>
                    <a:pt x="16181" y="4294"/>
                  </a:cubicBezTo>
                  <a:cubicBezTo>
                    <a:pt x="16031" y="4206"/>
                    <a:pt x="15881" y="4131"/>
                    <a:pt x="15744" y="4056"/>
                  </a:cubicBezTo>
                  <a:cubicBezTo>
                    <a:pt x="15744" y="4019"/>
                    <a:pt x="15756" y="3981"/>
                    <a:pt x="15756" y="3944"/>
                  </a:cubicBezTo>
                  <a:cubicBezTo>
                    <a:pt x="15781" y="3794"/>
                    <a:pt x="15831" y="3632"/>
                    <a:pt x="15856" y="3457"/>
                  </a:cubicBezTo>
                  <a:cubicBezTo>
                    <a:pt x="15944" y="3494"/>
                    <a:pt x="16019" y="3544"/>
                    <a:pt x="16081" y="3569"/>
                  </a:cubicBezTo>
                  <a:cubicBezTo>
                    <a:pt x="16086" y="3571"/>
                    <a:pt x="16091" y="3572"/>
                    <a:pt x="16095" y="3572"/>
                  </a:cubicBezTo>
                  <a:cubicBezTo>
                    <a:pt x="16114" y="3572"/>
                    <a:pt x="16126" y="3554"/>
                    <a:pt x="16106" y="3544"/>
                  </a:cubicBezTo>
                  <a:cubicBezTo>
                    <a:pt x="16031" y="3482"/>
                    <a:pt x="15956" y="3394"/>
                    <a:pt x="15881" y="3332"/>
                  </a:cubicBezTo>
                  <a:cubicBezTo>
                    <a:pt x="15919" y="3057"/>
                    <a:pt x="15956" y="2794"/>
                    <a:pt x="15856" y="2544"/>
                  </a:cubicBezTo>
                  <a:cubicBezTo>
                    <a:pt x="15856" y="2532"/>
                    <a:pt x="15847" y="2526"/>
                    <a:pt x="15837" y="2526"/>
                  </a:cubicBezTo>
                  <a:cubicBezTo>
                    <a:pt x="15828" y="2526"/>
                    <a:pt x="15819" y="2532"/>
                    <a:pt x="15819" y="2544"/>
                  </a:cubicBezTo>
                  <a:cubicBezTo>
                    <a:pt x="15831" y="2794"/>
                    <a:pt x="15794" y="3007"/>
                    <a:pt x="15756" y="3244"/>
                  </a:cubicBezTo>
                  <a:cubicBezTo>
                    <a:pt x="15569" y="3107"/>
                    <a:pt x="15356" y="2994"/>
                    <a:pt x="15144" y="2907"/>
                  </a:cubicBezTo>
                  <a:lnTo>
                    <a:pt x="15144" y="2694"/>
                  </a:lnTo>
                  <a:cubicBezTo>
                    <a:pt x="15406" y="2619"/>
                    <a:pt x="15644" y="2507"/>
                    <a:pt x="15881" y="2395"/>
                  </a:cubicBezTo>
                  <a:close/>
                  <a:moveTo>
                    <a:pt x="12907" y="3694"/>
                  </a:moveTo>
                  <a:cubicBezTo>
                    <a:pt x="12882" y="3894"/>
                    <a:pt x="12845" y="4106"/>
                    <a:pt x="12795" y="4306"/>
                  </a:cubicBezTo>
                  <a:cubicBezTo>
                    <a:pt x="12645" y="4244"/>
                    <a:pt x="12470" y="4194"/>
                    <a:pt x="12295" y="4181"/>
                  </a:cubicBezTo>
                  <a:cubicBezTo>
                    <a:pt x="12320" y="4119"/>
                    <a:pt x="12320" y="4056"/>
                    <a:pt x="12320" y="3994"/>
                  </a:cubicBezTo>
                  <a:cubicBezTo>
                    <a:pt x="12508" y="3894"/>
                    <a:pt x="12708" y="3794"/>
                    <a:pt x="12895" y="3694"/>
                  </a:cubicBezTo>
                  <a:close/>
                  <a:moveTo>
                    <a:pt x="14344" y="3507"/>
                  </a:moveTo>
                  <a:cubicBezTo>
                    <a:pt x="14532" y="3607"/>
                    <a:pt x="14707" y="3694"/>
                    <a:pt x="14894" y="3794"/>
                  </a:cubicBezTo>
                  <a:cubicBezTo>
                    <a:pt x="14869" y="3944"/>
                    <a:pt x="14832" y="4081"/>
                    <a:pt x="14807" y="4244"/>
                  </a:cubicBezTo>
                  <a:cubicBezTo>
                    <a:pt x="14782" y="4306"/>
                    <a:pt x="14769" y="4344"/>
                    <a:pt x="14757" y="4419"/>
                  </a:cubicBezTo>
                  <a:cubicBezTo>
                    <a:pt x="14657" y="4369"/>
                    <a:pt x="14582" y="4331"/>
                    <a:pt x="14494" y="4294"/>
                  </a:cubicBezTo>
                  <a:cubicBezTo>
                    <a:pt x="14407" y="4244"/>
                    <a:pt x="14332" y="4194"/>
                    <a:pt x="14244" y="4156"/>
                  </a:cubicBezTo>
                  <a:cubicBezTo>
                    <a:pt x="14282" y="3944"/>
                    <a:pt x="14319" y="3719"/>
                    <a:pt x="14344" y="3507"/>
                  </a:cubicBezTo>
                  <a:close/>
                  <a:moveTo>
                    <a:pt x="13082" y="3619"/>
                  </a:moveTo>
                  <a:cubicBezTo>
                    <a:pt x="13207" y="3694"/>
                    <a:pt x="13332" y="3769"/>
                    <a:pt x="13457" y="3831"/>
                  </a:cubicBezTo>
                  <a:cubicBezTo>
                    <a:pt x="13407" y="4056"/>
                    <a:pt x="13370" y="4294"/>
                    <a:pt x="13320" y="4519"/>
                  </a:cubicBezTo>
                  <a:cubicBezTo>
                    <a:pt x="13195" y="4456"/>
                    <a:pt x="13057" y="4394"/>
                    <a:pt x="12907" y="4344"/>
                  </a:cubicBezTo>
                  <a:cubicBezTo>
                    <a:pt x="12932" y="4119"/>
                    <a:pt x="12957" y="3881"/>
                    <a:pt x="12970" y="3669"/>
                  </a:cubicBezTo>
                  <a:cubicBezTo>
                    <a:pt x="13007" y="3644"/>
                    <a:pt x="13032" y="3632"/>
                    <a:pt x="13082" y="3619"/>
                  </a:cubicBezTo>
                  <a:close/>
                  <a:moveTo>
                    <a:pt x="11496" y="4394"/>
                  </a:moveTo>
                  <a:lnTo>
                    <a:pt x="11496" y="4394"/>
                  </a:lnTo>
                  <a:cubicBezTo>
                    <a:pt x="11471" y="4456"/>
                    <a:pt x="11458" y="4519"/>
                    <a:pt x="11458" y="4581"/>
                  </a:cubicBezTo>
                  <a:cubicBezTo>
                    <a:pt x="11383" y="4569"/>
                    <a:pt x="11308" y="4544"/>
                    <a:pt x="11221" y="4519"/>
                  </a:cubicBezTo>
                  <a:cubicBezTo>
                    <a:pt x="11321" y="4481"/>
                    <a:pt x="11408" y="4444"/>
                    <a:pt x="11496" y="4394"/>
                  </a:cubicBezTo>
                  <a:close/>
                  <a:moveTo>
                    <a:pt x="15019" y="3869"/>
                  </a:moveTo>
                  <a:cubicBezTo>
                    <a:pt x="15032" y="3869"/>
                    <a:pt x="15032" y="3881"/>
                    <a:pt x="15057" y="3881"/>
                  </a:cubicBezTo>
                  <a:cubicBezTo>
                    <a:pt x="15219" y="3981"/>
                    <a:pt x="15394" y="4069"/>
                    <a:pt x="15569" y="4144"/>
                  </a:cubicBezTo>
                  <a:cubicBezTo>
                    <a:pt x="15519" y="4319"/>
                    <a:pt x="15469" y="4506"/>
                    <a:pt x="15444" y="4706"/>
                  </a:cubicBezTo>
                  <a:cubicBezTo>
                    <a:pt x="15256" y="4644"/>
                    <a:pt x="15082" y="4569"/>
                    <a:pt x="14907" y="4494"/>
                  </a:cubicBezTo>
                  <a:cubicBezTo>
                    <a:pt x="14919" y="4381"/>
                    <a:pt x="14957" y="4256"/>
                    <a:pt x="14969" y="4144"/>
                  </a:cubicBezTo>
                  <a:lnTo>
                    <a:pt x="15019" y="3869"/>
                  </a:lnTo>
                  <a:close/>
                  <a:moveTo>
                    <a:pt x="13557" y="3894"/>
                  </a:moveTo>
                  <a:cubicBezTo>
                    <a:pt x="13720" y="4006"/>
                    <a:pt x="13907" y="4106"/>
                    <a:pt x="14094" y="4206"/>
                  </a:cubicBezTo>
                  <a:cubicBezTo>
                    <a:pt x="14044" y="4394"/>
                    <a:pt x="14019" y="4606"/>
                    <a:pt x="13994" y="4781"/>
                  </a:cubicBezTo>
                  <a:lnTo>
                    <a:pt x="13994" y="4819"/>
                  </a:lnTo>
                  <a:cubicBezTo>
                    <a:pt x="13807" y="4731"/>
                    <a:pt x="13620" y="4644"/>
                    <a:pt x="13445" y="4569"/>
                  </a:cubicBezTo>
                  <a:cubicBezTo>
                    <a:pt x="13470" y="4356"/>
                    <a:pt x="13520" y="4119"/>
                    <a:pt x="13557" y="3894"/>
                  </a:cubicBezTo>
                  <a:close/>
                  <a:moveTo>
                    <a:pt x="12245" y="4019"/>
                  </a:moveTo>
                  <a:cubicBezTo>
                    <a:pt x="12245" y="4069"/>
                    <a:pt x="12220" y="4119"/>
                    <a:pt x="12220" y="4156"/>
                  </a:cubicBezTo>
                  <a:lnTo>
                    <a:pt x="12095" y="4156"/>
                  </a:lnTo>
                  <a:cubicBezTo>
                    <a:pt x="12083" y="4156"/>
                    <a:pt x="12083" y="4181"/>
                    <a:pt x="12095" y="4194"/>
                  </a:cubicBezTo>
                  <a:cubicBezTo>
                    <a:pt x="12133" y="4206"/>
                    <a:pt x="12183" y="4206"/>
                    <a:pt x="12208" y="4219"/>
                  </a:cubicBezTo>
                  <a:cubicBezTo>
                    <a:pt x="12183" y="4431"/>
                    <a:pt x="12133" y="4644"/>
                    <a:pt x="12095" y="4844"/>
                  </a:cubicBezTo>
                  <a:cubicBezTo>
                    <a:pt x="11933" y="4756"/>
                    <a:pt x="11745" y="4681"/>
                    <a:pt x="11558" y="4619"/>
                  </a:cubicBezTo>
                  <a:cubicBezTo>
                    <a:pt x="11571" y="4519"/>
                    <a:pt x="11571" y="4444"/>
                    <a:pt x="11583" y="4356"/>
                  </a:cubicBezTo>
                  <a:lnTo>
                    <a:pt x="12245" y="4019"/>
                  </a:lnTo>
                  <a:close/>
                  <a:moveTo>
                    <a:pt x="10433" y="4869"/>
                  </a:moveTo>
                  <a:lnTo>
                    <a:pt x="10433" y="4869"/>
                  </a:lnTo>
                  <a:cubicBezTo>
                    <a:pt x="10408" y="4918"/>
                    <a:pt x="10408" y="4956"/>
                    <a:pt x="10396" y="5018"/>
                  </a:cubicBezTo>
                  <a:cubicBezTo>
                    <a:pt x="10321" y="5006"/>
                    <a:pt x="10246" y="5006"/>
                    <a:pt x="10159" y="4993"/>
                  </a:cubicBezTo>
                  <a:cubicBezTo>
                    <a:pt x="10159" y="4981"/>
                    <a:pt x="10146" y="4981"/>
                    <a:pt x="10146" y="4956"/>
                  </a:cubicBezTo>
                  <a:lnTo>
                    <a:pt x="10433" y="4869"/>
                  </a:lnTo>
                  <a:close/>
                  <a:moveTo>
                    <a:pt x="16319" y="3806"/>
                  </a:moveTo>
                  <a:lnTo>
                    <a:pt x="16319" y="3806"/>
                  </a:lnTo>
                  <a:cubicBezTo>
                    <a:pt x="16443" y="4131"/>
                    <a:pt x="16581" y="4469"/>
                    <a:pt x="16706" y="4819"/>
                  </a:cubicBezTo>
                  <a:cubicBezTo>
                    <a:pt x="16531" y="4881"/>
                    <a:pt x="16369" y="4956"/>
                    <a:pt x="16206" y="5018"/>
                  </a:cubicBezTo>
                  <a:cubicBezTo>
                    <a:pt x="16231" y="4869"/>
                    <a:pt x="16256" y="4731"/>
                    <a:pt x="16281" y="4569"/>
                  </a:cubicBezTo>
                  <a:cubicBezTo>
                    <a:pt x="16306" y="4506"/>
                    <a:pt x="16306" y="4456"/>
                    <a:pt x="16306" y="4419"/>
                  </a:cubicBezTo>
                  <a:cubicBezTo>
                    <a:pt x="16319" y="4419"/>
                    <a:pt x="16331" y="4381"/>
                    <a:pt x="16319" y="4369"/>
                  </a:cubicBezTo>
                  <a:lnTo>
                    <a:pt x="16306" y="4369"/>
                  </a:lnTo>
                  <a:cubicBezTo>
                    <a:pt x="16319" y="4181"/>
                    <a:pt x="16331" y="3994"/>
                    <a:pt x="16319" y="3806"/>
                  </a:cubicBezTo>
                  <a:close/>
                  <a:moveTo>
                    <a:pt x="14219" y="4269"/>
                  </a:moveTo>
                  <a:cubicBezTo>
                    <a:pt x="14282" y="4306"/>
                    <a:pt x="14357" y="4356"/>
                    <a:pt x="14432" y="4381"/>
                  </a:cubicBezTo>
                  <a:cubicBezTo>
                    <a:pt x="14519" y="4431"/>
                    <a:pt x="14607" y="4481"/>
                    <a:pt x="14719" y="4544"/>
                  </a:cubicBezTo>
                  <a:cubicBezTo>
                    <a:pt x="14669" y="4706"/>
                    <a:pt x="14644" y="4893"/>
                    <a:pt x="14619" y="5068"/>
                  </a:cubicBezTo>
                  <a:cubicBezTo>
                    <a:pt x="14457" y="5006"/>
                    <a:pt x="14282" y="4943"/>
                    <a:pt x="14132" y="4881"/>
                  </a:cubicBezTo>
                  <a:cubicBezTo>
                    <a:pt x="14144" y="4681"/>
                    <a:pt x="14182" y="4469"/>
                    <a:pt x="14219" y="4269"/>
                  </a:cubicBezTo>
                  <a:close/>
                  <a:moveTo>
                    <a:pt x="10958" y="4644"/>
                  </a:moveTo>
                  <a:lnTo>
                    <a:pt x="10958" y="4644"/>
                  </a:lnTo>
                  <a:cubicBezTo>
                    <a:pt x="10921" y="4806"/>
                    <a:pt x="10908" y="4981"/>
                    <a:pt x="10896" y="5143"/>
                  </a:cubicBezTo>
                  <a:cubicBezTo>
                    <a:pt x="10771" y="5093"/>
                    <a:pt x="10658" y="5068"/>
                    <a:pt x="10533" y="5056"/>
                  </a:cubicBezTo>
                  <a:cubicBezTo>
                    <a:pt x="10533" y="4956"/>
                    <a:pt x="10558" y="4881"/>
                    <a:pt x="10558" y="4819"/>
                  </a:cubicBezTo>
                  <a:cubicBezTo>
                    <a:pt x="10696" y="4769"/>
                    <a:pt x="10821" y="4706"/>
                    <a:pt x="10958" y="4644"/>
                  </a:cubicBezTo>
                  <a:close/>
                  <a:moveTo>
                    <a:pt x="12308" y="4256"/>
                  </a:moveTo>
                  <a:cubicBezTo>
                    <a:pt x="12458" y="4306"/>
                    <a:pt x="12633" y="4369"/>
                    <a:pt x="12783" y="4444"/>
                  </a:cubicBezTo>
                  <a:cubicBezTo>
                    <a:pt x="12758" y="4631"/>
                    <a:pt x="12720" y="4831"/>
                    <a:pt x="12695" y="5018"/>
                  </a:cubicBezTo>
                  <a:cubicBezTo>
                    <a:pt x="12695" y="5068"/>
                    <a:pt x="12683" y="5093"/>
                    <a:pt x="12683" y="5143"/>
                  </a:cubicBezTo>
                  <a:cubicBezTo>
                    <a:pt x="12620" y="5118"/>
                    <a:pt x="12533" y="5081"/>
                    <a:pt x="12470" y="5043"/>
                  </a:cubicBezTo>
                  <a:cubicBezTo>
                    <a:pt x="12395" y="4993"/>
                    <a:pt x="12320" y="4956"/>
                    <a:pt x="12245" y="4918"/>
                  </a:cubicBezTo>
                  <a:cubicBezTo>
                    <a:pt x="12258" y="4694"/>
                    <a:pt x="12283" y="4481"/>
                    <a:pt x="12308" y="4256"/>
                  </a:cubicBezTo>
                  <a:close/>
                  <a:moveTo>
                    <a:pt x="15694" y="4206"/>
                  </a:moveTo>
                  <a:cubicBezTo>
                    <a:pt x="15831" y="4269"/>
                    <a:pt x="15994" y="4331"/>
                    <a:pt x="16144" y="4369"/>
                  </a:cubicBezTo>
                  <a:cubicBezTo>
                    <a:pt x="16144" y="4419"/>
                    <a:pt x="16131" y="4456"/>
                    <a:pt x="16131" y="4506"/>
                  </a:cubicBezTo>
                  <a:cubicBezTo>
                    <a:pt x="16094" y="4694"/>
                    <a:pt x="16056" y="4881"/>
                    <a:pt x="16031" y="5068"/>
                  </a:cubicBezTo>
                  <a:cubicBezTo>
                    <a:pt x="15881" y="5131"/>
                    <a:pt x="15706" y="5193"/>
                    <a:pt x="15556" y="5268"/>
                  </a:cubicBezTo>
                  <a:cubicBezTo>
                    <a:pt x="15581" y="5143"/>
                    <a:pt x="15594" y="5006"/>
                    <a:pt x="15594" y="4881"/>
                  </a:cubicBezTo>
                  <a:lnTo>
                    <a:pt x="15831" y="4931"/>
                  </a:lnTo>
                  <a:cubicBezTo>
                    <a:pt x="15844" y="4931"/>
                    <a:pt x="15856" y="4893"/>
                    <a:pt x="15844" y="4893"/>
                  </a:cubicBezTo>
                  <a:cubicBezTo>
                    <a:pt x="15769" y="4869"/>
                    <a:pt x="15694" y="4831"/>
                    <a:pt x="15606" y="4794"/>
                  </a:cubicBezTo>
                  <a:lnTo>
                    <a:pt x="15606" y="4731"/>
                  </a:lnTo>
                  <a:cubicBezTo>
                    <a:pt x="15644" y="4556"/>
                    <a:pt x="15656" y="4381"/>
                    <a:pt x="15694" y="4206"/>
                  </a:cubicBezTo>
                  <a:close/>
                  <a:moveTo>
                    <a:pt x="29438" y="4369"/>
                  </a:moveTo>
                  <a:lnTo>
                    <a:pt x="29438" y="4369"/>
                  </a:lnTo>
                  <a:cubicBezTo>
                    <a:pt x="29463" y="4681"/>
                    <a:pt x="29388" y="4968"/>
                    <a:pt x="29301" y="5268"/>
                  </a:cubicBezTo>
                  <a:cubicBezTo>
                    <a:pt x="29301" y="5206"/>
                    <a:pt x="29301" y="5168"/>
                    <a:pt x="29276" y="5118"/>
                  </a:cubicBezTo>
                  <a:cubicBezTo>
                    <a:pt x="29263" y="4893"/>
                    <a:pt x="29276" y="4544"/>
                    <a:pt x="29438" y="4369"/>
                  </a:cubicBezTo>
                  <a:close/>
                  <a:moveTo>
                    <a:pt x="11096" y="4581"/>
                  </a:moveTo>
                  <a:cubicBezTo>
                    <a:pt x="11208" y="4631"/>
                    <a:pt x="11333" y="4669"/>
                    <a:pt x="11446" y="4706"/>
                  </a:cubicBezTo>
                  <a:cubicBezTo>
                    <a:pt x="11408" y="4893"/>
                    <a:pt x="11371" y="5106"/>
                    <a:pt x="11333" y="5293"/>
                  </a:cubicBezTo>
                  <a:cubicBezTo>
                    <a:pt x="11246" y="5243"/>
                    <a:pt x="11133" y="5206"/>
                    <a:pt x="11033" y="5168"/>
                  </a:cubicBezTo>
                  <a:cubicBezTo>
                    <a:pt x="11033" y="4993"/>
                    <a:pt x="11058" y="4794"/>
                    <a:pt x="11071" y="4606"/>
                  </a:cubicBezTo>
                  <a:cubicBezTo>
                    <a:pt x="11083" y="4606"/>
                    <a:pt x="11083" y="4581"/>
                    <a:pt x="11096" y="4581"/>
                  </a:cubicBezTo>
                  <a:close/>
                  <a:moveTo>
                    <a:pt x="12895" y="4469"/>
                  </a:moveTo>
                  <a:cubicBezTo>
                    <a:pt x="13032" y="4531"/>
                    <a:pt x="13157" y="4606"/>
                    <a:pt x="13282" y="4656"/>
                  </a:cubicBezTo>
                  <a:cubicBezTo>
                    <a:pt x="13270" y="4756"/>
                    <a:pt x="13257" y="4844"/>
                    <a:pt x="13232" y="4956"/>
                  </a:cubicBezTo>
                  <a:cubicBezTo>
                    <a:pt x="13220" y="5081"/>
                    <a:pt x="13195" y="5218"/>
                    <a:pt x="13157" y="5368"/>
                  </a:cubicBezTo>
                  <a:cubicBezTo>
                    <a:pt x="13032" y="5318"/>
                    <a:pt x="12907" y="5256"/>
                    <a:pt x="12795" y="5193"/>
                  </a:cubicBezTo>
                  <a:cubicBezTo>
                    <a:pt x="12795" y="5143"/>
                    <a:pt x="12820" y="5081"/>
                    <a:pt x="12820" y="5043"/>
                  </a:cubicBezTo>
                  <a:cubicBezTo>
                    <a:pt x="12845" y="4856"/>
                    <a:pt x="12870" y="4669"/>
                    <a:pt x="12895" y="4469"/>
                  </a:cubicBezTo>
                  <a:close/>
                  <a:moveTo>
                    <a:pt x="10196" y="5043"/>
                  </a:moveTo>
                  <a:cubicBezTo>
                    <a:pt x="10259" y="5056"/>
                    <a:pt x="10334" y="5081"/>
                    <a:pt x="10396" y="5106"/>
                  </a:cubicBezTo>
                  <a:cubicBezTo>
                    <a:pt x="10371" y="5231"/>
                    <a:pt x="10371" y="5356"/>
                    <a:pt x="10384" y="5456"/>
                  </a:cubicBezTo>
                  <a:lnTo>
                    <a:pt x="10196" y="5043"/>
                  </a:lnTo>
                  <a:close/>
                  <a:moveTo>
                    <a:pt x="11521" y="4756"/>
                  </a:moveTo>
                  <a:cubicBezTo>
                    <a:pt x="11708" y="4831"/>
                    <a:pt x="11883" y="4918"/>
                    <a:pt x="12058" y="5006"/>
                  </a:cubicBezTo>
                  <a:cubicBezTo>
                    <a:pt x="12020" y="5181"/>
                    <a:pt x="11995" y="5356"/>
                    <a:pt x="11945" y="5518"/>
                  </a:cubicBezTo>
                  <a:cubicBezTo>
                    <a:pt x="11945" y="5543"/>
                    <a:pt x="11933" y="5568"/>
                    <a:pt x="11933" y="5581"/>
                  </a:cubicBezTo>
                  <a:cubicBezTo>
                    <a:pt x="11808" y="5518"/>
                    <a:pt x="11683" y="5481"/>
                    <a:pt x="11558" y="5406"/>
                  </a:cubicBezTo>
                  <a:cubicBezTo>
                    <a:pt x="11508" y="5393"/>
                    <a:pt x="11458" y="5368"/>
                    <a:pt x="11408" y="5356"/>
                  </a:cubicBezTo>
                  <a:cubicBezTo>
                    <a:pt x="11446" y="5143"/>
                    <a:pt x="11496" y="4956"/>
                    <a:pt x="11521" y="4756"/>
                  </a:cubicBezTo>
                  <a:close/>
                  <a:moveTo>
                    <a:pt x="13407" y="4731"/>
                  </a:moveTo>
                  <a:cubicBezTo>
                    <a:pt x="13595" y="4819"/>
                    <a:pt x="13770" y="4893"/>
                    <a:pt x="13957" y="4981"/>
                  </a:cubicBezTo>
                  <a:cubicBezTo>
                    <a:pt x="13945" y="5131"/>
                    <a:pt x="13932" y="5268"/>
                    <a:pt x="13907" y="5431"/>
                  </a:cubicBezTo>
                  <a:cubicBezTo>
                    <a:pt x="13907" y="5493"/>
                    <a:pt x="13895" y="5556"/>
                    <a:pt x="13882" y="5618"/>
                  </a:cubicBezTo>
                  <a:cubicBezTo>
                    <a:pt x="13707" y="5568"/>
                    <a:pt x="13520" y="5506"/>
                    <a:pt x="13332" y="5431"/>
                  </a:cubicBezTo>
                  <a:cubicBezTo>
                    <a:pt x="13345" y="5231"/>
                    <a:pt x="13357" y="5043"/>
                    <a:pt x="13395" y="4856"/>
                  </a:cubicBezTo>
                  <a:cubicBezTo>
                    <a:pt x="13395" y="4806"/>
                    <a:pt x="13407" y="4769"/>
                    <a:pt x="13407" y="4731"/>
                  </a:cubicBezTo>
                  <a:close/>
                  <a:moveTo>
                    <a:pt x="14882" y="4619"/>
                  </a:moveTo>
                  <a:cubicBezTo>
                    <a:pt x="15057" y="4694"/>
                    <a:pt x="15244" y="4769"/>
                    <a:pt x="15406" y="4831"/>
                  </a:cubicBezTo>
                  <a:cubicBezTo>
                    <a:pt x="15381" y="5006"/>
                    <a:pt x="15369" y="5193"/>
                    <a:pt x="15369" y="5368"/>
                  </a:cubicBezTo>
                  <a:cubicBezTo>
                    <a:pt x="15157" y="5443"/>
                    <a:pt x="14957" y="5518"/>
                    <a:pt x="14769" y="5618"/>
                  </a:cubicBezTo>
                  <a:cubicBezTo>
                    <a:pt x="14782" y="5493"/>
                    <a:pt x="14782" y="5368"/>
                    <a:pt x="14794" y="5243"/>
                  </a:cubicBezTo>
                  <a:cubicBezTo>
                    <a:pt x="14832" y="5243"/>
                    <a:pt x="14882" y="5256"/>
                    <a:pt x="14907" y="5256"/>
                  </a:cubicBezTo>
                  <a:cubicBezTo>
                    <a:pt x="14932" y="5243"/>
                    <a:pt x="14944" y="5206"/>
                    <a:pt x="14907" y="5193"/>
                  </a:cubicBezTo>
                  <a:cubicBezTo>
                    <a:pt x="14882" y="5181"/>
                    <a:pt x="14832" y="5168"/>
                    <a:pt x="14807" y="5143"/>
                  </a:cubicBezTo>
                  <a:lnTo>
                    <a:pt x="14807" y="5093"/>
                  </a:lnTo>
                  <a:cubicBezTo>
                    <a:pt x="14819" y="4943"/>
                    <a:pt x="14844" y="4769"/>
                    <a:pt x="14882" y="4619"/>
                  </a:cubicBezTo>
                  <a:close/>
                  <a:moveTo>
                    <a:pt x="10521" y="5143"/>
                  </a:moveTo>
                  <a:cubicBezTo>
                    <a:pt x="10646" y="5193"/>
                    <a:pt x="10758" y="5231"/>
                    <a:pt x="10883" y="5268"/>
                  </a:cubicBezTo>
                  <a:cubicBezTo>
                    <a:pt x="10883" y="5318"/>
                    <a:pt x="10871" y="5381"/>
                    <a:pt x="10871" y="5431"/>
                  </a:cubicBezTo>
                  <a:lnTo>
                    <a:pt x="10821" y="5806"/>
                  </a:lnTo>
                  <a:cubicBezTo>
                    <a:pt x="10708" y="5756"/>
                    <a:pt x="10596" y="5718"/>
                    <a:pt x="10496" y="5681"/>
                  </a:cubicBezTo>
                  <a:cubicBezTo>
                    <a:pt x="10471" y="5681"/>
                    <a:pt x="10471" y="5681"/>
                    <a:pt x="10471" y="5668"/>
                  </a:cubicBezTo>
                  <a:cubicBezTo>
                    <a:pt x="10508" y="5518"/>
                    <a:pt x="10508" y="5393"/>
                    <a:pt x="10521" y="5243"/>
                  </a:cubicBezTo>
                  <a:lnTo>
                    <a:pt x="10521" y="5143"/>
                  </a:lnTo>
                  <a:close/>
                  <a:moveTo>
                    <a:pt x="12195" y="5068"/>
                  </a:moveTo>
                  <a:cubicBezTo>
                    <a:pt x="12320" y="5131"/>
                    <a:pt x="12458" y="5206"/>
                    <a:pt x="12583" y="5268"/>
                  </a:cubicBezTo>
                  <a:cubicBezTo>
                    <a:pt x="12595" y="5293"/>
                    <a:pt x="12620" y="5293"/>
                    <a:pt x="12633" y="5306"/>
                  </a:cubicBezTo>
                  <a:cubicBezTo>
                    <a:pt x="12595" y="5493"/>
                    <a:pt x="12558" y="5668"/>
                    <a:pt x="12520" y="5856"/>
                  </a:cubicBezTo>
                  <a:cubicBezTo>
                    <a:pt x="12383" y="5793"/>
                    <a:pt x="12220" y="5706"/>
                    <a:pt x="12083" y="5643"/>
                  </a:cubicBezTo>
                  <a:cubicBezTo>
                    <a:pt x="12095" y="5518"/>
                    <a:pt x="12133" y="5393"/>
                    <a:pt x="12158" y="5268"/>
                  </a:cubicBezTo>
                  <a:cubicBezTo>
                    <a:pt x="12170" y="5206"/>
                    <a:pt x="12195" y="5131"/>
                    <a:pt x="12195" y="5068"/>
                  </a:cubicBezTo>
                  <a:close/>
                  <a:moveTo>
                    <a:pt x="14119" y="5018"/>
                  </a:moveTo>
                  <a:cubicBezTo>
                    <a:pt x="14269" y="5081"/>
                    <a:pt x="14432" y="5131"/>
                    <a:pt x="14594" y="5156"/>
                  </a:cubicBezTo>
                  <a:cubicBezTo>
                    <a:pt x="14582" y="5331"/>
                    <a:pt x="14582" y="5493"/>
                    <a:pt x="14594" y="5643"/>
                  </a:cubicBezTo>
                  <a:cubicBezTo>
                    <a:pt x="14407" y="5718"/>
                    <a:pt x="14219" y="5806"/>
                    <a:pt x="14019" y="5881"/>
                  </a:cubicBezTo>
                  <a:cubicBezTo>
                    <a:pt x="14044" y="5868"/>
                    <a:pt x="14044" y="5818"/>
                    <a:pt x="14069" y="5768"/>
                  </a:cubicBezTo>
                  <a:cubicBezTo>
                    <a:pt x="14119" y="5768"/>
                    <a:pt x="14182" y="5768"/>
                    <a:pt x="14219" y="5756"/>
                  </a:cubicBezTo>
                  <a:cubicBezTo>
                    <a:pt x="14257" y="5756"/>
                    <a:pt x="14257" y="5731"/>
                    <a:pt x="14219" y="5706"/>
                  </a:cubicBezTo>
                  <a:lnTo>
                    <a:pt x="14082" y="5668"/>
                  </a:lnTo>
                  <a:cubicBezTo>
                    <a:pt x="14119" y="5443"/>
                    <a:pt x="14119" y="5193"/>
                    <a:pt x="14119" y="5018"/>
                  </a:cubicBezTo>
                  <a:close/>
                  <a:moveTo>
                    <a:pt x="11021" y="5331"/>
                  </a:moveTo>
                  <a:cubicBezTo>
                    <a:pt x="11096" y="5368"/>
                    <a:pt x="11196" y="5418"/>
                    <a:pt x="11283" y="5443"/>
                  </a:cubicBezTo>
                  <a:cubicBezTo>
                    <a:pt x="11271" y="5506"/>
                    <a:pt x="11271" y="5568"/>
                    <a:pt x="11258" y="5631"/>
                  </a:cubicBezTo>
                  <a:cubicBezTo>
                    <a:pt x="11246" y="5731"/>
                    <a:pt x="11208" y="5856"/>
                    <a:pt x="11196" y="5956"/>
                  </a:cubicBezTo>
                  <a:lnTo>
                    <a:pt x="10958" y="5868"/>
                  </a:lnTo>
                  <a:cubicBezTo>
                    <a:pt x="10958" y="5831"/>
                    <a:pt x="10958" y="5793"/>
                    <a:pt x="10971" y="5756"/>
                  </a:cubicBezTo>
                  <a:lnTo>
                    <a:pt x="11021" y="5331"/>
                  </a:lnTo>
                  <a:close/>
                  <a:moveTo>
                    <a:pt x="29511" y="4177"/>
                  </a:moveTo>
                  <a:cubicBezTo>
                    <a:pt x="29502" y="4177"/>
                    <a:pt x="29494" y="4178"/>
                    <a:pt x="29488" y="4181"/>
                  </a:cubicBezTo>
                  <a:cubicBezTo>
                    <a:pt x="29076" y="4419"/>
                    <a:pt x="29138" y="5143"/>
                    <a:pt x="29213" y="5543"/>
                  </a:cubicBezTo>
                  <a:cubicBezTo>
                    <a:pt x="29151" y="5706"/>
                    <a:pt x="29076" y="5881"/>
                    <a:pt x="29026" y="6068"/>
                  </a:cubicBezTo>
                  <a:cubicBezTo>
                    <a:pt x="29026" y="6077"/>
                    <a:pt x="29038" y="6086"/>
                    <a:pt x="29050" y="6086"/>
                  </a:cubicBezTo>
                  <a:cubicBezTo>
                    <a:pt x="29055" y="6086"/>
                    <a:pt x="29060" y="6084"/>
                    <a:pt x="29063" y="6080"/>
                  </a:cubicBezTo>
                  <a:cubicBezTo>
                    <a:pt x="29138" y="5981"/>
                    <a:pt x="29213" y="5868"/>
                    <a:pt x="29276" y="5743"/>
                  </a:cubicBezTo>
                  <a:cubicBezTo>
                    <a:pt x="29338" y="5881"/>
                    <a:pt x="29438" y="6006"/>
                    <a:pt x="29575" y="6031"/>
                  </a:cubicBezTo>
                  <a:cubicBezTo>
                    <a:pt x="29605" y="6037"/>
                    <a:pt x="29633" y="6040"/>
                    <a:pt x="29657" y="6040"/>
                  </a:cubicBezTo>
                  <a:cubicBezTo>
                    <a:pt x="29820" y="6040"/>
                    <a:pt x="29882" y="5907"/>
                    <a:pt x="29925" y="5756"/>
                  </a:cubicBezTo>
                  <a:cubicBezTo>
                    <a:pt x="29934" y="5759"/>
                    <a:pt x="29943" y="5760"/>
                    <a:pt x="29952" y="5760"/>
                  </a:cubicBezTo>
                  <a:cubicBezTo>
                    <a:pt x="30019" y="5760"/>
                    <a:pt x="30090" y="5684"/>
                    <a:pt x="30200" y="5618"/>
                  </a:cubicBezTo>
                  <a:cubicBezTo>
                    <a:pt x="30188" y="5618"/>
                    <a:pt x="30188" y="5568"/>
                    <a:pt x="30175" y="5568"/>
                  </a:cubicBezTo>
                  <a:cubicBezTo>
                    <a:pt x="30163" y="5567"/>
                    <a:pt x="30151" y="5566"/>
                    <a:pt x="30139" y="5566"/>
                  </a:cubicBezTo>
                  <a:cubicBezTo>
                    <a:pt x="30090" y="5566"/>
                    <a:pt x="30041" y="5575"/>
                    <a:pt x="29997" y="5575"/>
                  </a:cubicBezTo>
                  <a:cubicBezTo>
                    <a:pt x="29959" y="5575"/>
                    <a:pt x="29926" y="5569"/>
                    <a:pt x="29900" y="5543"/>
                  </a:cubicBezTo>
                  <a:cubicBezTo>
                    <a:pt x="29888" y="5522"/>
                    <a:pt x="29867" y="5512"/>
                    <a:pt x="29847" y="5512"/>
                  </a:cubicBezTo>
                  <a:cubicBezTo>
                    <a:pt x="29806" y="5512"/>
                    <a:pt x="29763" y="5548"/>
                    <a:pt x="29763" y="5606"/>
                  </a:cubicBezTo>
                  <a:cubicBezTo>
                    <a:pt x="29758" y="5798"/>
                    <a:pt x="29703" y="5870"/>
                    <a:pt x="29635" y="5870"/>
                  </a:cubicBezTo>
                  <a:cubicBezTo>
                    <a:pt x="29536" y="5870"/>
                    <a:pt x="29408" y="5717"/>
                    <a:pt x="29363" y="5568"/>
                  </a:cubicBezTo>
                  <a:cubicBezTo>
                    <a:pt x="29550" y="5143"/>
                    <a:pt x="29638" y="4644"/>
                    <a:pt x="29575" y="4231"/>
                  </a:cubicBezTo>
                  <a:cubicBezTo>
                    <a:pt x="29575" y="4193"/>
                    <a:pt x="29539" y="4177"/>
                    <a:pt x="29511" y="4177"/>
                  </a:cubicBezTo>
                  <a:close/>
                  <a:moveTo>
                    <a:pt x="12770" y="5381"/>
                  </a:moveTo>
                  <a:cubicBezTo>
                    <a:pt x="12882" y="5443"/>
                    <a:pt x="13007" y="5506"/>
                    <a:pt x="13132" y="5556"/>
                  </a:cubicBezTo>
                  <a:cubicBezTo>
                    <a:pt x="13095" y="5756"/>
                    <a:pt x="13070" y="5956"/>
                    <a:pt x="13070" y="6143"/>
                  </a:cubicBezTo>
                  <a:cubicBezTo>
                    <a:pt x="12945" y="6080"/>
                    <a:pt x="12832" y="6006"/>
                    <a:pt x="12708" y="5943"/>
                  </a:cubicBezTo>
                  <a:cubicBezTo>
                    <a:pt x="12733" y="5756"/>
                    <a:pt x="12758" y="5568"/>
                    <a:pt x="12770" y="5381"/>
                  </a:cubicBezTo>
                  <a:close/>
                  <a:moveTo>
                    <a:pt x="11396" y="5493"/>
                  </a:moveTo>
                  <a:cubicBezTo>
                    <a:pt x="11508" y="5543"/>
                    <a:pt x="11620" y="5606"/>
                    <a:pt x="11745" y="5643"/>
                  </a:cubicBezTo>
                  <a:cubicBezTo>
                    <a:pt x="11808" y="5681"/>
                    <a:pt x="11845" y="5706"/>
                    <a:pt x="11908" y="5731"/>
                  </a:cubicBezTo>
                  <a:lnTo>
                    <a:pt x="11820" y="6193"/>
                  </a:lnTo>
                  <a:cubicBezTo>
                    <a:pt x="11683" y="6143"/>
                    <a:pt x="11521" y="6105"/>
                    <a:pt x="11383" y="6043"/>
                  </a:cubicBezTo>
                  <a:cubicBezTo>
                    <a:pt x="11371" y="6018"/>
                    <a:pt x="11333" y="6018"/>
                    <a:pt x="11321" y="6006"/>
                  </a:cubicBezTo>
                  <a:cubicBezTo>
                    <a:pt x="11346" y="5856"/>
                    <a:pt x="11358" y="5681"/>
                    <a:pt x="11396" y="5518"/>
                  </a:cubicBezTo>
                  <a:lnTo>
                    <a:pt x="11396" y="5493"/>
                  </a:lnTo>
                  <a:close/>
                  <a:moveTo>
                    <a:pt x="13320" y="5631"/>
                  </a:moveTo>
                  <a:cubicBezTo>
                    <a:pt x="13495" y="5693"/>
                    <a:pt x="13682" y="5743"/>
                    <a:pt x="13870" y="5768"/>
                  </a:cubicBezTo>
                  <a:cubicBezTo>
                    <a:pt x="13845" y="5856"/>
                    <a:pt x="13832" y="5931"/>
                    <a:pt x="13832" y="5993"/>
                  </a:cubicBezTo>
                  <a:cubicBezTo>
                    <a:pt x="13645" y="6068"/>
                    <a:pt x="13445" y="6143"/>
                    <a:pt x="13257" y="6218"/>
                  </a:cubicBezTo>
                  <a:cubicBezTo>
                    <a:pt x="13282" y="6018"/>
                    <a:pt x="13307" y="5831"/>
                    <a:pt x="13320" y="5631"/>
                  </a:cubicBezTo>
                  <a:close/>
                  <a:moveTo>
                    <a:pt x="10558" y="5856"/>
                  </a:moveTo>
                  <a:lnTo>
                    <a:pt x="10558" y="5856"/>
                  </a:lnTo>
                  <a:cubicBezTo>
                    <a:pt x="10633" y="5881"/>
                    <a:pt x="10708" y="5931"/>
                    <a:pt x="10783" y="5956"/>
                  </a:cubicBezTo>
                  <a:cubicBezTo>
                    <a:pt x="10783" y="6080"/>
                    <a:pt x="10771" y="6205"/>
                    <a:pt x="10758" y="6330"/>
                  </a:cubicBezTo>
                  <a:cubicBezTo>
                    <a:pt x="10696" y="6180"/>
                    <a:pt x="10633" y="6006"/>
                    <a:pt x="10558" y="5856"/>
                  </a:cubicBezTo>
                  <a:close/>
                  <a:moveTo>
                    <a:pt x="12683" y="6105"/>
                  </a:moveTo>
                  <a:cubicBezTo>
                    <a:pt x="12807" y="6143"/>
                    <a:pt x="12932" y="6180"/>
                    <a:pt x="13070" y="6205"/>
                  </a:cubicBezTo>
                  <a:lnTo>
                    <a:pt x="13070" y="6293"/>
                  </a:lnTo>
                  <a:lnTo>
                    <a:pt x="12595" y="6480"/>
                  </a:lnTo>
                  <a:cubicBezTo>
                    <a:pt x="12633" y="6368"/>
                    <a:pt x="12658" y="6230"/>
                    <a:pt x="12683" y="6105"/>
                  </a:cubicBezTo>
                  <a:close/>
                  <a:moveTo>
                    <a:pt x="10921" y="6006"/>
                  </a:moveTo>
                  <a:cubicBezTo>
                    <a:pt x="11008" y="6043"/>
                    <a:pt x="11071" y="6068"/>
                    <a:pt x="11146" y="6105"/>
                  </a:cubicBezTo>
                  <a:cubicBezTo>
                    <a:pt x="11133" y="6230"/>
                    <a:pt x="11121" y="6368"/>
                    <a:pt x="11096" y="6493"/>
                  </a:cubicBezTo>
                  <a:cubicBezTo>
                    <a:pt x="11033" y="6480"/>
                    <a:pt x="10958" y="6443"/>
                    <a:pt x="10883" y="6430"/>
                  </a:cubicBezTo>
                  <a:lnTo>
                    <a:pt x="10921" y="6006"/>
                  </a:lnTo>
                  <a:close/>
                  <a:moveTo>
                    <a:pt x="12033" y="5806"/>
                  </a:moveTo>
                  <a:cubicBezTo>
                    <a:pt x="12183" y="5881"/>
                    <a:pt x="12333" y="5943"/>
                    <a:pt x="12470" y="6018"/>
                  </a:cubicBezTo>
                  <a:cubicBezTo>
                    <a:pt x="12445" y="6180"/>
                    <a:pt x="12433" y="6355"/>
                    <a:pt x="12433" y="6493"/>
                  </a:cubicBezTo>
                  <a:cubicBezTo>
                    <a:pt x="12308" y="6418"/>
                    <a:pt x="12145" y="6355"/>
                    <a:pt x="11970" y="6268"/>
                  </a:cubicBezTo>
                  <a:lnTo>
                    <a:pt x="11970" y="6230"/>
                  </a:lnTo>
                  <a:cubicBezTo>
                    <a:pt x="11995" y="6080"/>
                    <a:pt x="12008" y="5943"/>
                    <a:pt x="12033" y="5806"/>
                  </a:cubicBezTo>
                  <a:close/>
                  <a:moveTo>
                    <a:pt x="11271" y="6168"/>
                  </a:moveTo>
                  <a:cubicBezTo>
                    <a:pt x="11446" y="6243"/>
                    <a:pt x="11620" y="6305"/>
                    <a:pt x="11783" y="6380"/>
                  </a:cubicBezTo>
                  <a:cubicBezTo>
                    <a:pt x="11770" y="6493"/>
                    <a:pt x="11770" y="6618"/>
                    <a:pt x="11783" y="6718"/>
                  </a:cubicBezTo>
                  <a:cubicBezTo>
                    <a:pt x="11708" y="6693"/>
                    <a:pt x="11620" y="6668"/>
                    <a:pt x="11508" y="6630"/>
                  </a:cubicBezTo>
                  <a:cubicBezTo>
                    <a:pt x="11408" y="6605"/>
                    <a:pt x="11333" y="6568"/>
                    <a:pt x="11246" y="6543"/>
                  </a:cubicBezTo>
                  <a:lnTo>
                    <a:pt x="11246" y="6493"/>
                  </a:lnTo>
                  <a:cubicBezTo>
                    <a:pt x="11258" y="6380"/>
                    <a:pt x="11258" y="6268"/>
                    <a:pt x="11271" y="6168"/>
                  </a:cubicBezTo>
                  <a:close/>
                  <a:moveTo>
                    <a:pt x="11970" y="6455"/>
                  </a:moveTo>
                  <a:cubicBezTo>
                    <a:pt x="12083" y="6493"/>
                    <a:pt x="12208" y="6543"/>
                    <a:pt x="12345" y="6580"/>
                  </a:cubicBezTo>
                  <a:cubicBezTo>
                    <a:pt x="12208" y="6643"/>
                    <a:pt x="12070" y="6693"/>
                    <a:pt x="11945" y="6755"/>
                  </a:cubicBezTo>
                  <a:cubicBezTo>
                    <a:pt x="11958" y="6668"/>
                    <a:pt x="11970" y="6555"/>
                    <a:pt x="11970" y="6455"/>
                  </a:cubicBezTo>
                  <a:close/>
                  <a:moveTo>
                    <a:pt x="11246" y="6693"/>
                  </a:moveTo>
                  <a:cubicBezTo>
                    <a:pt x="11283" y="6705"/>
                    <a:pt x="11321" y="6730"/>
                    <a:pt x="11371" y="6743"/>
                  </a:cubicBezTo>
                  <a:cubicBezTo>
                    <a:pt x="11458" y="6793"/>
                    <a:pt x="11571" y="6818"/>
                    <a:pt x="11658" y="6855"/>
                  </a:cubicBezTo>
                  <a:lnTo>
                    <a:pt x="11196" y="7043"/>
                  </a:lnTo>
                  <a:cubicBezTo>
                    <a:pt x="11221" y="6930"/>
                    <a:pt x="11246" y="6805"/>
                    <a:pt x="11246" y="6693"/>
                  </a:cubicBezTo>
                  <a:close/>
                  <a:moveTo>
                    <a:pt x="10858" y="6543"/>
                  </a:moveTo>
                  <a:cubicBezTo>
                    <a:pt x="10946" y="6568"/>
                    <a:pt x="11021" y="6605"/>
                    <a:pt x="11083" y="6630"/>
                  </a:cubicBezTo>
                  <a:cubicBezTo>
                    <a:pt x="11083" y="6793"/>
                    <a:pt x="11096" y="6930"/>
                    <a:pt x="11146" y="7068"/>
                  </a:cubicBezTo>
                  <a:cubicBezTo>
                    <a:pt x="11071" y="7105"/>
                    <a:pt x="11008" y="7130"/>
                    <a:pt x="10921" y="7168"/>
                  </a:cubicBezTo>
                  <a:cubicBezTo>
                    <a:pt x="10921" y="6993"/>
                    <a:pt x="10896" y="6818"/>
                    <a:pt x="10846" y="6630"/>
                  </a:cubicBezTo>
                  <a:cubicBezTo>
                    <a:pt x="10846" y="6605"/>
                    <a:pt x="10858" y="6568"/>
                    <a:pt x="10858" y="6543"/>
                  </a:cubicBezTo>
                  <a:close/>
                  <a:moveTo>
                    <a:pt x="25840" y="1195"/>
                  </a:moveTo>
                  <a:lnTo>
                    <a:pt x="25840" y="5881"/>
                  </a:lnTo>
                  <a:lnTo>
                    <a:pt x="25840" y="8380"/>
                  </a:lnTo>
                  <a:lnTo>
                    <a:pt x="25840" y="9629"/>
                  </a:lnTo>
                  <a:lnTo>
                    <a:pt x="25840" y="9729"/>
                  </a:lnTo>
                  <a:cubicBezTo>
                    <a:pt x="25764" y="9714"/>
                    <a:pt x="25687" y="9708"/>
                    <a:pt x="25609" y="9708"/>
                  </a:cubicBezTo>
                  <a:cubicBezTo>
                    <a:pt x="25428" y="9708"/>
                    <a:pt x="25243" y="9740"/>
                    <a:pt x="25077" y="9766"/>
                  </a:cubicBezTo>
                  <a:cubicBezTo>
                    <a:pt x="25052" y="9766"/>
                    <a:pt x="25027" y="9816"/>
                    <a:pt x="25015" y="9854"/>
                  </a:cubicBezTo>
                  <a:cubicBezTo>
                    <a:pt x="25002" y="10129"/>
                    <a:pt x="25052" y="10416"/>
                    <a:pt x="25065" y="10691"/>
                  </a:cubicBezTo>
                  <a:cubicBezTo>
                    <a:pt x="23241" y="10629"/>
                    <a:pt x="21416" y="10613"/>
                    <a:pt x="19592" y="10613"/>
                  </a:cubicBezTo>
                  <a:cubicBezTo>
                    <a:pt x="17768" y="10613"/>
                    <a:pt x="15944" y="10629"/>
                    <a:pt x="14119" y="10629"/>
                  </a:cubicBezTo>
                  <a:lnTo>
                    <a:pt x="5261" y="10629"/>
                  </a:lnTo>
                  <a:cubicBezTo>
                    <a:pt x="4661" y="10629"/>
                    <a:pt x="4066" y="10610"/>
                    <a:pt x="3470" y="10610"/>
                  </a:cubicBezTo>
                  <a:cubicBezTo>
                    <a:pt x="3097" y="10610"/>
                    <a:pt x="2724" y="10617"/>
                    <a:pt x="2349" y="10641"/>
                  </a:cubicBezTo>
                  <a:cubicBezTo>
                    <a:pt x="3099" y="10304"/>
                    <a:pt x="3949" y="10141"/>
                    <a:pt x="4711" y="9866"/>
                  </a:cubicBezTo>
                  <a:cubicBezTo>
                    <a:pt x="5760" y="9479"/>
                    <a:pt x="6785" y="9054"/>
                    <a:pt x="7822" y="8629"/>
                  </a:cubicBezTo>
                  <a:cubicBezTo>
                    <a:pt x="9221" y="8055"/>
                    <a:pt x="10646" y="7492"/>
                    <a:pt x="12070" y="6930"/>
                  </a:cubicBezTo>
                  <a:lnTo>
                    <a:pt x="12095" y="6930"/>
                  </a:lnTo>
                  <a:cubicBezTo>
                    <a:pt x="12120" y="6930"/>
                    <a:pt x="12120" y="6918"/>
                    <a:pt x="12133" y="6918"/>
                  </a:cubicBezTo>
                  <a:cubicBezTo>
                    <a:pt x="12458" y="6793"/>
                    <a:pt x="12770" y="6643"/>
                    <a:pt x="13095" y="6518"/>
                  </a:cubicBezTo>
                  <a:cubicBezTo>
                    <a:pt x="13107" y="6543"/>
                    <a:pt x="13129" y="6555"/>
                    <a:pt x="13150" y="6555"/>
                  </a:cubicBezTo>
                  <a:cubicBezTo>
                    <a:pt x="13170" y="6555"/>
                    <a:pt x="13189" y="6543"/>
                    <a:pt x="13195" y="6518"/>
                  </a:cubicBezTo>
                  <a:cubicBezTo>
                    <a:pt x="13195" y="6505"/>
                    <a:pt x="13195" y="6493"/>
                    <a:pt x="13207" y="6480"/>
                  </a:cubicBezTo>
                  <a:cubicBezTo>
                    <a:pt x="13532" y="6330"/>
                    <a:pt x="13882" y="6205"/>
                    <a:pt x="14207" y="6068"/>
                  </a:cubicBezTo>
                  <a:cubicBezTo>
                    <a:pt x="14594" y="5918"/>
                    <a:pt x="15007" y="5743"/>
                    <a:pt x="15394" y="5581"/>
                  </a:cubicBezTo>
                  <a:cubicBezTo>
                    <a:pt x="15394" y="5606"/>
                    <a:pt x="15394" y="5631"/>
                    <a:pt x="15406" y="5643"/>
                  </a:cubicBezTo>
                  <a:cubicBezTo>
                    <a:pt x="15419" y="5668"/>
                    <a:pt x="15441" y="5681"/>
                    <a:pt x="15461" y="5681"/>
                  </a:cubicBezTo>
                  <a:cubicBezTo>
                    <a:pt x="15481" y="5681"/>
                    <a:pt x="15500" y="5668"/>
                    <a:pt x="15506" y="5643"/>
                  </a:cubicBezTo>
                  <a:cubicBezTo>
                    <a:pt x="15519" y="5606"/>
                    <a:pt x="15531" y="5568"/>
                    <a:pt x="15531" y="5518"/>
                  </a:cubicBezTo>
                  <a:cubicBezTo>
                    <a:pt x="17156" y="4869"/>
                    <a:pt x="18768" y="4194"/>
                    <a:pt x="20379" y="3507"/>
                  </a:cubicBezTo>
                  <a:cubicBezTo>
                    <a:pt x="21416" y="3057"/>
                    <a:pt x="22466" y="2582"/>
                    <a:pt x="23528" y="2170"/>
                  </a:cubicBezTo>
                  <a:cubicBezTo>
                    <a:pt x="24303" y="1870"/>
                    <a:pt x="25127" y="1632"/>
                    <a:pt x="25840" y="1195"/>
                  </a:cubicBezTo>
                  <a:close/>
                  <a:moveTo>
                    <a:pt x="25790" y="9891"/>
                  </a:moveTo>
                  <a:lnTo>
                    <a:pt x="25790" y="10354"/>
                  </a:lnTo>
                  <a:lnTo>
                    <a:pt x="25790" y="10629"/>
                  </a:lnTo>
                  <a:cubicBezTo>
                    <a:pt x="25790" y="10666"/>
                    <a:pt x="25815" y="10691"/>
                    <a:pt x="25827" y="10704"/>
                  </a:cubicBezTo>
                  <a:cubicBezTo>
                    <a:pt x="25615" y="10704"/>
                    <a:pt x="25377" y="10691"/>
                    <a:pt x="25127" y="10691"/>
                  </a:cubicBezTo>
                  <a:cubicBezTo>
                    <a:pt x="25202" y="10454"/>
                    <a:pt x="25140" y="10179"/>
                    <a:pt x="25140" y="9929"/>
                  </a:cubicBezTo>
                  <a:cubicBezTo>
                    <a:pt x="25277" y="9929"/>
                    <a:pt x="25427" y="9916"/>
                    <a:pt x="25552" y="9916"/>
                  </a:cubicBezTo>
                  <a:cubicBezTo>
                    <a:pt x="25640" y="9916"/>
                    <a:pt x="25715" y="9916"/>
                    <a:pt x="25790" y="9891"/>
                  </a:cubicBezTo>
                  <a:close/>
                  <a:moveTo>
                    <a:pt x="28299" y="1108"/>
                  </a:moveTo>
                  <a:cubicBezTo>
                    <a:pt x="28209" y="1108"/>
                    <a:pt x="28118" y="1118"/>
                    <a:pt x="28026" y="1145"/>
                  </a:cubicBezTo>
                  <a:cubicBezTo>
                    <a:pt x="27951" y="1183"/>
                    <a:pt x="27951" y="1283"/>
                    <a:pt x="28026" y="1307"/>
                  </a:cubicBezTo>
                  <a:cubicBezTo>
                    <a:pt x="28114" y="1320"/>
                    <a:pt x="28189" y="1332"/>
                    <a:pt x="28264" y="1332"/>
                  </a:cubicBezTo>
                  <a:cubicBezTo>
                    <a:pt x="28176" y="2894"/>
                    <a:pt x="28214" y="4456"/>
                    <a:pt x="28214" y="6006"/>
                  </a:cubicBezTo>
                  <a:lnTo>
                    <a:pt x="28214" y="8392"/>
                  </a:lnTo>
                  <a:cubicBezTo>
                    <a:pt x="28214" y="9079"/>
                    <a:pt x="28151" y="9841"/>
                    <a:pt x="28251" y="10554"/>
                  </a:cubicBezTo>
                  <a:cubicBezTo>
                    <a:pt x="28139" y="10554"/>
                    <a:pt x="28014" y="10566"/>
                    <a:pt x="27939" y="10629"/>
                  </a:cubicBezTo>
                  <a:lnTo>
                    <a:pt x="27939" y="10641"/>
                  </a:lnTo>
                  <a:cubicBezTo>
                    <a:pt x="28026" y="10716"/>
                    <a:pt x="28139" y="10716"/>
                    <a:pt x="28264" y="10716"/>
                  </a:cubicBezTo>
                  <a:lnTo>
                    <a:pt x="28264" y="10766"/>
                  </a:lnTo>
                  <a:cubicBezTo>
                    <a:pt x="28264" y="10772"/>
                    <a:pt x="28273" y="10775"/>
                    <a:pt x="28282" y="10775"/>
                  </a:cubicBezTo>
                  <a:cubicBezTo>
                    <a:pt x="28292" y="10775"/>
                    <a:pt x="28301" y="10772"/>
                    <a:pt x="28301" y="10766"/>
                  </a:cubicBezTo>
                  <a:lnTo>
                    <a:pt x="28301" y="10716"/>
                  </a:lnTo>
                  <a:cubicBezTo>
                    <a:pt x="28463" y="10716"/>
                    <a:pt x="28626" y="10679"/>
                    <a:pt x="28813" y="10654"/>
                  </a:cubicBezTo>
                  <a:cubicBezTo>
                    <a:pt x="28838" y="10654"/>
                    <a:pt x="28838" y="10616"/>
                    <a:pt x="28813" y="10616"/>
                  </a:cubicBezTo>
                  <a:cubicBezTo>
                    <a:pt x="28638" y="10579"/>
                    <a:pt x="28488" y="10554"/>
                    <a:pt x="28314" y="10554"/>
                  </a:cubicBezTo>
                  <a:cubicBezTo>
                    <a:pt x="28401" y="9891"/>
                    <a:pt x="28338" y="9192"/>
                    <a:pt x="28338" y="8529"/>
                  </a:cubicBezTo>
                  <a:lnTo>
                    <a:pt x="28338" y="6006"/>
                  </a:lnTo>
                  <a:cubicBezTo>
                    <a:pt x="28338" y="4444"/>
                    <a:pt x="28388" y="2882"/>
                    <a:pt x="28301" y="1332"/>
                  </a:cubicBezTo>
                  <a:cubicBezTo>
                    <a:pt x="28463" y="1332"/>
                    <a:pt x="28651" y="1295"/>
                    <a:pt x="28838" y="1258"/>
                  </a:cubicBezTo>
                  <a:cubicBezTo>
                    <a:pt x="28876" y="1245"/>
                    <a:pt x="28876" y="1195"/>
                    <a:pt x="28888" y="1195"/>
                  </a:cubicBezTo>
                  <a:cubicBezTo>
                    <a:pt x="28698" y="1160"/>
                    <a:pt x="28501" y="1108"/>
                    <a:pt x="28299" y="1108"/>
                  </a:cubicBezTo>
                  <a:close/>
                  <a:moveTo>
                    <a:pt x="25952" y="795"/>
                  </a:moveTo>
                  <a:cubicBezTo>
                    <a:pt x="25890" y="795"/>
                    <a:pt x="25840" y="820"/>
                    <a:pt x="25840" y="895"/>
                  </a:cubicBezTo>
                  <a:lnTo>
                    <a:pt x="25840" y="1008"/>
                  </a:lnTo>
                  <a:cubicBezTo>
                    <a:pt x="25827" y="1001"/>
                    <a:pt x="25811" y="998"/>
                    <a:pt x="25796" y="998"/>
                  </a:cubicBezTo>
                  <a:cubicBezTo>
                    <a:pt x="25780" y="998"/>
                    <a:pt x="25765" y="1001"/>
                    <a:pt x="25752" y="1008"/>
                  </a:cubicBezTo>
                  <a:cubicBezTo>
                    <a:pt x="25015" y="1457"/>
                    <a:pt x="24178" y="1695"/>
                    <a:pt x="23378" y="1995"/>
                  </a:cubicBezTo>
                  <a:cubicBezTo>
                    <a:pt x="22378" y="2382"/>
                    <a:pt x="21391" y="2832"/>
                    <a:pt x="20404" y="3257"/>
                  </a:cubicBezTo>
                  <a:cubicBezTo>
                    <a:pt x="19255" y="3744"/>
                    <a:pt x="18080" y="4244"/>
                    <a:pt x="16931" y="4731"/>
                  </a:cubicBezTo>
                  <a:cubicBezTo>
                    <a:pt x="16781" y="4331"/>
                    <a:pt x="16631" y="3944"/>
                    <a:pt x="16493" y="3569"/>
                  </a:cubicBezTo>
                  <a:cubicBezTo>
                    <a:pt x="17118" y="3382"/>
                    <a:pt x="17693" y="3007"/>
                    <a:pt x="18280" y="2769"/>
                  </a:cubicBezTo>
                  <a:cubicBezTo>
                    <a:pt x="18618" y="2632"/>
                    <a:pt x="18942" y="2507"/>
                    <a:pt x="19267" y="2382"/>
                  </a:cubicBezTo>
                  <a:cubicBezTo>
                    <a:pt x="19442" y="2307"/>
                    <a:pt x="19642" y="2245"/>
                    <a:pt x="19817" y="2145"/>
                  </a:cubicBezTo>
                  <a:lnTo>
                    <a:pt x="19817" y="2145"/>
                  </a:lnTo>
                  <a:cubicBezTo>
                    <a:pt x="19717" y="2320"/>
                    <a:pt x="19655" y="2507"/>
                    <a:pt x="19630" y="2732"/>
                  </a:cubicBezTo>
                  <a:cubicBezTo>
                    <a:pt x="19630" y="2741"/>
                    <a:pt x="19642" y="2750"/>
                    <a:pt x="19649" y="2750"/>
                  </a:cubicBezTo>
                  <a:cubicBezTo>
                    <a:pt x="19652" y="2750"/>
                    <a:pt x="19655" y="2748"/>
                    <a:pt x="19655" y="2744"/>
                  </a:cubicBezTo>
                  <a:cubicBezTo>
                    <a:pt x="19805" y="2457"/>
                    <a:pt x="19955" y="2170"/>
                    <a:pt x="20142" y="1895"/>
                  </a:cubicBezTo>
                  <a:cubicBezTo>
                    <a:pt x="20179" y="1857"/>
                    <a:pt x="20129" y="1795"/>
                    <a:pt x="20079" y="1795"/>
                  </a:cubicBezTo>
                  <a:cubicBezTo>
                    <a:pt x="20016" y="1783"/>
                    <a:pt x="19950" y="1779"/>
                    <a:pt x="19883" y="1779"/>
                  </a:cubicBezTo>
                  <a:cubicBezTo>
                    <a:pt x="19739" y="1779"/>
                    <a:pt x="19591" y="1799"/>
                    <a:pt x="19455" y="1807"/>
                  </a:cubicBezTo>
                  <a:cubicBezTo>
                    <a:pt x="19267" y="1820"/>
                    <a:pt x="19080" y="1807"/>
                    <a:pt x="18905" y="1832"/>
                  </a:cubicBezTo>
                  <a:cubicBezTo>
                    <a:pt x="18892" y="1832"/>
                    <a:pt x="18892" y="1870"/>
                    <a:pt x="18905" y="1882"/>
                  </a:cubicBezTo>
                  <a:cubicBezTo>
                    <a:pt x="19035" y="1961"/>
                    <a:pt x="19181" y="1987"/>
                    <a:pt x="19337" y="1987"/>
                  </a:cubicBezTo>
                  <a:cubicBezTo>
                    <a:pt x="19451" y="1987"/>
                    <a:pt x="19570" y="1973"/>
                    <a:pt x="19692" y="1957"/>
                  </a:cubicBezTo>
                  <a:lnTo>
                    <a:pt x="19692" y="1957"/>
                  </a:lnTo>
                  <a:cubicBezTo>
                    <a:pt x="19492" y="2045"/>
                    <a:pt x="19280" y="2145"/>
                    <a:pt x="19092" y="2232"/>
                  </a:cubicBezTo>
                  <a:cubicBezTo>
                    <a:pt x="18768" y="2370"/>
                    <a:pt x="18443" y="2494"/>
                    <a:pt x="18118" y="2619"/>
                  </a:cubicBezTo>
                  <a:cubicBezTo>
                    <a:pt x="17556" y="2857"/>
                    <a:pt x="16956" y="3107"/>
                    <a:pt x="16418" y="3419"/>
                  </a:cubicBezTo>
                  <a:cubicBezTo>
                    <a:pt x="16281" y="3044"/>
                    <a:pt x="16156" y="2644"/>
                    <a:pt x="16081" y="2245"/>
                  </a:cubicBezTo>
                  <a:cubicBezTo>
                    <a:pt x="16072" y="2199"/>
                    <a:pt x="16030" y="2167"/>
                    <a:pt x="15979" y="2167"/>
                  </a:cubicBezTo>
                  <a:cubicBezTo>
                    <a:pt x="15960" y="2167"/>
                    <a:pt x="15939" y="2172"/>
                    <a:pt x="15919" y="2182"/>
                  </a:cubicBezTo>
                  <a:cubicBezTo>
                    <a:pt x="15444" y="2432"/>
                    <a:pt x="14944" y="2644"/>
                    <a:pt x="14444" y="2857"/>
                  </a:cubicBezTo>
                  <a:lnTo>
                    <a:pt x="14444" y="2819"/>
                  </a:lnTo>
                  <a:cubicBezTo>
                    <a:pt x="14444" y="2813"/>
                    <a:pt x="14441" y="2810"/>
                    <a:pt x="14435" y="2810"/>
                  </a:cubicBezTo>
                  <a:cubicBezTo>
                    <a:pt x="14429" y="2810"/>
                    <a:pt x="14419" y="2813"/>
                    <a:pt x="14407" y="2819"/>
                  </a:cubicBezTo>
                  <a:cubicBezTo>
                    <a:pt x="14407" y="2832"/>
                    <a:pt x="14407" y="2857"/>
                    <a:pt x="14394" y="2869"/>
                  </a:cubicBezTo>
                  <a:cubicBezTo>
                    <a:pt x="13945" y="3057"/>
                    <a:pt x="13507" y="3232"/>
                    <a:pt x="13057" y="3432"/>
                  </a:cubicBezTo>
                  <a:cubicBezTo>
                    <a:pt x="13032" y="3432"/>
                    <a:pt x="13020" y="3444"/>
                    <a:pt x="13007" y="3457"/>
                  </a:cubicBezTo>
                  <a:lnTo>
                    <a:pt x="13007" y="3444"/>
                  </a:lnTo>
                  <a:cubicBezTo>
                    <a:pt x="13007" y="3437"/>
                    <a:pt x="12995" y="3430"/>
                    <a:pt x="12984" y="3430"/>
                  </a:cubicBezTo>
                  <a:cubicBezTo>
                    <a:pt x="12977" y="3430"/>
                    <a:pt x="12970" y="3434"/>
                    <a:pt x="12970" y="3444"/>
                  </a:cubicBezTo>
                  <a:lnTo>
                    <a:pt x="12970" y="3482"/>
                  </a:lnTo>
                  <a:cubicBezTo>
                    <a:pt x="12758" y="3569"/>
                    <a:pt x="12558" y="3681"/>
                    <a:pt x="12333" y="3794"/>
                  </a:cubicBezTo>
                  <a:lnTo>
                    <a:pt x="12333" y="3769"/>
                  </a:lnTo>
                  <a:cubicBezTo>
                    <a:pt x="12333" y="3756"/>
                    <a:pt x="12326" y="3750"/>
                    <a:pt x="12320" y="3750"/>
                  </a:cubicBezTo>
                  <a:cubicBezTo>
                    <a:pt x="12314" y="3750"/>
                    <a:pt x="12308" y="3756"/>
                    <a:pt x="12308" y="3769"/>
                  </a:cubicBezTo>
                  <a:lnTo>
                    <a:pt x="12308" y="3806"/>
                  </a:lnTo>
                  <a:cubicBezTo>
                    <a:pt x="12070" y="3919"/>
                    <a:pt x="11845" y="4044"/>
                    <a:pt x="11620" y="4144"/>
                  </a:cubicBezTo>
                  <a:lnTo>
                    <a:pt x="11620" y="4119"/>
                  </a:lnTo>
                  <a:cubicBezTo>
                    <a:pt x="11620" y="4111"/>
                    <a:pt x="11607" y="4099"/>
                    <a:pt x="11596" y="4099"/>
                  </a:cubicBezTo>
                  <a:cubicBezTo>
                    <a:pt x="11589" y="4099"/>
                    <a:pt x="11583" y="4104"/>
                    <a:pt x="11583" y="4119"/>
                  </a:cubicBezTo>
                  <a:cubicBezTo>
                    <a:pt x="11583" y="4131"/>
                    <a:pt x="11583" y="4144"/>
                    <a:pt x="11571" y="4181"/>
                  </a:cubicBezTo>
                  <a:cubicBezTo>
                    <a:pt x="11408" y="4256"/>
                    <a:pt x="11258" y="4331"/>
                    <a:pt x="11083" y="4419"/>
                  </a:cubicBezTo>
                  <a:cubicBezTo>
                    <a:pt x="11077" y="4406"/>
                    <a:pt x="11071" y="4400"/>
                    <a:pt x="11063" y="4400"/>
                  </a:cubicBezTo>
                  <a:cubicBezTo>
                    <a:pt x="11055" y="4400"/>
                    <a:pt x="11046" y="4406"/>
                    <a:pt x="11033" y="4419"/>
                  </a:cubicBezTo>
                  <a:lnTo>
                    <a:pt x="11033" y="4431"/>
                  </a:lnTo>
                  <a:cubicBezTo>
                    <a:pt x="10883" y="4506"/>
                    <a:pt x="10721" y="4569"/>
                    <a:pt x="10571" y="4631"/>
                  </a:cubicBezTo>
                  <a:cubicBezTo>
                    <a:pt x="10558" y="4631"/>
                    <a:pt x="10533" y="4631"/>
                    <a:pt x="10533" y="4644"/>
                  </a:cubicBezTo>
                  <a:cubicBezTo>
                    <a:pt x="10371" y="4706"/>
                    <a:pt x="10196" y="4769"/>
                    <a:pt x="10009" y="4831"/>
                  </a:cubicBezTo>
                  <a:cubicBezTo>
                    <a:pt x="9959" y="4856"/>
                    <a:pt x="9909" y="4918"/>
                    <a:pt x="9934" y="4956"/>
                  </a:cubicBezTo>
                  <a:lnTo>
                    <a:pt x="10209" y="5618"/>
                  </a:lnTo>
                  <a:cubicBezTo>
                    <a:pt x="10134" y="5581"/>
                    <a:pt x="10071" y="5568"/>
                    <a:pt x="9996" y="5543"/>
                  </a:cubicBezTo>
                  <a:cubicBezTo>
                    <a:pt x="9971" y="5543"/>
                    <a:pt x="9959" y="5568"/>
                    <a:pt x="9971" y="5568"/>
                  </a:cubicBezTo>
                  <a:lnTo>
                    <a:pt x="10259" y="5706"/>
                  </a:lnTo>
                  <a:cubicBezTo>
                    <a:pt x="10458" y="6193"/>
                    <a:pt x="10683" y="6693"/>
                    <a:pt x="10821" y="7205"/>
                  </a:cubicBezTo>
                  <a:cubicBezTo>
                    <a:pt x="9759" y="7630"/>
                    <a:pt x="8709" y="8055"/>
                    <a:pt x="7660" y="8492"/>
                  </a:cubicBezTo>
                  <a:cubicBezTo>
                    <a:pt x="6635" y="8917"/>
                    <a:pt x="5586" y="9317"/>
                    <a:pt x="4561" y="9704"/>
                  </a:cubicBezTo>
                  <a:cubicBezTo>
                    <a:pt x="3724" y="10016"/>
                    <a:pt x="2787" y="10141"/>
                    <a:pt x="2037" y="10616"/>
                  </a:cubicBezTo>
                  <a:cubicBezTo>
                    <a:pt x="1958" y="10672"/>
                    <a:pt x="2011" y="10770"/>
                    <a:pt x="2078" y="10770"/>
                  </a:cubicBezTo>
                  <a:cubicBezTo>
                    <a:pt x="2085" y="10770"/>
                    <a:pt x="2092" y="10768"/>
                    <a:pt x="2099" y="10766"/>
                  </a:cubicBezTo>
                  <a:cubicBezTo>
                    <a:pt x="2124" y="10804"/>
                    <a:pt x="2137" y="10829"/>
                    <a:pt x="2187" y="10829"/>
                  </a:cubicBezTo>
                  <a:cubicBezTo>
                    <a:pt x="2583" y="10865"/>
                    <a:pt x="2986" y="10875"/>
                    <a:pt x="3391" y="10875"/>
                  </a:cubicBezTo>
                  <a:cubicBezTo>
                    <a:pt x="3970" y="10875"/>
                    <a:pt x="4555" y="10854"/>
                    <a:pt x="5136" y="10854"/>
                  </a:cubicBezTo>
                  <a:lnTo>
                    <a:pt x="14144" y="10854"/>
                  </a:lnTo>
                  <a:cubicBezTo>
                    <a:pt x="15850" y="10854"/>
                    <a:pt x="17558" y="10865"/>
                    <a:pt x="19267" y="10865"/>
                  </a:cubicBezTo>
                  <a:cubicBezTo>
                    <a:pt x="21488" y="10865"/>
                    <a:pt x="23709" y="10845"/>
                    <a:pt x="25927" y="10754"/>
                  </a:cubicBezTo>
                  <a:cubicBezTo>
                    <a:pt x="25940" y="10754"/>
                    <a:pt x="25940" y="10741"/>
                    <a:pt x="25940" y="10741"/>
                  </a:cubicBezTo>
                  <a:cubicBezTo>
                    <a:pt x="25946" y="10754"/>
                    <a:pt x="25958" y="10760"/>
                    <a:pt x="25971" y="10760"/>
                  </a:cubicBezTo>
                  <a:cubicBezTo>
                    <a:pt x="25983" y="10760"/>
                    <a:pt x="25996" y="10754"/>
                    <a:pt x="26002" y="10741"/>
                  </a:cubicBezTo>
                  <a:cubicBezTo>
                    <a:pt x="26052" y="10729"/>
                    <a:pt x="26089" y="10691"/>
                    <a:pt x="26089" y="10629"/>
                  </a:cubicBezTo>
                  <a:lnTo>
                    <a:pt x="26089" y="10354"/>
                  </a:lnTo>
                  <a:cubicBezTo>
                    <a:pt x="26077" y="10116"/>
                    <a:pt x="26064" y="9879"/>
                    <a:pt x="26064" y="9642"/>
                  </a:cubicBezTo>
                  <a:lnTo>
                    <a:pt x="26064" y="8392"/>
                  </a:lnTo>
                  <a:lnTo>
                    <a:pt x="26064" y="5893"/>
                  </a:lnTo>
                  <a:lnTo>
                    <a:pt x="26064" y="895"/>
                  </a:lnTo>
                  <a:cubicBezTo>
                    <a:pt x="26064" y="820"/>
                    <a:pt x="26002" y="795"/>
                    <a:pt x="25952" y="795"/>
                  </a:cubicBezTo>
                  <a:close/>
                  <a:moveTo>
                    <a:pt x="450" y="11553"/>
                  </a:moveTo>
                  <a:cubicBezTo>
                    <a:pt x="475" y="11628"/>
                    <a:pt x="500" y="11703"/>
                    <a:pt x="525" y="11766"/>
                  </a:cubicBezTo>
                  <a:cubicBezTo>
                    <a:pt x="463" y="11791"/>
                    <a:pt x="413" y="11791"/>
                    <a:pt x="375" y="11791"/>
                  </a:cubicBezTo>
                  <a:cubicBezTo>
                    <a:pt x="400" y="11703"/>
                    <a:pt x="438" y="11628"/>
                    <a:pt x="450" y="11553"/>
                  </a:cubicBezTo>
                  <a:close/>
                  <a:moveTo>
                    <a:pt x="26811" y="10677"/>
                  </a:moveTo>
                  <a:cubicBezTo>
                    <a:pt x="26769" y="10677"/>
                    <a:pt x="26739" y="10721"/>
                    <a:pt x="26739" y="10766"/>
                  </a:cubicBezTo>
                  <a:cubicBezTo>
                    <a:pt x="26764" y="11066"/>
                    <a:pt x="26739" y="11366"/>
                    <a:pt x="26777" y="11641"/>
                  </a:cubicBezTo>
                  <a:cubicBezTo>
                    <a:pt x="26777" y="11672"/>
                    <a:pt x="26805" y="11688"/>
                    <a:pt x="26833" y="11688"/>
                  </a:cubicBezTo>
                  <a:cubicBezTo>
                    <a:pt x="26861" y="11688"/>
                    <a:pt x="26889" y="11672"/>
                    <a:pt x="26889" y="11641"/>
                  </a:cubicBezTo>
                  <a:cubicBezTo>
                    <a:pt x="26927" y="11391"/>
                    <a:pt x="26902" y="11141"/>
                    <a:pt x="26927" y="10891"/>
                  </a:cubicBezTo>
                  <a:cubicBezTo>
                    <a:pt x="27002" y="10928"/>
                    <a:pt x="27064" y="10953"/>
                    <a:pt x="27127" y="11003"/>
                  </a:cubicBezTo>
                  <a:cubicBezTo>
                    <a:pt x="27264" y="11116"/>
                    <a:pt x="27077" y="11191"/>
                    <a:pt x="26989" y="11241"/>
                  </a:cubicBezTo>
                  <a:cubicBezTo>
                    <a:pt x="26881" y="11289"/>
                    <a:pt x="26946" y="11429"/>
                    <a:pt x="27051" y="11429"/>
                  </a:cubicBezTo>
                  <a:cubicBezTo>
                    <a:pt x="27055" y="11429"/>
                    <a:pt x="27060" y="11429"/>
                    <a:pt x="27064" y="11428"/>
                  </a:cubicBezTo>
                  <a:cubicBezTo>
                    <a:pt x="27104" y="11424"/>
                    <a:pt x="27157" y="11416"/>
                    <a:pt x="27205" y="11416"/>
                  </a:cubicBezTo>
                  <a:cubicBezTo>
                    <a:pt x="27290" y="11416"/>
                    <a:pt x="27358" y="11441"/>
                    <a:pt x="27301" y="11553"/>
                  </a:cubicBezTo>
                  <a:cubicBezTo>
                    <a:pt x="27257" y="11642"/>
                    <a:pt x="27148" y="11655"/>
                    <a:pt x="27045" y="11655"/>
                  </a:cubicBezTo>
                  <a:cubicBezTo>
                    <a:pt x="27003" y="11655"/>
                    <a:pt x="26962" y="11653"/>
                    <a:pt x="26927" y="11653"/>
                  </a:cubicBezTo>
                  <a:cubicBezTo>
                    <a:pt x="26902" y="11653"/>
                    <a:pt x="26889" y="11691"/>
                    <a:pt x="26902" y="11703"/>
                  </a:cubicBezTo>
                  <a:cubicBezTo>
                    <a:pt x="26960" y="11800"/>
                    <a:pt x="27048" y="11841"/>
                    <a:pt x="27141" y="11841"/>
                  </a:cubicBezTo>
                  <a:cubicBezTo>
                    <a:pt x="27286" y="11841"/>
                    <a:pt x="27440" y="11741"/>
                    <a:pt x="27501" y="11603"/>
                  </a:cubicBezTo>
                  <a:cubicBezTo>
                    <a:pt x="27564" y="11416"/>
                    <a:pt x="27464" y="11303"/>
                    <a:pt x="27326" y="11241"/>
                  </a:cubicBezTo>
                  <a:cubicBezTo>
                    <a:pt x="27376" y="11153"/>
                    <a:pt x="27401" y="11078"/>
                    <a:pt x="27364" y="10966"/>
                  </a:cubicBezTo>
                  <a:cubicBezTo>
                    <a:pt x="27264" y="10779"/>
                    <a:pt x="27027" y="10691"/>
                    <a:pt x="26827" y="10679"/>
                  </a:cubicBezTo>
                  <a:cubicBezTo>
                    <a:pt x="26821" y="10677"/>
                    <a:pt x="26816" y="10677"/>
                    <a:pt x="26811" y="10677"/>
                  </a:cubicBezTo>
                  <a:close/>
                  <a:moveTo>
                    <a:pt x="449" y="11153"/>
                  </a:moveTo>
                  <a:cubicBezTo>
                    <a:pt x="410" y="11153"/>
                    <a:pt x="369" y="11178"/>
                    <a:pt x="350" y="11228"/>
                  </a:cubicBezTo>
                  <a:cubicBezTo>
                    <a:pt x="288" y="11428"/>
                    <a:pt x="225" y="11616"/>
                    <a:pt x="163" y="11816"/>
                  </a:cubicBezTo>
                  <a:cubicBezTo>
                    <a:pt x="100" y="11828"/>
                    <a:pt x="50" y="11866"/>
                    <a:pt x="13" y="11916"/>
                  </a:cubicBezTo>
                  <a:lnTo>
                    <a:pt x="13" y="11928"/>
                  </a:lnTo>
                  <a:cubicBezTo>
                    <a:pt x="38" y="11941"/>
                    <a:pt x="88" y="11941"/>
                    <a:pt x="113" y="11941"/>
                  </a:cubicBezTo>
                  <a:cubicBezTo>
                    <a:pt x="100" y="12003"/>
                    <a:pt x="88" y="12065"/>
                    <a:pt x="50" y="12115"/>
                  </a:cubicBezTo>
                  <a:cubicBezTo>
                    <a:pt x="38" y="12165"/>
                    <a:pt x="38" y="12253"/>
                    <a:pt x="0" y="12290"/>
                  </a:cubicBezTo>
                  <a:lnTo>
                    <a:pt x="0" y="12303"/>
                  </a:lnTo>
                  <a:cubicBezTo>
                    <a:pt x="11" y="12314"/>
                    <a:pt x="23" y="12319"/>
                    <a:pt x="35" y="12319"/>
                  </a:cubicBezTo>
                  <a:cubicBezTo>
                    <a:pt x="108" y="12319"/>
                    <a:pt x="202" y="12143"/>
                    <a:pt x="288" y="11941"/>
                  </a:cubicBezTo>
                  <a:cubicBezTo>
                    <a:pt x="363" y="11941"/>
                    <a:pt x="450" y="11928"/>
                    <a:pt x="525" y="11928"/>
                  </a:cubicBezTo>
                  <a:lnTo>
                    <a:pt x="563" y="11928"/>
                  </a:lnTo>
                  <a:cubicBezTo>
                    <a:pt x="625" y="12128"/>
                    <a:pt x="638" y="12365"/>
                    <a:pt x="775" y="12515"/>
                  </a:cubicBezTo>
                  <a:cubicBezTo>
                    <a:pt x="787" y="12531"/>
                    <a:pt x="801" y="12537"/>
                    <a:pt x="815" y="12537"/>
                  </a:cubicBezTo>
                  <a:cubicBezTo>
                    <a:pt x="845" y="12537"/>
                    <a:pt x="875" y="12508"/>
                    <a:pt x="875" y="12490"/>
                  </a:cubicBezTo>
                  <a:cubicBezTo>
                    <a:pt x="900" y="12303"/>
                    <a:pt x="813" y="12103"/>
                    <a:pt x="750" y="11916"/>
                  </a:cubicBezTo>
                  <a:cubicBezTo>
                    <a:pt x="838" y="11891"/>
                    <a:pt x="950" y="11891"/>
                    <a:pt x="1037" y="11878"/>
                  </a:cubicBezTo>
                  <a:cubicBezTo>
                    <a:pt x="1047" y="11881"/>
                    <a:pt x="1055" y="11882"/>
                    <a:pt x="1062" y="11882"/>
                  </a:cubicBezTo>
                  <a:cubicBezTo>
                    <a:pt x="1087" y="11882"/>
                    <a:pt x="1085" y="11866"/>
                    <a:pt x="1075" y="11866"/>
                  </a:cubicBezTo>
                  <a:cubicBezTo>
                    <a:pt x="975" y="11853"/>
                    <a:pt x="850" y="11828"/>
                    <a:pt x="725" y="11803"/>
                  </a:cubicBezTo>
                  <a:cubicBezTo>
                    <a:pt x="663" y="11616"/>
                    <a:pt x="600" y="11416"/>
                    <a:pt x="538" y="11228"/>
                  </a:cubicBezTo>
                  <a:cubicBezTo>
                    <a:pt x="525" y="11178"/>
                    <a:pt x="488" y="11153"/>
                    <a:pt x="449" y="11153"/>
                  </a:cubicBezTo>
                  <a:close/>
                  <a:moveTo>
                    <a:pt x="25883" y="12084"/>
                  </a:moveTo>
                  <a:cubicBezTo>
                    <a:pt x="25880" y="12084"/>
                    <a:pt x="25877" y="12090"/>
                    <a:pt x="25877" y="12103"/>
                  </a:cubicBezTo>
                  <a:cubicBezTo>
                    <a:pt x="25877" y="12140"/>
                    <a:pt x="25840" y="12190"/>
                    <a:pt x="25827" y="12228"/>
                  </a:cubicBezTo>
                  <a:cubicBezTo>
                    <a:pt x="25802" y="12303"/>
                    <a:pt x="25802" y="12378"/>
                    <a:pt x="25802" y="12453"/>
                  </a:cubicBezTo>
                  <a:cubicBezTo>
                    <a:pt x="23983" y="12412"/>
                    <a:pt x="22164" y="12401"/>
                    <a:pt x="20343" y="12401"/>
                  </a:cubicBezTo>
                  <a:cubicBezTo>
                    <a:pt x="18262" y="12401"/>
                    <a:pt x="16180" y="12415"/>
                    <a:pt x="14094" y="12415"/>
                  </a:cubicBezTo>
                  <a:lnTo>
                    <a:pt x="8159" y="12415"/>
                  </a:lnTo>
                  <a:cubicBezTo>
                    <a:pt x="6921" y="12415"/>
                    <a:pt x="5679" y="12396"/>
                    <a:pt x="4434" y="12396"/>
                  </a:cubicBezTo>
                  <a:cubicBezTo>
                    <a:pt x="3657" y="12396"/>
                    <a:pt x="2878" y="12404"/>
                    <a:pt x="2099" y="12428"/>
                  </a:cubicBezTo>
                  <a:cubicBezTo>
                    <a:pt x="2124" y="12353"/>
                    <a:pt x="2124" y="12253"/>
                    <a:pt x="2087" y="12178"/>
                  </a:cubicBezTo>
                  <a:cubicBezTo>
                    <a:pt x="2079" y="12154"/>
                    <a:pt x="2060" y="12140"/>
                    <a:pt x="2042" y="12140"/>
                  </a:cubicBezTo>
                  <a:cubicBezTo>
                    <a:pt x="2031" y="12140"/>
                    <a:pt x="2021" y="12144"/>
                    <a:pt x="2012" y="12153"/>
                  </a:cubicBezTo>
                  <a:cubicBezTo>
                    <a:pt x="1775" y="12378"/>
                    <a:pt x="1912" y="12765"/>
                    <a:pt x="1975" y="13015"/>
                  </a:cubicBezTo>
                  <a:cubicBezTo>
                    <a:pt x="1975" y="13034"/>
                    <a:pt x="1987" y="13043"/>
                    <a:pt x="2000" y="13043"/>
                  </a:cubicBezTo>
                  <a:cubicBezTo>
                    <a:pt x="2012" y="13043"/>
                    <a:pt x="2025" y="13034"/>
                    <a:pt x="2025" y="13015"/>
                  </a:cubicBezTo>
                  <a:cubicBezTo>
                    <a:pt x="2074" y="12865"/>
                    <a:pt x="2099" y="12753"/>
                    <a:pt x="2099" y="12590"/>
                  </a:cubicBezTo>
                  <a:lnTo>
                    <a:pt x="2099" y="12565"/>
                  </a:lnTo>
                  <a:cubicBezTo>
                    <a:pt x="2859" y="12589"/>
                    <a:pt x="3620" y="12597"/>
                    <a:pt x="4381" y="12597"/>
                  </a:cubicBezTo>
                  <a:cubicBezTo>
                    <a:pt x="5598" y="12597"/>
                    <a:pt x="6815" y="12578"/>
                    <a:pt x="8022" y="12578"/>
                  </a:cubicBezTo>
                  <a:lnTo>
                    <a:pt x="13957" y="12578"/>
                  </a:lnTo>
                  <a:cubicBezTo>
                    <a:pt x="16063" y="12578"/>
                    <a:pt x="18172" y="12592"/>
                    <a:pt x="20281" y="12592"/>
                  </a:cubicBezTo>
                  <a:cubicBezTo>
                    <a:pt x="22127" y="12592"/>
                    <a:pt x="23972" y="12581"/>
                    <a:pt x="25815" y="12540"/>
                  </a:cubicBezTo>
                  <a:cubicBezTo>
                    <a:pt x="25815" y="12703"/>
                    <a:pt x="25827" y="12865"/>
                    <a:pt x="25890" y="13015"/>
                  </a:cubicBezTo>
                  <a:cubicBezTo>
                    <a:pt x="25890" y="13028"/>
                    <a:pt x="25899" y="13034"/>
                    <a:pt x="25908" y="13034"/>
                  </a:cubicBezTo>
                  <a:cubicBezTo>
                    <a:pt x="25918" y="13034"/>
                    <a:pt x="25927" y="13028"/>
                    <a:pt x="25927" y="13015"/>
                  </a:cubicBezTo>
                  <a:cubicBezTo>
                    <a:pt x="25989" y="12853"/>
                    <a:pt x="26002" y="12703"/>
                    <a:pt x="26002" y="12515"/>
                  </a:cubicBezTo>
                  <a:cubicBezTo>
                    <a:pt x="26002" y="12440"/>
                    <a:pt x="25989" y="12353"/>
                    <a:pt x="25952" y="12253"/>
                  </a:cubicBezTo>
                  <a:cubicBezTo>
                    <a:pt x="25940" y="12190"/>
                    <a:pt x="25890" y="12140"/>
                    <a:pt x="25890" y="12103"/>
                  </a:cubicBezTo>
                  <a:cubicBezTo>
                    <a:pt x="25890" y="12090"/>
                    <a:pt x="25886" y="12084"/>
                    <a:pt x="25883" y="12084"/>
                  </a:cubicBezTo>
                  <a:close/>
                  <a:moveTo>
                    <a:pt x="14132" y="13627"/>
                  </a:moveTo>
                  <a:lnTo>
                    <a:pt x="14132" y="13627"/>
                  </a:lnTo>
                  <a:cubicBezTo>
                    <a:pt x="14119" y="13640"/>
                    <a:pt x="14119" y="13640"/>
                    <a:pt x="14119" y="13665"/>
                  </a:cubicBezTo>
                  <a:lnTo>
                    <a:pt x="14119" y="13690"/>
                  </a:lnTo>
                  <a:cubicBezTo>
                    <a:pt x="14084" y="13912"/>
                    <a:pt x="13907" y="14080"/>
                    <a:pt x="13690" y="14080"/>
                  </a:cubicBezTo>
                  <a:cubicBezTo>
                    <a:pt x="13675" y="14080"/>
                    <a:pt x="13660" y="14079"/>
                    <a:pt x="13645" y="14077"/>
                  </a:cubicBezTo>
                  <a:cubicBezTo>
                    <a:pt x="13670" y="13927"/>
                    <a:pt x="13820" y="13815"/>
                    <a:pt x="13945" y="13727"/>
                  </a:cubicBezTo>
                  <a:cubicBezTo>
                    <a:pt x="13994" y="13690"/>
                    <a:pt x="14044" y="13640"/>
                    <a:pt x="14132" y="13627"/>
                  </a:cubicBezTo>
                  <a:close/>
                  <a:moveTo>
                    <a:pt x="14191" y="13527"/>
                  </a:moveTo>
                  <a:cubicBezTo>
                    <a:pt x="14104" y="13527"/>
                    <a:pt x="14004" y="13577"/>
                    <a:pt x="13945" y="13615"/>
                  </a:cubicBezTo>
                  <a:cubicBezTo>
                    <a:pt x="13720" y="13727"/>
                    <a:pt x="13532" y="13927"/>
                    <a:pt x="13507" y="14177"/>
                  </a:cubicBezTo>
                  <a:cubicBezTo>
                    <a:pt x="13507" y="14202"/>
                    <a:pt x="13520" y="14240"/>
                    <a:pt x="13545" y="14240"/>
                  </a:cubicBezTo>
                  <a:cubicBezTo>
                    <a:pt x="13587" y="14248"/>
                    <a:pt x="13628" y="14253"/>
                    <a:pt x="13667" y="14253"/>
                  </a:cubicBezTo>
                  <a:cubicBezTo>
                    <a:pt x="13851" y="14253"/>
                    <a:pt x="14004" y="14163"/>
                    <a:pt x="14107" y="14040"/>
                  </a:cubicBezTo>
                  <a:cubicBezTo>
                    <a:pt x="14132" y="14127"/>
                    <a:pt x="14169" y="14227"/>
                    <a:pt x="14257" y="14315"/>
                  </a:cubicBezTo>
                  <a:cubicBezTo>
                    <a:pt x="14310" y="14377"/>
                    <a:pt x="14373" y="14401"/>
                    <a:pt x="14437" y="14401"/>
                  </a:cubicBezTo>
                  <a:cubicBezTo>
                    <a:pt x="14554" y="14401"/>
                    <a:pt x="14676" y="14320"/>
                    <a:pt x="14757" y="14240"/>
                  </a:cubicBezTo>
                  <a:cubicBezTo>
                    <a:pt x="14767" y="14198"/>
                    <a:pt x="14752" y="14174"/>
                    <a:pt x="14732" y="14174"/>
                  </a:cubicBezTo>
                  <a:cubicBezTo>
                    <a:pt x="14728" y="14174"/>
                    <a:pt x="14723" y="14175"/>
                    <a:pt x="14719" y="14177"/>
                  </a:cubicBezTo>
                  <a:cubicBezTo>
                    <a:pt x="14672" y="14208"/>
                    <a:pt x="14628" y="14222"/>
                    <a:pt x="14588" y="14222"/>
                  </a:cubicBezTo>
                  <a:cubicBezTo>
                    <a:pt x="14386" y="14222"/>
                    <a:pt x="14280" y="13877"/>
                    <a:pt x="14269" y="13690"/>
                  </a:cubicBezTo>
                  <a:cubicBezTo>
                    <a:pt x="14269" y="13640"/>
                    <a:pt x="14244" y="13627"/>
                    <a:pt x="14219" y="13627"/>
                  </a:cubicBezTo>
                  <a:cubicBezTo>
                    <a:pt x="14257" y="13627"/>
                    <a:pt x="14282" y="13627"/>
                    <a:pt x="14294" y="13640"/>
                  </a:cubicBezTo>
                  <a:cubicBezTo>
                    <a:pt x="14319" y="13640"/>
                    <a:pt x="14332" y="13627"/>
                    <a:pt x="14332" y="13615"/>
                  </a:cubicBezTo>
                  <a:cubicBezTo>
                    <a:pt x="14302" y="13550"/>
                    <a:pt x="14249" y="13527"/>
                    <a:pt x="14191" y="13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7"/>
          <p:cNvSpPr txBox="1">
            <a:spLocks noGrp="1"/>
          </p:cNvSpPr>
          <p:nvPr>
            <p:ph type="subTitle" idx="1"/>
          </p:nvPr>
        </p:nvSpPr>
        <p:spPr>
          <a:xfrm>
            <a:off x="720000" y="233047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2"/>
          </p:nvPr>
        </p:nvSpPr>
        <p:spPr>
          <a:xfrm>
            <a:off x="720000" y="2815274"/>
            <a:ext cx="2336400" cy="8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1" name="Google Shape;491;p27"/>
          <p:cNvSpPr txBox="1">
            <a:spLocks noGrp="1"/>
          </p:cNvSpPr>
          <p:nvPr>
            <p:ph type="subTitle" idx="3"/>
          </p:nvPr>
        </p:nvSpPr>
        <p:spPr>
          <a:xfrm>
            <a:off x="3403800" y="2815274"/>
            <a:ext cx="2336400" cy="8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2" name="Google Shape;492;p27"/>
          <p:cNvSpPr txBox="1">
            <a:spLocks noGrp="1"/>
          </p:cNvSpPr>
          <p:nvPr>
            <p:ph type="subTitle" idx="4"/>
          </p:nvPr>
        </p:nvSpPr>
        <p:spPr>
          <a:xfrm>
            <a:off x="6087600" y="2815274"/>
            <a:ext cx="2336400" cy="8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3" name="Google Shape;49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494" name="Google Shape;494;p27"/>
          <p:cNvSpPr txBox="1">
            <a:spLocks noGrp="1"/>
          </p:cNvSpPr>
          <p:nvPr>
            <p:ph type="subTitle" idx="5"/>
          </p:nvPr>
        </p:nvSpPr>
        <p:spPr>
          <a:xfrm>
            <a:off x="3403800" y="233047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95" name="Google Shape;495;p27"/>
          <p:cNvSpPr txBox="1">
            <a:spLocks noGrp="1"/>
          </p:cNvSpPr>
          <p:nvPr>
            <p:ph type="subTitle" idx="6"/>
          </p:nvPr>
        </p:nvSpPr>
        <p:spPr>
          <a:xfrm>
            <a:off x="6087600" y="233047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grpSp>
        <p:nvGrpSpPr>
          <p:cNvPr id="496" name="Google Shape;496;p27"/>
          <p:cNvGrpSpPr/>
          <p:nvPr/>
        </p:nvGrpSpPr>
        <p:grpSpPr>
          <a:xfrm>
            <a:off x="-234416" y="-649414"/>
            <a:ext cx="9753405" cy="6354904"/>
            <a:chOff x="-234416" y="-649414"/>
            <a:chExt cx="9753405" cy="6354904"/>
          </a:xfrm>
        </p:grpSpPr>
        <p:sp>
          <p:nvSpPr>
            <p:cNvPr id="497" name="Google Shape;497;p27"/>
            <p:cNvSpPr/>
            <p:nvPr/>
          </p:nvSpPr>
          <p:spPr>
            <a:xfrm>
              <a:off x="7715503" y="-649414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8920807" y="856336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8078717" y="4644211"/>
              <a:ext cx="1440272" cy="656111"/>
            </a:xfrm>
            <a:custGeom>
              <a:avLst/>
              <a:gdLst/>
              <a:ahLst/>
              <a:cxnLst/>
              <a:rect l="l" t="t" r="r" b="b"/>
              <a:pathLst>
                <a:path w="27602" h="12574" extrusionOk="0">
                  <a:moveTo>
                    <a:pt x="21040" y="0"/>
                  </a:moveTo>
                  <a:cubicBezTo>
                    <a:pt x="21006" y="0"/>
                    <a:pt x="20973" y="16"/>
                    <a:pt x="20954" y="49"/>
                  </a:cubicBezTo>
                  <a:cubicBezTo>
                    <a:pt x="20779" y="261"/>
                    <a:pt x="20629" y="486"/>
                    <a:pt x="20467" y="711"/>
                  </a:cubicBezTo>
                  <a:cubicBezTo>
                    <a:pt x="20467" y="736"/>
                    <a:pt x="20479" y="749"/>
                    <a:pt x="20504" y="749"/>
                  </a:cubicBezTo>
                  <a:cubicBezTo>
                    <a:pt x="20642" y="711"/>
                    <a:pt x="20754" y="611"/>
                    <a:pt x="20842" y="499"/>
                  </a:cubicBezTo>
                  <a:lnTo>
                    <a:pt x="20842" y="499"/>
                  </a:lnTo>
                  <a:cubicBezTo>
                    <a:pt x="20817" y="749"/>
                    <a:pt x="20817" y="1023"/>
                    <a:pt x="20967" y="1198"/>
                  </a:cubicBezTo>
                  <a:cubicBezTo>
                    <a:pt x="20971" y="1212"/>
                    <a:pt x="20979" y="1217"/>
                    <a:pt x="20988" y="1217"/>
                  </a:cubicBezTo>
                  <a:cubicBezTo>
                    <a:pt x="21003" y="1217"/>
                    <a:pt x="21021" y="1202"/>
                    <a:pt x="21029" y="1186"/>
                  </a:cubicBezTo>
                  <a:cubicBezTo>
                    <a:pt x="21092" y="1048"/>
                    <a:pt x="21067" y="873"/>
                    <a:pt x="21067" y="711"/>
                  </a:cubicBezTo>
                  <a:cubicBezTo>
                    <a:pt x="21067" y="499"/>
                    <a:pt x="21104" y="299"/>
                    <a:pt x="21142" y="111"/>
                  </a:cubicBezTo>
                  <a:cubicBezTo>
                    <a:pt x="21149" y="41"/>
                    <a:pt x="21094" y="0"/>
                    <a:pt x="21040" y="0"/>
                  </a:cubicBezTo>
                  <a:close/>
                  <a:moveTo>
                    <a:pt x="24728" y="798"/>
                  </a:moveTo>
                  <a:cubicBezTo>
                    <a:pt x="24728" y="986"/>
                    <a:pt x="24715" y="1148"/>
                    <a:pt x="24690" y="1336"/>
                  </a:cubicBezTo>
                  <a:cubicBezTo>
                    <a:pt x="24665" y="1136"/>
                    <a:pt x="24690" y="936"/>
                    <a:pt x="24728" y="798"/>
                  </a:cubicBezTo>
                  <a:close/>
                  <a:moveTo>
                    <a:pt x="26060" y="356"/>
                  </a:moveTo>
                  <a:cubicBezTo>
                    <a:pt x="25980" y="356"/>
                    <a:pt x="25899" y="385"/>
                    <a:pt x="25840" y="449"/>
                  </a:cubicBezTo>
                  <a:cubicBezTo>
                    <a:pt x="25827" y="461"/>
                    <a:pt x="25827" y="499"/>
                    <a:pt x="25852" y="499"/>
                  </a:cubicBezTo>
                  <a:cubicBezTo>
                    <a:pt x="26015" y="524"/>
                    <a:pt x="26202" y="486"/>
                    <a:pt x="26152" y="699"/>
                  </a:cubicBezTo>
                  <a:cubicBezTo>
                    <a:pt x="26127" y="836"/>
                    <a:pt x="26027" y="1011"/>
                    <a:pt x="25890" y="1073"/>
                  </a:cubicBezTo>
                  <a:cubicBezTo>
                    <a:pt x="25852" y="1086"/>
                    <a:pt x="25852" y="1148"/>
                    <a:pt x="25890" y="1173"/>
                  </a:cubicBezTo>
                  <a:cubicBezTo>
                    <a:pt x="26134" y="1307"/>
                    <a:pt x="26349" y="1422"/>
                    <a:pt x="26571" y="1422"/>
                  </a:cubicBezTo>
                  <a:cubicBezTo>
                    <a:pt x="26701" y="1422"/>
                    <a:pt x="26834" y="1383"/>
                    <a:pt x="26977" y="1286"/>
                  </a:cubicBezTo>
                  <a:cubicBezTo>
                    <a:pt x="26997" y="1276"/>
                    <a:pt x="26984" y="1257"/>
                    <a:pt x="26966" y="1257"/>
                  </a:cubicBezTo>
                  <a:cubicBezTo>
                    <a:pt x="26961" y="1257"/>
                    <a:pt x="26956" y="1258"/>
                    <a:pt x="26952" y="1261"/>
                  </a:cubicBezTo>
                  <a:cubicBezTo>
                    <a:pt x="26893" y="1275"/>
                    <a:pt x="26830" y="1282"/>
                    <a:pt x="26763" y="1282"/>
                  </a:cubicBezTo>
                  <a:cubicBezTo>
                    <a:pt x="26543" y="1282"/>
                    <a:pt x="26288" y="1212"/>
                    <a:pt x="26077" y="1136"/>
                  </a:cubicBezTo>
                  <a:cubicBezTo>
                    <a:pt x="26252" y="1023"/>
                    <a:pt x="26339" y="861"/>
                    <a:pt x="26352" y="649"/>
                  </a:cubicBezTo>
                  <a:cubicBezTo>
                    <a:pt x="26368" y="467"/>
                    <a:pt x="26216" y="356"/>
                    <a:pt x="26060" y="356"/>
                  </a:cubicBezTo>
                  <a:close/>
                  <a:moveTo>
                    <a:pt x="20474" y="1394"/>
                  </a:moveTo>
                  <a:cubicBezTo>
                    <a:pt x="20366" y="1394"/>
                    <a:pt x="20259" y="1398"/>
                    <a:pt x="20155" y="1411"/>
                  </a:cubicBezTo>
                  <a:cubicBezTo>
                    <a:pt x="20142" y="1411"/>
                    <a:pt x="20142" y="1448"/>
                    <a:pt x="20155" y="1448"/>
                  </a:cubicBezTo>
                  <a:cubicBezTo>
                    <a:pt x="20467" y="1573"/>
                    <a:pt x="20817" y="1586"/>
                    <a:pt x="21142" y="1598"/>
                  </a:cubicBezTo>
                  <a:cubicBezTo>
                    <a:pt x="21256" y="1612"/>
                    <a:pt x="21365" y="1621"/>
                    <a:pt x="21472" y="1621"/>
                  </a:cubicBezTo>
                  <a:cubicBezTo>
                    <a:pt x="21657" y="1621"/>
                    <a:pt x="21834" y="1594"/>
                    <a:pt x="22016" y="1523"/>
                  </a:cubicBezTo>
                  <a:cubicBezTo>
                    <a:pt x="22029" y="1523"/>
                    <a:pt x="22029" y="1498"/>
                    <a:pt x="22004" y="1473"/>
                  </a:cubicBezTo>
                  <a:cubicBezTo>
                    <a:pt x="21716" y="1411"/>
                    <a:pt x="21442" y="1411"/>
                    <a:pt x="21142" y="1411"/>
                  </a:cubicBezTo>
                  <a:cubicBezTo>
                    <a:pt x="20917" y="1411"/>
                    <a:pt x="20692" y="1394"/>
                    <a:pt x="20474" y="1394"/>
                  </a:cubicBezTo>
                  <a:close/>
                  <a:moveTo>
                    <a:pt x="12746" y="1930"/>
                  </a:moveTo>
                  <a:cubicBezTo>
                    <a:pt x="12582" y="1930"/>
                    <a:pt x="12424" y="1973"/>
                    <a:pt x="12258" y="1973"/>
                  </a:cubicBezTo>
                  <a:cubicBezTo>
                    <a:pt x="12233" y="1973"/>
                    <a:pt x="12233" y="2010"/>
                    <a:pt x="12258" y="2010"/>
                  </a:cubicBezTo>
                  <a:cubicBezTo>
                    <a:pt x="12458" y="2035"/>
                    <a:pt x="12645" y="2123"/>
                    <a:pt x="12845" y="2135"/>
                  </a:cubicBezTo>
                  <a:cubicBezTo>
                    <a:pt x="12964" y="2144"/>
                    <a:pt x="13094" y="2170"/>
                    <a:pt x="13221" y="2170"/>
                  </a:cubicBezTo>
                  <a:cubicBezTo>
                    <a:pt x="13280" y="2170"/>
                    <a:pt x="13339" y="2164"/>
                    <a:pt x="13395" y="2148"/>
                  </a:cubicBezTo>
                  <a:cubicBezTo>
                    <a:pt x="13470" y="2135"/>
                    <a:pt x="13470" y="2023"/>
                    <a:pt x="13395" y="1998"/>
                  </a:cubicBezTo>
                  <a:cubicBezTo>
                    <a:pt x="13292" y="1942"/>
                    <a:pt x="13168" y="1932"/>
                    <a:pt x="13047" y="1932"/>
                  </a:cubicBezTo>
                  <a:cubicBezTo>
                    <a:pt x="12977" y="1932"/>
                    <a:pt x="12909" y="1936"/>
                    <a:pt x="12845" y="1936"/>
                  </a:cubicBezTo>
                  <a:cubicBezTo>
                    <a:pt x="12812" y="1931"/>
                    <a:pt x="12779" y="1930"/>
                    <a:pt x="12746" y="1930"/>
                  </a:cubicBezTo>
                  <a:close/>
                  <a:moveTo>
                    <a:pt x="19280" y="1523"/>
                  </a:moveTo>
                  <a:cubicBezTo>
                    <a:pt x="19167" y="1586"/>
                    <a:pt x="19130" y="1698"/>
                    <a:pt x="19130" y="1823"/>
                  </a:cubicBezTo>
                  <a:cubicBezTo>
                    <a:pt x="18980" y="1836"/>
                    <a:pt x="18843" y="1836"/>
                    <a:pt x="18705" y="1886"/>
                  </a:cubicBezTo>
                  <a:cubicBezTo>
                    <a:pt x="18693" y="1898"/>
                    <a:pt x="18693" y="1911"/>
                    <a:pt x="18705" y="1936"/>
                  </a:cubicBezTo>
                  <a:cubicBezTo>
                    <a:pt x="18843" y="1973"/>
                    <a:pt x="19005" y="1998"/>
                    <a:pt x="19142" y="1998"/>
                  </a:cubicBezTo>
                  <a:cubicBezTo>
                    <a:pt x="19167" y="2135"/>
                    <a:pt x="19217" y="2273"/>
                    <a:pt x="19255" y="2373"/>
                  </a:cubicBezTo>
                  <a:cubicBezTo>
                    <a:pt x="19255" y="2379"/>
                    <a:pt x="19261" y="2382"/>
                    <a:pt x="19267" y="2382"/>
                  </a:cubicBezTo>
                  <a:cubicBezTo>
                    <a:pt x="19274" y="2382"/>
                    <a:pt x="19280" y="2379"/>
                    <a:pt x="19280" y="2373"/>
                  </a:cubicBezTo>
                  <a:cubicBezTo>
                    <a:pt x="19292" y="2248"/>
                    <a:pt x="19317" y="2123"/>
                    <a:pt x="19317" y="1998"/>
                  </a:cubicBezTo>
                  <a:cubicBezTo>
                    <a:pt x="19405" y="1998"/>
                    <a:pt x="19505" y="1998"/>
                    <a:pt x="19567" y="1936"/>
                  </a:cubicBezTo>
                  <a:cubicBezTo>
                    <a:pt x="19580" y="1911"/>
                    <a:pt x="19580" y="1898"/>
                    <a:pt x="19542" y="1886"/>
                  </a:cubicBezTo>
                  <a:cubicBezTo>
                    <a:pt x="19467" y="1811"/>
                    <a:pt x="19392" y="1811"/>
                    <a:pt x="19292" y="1811"/>
                  </a:cubicBezTo>
                  <a:cubicBezTo>
                    <a:pt x="19292" y="1736"/>
                    <a:pt x="19317" y="1636"/>
                    <a:pt x="19292" y="1548"/>
                  </a:cubicBezTo>
                  <a:cubicBezTo>
                    <a:pt x="19292" y="1523"/>
                    <a:pt x="19292" y="1523"/>
                    <a:pt x="19280" y="1523"/>
                  </a:cubicBezTo>
                  <a:close/>
                  <a:moveTo>
                    <a:pt x="23391" y="1973"/>
                  </a:moveTo>
                  <a:lnTo>
                    <a:pt x="23391" y="2198"/>
                  </a:lnTo>
                  <a:cubicBezTo>
                    <a:pt x="23341" y="2398"/>
                    <a:pt x="23166" y="2560"/>
                    <a:pt x="22966" y="2635"/>
                  </a:cubicBezTo>
                  <a:cubicBezTo>
                    <a:pt x="22932" y="2646"/>
                    <a:pt x="22903" y="2652"/>
                    <a:pt x="22879" y="2652"/>
                  </a:cubicBezTo>
                  <a:cubicBezTo>
                    <a:pt x="22764" y="2652"/>
                    <a:pt x="22737" y="2542"/>
                    <a:pt x="22778" y="2398"/>
                  </a:cubicBezTo>
                  <a:cubicBezTo>
                    <a:pt x="22878" y="2123"/>
                    <a:pt x="23103" y="1998"/>
                    <a:pt x="23391" y="1973"/>
                  </a:cubicBezTo>
                  <a:close/>
                  <a:moveTo>
                    <a:pt x="12537" y="2416"/>
                  </a:moveTo>
                  <a:cubicBezTo>
                    <a:pt x="12425" y="2416"/>
                    <a:pt x="12322" y="2434"/>
                    <a:pt x="12270" y="2498"/>
                  </a:cubicBezTo>
                  <a:lnTo>
                    <a:pt x="12270" y="2523"/>
                  </a:lnTo>
                  <a:cubicBezTo>
                    <a:pt x="12383" y="2673"/>
                    <a:pt x="12695" y="2635"/>
                    <a:pt x="12845" y="2648"/>
                  </a:cubicBezTo>
                  <a:cubicBezTo>
                    <a:pt x="12932" y="2652"/>
                    <a:pt x="13014" y="2655"/>
                    <a:pt x="13094" y="2655"/>
                  </a:cubicBezTo>
                  <a:cubicBezTo>
                    <a:pt x="13232" y="2655"/>
                    <a:pt x="13365" y="2646"/>
                    <a:pt x="13507" y="2623"/>
                  </a:cubicBezTo>
                  <a:cubicBezTo>
                    <a:pt x="13532" y="2610"/>
                    <a:pt x="13532" y="2573"/>
                    <a:pt x="13507" y="2560"/>
                  </a:cubicBezTo>
                  <a:cubicBezTo>
                    <a:pt x="13295" y="2498"/>
                    <a:pt x="13108" y="2460"/>
                    <a:pt x="12908" y="2448"/>
                  </a:cubicBezTo>
                  <a:cubicBezTo>
                    <a:pt x="12813" y="2441"/>
                    <a:pt x="12668" y="2416"/>
                    <a:pt x="12537" y="2416"/>
                  </a:cubicBezTo>
                  <a:close/>
                  <a:moveTo>
                    <a:pt x="24794" y="488"/>
                  </a:moveTo>
                  <a:cubicBezTo>
                    <a:pt x="24779" y="488"/>
                    <a:pt x="24765" y="495"/>
                    <a:pt x="24753" y="511"/>
                  </a:cubicBezTo>
                  <a:cubicBezTo>
                    <a:pt x="24565" y="686"/>
                    <a:pt x="24565" y="1073"/>
                    <a:pt x="24540" y="1311"/>
                  </a:cubicBezTo>
                  <a:lnTo>
                    <a:pt x="24540" y="1336"/>
                  </a:lnTo>
                  <a:cubicBezTo>
                    <a:pt x="24440" y="1336"/>
                    <a:pt x="24315" y="1336"/>
                    <a:pt x="24203" y="1361"/>
                  </a:cubicBezTo>
                  <a:cubicBezTo>
                    <a:pt x="24165" y="1361"/>
                    <a:pt x="24165" y="1398"/>
                    <a:pt x="24203" y="1423"/>
                  </a:cubicBezTo>
                  <a:cubicBezTo>
                    <a:pt x="24290" y="1498"/>
                    <a:pt x="24415" y="1523"/>
                    <a:pt x="24540" y="1548"/>
                  </a:cubicBezTo>
                  <a:cubicBezTo>
                    <a:pt x="24540" y="1673"/>
                    <a:pt x="24540" y="1798"/>
                    <a:pt x="24565" y="1923"/>
                  </a:cubicBezTo>
                  <a:cubicBezTo>
                    <a:pt x="24503" y="2085"/>
                    <a:pt x="24440" y="2248"/>
                    <a:pt x="24340" y="2385"/>
                  </a:cubicBezTo>
                  <a:cubicBezTo>
                    <a:pt x="24263" y="2502"/>
                    <a:pt x="24118" y="2618"/>
                    <a:pt x="23972" y="2618"/>
                  </a:cubicBezTo>
                  <a:cubicBezTo>
                    <a:pt x="23882" y="2618"/>
                    <a:pt x="23792" y="2574"/>
                    <a:pt x="23716" y="2460"/>
                  </a:cubicBezTo>
                  <a:cubicBezTo>
                    <a:pt x="23653" y="2385"/>
                    <a:pt x="23628" y="2273"/>
                    <a:pt x="23628" y="2173"/>
                  </a:cubicBezTo>
                  <a:cubicBezTo>
                    <a:pt x="23641" y="2085"/>
                    <a:pt x="23641" y="2010"/>
                    <a:pt x="23628" y="1936"/>
                  </a:cubicBezTo>
                  <a:lnTo>
                    <a:pt x="23628" y="1898"/>
                  </a:lnTo>
                  <a:cubicBezTo>
                    <a:pt x="23615" y="1852"/>
                    <a:pt x="23585" y="1834"/>
                    <a:pt x="23552" y="1834"/>
                  </a:cubicBezTo>
                  <a:cubicBezTo>
                    <a:pt x="23522" y="1834"/>
                    <a:pt x="23490" y="1849"/>
                    <a:pt x="23466" y="1873"/>
                  </a:cubicBezTo>
                  <a:cubicBezTo>
                    <a:pt x="23419" y="1855"/>
                    <a:pt x="23370" y="1847"/>
                    <a:pt x="23321" y="1847"/>
                  </a:cubicBezTo>
                  <a:cubicBezTo>
                    <a:pt x="22881" y="1847"/>
                    <a:pt x="22384" y="2492"/>
                    <a:pt x="22766" y="2773"/>
                  </a:cubicBezTo>
                  <a:cubicBezTo>
                    <a:pt x="22813" y="2806"/>
                    <a:pt x="22868" y="2820"/>
                    <a:pt x="22925" y="2820"/>
                  </a:cubicBezTo>
                  <a:cubicBezTo>
                    <a:pt x="23079" y="2820"/>
                    <a:pt x="23250" y="2721"/>
                    <a:pt x="23341" y="2648"/>
                  </a:cubicBezTo>
                  <a:cubicBezTo>
                    <a:pt x="23403" y="2610"/>
                    <a:pt x="23453" y="2535"/>
                    <a:pt x="23503" y="2498"/>
                  </a:cubicBezTo>
                  <a:cubicBezTo>
                    <a:pt x="23528" y="2585"/>
                    <a:pt x="23591" y="2685"/>
                    <a:pt x="23691" y="2748"/>
                  </a:cubicBezTo>
                  <a:cubicBezTo>
                    <a:pt x="23786" y="2813"/>
                    <a:pt x="23886" y="2842"/>
                    <a:pt x="23985" y="2842"/>
                  </a:cubicBezTo>
                  <a:cubicBezTo>
                    <a:pt x="24169" y="2842"/>
                    <a:pt x="24347" y="2740"/>
                    <a:pt x="24478" y="2585"/>
                  </a:cubicBezTo>
                  <a:cubicBezTo>
                    <a:pt x="24553" y="2510"/>
                    <a:pt x="24603" y="2398"/>
                    <a:pt x="24665" y="2298"/>
                  </a:cubicBezTo>
                  <a:cubicBezTo>
                    <a:pt x="24678" y="2323"/>
                    <a:pt x="24678" y="2335"/>
                    <a:pt x="24703" y="2373"/>
                  </a:cubicBezTo>
                  <a:cubicBezTo>
                    <a:pt x="24820" y="2647"/>
                    <a:pt x="25096" y="2927"/>
                    <a:pt x="25315" y="2927"/>
                  </a:cubicBezTo>
                  <a:cubicBezTo>
                    <a:pt x="25445" y="2927"/>
                    <a:pt x="25556" y="2829"/>
                    <a:pt x="25602" y="2573"/>
                  </a:cubicBezTo>
                  <a:cubicBezTo>
                    <a:pt x="25575" y="2536"/>
                    <a:pt x="25547" y="2513"/>
                    <a:pt x="25525" y="2513"/>
                  </a:cubicBezTo>
                  <a:cubicBezTo>
                    <a:pt x="25517" y="2513"/>
                    <a:pt x="25509" y="2516"/>
                    <a:pt x="25502" y="2523"/>
                  </a:cubicBezTo>
                  <a:cubicBezTo>
                    <a:pt x="25404" y="2621"/>
                    <a:pt x="25313" y="2669"/>
                    <a:pt x="25226" y="2669"/>
                  </a:cubicBezTo>
                  <a:cubicBezTo>
                    <a:pt x="25116" y="2669"/>
                    <a:pt x="25013" y="2590"/>
                    <a:pt x="24915" y="2435"/>
                  </a:cubicBezTo>
                  <a:cubicBezTo>
                    <a:pt x="24828" y="2273"/>
                    <a:pt x="24778" y="2110"/>
                    <a:pt x="24753" y="1948"/>
                  </a:cubicBezTo>
                  <a:cubicBezTo>
                    <a:pt x="24778" y="1823"/>
                    <a:pt x="24815" y="1686"/>
                    <a:pt x="24828" y="1561"/>
                  </a:cubicBezTo>
                  <a:cubicBezTo>
                    <a:pt x="25065" y="1561"/>
                    <a:pt x="25290" y="1511"/>
                    <a:pt x="25477" y="1486"/>
                  </a:cubicBezTo>
                  <a:cubicBezTo>
                    <a:pt x="25502" y="1486"/>
                    <a:pt x="25515" y="1436"/>
                    <a:pt x="25477" y="1436"/>
                  </a:cubicBezTo>
                  <a:cubicBezTo>
                    <a:pt x="25277" y="1386"/>
                    <a:pt x="25090" y="1361"/>
                    <a:pt x="24890" y="1361"/>
                  </a:cubicBezTo>
                  <a:lnTo>
                    <a:pt x="24853" y="1361"/>
                  </a:lnTo>
                  <a:cubicBezTo>
                    <a:pt x="24890" y="1073"/>
                    <a:pt x="24878" y="798"/>
                    <a:pt x="24853" y="561"/>
                  </a:cubicBezTo>
                  <a:cubicBezTo>
                    <a:pt x="24853" y="519"/>
                    <a:pt x="24824" y="488"/>
                    <a:pt x="24794" y="488"/>
                  </a:cubicBezTo>
                  <a:close/>
                  <a:moveTo>
                    <a:pt x="11238" y="1288"/>
                  </a:moveTo>
                  <a:cubicBezTo>
                    <a:pt x="11224" y="1288"/>
                    <a:pt x="11210" y="1291"/>
                    <a:pt x="11196" y="1298"/>
                  </a:cubicBezTo>
                  <a:cubicBezTo>
                    <a:pt x="11158" y="1311"/>
                    <a:pt x="11133" y="1336"/>
                    <a:pt x="11108" y="1361"/>
                  </a:cubicBezTo>
                  <a:cubicBezTo>
                    <a:pt x="10771" y="1623"/>
                    <a:pt x="10421" y="1886"/>
                    <a:pt x="10071" y="2123"/>
                  </a:cubicBezTo>
                  <a:cubicBezTo>
                    <a:pt x="9946" y="2198"/>
                    <a:pt x="9796" y="2260"/>
                    <a:pt x="9696" y="2373"/>
                  </a:cubicBezTo>
                  <a:cubicBezTo>
                    <a:pt x="9672" y="2385"/>
                    <a:pt x="9470" y="2611"/>
                    <a:pt x="9459" y="2611"/>
                  </a:cubicBezTo>
                  <a:cubicBezTo>
                    <a:pt x="9459" y="2611"/>
                    <a:pt x="9459" y="2611"/>
                    <a:pt x="9459" y="2610"/>
                  </a:cubicBezTo>
                  <a:cubicBezTo>
                    <a:pt x="9459" y="2598"/>
                    <a:pt x="9450" y="2591"/>
                    <a:pt x="9440" y="2591"/>
                  </a:cubicBezTo>
                  <a:cubicBezTo>
                    <a:pt x="9431" y="2591"/>
                    <a:pt x="9422" y="2598"/>
                    <a:pt x="9422" y="2610"/>
                  </a:cubicBezTo>
                  <a:cubicBezTo>
                    <a:pt x="9409" y="2648"/>
                    <a:pt x="9409" y="2648"/>
                    <a:pt x="9409" y="2685"/>
                  </a:cubicBezTo>
                  <a:cubicBezTo>
                    <a:pt x="9409" y="2698"/>
                    <a:pt x="9422" y="2710"/>
                    <a:pt x="9447" y="2710"/>
                  </a:cubicBezTo>
                  <a:cubicBezTo>
                    <a:pt x="9466" y="2722"/>
                    <a:pt x="9482" y="2726"/>
                    <a:pt x="9498" y="2726"/>
                  </a:cubicBezTo>
                  <a:cubicBezTo>
                    <a:pt x="9533" y="2726"/>
                    <a:pt x="9562" y="2703"/>
                    <a:pt x="9596" y="2685"/>
                  </a:cubicBezTo>
                  <a:cubicBezTo>
                    <a:pt x="9771" y="2585"/>
                    <a:pt x="9896" y="2448"/>
                    <a:pt x="10071" y="2360"/>
                  </a:cubicBezTo>
                  <a:cubicBezTo>
                    <a:pt x="10409" y="2173"/>
                    <a:pt x="10733" y="1936"/>
                    <a:pt x="11046" y="1686"/>
                  </a:cubicBezTo>
                  <a:cubicBezTo>
                    <a:pt x="11083" y="1823"/>
                    <a:pt x="11158" y="1985"/>
                    <a:pt x="11221" y="2085"/>
                  </a:cubicBezTo>
                  <a:cubicBezTo>
                    <a:pt x="11321" y="2273"/>
                    <a:pt x="11421" y="2460"/>
                    <a:pt x="11471" y="2673"/>
                  </a:cubicBezTo>
                  <a:cubicBezTo>
                    <a:pt x="11509" y="2843"/>
                    <a:pt x="11322" y="2860"/>
                    <a:pt x="11139" y="2860"/>
                  </a:cubicBezTo>
                  <a:cubicBezTo>
                    <a:pt x="11094" y="2860"/>
                    <a:pt x="11050" y="2859"/>
                    <a:pt x="11009" y="2859"/>
                  </a:cubicBezTo>
                  <a:cubicBezTo>
                    <a:pt x="10947" y="2859"/>
                    <a:pt x="10893" y="2861"/>
                    <a:pt x="10858" y="2873"/>
                  </a:cubicBezTo>
                  <a:cubicBezTo>
                    <a:pt x="10821" y="2885"/>
                    <a:pt x="10783" y="2960"/>
                    <a:pt x="10846" y="2998"/>
                  </a:cubicBezTo>
                  <a:cubicBezTo>
                    <a:pt x="10940" y="3049"/>
                    <a:pt x="11065" y="3076"/>
                    <a:pt x="11190" y="3076"/>
                  </a:cubicBezTo>
                  <a:cubicBezTo>
                    <a:pt x="11463" y="3076"/>
                    <a:pt x="11738" y="2944"/>
                    <a:pt x="11696" y="2635"/>
                  </a:cubicBezTo>
                  <a:cubicBezTo>
                    <a:pt x="11658" y="2435"/>
                    <a:pt x="11108" y="1611"/>
                    <a:pt x="11283" y="1486"/>
                  </a:cubicBezTo>
                  <a:cubicBezTo>
                    <a:pt x="11296" y="1486"/>
                    <a:pt x="11296" y="1461"/>
                    <a:pt x="11321" y="1461"/>
                  </a:cubicBezTo>
                  <a:cubicBezTo>
                    <a:pt x="11396" y="1407"/>
                    <a:pt x="11323" y="1288"/>
                    <a:pt x="11238" y="1288"/>
                  </a:cubicBezTo>
                  <a:close/>
                  <a:moveTo>
                    <a:pt x="14898" y="1514"/>
                  </a:moveTo>
                  <a:cubicBezTo>
                    <a:pt x="14875" y="1514"/>
                    <a:pt x="14854" y="1528"/>
                    <a:pt x="14844" y="1561"/>
                  </a:cubicBezTo>
                  <a:cubicBezTo>
                    <a:pt x="14819" y="1636"/>
                    <a:pt x="14782" y="1723"/>
                    <a:pt x="14769" y="1836"/>
                  </a:cubicBezTo>
                  <a:cubicBezTo>
                    <a:pt x="14657" y="2223"/>
                    <a:pt x="14532" y="2635"/>
                    <a:pt x="14519" y="3035"/>
                  </a:cubicBezTo>
                  <a:cubicBezTo>
                    <a:pt x="14519" y="3059"/>
                    <a:pt x="14540" y="3068"/>
                    <a:pt x="14554" y="3068"/>
                  </a:cubicBezTo>
                  <a:cubicBezTo>
                    <a:pt x="14563" y="3068"/>
                    <a:pt x="14569" y="3065"/>
                    <a:pt x="14569" y="3060"/>
                  </a:cubicBezTo>
                  <a:cubicBezTo>
                    <a:pt x="14644" y="2873"/>
                    <a:pt x="14707" y="2648"/>
                    <a:pt x="14757" y="2448"/>
                  </a:cubicBezTo>
                  <a:cubicBezTo>
                    <a:pt x="14782" y="2673"/>
                    <a:pt x="14894" y="2848"/>
                    <a:pt x="15094" y="2948"/>
                  </a:cubicBezTo>
                  <a:cubicBezTo>
                    <a:pt x="15159" y="2973"/>
                    <a:pt x="15215" y="2984"/>
                    <a:pt x="15266" y="2984"/>
                  </a:cubicBezTo>
                  <a:cubicBezTo>
                    <a:pt x="15441" y="2984"/>
                    <a:pt x="15539" y="2847"/>
                    <a:pt x="15606" y="2673"/>
                  </a:cubicBezTo>
                  <a:cubicBezTo>
                    <a:pt x="15669" y="2810"/>
                    <a:pt x="15756" y="2948"/>
                    <a:pt x="15894" y="3060"/>
                  </a:cubicBezTo>
                  <a:cubicBezTo>
                    <a:pt x="15977" y="3129"/>
                    <a:pt x="16062" y="3158"/>
                    <a:pt x="16146" y="3158"/>
                  </a:cubicBezTo>
                  <a:cubicBezTo>
                    <a:pt x="16424" y="3158"/>
                    <a:pt x="16687" y="2840"/>
                    <a:pt x="16831" y="2648"/>
                  </a:cubicBezTo>
                  <a:cubicBezTo>
                    <a:pt x="16849" y="2629"/>
                    <a:pt x="16834" y="2618"/>
                    <a:pt x="16815" y="2618"/>
                  </a:cubicBezTo>
                  <a:cubicBezTo>
                    <a:pt x="16808" y="2618"/>
                    <a:pt x="16800" y="2619"/>
                    <a:pt x="16793" y="2623"/>
                  </a:cubicBezTo>
                  <a:cubicBezTo>
                    <a:pt x="16650" y="2733"/>
                    <a:pt x="16437" y="2883"/>
                    <a:pt x="16233" y="2883"/>
                  </a:cubicBezTo>
                  <a:cubicBezTo>
                    <a:pt x="16136" y="2883"/>
                    <a:pt x="16041" y="2849"/>
                    <a:pt x="15956" y="2760"/>
                  </a:cubicBezTo>
                  <a:cubicBezTo>
                    <a:pt x="15769" y="2560"/>
                    <a:pt x="15744" y="2148"/>
                    <a:pt x="15731" y="1898"/>
                  </a:cubicBezTo>
                  <a:cubicBezTo>
                    <a:pt x="15731" y="1819"/>
                    <a:pt x="15665" y="1774"/>
                    <a:pt x="15602" y="1774"/>
                  </a:cubicBezTo>
                  <a:cubicBezTo>
                    <a:pt x="15546" y="1774"/>
                    <a:pt x="15494" y="1809"/>
                    <a:pt x="15494" y="1886"/>
                  </a:cubicBezTo>
                  <a:cubicBezTo>
                    <a:pt x="15494" y="2015"/>
                    <a:pt x="15475" y="2759"/>
                    <a:pt x="15229" y="2759"/>
                  </a:cubicBezTo>
                  <a:cubicBezTo>
                    <a:pt x="15190" y="2759"/>
                    <a:pt x="15145" y="2740"/>
                    <a:pt x="15094" y="2698"/>
                  </a:cubicBezTo>
                  <a:cubicBezTo>
                    <a:pt x="14844" y="2473"/>
                    <a:pt x="14857" y="2085"/>
                    <a:pt x="14919" y="1773"/>
                  </a:cubicBezTo>
                  <a:cubicBezTo>
                    <a:pt x="14944" y="1723"/>
                    <a:pt x="14957" y="1661"/>
                    <a:pt x="14969" y="1598"/>
                  </a:cubicBezTo>
                  <a:cubicBezTo>
                    <a:pt x="14977" y="1551"/>
                    <a:pt x="14936" y="1514"/>
                    <a:pt x="14898" y="1514"/>
                  </a:cubicBezTo>
                  <a:close/>
                  <a:moveTo>
                    <a:pt x="16969" y="268"/>
                  </a:moveTo>
                  <a:cubicBezTo>
                    <a:pt x="16933" y="268"/>
                    <a:pt x="16899" y="291"/>
                    <a:pt x="16893" y="336"/>
                  </a:cubicBezTo>
                  <a:cubicBezTo>
                    <a:pt x="16868" y="561"/>
                    <a:pt x="16843" y="749"/>
                    <a:pt x="16793" y="948"/>
                  </a:cubicBezTo>
                  <a:cubicBezTo>
                    <a:pt x="16581" y="948"/>
                    <a:pt x="16356" y="948"/>
                    <a:pt x="16156" y="961"/>
                  </a:cubicBezTo>
                  <a:cubicBezTo>
                    <a:pt x="16131" y="961"/>
                    <a:pt x="16144" y="998"/>
                    <a:pt x="16156" y="1011"/>
                  </a:cubicBezTo>
                  <a:cubicBezTo>
                    <a:pt x="16344" y="1086"/>
                    <a:pt x="16544" y="1136"/>
                    <a:pt x="16756" y="1148"/>
                  </a:cubicBezTo>
                  <a:cubicBezTo>
                    <a:pt x="16669" y="1436"/>
                    <a:pt x="16581" y="1698"/>
                    <a:pt x="16469" y="1985"/>
                  </a:cubicBezTo>
                  <a:cubicBezTo>
                    <a:pt x="16456" y="1998"/>
                    <a:pt x="16469" y="1998"/>
                    <a:pt x="16481" y="1998"/>
                  </a:cubicBezTo>
                  <a:cubicBezTo>
                    <a:pt x="16706" y="1898"/>
                    <a:pt x="16781" y="1648"/>
                    <a:pt x="16856" y="1436"/>
                  </a:cubicBezTo>
                  <a:lnTo>
                    <a:pt x="16906" y="1298"/>
                  </a:lnTo>
                  <a:cubicBezTo>
                    <a:pt x="16918" y="1648"/>
                    <a:pt x="16943" y="2010"/>
                    <a:pt x="17006" y="2373"/>
                  </a:cubicBezTo>
                  <a:cubicBezTo>
                    <a:pt x="17043" y="2635"/>
                    <a:pt x="17131" y="2948"/>
                    <a:pt x="17356" y="3110"/>
                  </a:cubicBezTo>
                  <a:cubicBezTo>
                    <a:pt x="17420" y="3153"/>
                    <a:pt x="17485" y="3171"/>
                    <a:pt x="17548" y="3171"/>
                  </a:cubicBezTo>
                  <a:cubicBezTo>
                    <a:pt x="17705" y="3171"/>
                    <a:pt x="17847" y="3056"/>
                    <a:pt x="17918" y="2923"/>
                  </a:cubicBezTo>
                  <a:cubicBezTo>
                    <a:pt x="17943" y="2898"/>
                    <a:pt x="17918" y="2873"/>
                    <a:pt x="17893" y="2873"/>
                  </a:cubicBezTo>
                  <a:cubicBezTo>
                    <a:pt x="17785" y="2903"/>
                    <a:pt x="17686" y="2935"/>
                    <a:pt x="17597" y="2935"/>
                  </a:cubicBezTo>
                  <a:cubicBezTo>
                    <a:pt x="17500" y="2935"/>
                    <a:pt x="17415" y="2896"/>
                    <a:pt x="17343" y="2773"/>
                  </a:cubicBezTo>
                  <a:cubicBezTo>
                    <a:pt x="17193" y="2510"/>
                    <a:pt x="17156" y="2173"/>
                    <a:pt x="17131" y="1886"/>
                  </a:cubicBezTo>
                  <a:cubicBezTo>
                    <a:pt x="17093" y="1648"/>
                    <a:pt x="17081" y="1398"/>
                    <a:pt x="17081" y="1173"/>
                  </a:cubicBezTo>
                  <a:cubicBezTo>
                    <a:pt x="17418" y="1173"/>
                    <a:pt x="17781" y="1111"/>
                    <a:pt x="18093" y="1086"/>
                  </a:cubicBezTo>
                  <a:cubicBezTo>
                    <a:pt x="18113" y="1086"/>
                    <a:pt x="18117" y="1070"/>
                    <a:pt x="18099" y="1070"/>
                  </a:cubicBezTo>
                  <a:cubicBezTo>
                    <a:pt x="18094" y="1070"/>
                    <a:pt x="18088" y="1071"/>
                    <a:pt x="18080" y="1073"/>
                  </a:cubicBezTo>
                  <a:cubicBezTo>
                    <a:pt x="17743" y="1011"/>
                    <a:pt x="17406" y="986"/>
                    <a:pt x="17056" y="961"/>
                  </a:cubicBezTo>
                  <a:lnTo>
                    <a:pt x="17056" y="361"/>
                  </a:lnTo>
                  <a:cubicBezTo>
                    <a:pt x="17056" y="300"/>
                    <a:pt x="17011" y="268"/>
                    <a:pt x="16969" y="268"/>
                  </a:cubicBezTo>
                  <a:close/>
                  <a:moveTo>
                    <a:pt x="20892" y="2360"/>
                  </a:moveTo>
                  <a:cubicBezTo>
                    <a:pt x="20787" y="2360"/>
                    <a:pt x="20666" y="2434"/>
                    <a:pt x="20604" y="2523"/>
                  </a:cubicBezTo>
                  <a:cubicBezTo>
                    <a:pt x="20592" y="2535"/>
                    <a:pt x="20604" y="2573"/>
                    <a:pt x="20642" y="2573"/>
                  </a:cubicBezTo>
                  <a:cubicBezTo>
                    <a:pt x="20709" y="2546"/>
                    <a:pt x="20782" y="2505"/>
                    <a:pt x="20833" y="2505"/>
                  </a:cubicBezTo>
                  <a:cubicBezTo>
                    <a:pt x="20877" y="2505"/>
                    <a:pt x="20903" y="2536"/>
                    <a:pt x="20892" y="2635"/>
                  </a:cubicBezTo>
                  <a:cubicBezTo>
                    <a:pt x="20854" y="2810"/>
                    <a:pt x="20742" y="2960"/>
                    <a:pt x="20604" y="3060"/>
                  </a:cubicBezTo>
                  <a:cubicBezTo>
                    <a:pt x="20567" y="3110"/>
                    <a:pt x="20604" y="3197"/>
                    <a:pt x="20667" y="3197"/>
                  </a:cubicBezTo>
                  <a:cubicBezTo>
                    <a:pt x="20842" y="3210"/>
                    <a:pt x="21017" y="3297"/>
                    <a:pt x="21192" y="3335"/>
                  </a:cubicBezTo>
                  <a:cubicBezTo>
                    <a:pt x="21236" y="3345"/>
                    <a:pt x="21277" y="3350"/>
                    <a:pt x="21316" y="3350"/>
                  </a:cubicBezTo>
                  <a:cubicBezTo>
                    <a:pt x="21420" y="3350"/>
                    <a:pt x="21511" y="3318"/>
                    <a:pt x="21629" y="3272"/>
                  </a:cubicBezTo>
                  <a:cubicBezTo>
                    <a:pt x="21646" y="3264"/>
                    <a:pt x="21646" y="3238"/>
                    <a:pt x="21636" y="3238"/>
                  </a:cubicBezTo>
                  <a:cubicBezTo>
                    <a:pt x="21631" y="3238"/>
                    <a:pt x="21624" y="3244"/>
                    <a:pt x="21616" y="3260"/>
                  </a:cubicBezTo>
                  <a:cubicBezTo>
                    <a:pt x="21467" y="3235"/>
                    <a:pt x="21292" y="3172"/>
                    <a:pt x="21142" y="3135"/>
                  </a:cubicBezTo>
                  <a:cubicBezTo>
                    <a:pt x="21042" y="3123"/>
                    <a:pt x="20967" y="3110"/>
                    <a:pt x="20879" y="3085"/>
                  </a:cubicBezTo>
                  <a:cubicBezTo>
                    <a:pt x="21017" y="2935"/>
                    <a:pt x="21104" y="2748"/>
                    <a:pt x="21079" y="2548"/>
                  </a:cubicBezTo>
                  <a:cubicBezTo>
                    <a:pt x="21056" y="2412"/>
                    <a:pt x="20980" y="2360"/>
                    <a:pt x="20892" y="2360"/>
                  </a:cubicBezTo>
                  <a:close/>
                  <a:moveTo>
                    <a:pt x="3811" y="2898"/>
                  </a:moveTo>
                  <a:lnTo>
                    <a:pt x="3811" y="2898"/>
                  </a:lnTo>
                  <a:cubicBezTo>
                    <a:pt x="3849" y="2923"/>
                    <a:pt x="3886" y="2948"/>
                    <a:pt x="3924" y="2960"/>
                  </a:cubicBezTo>
                  <a:cubicBezTo>
                    <a:pt x="4049" y="3048"/>
                    <a:pt x="4149" y="3148"/>
                    <a:pt x="4286" y="3197"/>
                  </a:cubicBezTo>
                  <a:cubicBezTo>
                    <a:pt x="4199" y="3272"/>
                    <a:pt x="4099" y="3397"/>
                    <a:pt x="4011" y="3547"/>
                  </a:cubicBezTo>
                  <a:cubicBezTo>
                    <a:pt x="4049" y="3422"/>
                    <a:pt x="3961" y="3272"/>
                    <a:pt x="3924" y="3172"/>
                  </a:cubicBezTo>
                  <a:cubicBezTo>
                    <a:pt x="3899" y="3073"/>
                    <a:pt x="3849" y="2998"/>
                    <a:pt x="3811" y="2898"/>
                  </a:cubicBezTo>
                  <a:close/>
                  <a:moveTo>
                    <a:pt x="1637" y="3197"/>
                  </a:moveTo>
                  <a:cubicBezTo>
                    <a:pt x="1700" y="3310"/>
                    <a:pt x="1737" y="3435"/>
                    <a:pt x="1800" y="3560"/>
                  </a:cubicBezTo>
                  <a:cubicBezTo>
                    <a:pt x="1825" y="3585"/>
                    <a:pt x="1837" y="3622"/>
                    <a:pt x="1850" y="3672"/>
                  </a:cubicBezTo>
                  <a:cubicBezTo>
                    <a:pt x="1737" y="3585"/>
                    <a:pt x="1600" y="3497"/>
                    <a:pt x="1487" y="3460"/>
                  </a:cubicBezTo>
                  <a:cubicBezTo>
                    <a:pt x="1525" y="3372"/>
                    <a:pt x="1575" y="3297"/>
                    <a:pt x="1637" y="3197"/>
                  </a:cubicBezTo>
                  <a:close/>
                  <a:moveTo>
                    <a:pt x="3224" y="2560"/>
                  </a:moveTo>
                  <a:cubicBezTo>
                    <a:pt x="3237" y="2573"/>
                    <a:pt x="3262" y="2573"/>
                    <a:pt x="3274" y="2585"/>
                  </a:cubicBezTo>
                  <a:cubicBezTo>
                    <a:pt x="3412" y="2685"/>
                    <a:pt x="3574" y="2760"/>
                    <a:pt x="3724" y="2860"/>
                  </a:cubicBezTo>
                  <a:cubicBezTo>
                    <a:pt x="3761" y="2985"/>
                    <a:pt x="3786" y="3123"/>
                    <a:pt x="3836" y="3247"/>
                  </a:cubicBezTo>
                  <a:cubicBezTo>
                    <a:pt x="3861" y="3360"/>
                    <a:pt x="3886" y="3497"/>
                    <a:pt x="3974" y="3560"/>
                  </a:cubicBezTo>
                  <a:lnTo>
                    <a:pt x="3986" y="3560"/>
                  </a:lnTo>
                  <a:cubicBezTo>
                    <a:pt x="3899" y="3697"/>
                    <a:pt x="3799" y="3860"/>
                    <a:pt x="3711" y="4010"/>
                  </a:cubicBezTo>
                  <a:lnTo>
                    <a:pt x="3711" y="3985"/>
                  </a:lnTo>
                  <a:cubicBezTo>
                    <a:pt x="3636" y="3697"/>
                    <a:pt x="3537" y="3397"/>
                    <a:pt x="3462" y="3123"/>
                  </a:cubicBezTo>
                  <a:cubicBezTo>
                    <a:pt x="3399" y="2935"/>
                    <a:pt x="3337" y="2735"/>
                    <a:pt x="3224" y="2560"/>
                  </a:cubicBezTo>
                  <a:close/>
                  <a:moveTo>
                    <a:pt x="1862" y="2823"/>
                  </a:moveTo>
                  <a:cubicBezTo>
                    <a:pt x="2025" y="3247"/>
                    <a:pt x="2200" y="3697"/>
                    <a:pt x="2424" y="4085"/>
                  </a:cubicBezTo>
                  <a:cubicBezTo>
                    <a:pt x="2325" y="4010"/>
                    <a:pt x="2212" y="3947"/>
                    <a:pt x="2100" y="3872"/>
                  </a:cubicBezTo>
                  <a:cubicBezTo>
                    <a:pt x="2087" y="3872"/>
                    <a:pt x="2087" y="3860"/>
                    <a:pt x="2075" y="3860"/>
                  </a:cubicBezTo>
                  <a:cubicBezTo>
                    <a:pt x="2037" y="3685"/>
                    <a:pt x="1950" y="3522"/>
                    <a:pt x="1887" y="3385"/>
                  </a:cubicBezTo>
                  <a:cubicBezTo>
                    <a:pt x="1850" y="3310"/>
                    <a:pt x="1787" y="3172"/>
                    <a:pt x="1712" y="3085"/>
                  </a:cubicBezTo>
                  <a:cubicBezTo>
                    <a:pt x="1762" y="2998"/>
                    <a:pt x="1800" y="2898"/>
                    <a:pt x="1862" y="2823"/>
                  </a:cubicBezTo>
                  <a:close/>
                  <a:moveTo>
                    <a:pt x="2100" y="2460"/>
                  </a:moveTo>
                  <a:cubicBezTo>
                    <a:pt x="2287" y="2873"/>
                    <a:pt x="2474" y="3260"/>
                    <a:pt x="2637" y="3685"/>
                  </a:cubicBezTo>
                  <a:cubicBezTo>
                    <a:pt x="2712" y="3897"/>
                    <a:pt x="2774" y="4147"/>
                    <a:pt x="2874" y="4384"/>
                  </a:cubicBezTo>
                  <a:lnTo>
                    <a:pt x="2599" y="4197"/>
                  </a:lnTo>
                  <a:cubicBezTo>
                    <a:pt x="2549" y="3935"/>
                    <a:pt x="2387" y="3697"/>
                    <a:pt x="2250" y="3447"/>
                  </a:cubicBezTo>
                  <a:cubicBezTo>
                    <a:pt x="2137" y="3210"/>
                    <a:pt x="2087" y="2948"/>
                    <a:pt x="1912" y="2748"/>
                  </a:cubicBezTo>
                  <a:lnTo>
                    <a:pt x="2100" y="2460"/>
                  </a:lnTo>
                  <a:close/>
                  <a:moveTo>
                    <a:pt x="2451" y="2081"/>
                  </a:moveTo>
                  <a:cubicBezTo>
                    <a:pt x="2460" y="2081"/>
                    <a:pt x="2468" y="2082"/>
                    <a:pt x="2474" y="2085"/>
                  </a:cubicBezTo>
                  <a:cubicBezTo>
                    <a:pt x="2674" y="2198"/>
                    <a:pt x="2862" y="2323"/>
                    <a:pt x="3074" y="2448"/>
                  </a:cubicBezTo>
                  <a:cubicBezTo>
                    <a:pt x="3174" y="2698"/>
                    <a:pt x="3287" y="2960"/>
                    <a:pt x="3362" y="3222"/>
                  </a:cubicBezTo>
                  <a:cubicBezTo>
                    <a:pt x="3449" y="3472"/>
                    <a:pt x="3487" y="3772"/>
                    <a:pt x="3636" y="4010"/>
                  </a:cubicBezTo>
                  <a:cubicBezTo>
                    <a:pt x="3643" y="4028"/>
                    <a:pt x="3658" y="4038"/>
                    <a:pt x="3674" y="4038"/>
                  </a:cubicBezTo>
                  <a:cubicBezTo>
                    <a:pt x="3684" y="4038"/>
                    <a:pt x="3693" y="4034"/>
                    <a:pt x="3701" y="4027"/>
                  </a:cubicBezTo>
                  <a:lnTo>
                    <a:pt x="3701" y="4027"/>
                  </a:lnTo>
                  <a:cubicBezTo>
                    <a:pt x="3606" y="4183"/>
                    <a:pt x="3534" y="4328"/>
                    <a:pt x="3462" y="4484"/>
                  </a:cubicBezTo>
                  <a:cubicBezTo>
                    <a:pt x="3399" y="4060"/>
                    <a:pt x="3149" y="3597"/>
                    <a:pt x="2987" y="3210"/>
                  </a:cubicBezTo>
                  <a:cubicBezTo>
                    <a:pt x="2849" y="2848"/>
                    <a:pt x="2799" y="2385"/>
                    <a:pt x="2512" y="2123"/>
                  </a:cubicBezTo>
                  <a:cubicBezTo>
                    <a:pt x="2487" y="2123"/>
                    <a:pt x="2474" y="2123"/>
                    <a:pt x="2487" y="2135"/>
                  </a:cubicBezTo>
                  <a:cubicBezTo>
                    <a:pt x="2612" y="2535"/>
                    <a:pt x="2762" y="2960"/>
                    <a:pt x="2899" y="3372"/>
                  </a:cubicBezTo>
                  <a:cubicBezTo>
                    <a:pt x="3037" y="3760"/>
                    <a:pt x="3149" y="4260"/>
                    <a:pt x="3412" y="4584"/>
                  </a:cubicBezTo>
                  <a:cubicBezTo>
                    <a:pt x="3399" y="4634"/>
                    <a:pt x="3362" y="4659"/>
                    <a:pt x="3349" y="4709"/>
                  </a:cubicBezTo>
                  <a:cubicBezTo>
                    <a:pt x="3274" y="4659"/>
                    <a:pt x="3187" y="4597"/>
                    <a:pt x="3112" y="4559"/>
                  </a:cubicBezTo>
                  <a:cubicBezTo>
                    <a:pt x="2999" y="4185"/>
                    <a:pt x="2812" y="3810"/>
                    <a:pt x="2674" y="3435"/>
                  </a:cubicBezTo>
                  <a:cubicBezTo>
                    <a:pt x="2549" y="3085"/>
                    <a:pt x="2412" y="2698"/>
                    <a:pt x="2112" y="2448"/>
                  </a:cubicBezTo>
                  <a:cubicBezTo>
                    <a:pt x="2200" y="2323"/>
                    <a:pt x="2275" y="2223"/>
                    <a:pt x="2350" y="2123"/>
                  </a:cubicBezTo>
                  <a:cubicBezTo>
                    <a:pt x="2387" y="2095"/>
                    <a:pt x="2424" y="2081"/>
                    <a:pt x="2451" y="2081"/>
                  </a:cubicBezTo>
                  <a:close/>
                  <a:moveTo>
                    <a:pt x="17534" y="5488"/>
                  </a:moveTo>
                  <a:cubicBezTo>
                    <a:pt x="17384" y="5488"/>
                    <a:pt x="17230" y="5504"/>
                    <a:pt x="17143" y="5584"/>
                  </a:cubicBezTo>
                  <a:lnTo>
                    <a:pt x="17143" y="5609"/>
                  </a:lnTo>
                  <a:cubicBezTo>
                    <a:pt x="17230" y="5689"/>
                    <a:pt x="17384" y="5705"/>
                    <a:pt x="17534" y="5705"/>
                  </a:cubicBezTo>
                  <a:cubicBezTo>
                    <a:pt x="17644" y="5705"/>
                    <a:pt x="17752" y="5696"/>
                    <a:pt x="17831" y="5696"/>
                  </a:cubicBezTo>
                  <a:cubicBezTo>
                    <a:pt x="18093" y="5696"/>
                    <a:pt x="18318" y="5696"/>
                    <a:pt x="18568" y="5621"/>
                  </a:cubicBezTo>
                  <a:cubicBezTo>
                    <a:pt x="18593" y="5621"/>
                    <a:pt x="18593" y="5571"/>
                    <a:pt x="18568" y="5571"/>
                  </a:cubicBezTo>
                  <a:cubicBezTo>
                    <a:pt x="18318" y="5497"/>
                    <a:pt x="18080" y="5497"/>
                    <a:pt x="17831" y="5497"/>
                  </a:cubicBezTo>
                  <a:cubicBezTo>
                    <a:pt x="17752" y="5497"/>
                    <a:pt x="17644" y="5488"/>
                    <a:pt x="17534" y="5488"/>
                  </a:cubicBezTo>
                  <a:close/>
                  <a:moveTo>
                    <a:pt x="1787" y="4872"/>
                  </a:moveTo>
                  <a:cubicBezTo>
                    <a:pt x="1775" y="4872"/>
                    <a:pt x="1737" y="4872"/>
                    <a:pt x="1737" y="4884"/>
                  </a:cubicBezTo>
                  <a:cubicBezTo>
                    <a:pt x="1712" y="4997"/>
                    <a:pt x="1725" y="5134"/>
                    <a:pt x="1737" y="5259"/>
                  </a:cubicBezTo>
                  <a:cubicBezTo>
                    <a:pt x="1612" y="5272"/>
                    <a:pt x="1487" y="5309"/>
                    <a:pt x="1375" y="5347"/>
                  </a:cubicBezTo>
                  <a:cubicBezTo>
                    <a:pt x="1362" y="5347"/>
                    <a:pt x="1362" y="5384"/>
                    <a:pt x="1375" y="5384"/>
                  </a:cubicBezTo>
                  <a:cubicBezTo>
                    <a:pt x="1437" y="5415"/>
                    <a:pt x="1500" y="5428"/>
                    <a:pt x="1562" y="5428"/>
                  </a:cubicBezTo>
                  <a:cubicBezTo>
                    <a:pt x="1625" y="5428"/>
                    <a:pt x="1687" y="5415"/>
                    <a:pt x="1750" y="5397"/>
                  </a:cubicBezTo>
                  <a:cubicBezTo>
                    <a:pt x="1775" y="5522"/>
                    <a:pt x="1787" y="5634"/>
                    <a:pt x="1862" y="5746"/>
                  </a:cubicBezTo>
                  <a:cubicBezTo>
                    <a:pt x="1862" y="5753"/>
                    <a:pt x="1872" y="5756"/>
                    <a:pt x="1881" y="5756"/>
                  </a:cubicBezTo>
                  <a:cubicBezTo>
                    <a:pt x="1890" y="5756"/>
                    <a:pt x="1900" y="5753"/>
                    <a:pt x="1900" y="5746"/>
                  </a:cubicBezTo>
                  <a:cubicBezTo>
                    <a:pt x="1950" y="5621"/>
                    <a:pt x="1950" y="5497"/>
                    <a:pt x="1925" y="5372"/>
                  </a:cubicBezTo>
                  <a:cubicBezTo>
                    <a:pt x="1971" y="5366"/>
                    <a:pt x="2016" y="5363"/>
                    <a:pt x="2059" y="5363"/>
                  </a:cubicBezTo>
                  <a:cubicBezTo>
                    <a:pt x="2120" y="5363"/>
                    <a:pt x="2178" y="5369"/>
                    <a:pt x="2237" y="5384"/>
                  </a:cubicBezTo>
                  <a:cubicBezTo>
                    <a:pt x="2245" y="5389"/>
                    <a:pt x="2253" y="5391"/>
                    <a:pt x="2260" y="5391"/>
                  </a:cubicBezTo>
                  <a:cubicBezTo>
                    <a:pt x="2311" y="5391"/>
                    <a:pt x="2345" y="5292"/>
                    <a:pt x="2312" y="5259"/>
                  </a:cubicBezTo>
                  <a:cubicBezTo>
                    <a:pt x="2238" y="5222"/>
                    <a:pt x="2160" y="5211"/>
                    <a:pt x="2082" y="5211"/>
                  </a:cubicBezTo>
                  <a:cubicBezTo>
                    <a:pt x="2029" y="5211"/>
                    <a:pt x="1976" y="5217"/>
                    <a:pt x="1925" y="5222"/>
                  </a:cubicBezTo>
                  <a:cubicBezTo>
                    <a:pt x="1912" y="5097"/>
                    <a:pt x="1875" y="4947"/>
                    <a:pt x="1787" y="4872"/>
                  </a:cubicBezTo>
                  <a:close/>
                  <a:moveTo>
                    <a:pt x="23512" y="5070"/>
                  </a:moveTo>
                  <a:cubicBezTo>
                    <a:pt x="23509" y="5070"/>
                    <a:pt x="23506" y="5070"/>
                    <a:pt x="23503" y="5072"/>
                  </a:cubicBezTo>
                  <a:cubicBezTo>
                    <a:pt x="23378" y="5122"/>
                    <a:pt x="23303" y="5234"/>
                    <a:pt x="23278" y="5334"/>
                  </a:cubicBezTo>
                  <a:cubicBezTo>
                    <a:pt x="23153" y="5372"/>
                    <a:pt x="23028" y="5434"/>
                    <a:pt x="22916" y="5509"/>
                  </a:cubicBezTo>
                  <a:cubicBezTo>
                    <a:pt x="22903" y="5522"/>
                    <a:pt x="22903" y="5571"/>
                    <a:pt x="22928" y="5571"/>
                  </a:cubicBezTo>
                  <a:cubicBezTo>
                    <a:pt x="23041" y="5559"/>
                    <a:pt x="23166" y="5547"/>
                    <a:pt x="23278" y="5522"/>
                  </a:cubicBezTo>
                  <a:cubicBezTo>
                    <a:pt x="23291" y="5684"/>
                    <a:pt x="23353" y="5859"/>
                    <a:pt x="23428" y="5959"/>
                  </a:cubicBezTo>
                  <a:cubicBezTo>
                    <a:pt x="23436" y="5967"/>
                    <a:pt x="23444" y="5970"/>
                    <a:pt x="23451" y="5970"/>
                  </a:cubicBezTo>
                  <a:cubicBezTo>
                    <a:pt x="23466" y="5970"/>
                    <a:pt x="23478" y="5955"/>
                    <a:pt x="23478" y="5946"/>
                  </a:cubicBezTo>
                  <a:cubicBezTo>
                    <a:pt x="23478" y="5809"/>
                    <a:pt x="23466" y="5671"/>
                    <a:pt x="23453" y="5522"/>
                  </a:cubicBezTo>
                  <a:lnTo>
                    <a:pt x="23453" y="5509"/>
                  </a:lnTo>
                  <a:cubicBezTo>
                    <a:pt x="23501" y="5516"/>
                    <a:pt x="23560" y="5526"/>
                    <a:pt x="23618" y="5526"/>
                  </a:cubicBezTo>
                  <a:cubicBezTo>
                    <a:pt x="23666" y="5526"/>
                    <a:pt x="23713" y="5519"/>
                    <a:pt x="23753" y="5497"/>
                  </a:cubicBezTo>
                  <a:cubicBezTo>
                    <a:pt x="23791" y="5484"/>
                    <a:pt x="23778" y="5422"/>
                    <a:pt x="23766" y="5372"/>
                  </a:cubicBezTo>
                  <a:cubicBezTo>
                    <a:pt x="23712" y="5318"/>
                    <a:pt x="23628" y="5303"/>
                    <a:pt x="23547" y="5303"/>
                  </a:cubicBezTo>
                  <a:cubicBezTo>
                    <a:pt x="23514" y="5303"/>
                    <a:pt x="23482" y="5305"/>
                    <a:pt x="23453" y="5309"/>
                  </a:cubicBezTo>
                  <a:cubicBezTo>
                    <a:pt x="23466" y="5247"/>
                    <a:pt x="23478" y="5184"/>
                    <a:pt x="23528" y="5134"/>
                  </a:cubicBezTo>
                  <a:cubicBezTo>
                    <a:pt x="23562" y="5112"/>
                    <a:pt x="23535" y="5070"/>
                    <a:pt x="23512" y="5070"/>
                  </a:cubicBezTo>
                  <a:close/>
                  <a:moveTo>
                    <a:pt x="25602" y="5472"/>
                  </a:moveTo>
                  <a:cubicBezTo>
                    <a:pt x="25590" y="5497"/>
                    <a:pt x="25590" y="5497"/>
                    <a:pt x="25590" y="5509"/>
                  </a:cubicBezTo>
                  <a:cubicBezTo>
                    <a:pt x="25554" y="5669"/>
                    <a:pt x="25353" y="6071"/>
                    <a:pt x="25160" y="6071"/>
                  </a:cubicBezTo>
                  <a:cubicBezTo>
                    <a:pt x="25082" y="6071"/>
                    <a:pt x="25005" y="6006"/>
                    <a:pt x="24940" y="5834"/>
                  </a:cubicBezTo>
                  <a:cubicBezTo>
                    <a:pt x="24915" y="5809"/>
                    <a:pt x="24915" y="5771"/>
                    <a:pt x="24903" y="5746"/>
                  </a:cubicBezTo>
                  <a:cubicBezTo>
                    <a:pt x="25090" y="5584"/>
                    <a:pt x="25340" y="5472"/>
                    <a:pt x="25602" y="5472"/>
                  </a:cubicBezTo>
                  <a:close/>
                  <a:moveTo>
                    <a:pt x="17878" y="5983"/>
                  </a:moveTo>
                  <a:cubicBezTo>
                    <a:pt x="17607" y="5983"/>
                    <a:pt x="17333" y="6022"/>
                    <a:pt x="17093" y="6084"/>
                  </a:cubicBezTo>
                  <a:cubicBezTo>
                    <a:pt x="17081" y="6084"/>
                    <a:pt x="17081" y="6121"/>
                    <a:pt x="17093" y="6121"/>
                  </a:cubicBezTo>
                  <a:cubicBezTo>
                    <a:pt x="17335" y="6190"/>
                    <a:pt x="17615" y="6237"/>
                    <a:pt x="17889" y="6237"/>
                  </a:cubicBezTo>
                  <a:cubicBezTo>
                    <a:pt x="18110" y="6237"/>
                    <a:pt x="18328" y="6206"/>
                    <a:pt x="18518" y="6134"/>
                  </a:cubicBezTo>
                  <a:cubicBezTo>
                    <a:pt x="18543" y="6134"/>
                    <a:pt x="18543" y="6109"/>
                    <a:pt x="18518" y="6071"/>
                  </a:cubicBezTo>
                  <a:cubicBezTo>
                    <a:pt x="18321" y="6009"/>
                    <a:pt x="18100" y="5983"/>
                    <a:pt x="17878" y="5983"/>
                  </a:cubicBezTo>
                  <a:close/>
                  <a:moveTo>
                    <a:pt x="26488" y="3885"/>
                  </a:moveTo>
                  <a:cubicBezTo>
                    <a:pt x="26442" y="3885"/>
                    <a:pt x="26396" y="3911"/>
                    <a:pt x="26389" y="3960"/>
                  </a:cubicBezTo>
                  <a:cubicBezTo>
                    <a:pt x="26339" y="4172"/>
                    <a:pt x="26339" y="4397"/>
                    <a:pt x="26352" y="4634"/>
                  </a:cubicBezTo>
                  <a:cubicBezTo>
                    <a:pt x="26215" y="4647"/>
                    <a:pt x="26090" y="4672"/>
                    <a:pt x="25952" y="4709"/>
                  </a:cubicBezTo>
                  <a:cubicBezTo>
                    <a:pt x="25940" y="4709"/>
                    <a:pt x="25940" y="4747"/>
                    <a:pt x="25952" y="4747"/>
                  </a:cubicBezTo>
                  <a:cubicBezTo>
                    <a:pt x="26090" y="4797"/>
                    <a:pt x="26227" y="4809"/>
                    <a:pt x="26377" y="4822"/>
                  </a:cubicBezTo>
                  <a:cubicBezTo>
                    <a:pt x="26377" y="4859"/>
                    <a:pt x="26389" y="4884"/>
                    <a:pt x="26389" y="4922"/>
                  </a:cubicBezTo>
                  <a:cubicBezTo>
                    <a:pt x="26289" y="5272"/>
                    <a:pt x="26102" y="5634"/>
                    <a:pt x="25915" y="5884"/>
                  </a:cubicBezTo>
                  <a:cubicBezTo>
                    <a:pt x="25852" y="5771"/>
                    <a:pt x="25815" y="5671"/>
                    <a:pt x="25790" y="5547"/>
                  </a:cubicBezTo>
                  <a:cubicBezTo>
                    <a:pt x="25790" y="5509"/>
                    <a:pt x="25777" y="5497"/>
                    <a:pt x="25765" y="5484"/>
                  </a:cubicBezTo>
                  <a:cubicBezTo>
                    <a:pt x="25790" y="5434"/>
                    <a:pt x="25790" y="5359"/>
                    <a:pt x="25752" y="5322"/>
                  </a:cubicBezTo>
                  <a:cubicBezTo>
                    <a:pt x="25633" y="5251"/>
                    <a:pt x="25498" y="5218"/>
                    <a:pt x="25367" y="5218"/>
                  </a:cubicBezTo>
                  <a:cubicBezTo>
                    <a:pt x="25060" y="5218"/>
                    <a:pt x="24768" y="5399"/>
                    <a:pt x="24715" y="5696"/>
                  </a:cubicBezTo>
                  <a:cubicBezTo>
                    <a:pt x="24540" y="5871"/>
                    <a:pt x="24440" y="6084"/>
                    <a:pt x="24390" y="6334"/>
                  </a:cubicBezTo>
                  <a:cubicBezTo>
                    <a:pt x="24382" y="6374"/>
                    <a:pt x="24415" y="6403"/>
                    <a:pt x="24450" y="6403"/>
                  </a:cubicBezTo>
                  <a:cubicBezTo>
                    <a:pt x="24469" y="6403"/>
                    <a:pt x="24489" y="6394"/>
                    <a:pt x="24503" y="6371"/>
                  </a:cubicBezTo>
                  <a:cubicBezTo>
                    <a:pt x="24565" y="6209"/>
                    <a:pt x="24640" y="6071"/>
                    <a:pt x="24728" y="5959"/>
                  </a:cubicBezTo>
                  <a:cubicBezTo>
                    <a:pt x="24782" y="6178"/>
                    <a:pt x="24963" y="6330"/>
                    <a:pt x="25166" y="6330"/>
                  </a:cubicBezTo>
                  <a:cubicBezTo>
                    <a:pt x="25195" y="6330"/>
                    <a:pt x="25223" y="6327"/>
                    <a:pt x="25252" y="6321"/>
                  </a:cubicBezTo>
                  <a:cubicBezTo>
                    <a:pt x="25440" y="6271"/>
                    <a:pt x="25590" y="6109"/>
                    <a:pt x="25690" y="5921"/>
                  </a:cubicBezTo>
                  <a:cubicBezTo>
                    <a:pt x="25715" y="5996"/>
                    <a:pt x="25765" y="6071"/>
                    <a:pt x="25815" y="6171"/>
                  </a:cubicBezTo>
                  <a:cubicBezTo>
                    <a:pt x="25828" y="6204"/>
                    <a:pt x="25862" y="6220"/>
                    <a:pt x="25897" y="6220"/>
                  </a:cubicBezTo>
                  <a:cubicBezTo>
                    <a:pt x="25928" y="6220"/>
                    <a:pt x="25959" y="6207"/>
                    <a:pt x="25977" y="6184"/>
                  </a:cubicBezTo>
                  <a:cubicBezTo>
                    <a:pt x="26165" y="5984"/>
                    <a:pt x="26377" y="5671"/>
                    <a:pt x="26502" y="5322"/>
                  </a:cubicBezTo>
                  <a:cubicBezTo>
                    <a:pt x="26539" y="5484"/>
                    <a:pt x="26602" y="5621"/>
                    <a:pt x="26664" y="5746"/>
                  </a:cubicBezTo>
                  <a:cubicBezTo>
                    <a:pt x="26786" y="5976"/>
                    <a:pt x="27006" y="6125"/>
                    <a:pt x="27206" y="6125"/>
                  </a:cubicBezTo>
                  <a:cubicBezTo>
                    <a:pt x="27377" y="6125"/>
                    <a:pt x="27533" y="6017"/>
                    <a:pt x="27601" y="5759"/>
                  </a:cubicBezTo>
                  <a:cubicBezTo>
                    <a:pt x="27601" y="5700"/>
                    <a:pt x="27586" y="5680"/>
                    <a:pt x="27573" y="5680"/>
                  </a:cubicBezTo>
                  <a:cubicBezTo>
                    <a:pt x="27570" y="5680"/>
                    <a:pt x="27567" y="5681"/>
                    <a:pt x="27564" y="5684"/>
                  </a:cubicBezTo>
                  <a:cubicBezTo>
                    <a:pt x="27434" y="5754"/>
                    <a:pt x="27296" y="5887"/>
                    <a:pt x="27151" y="5887"/>
                  </a:cubicBezTo>
                  <a:cubicBezTo>
                    <a:pt x="27114" y="5887"/>
                    <a:pt x="27077" y="5879"/>
                    <a:pt x="27039" y="5859"/>
                  </a:cubicBezTo>
                  <a:cubicBezTo>
                    <a:pt x="26877" y="5746"/>
                    <a:pt x="26777" y="5484"/>
                    <a:pt x="26727" y="5309"/>
                  </a:cubicBezTo>
                  <a:cubicBezTo>
                    <a:pt x="26677" y="5184"/>
                    <a:pt x="26652" y="5059"/>
                    <a:pt x="26627" y="4922"/>
                  </a:cubicBezTo>
                  <a:cubicBezTo>
                    <a:pt x="26639" y="4884"/>
                    <a:pt x="26639" y="4859"/>
                    <a:pt x="26639" y="4809"/>
                  </a:cubicBezTo>
                  <a:cubicBezTo>
                    <a:pt x="26902" y="4809"/>
                    <a:pt x="27164" y="4759"/>
                    <a:pt x="27439" y="4734"/>
                  </a:cubicBezTo>
                  <a:cubicBezTo>
                    <a:pt x="27452" y="4734"/>
                    <a:pt x="27452" y="4697"/>
                    <a:pt x="27439" y="4697"/>
                  </a:cubicBezTo>
                  <a:cubicBezTo>
                    <a:pt x="27189" y="4647"/>
                    <a:pt x="26939" y="4622"/>
                    <a:pt x="26664" y="4622"/>
                  </a:cubicBezTo>
                  <a:cubicBezTo>
                    <a:pt x="26702" y="4372"/>
                    <a:pt x="26664" y="4135"/>
                    <a:pt x="26577" y="3935"/>
                  </a:cubicBezTo>
                  <a:cubicBezTo>
                    <a:pt x="26560" y="3901"/>
                    <a:pt x="26524" y="3885"/>
                    <a:pt x="26488" y="3885"/>
                  </a:cubicBezTo>
                  <a:close/>
                  <a:moveTo>
                    <a:pt x="20103" y="5087"/>
                  </a:moveTo>
                  <a:cubicBezTo>
                    <a:pt x="20067" y="5087"/>
                    <a:pt x="20029" y="5106"/>
                    <a:pt x="20017" y="5147"/>
                  </a:cubicBezTo>
                  <a:cubicBezTo>
                    <a:pt x="19955" y="5309"/>
                    <a:pt x="19892" y="5571"/>
                    <a:pt x="19892" y="5809"/>
                  </a:cubicBezTo>
                  <a:cubicBezTo>
                    <a:pt x="19830" y="6021"/>
                    <a:pt x="19730" y="6246"/>
                    <a:pt x="19655" y="6459"/>
                  </a:cubicBezTo>
                  <a:cubicBezTo>
                    <a:pt x="19646" y="6477"/>
                    <a:pt x="19657" y="6489"/>
                    <a:pt x="19673" y="6489"/>
                  </a:cubicBezTo>
                  <a:cubicBezTo>
                    <a:pt x="19679" y="6489"/>
                    <a:pt x="19686" y="6487"/>
                    <a:pt x="19692" y="6484"/>
                  </a:cubicBezTo>
                  <a:cubicBezTo>
                    <a:pt x="19780" y="6359"/>
                    <a:pt x="19855" y="6234"/>
                    <a:pt x="19917" y="6084"/>
                  </a:cubicBezTo>
                  <a:cubicBezTo>
                    <a:pt x="19967" y="6246"/>
                    <a:pt x="20067" y="6359"/>
                    <a:pt x="20255" y="6384"/>
                  </a:cubicBezTo>
                  <a:cubicBezTo>
                    <a:pt x="20285" y="6389"/>
                    <a:pt x="20315" y="6392"/>
                    <a:pt x="20343" y="6392"/>
                  </a:cubicBezTo>
                  <a:cubicBezTo>
                    <a:pt x="20563" y="6392"/>
                    <a:pt x="20736" y="6231"/>
                    <a:pt x="20879" y="6021"/>
                  </a:cubicBezTo>
                  <a:cubicBezTo>
                    <a:pt x="20904" y="6134"/>
                    <a:pt x="20954" y="6246"/>
                    <a:pt x="21042" y="6334"/>
                  </a:cubicBezTo>
                  <a:cubicBezTo>
                    <a:pt x="21139" y="6440"/>
                    <a:pt x="21250" y="6482"/>
                    <a:pt x="21363" y="6482"/>
                  </a:cubicBezTo>
                  <a:cubicBezTo>
                    <a:pt x="21569" y="6482"/>
                    <a:pt x="21779" y="6342"/>
                    <a:pt x="21916" y="6196"/>
                  </a:cubicBezTo>
                  <a:cubicBezTo>
                    <a:pt x="21954" y="6171"/>
                    <a:pt x="21916" y="6121"/>
                    <a:pt x="21916" y="6096"/>
                  </a:cubicBezTo>
                  <a:cubicBezTo>
                    <a:pt x="21800" y="6148"/>
                    <a:pt x="21653" y="6196"/>
                    <a:pt x="21517" y="6196"/>
                  </a:cubicBezTo>
                  <a:cubicBezTo>
                    <a:pt x="21389" y="6196"/>
                    <a:pt x="21270" y="6154"/>
                    <a:pt x="21192" y="6034"/>
                  </a:cubicBezTo>
                  <a:cubicBezTo>
                    <a:pt x="21079" y="5896"/>
                    <a:pt x="21092" y="5696"/>
                    <a:pt x="21142" y="5509"/>
                  </a:cubicBezTo>
                  <a:cubicBezTo>
                    <a:pt x="21167" y="5434"/>
                    <a:pt x="21192" y="5347"/>
                    <a:pt x="21204" y="5284"/>
                  </a:cubicBezTo>
                  <a:cubicBezTo>
                    <a:pt x="21234" y="5195"/>
                    <a:pt x="21166" y="5141"/>
                    <a:pt x="21096" y="5141"/>
                  </a:cubicBezTo>
                  <a:cubicBezTo>
                    <a:pt x="21048" y="5141"/>
                    <a:pt x="20999" y="5166"/>
                    <a:pt x="20979" y="5222"/>
                  </a:cubicBezTo>
                  <a:cubicBezTo>
                    <a:pt x="20942" y="5322"/>
                    <a:pt x="20904" y="5434"/>
                    <a:pt x="20892" y="5522"/>
                  </a:cubicBezTo>
                  <a:cubicBezTo>
                    <a:pt x="20779" y="5784"/>
                    <a:pt x="20629" y="6071"/>
                    <a:pt x="20354" y="6146"/>
                  </a:cubicBezTo>
                  <a:cubicBezTo>
                    <a:pt x="20324" y="6155"/>
                    <a:pt x="20297" y="6160"/>
                    <a:pt x="20272" y="6160"/>
                  </a:cubicBezTo>
                  <a:cubicBezTo>
                    <a:pt x="20096" y="6160"/>
                    <a:pt x="20069" y="5938"/>
                    <a:pt x="20080" y="5696"/>
                  </a:cubicBezTo>
                  <a:cubicBezTo>
                    <a:pt x="20130" y="5522"/>
                    <a:pt x="20155" y="5359"/>
                    <a:pt x="20167" y="5159"/>
                  </a:cubicBezTo>
                  <a:cubicBezTo>
                    <a:pt x="20180" y="5112"/>
                    <a:pt x="20144" y="5087"/>
                    <a:pt x="20103" y="5087"/>
                  </a:cubicBezTo>
                  <a:close/>
                  <a:moveTo>
                    <a:pt x="14916" y="5115"/>
                  </a:moveTo>
                  <a:cubicBezTo>
                    <a:pt x="14891" y="5115"/>
                    <a:pt x="14866" y="5125"/>
                    <a:pt x="14844" y="5147"/>
                  </a:cubicBezTo>
                  <a:cubicBezTo>
                    <a:pt x="14669" y="5359"/>
                    <a:pt x="14519" y="5584"/>
                    <a:pt x="14494" y="5859"/>
                  </a:cubicBezTo>
                  <a:cubicBezTo>
                    <a:pt x="14494" y="5895"/>
                    <a:pt x="14528" y="5915"/>
                    <a:pt x="14562" y="5915"/>
                  </a:cubicBezTo>
                  <a:cubicBezTo>
                    <a:pt x="14585" y="5915"/>
                    <a:pt x="14609" y="5905"/>
                    <a:pt x="14619" y="5884"/>
                  </a:cubicBezTo>
                  <a:cubicBezTo>
                    <a:pt x="14707" y="5746"/>
                    <a:pt x="14782" y="5584"/>
                    <a:pt x="14869" y="5459"/>
                  </a:cubicBezTo>
                  <a:cubicBezTo>
                    <a:pt x="14969" y="5859"/>
                    <a:pt x="14982" y="6246"/>
                    <a:pt x="15019" y="6634"/>
                  </a:cubicBezTo>
                  <a:cubicBezTo>
                    <a:pt x="15019" y="6710"/>
                    <a:pt x="15076" y="6759"/>
                    <a:pt x="15134" y="6759"/>
                  </a:cubicBezTo>
                  <a:cubicBezTo>
                    <a:pt x="15170" y="6759"/>
                    <a:pt x="15207" y="6739"/>
                    <a:pt x="15232" y="6696"/>
                  </a:cubicBezTo>
                  <a:cubicBezTo>
                    <a:pt x="15457" y="6371"/>
                    <a:pt x="15556" y="5996"/>
                    <a:pt x="15619" y="5609"/>
                  </a:cubicBezTo>
                  <a:cubicBezTo>
                    <a:pt x="15678" y="5640"/>
                    <a:pt x="15737" y="5654"/>
                    <a:pt x="15796" y="5654"/>
                  </a:cubicBezTo>
                  <a:cubicBezTo>
                    <a:pt x="15976" y="5654"/>
                    <a:pt x="16152" y="5522"/>
                    <a:pt x="16294" y="5334"/>
                  </a:cubicBezTo>
                  <a:cubicBezTo>
                    <a:pt x="16311" y="5325"/>
                    <a:pt x="16292" y="5311"/>
                    <a:pt x="16279" y="5311"/>
                  </a:cubicBezTo>
                  <a:cubicBezTo>
                    <a:pt x="16273" y="5311"/>
                    <a:pt x="16269" y="5314"/>
                    <a:pt x="16269" y="5322"/>
                  </a:cubicBezTo>
                  <a:cubicBezTo>
                    <a:pt x="16180" y="5399"/>
                    <a:pt x="16068" y="5442"/>
                    <a:pt x="15960" y="5442"/>
                  </a:cubicBezTo>
                  <a:cubicBezTo>
                    <a:pt x="15842" y="5442"/>
                    <a:pt x="15729" y="5390"/>
                    <a:pt x="15656" y="5272"/>
                  </a:cubicBezTo>
                  <a:cubicBezTo>
                    <a:pt x="15627" y="5232"/>
                    <a:pt x="15586" y="5214"/>
                    <a:pt x="15547" y="5214"/>
                  </a:cubicBezTo>
                  <a:cubicBezTo>
                    <a:pt x="15485" y="5214"/>
                    <a:pt x="15427" y="5258"/>
                    <a:pt x="15419" y="5334"/>
                  </a:cubicBezTo>
                  <a:cubicBezTo>
                    <a:pt x="15394" y="5634"/>
                    <a:pt x="15332" y="5934"/>
                    <a:pt x="15219" y="6209"/>
                  </a:cubicBezTo>
                  <a:cubicBezTo>
                    <a:pt x="15182" y="5871"/>
                    <a:pt x="15144" y="5522"/>
                    <a:pt x="15032" y="5197"/>
                  </a:cubicBezTo>
                  <a:cubicBezTo>
                    <a:pt x="15007" y="5148"/>
                    <a:pt x="14962" y="5115"/>
                    <a:pt x="14916" y="5115"/>
                  </a:cubicBezTo>
                  <a:close/>
                  <a:moveTo>
                    <a:pt x="11421" y="6384"/>
                  </a:moveTo>
                  <a:lnTo>
                    <a:pt x="11421" y="6384"/>
                  </a:lnTo>
                  <a:cubicBezTo>
                    <a:pt x="11583" y="6459"/>
                    <a:pt x="11721" y="6546"/>
                    <a:pt x="11708" y="6571"/>
                  </a:cubicBezTo>
                  <a:cubicBezTo>
                    <a:pt x="11708" y="6621"/>
                    <a:pt x="11708" y="6646"/>
                    <a:pt x="11733" y="6684"/>
                  </a:cubicBezTo>
                  <a:cubicBezTo>
                    <a:pt x="11696" y="6758"/>
                    <a:pt x="11646" y="6833"/>
                    <a:pt x="11608" y="6921"/>
                  </a:cubicBezTo>
                  <a:cubicBezTo>
                    <a:pt x="11571" y="6721"/>
                    <a:pt x="11508" y="6559"/>
                    <a:pt x="11421" y="6384"/>
                  </a:cubicBezTo>
                  <a:close/>
                  <a:moveTo>
                    <a:pt x="9159" y="6771"/>
                  </a:moveTo>
                  <a:cubicBezTo>
                    <a:pt x="9197" y="6871"/>
                    <a:pt x="9259" y="6983"/>
                    <a:pt x="9284" y="7058"/>
                  </a:cubicBezTo>
                  <a:cubicBezTo>
                    <a:pt x="9322" y="7121"/>
                    <a:pt x="9334" y="7183"/>
                    <a:pt x="9359" y="7246"/>
                  </a:cubicBezTo>
                  <a:cubicBezTo>
                    <a:pt x="9234" y="7171"/>
                    <a:pt x="9109" y="7083"/>
                    <a:pt x="8984" y="7046"/>
                  </a:cubicBezTo>
                  <a:cubicBezTo>
                    <a:pt x="9034" y="6958"/>
                    <a:pt x="9097" y="6871"/>
                    <a:pt x="9159" y="6771"/>
                  </a:cubicBezTo>
                  <a:close/>
                  <a:moveTo>
                    <a:pt x="10896" y="6134"/>
                  </a:moveTo>
                  <a:lnTo>
                    <a:pt x="10896" y="6134"/>
                  </a:lnTo>
                  <a:cubicBezTo>
                    <a:pt x="10958" y="6171"/>
                    <a:pt x="11021" y="6184"/>
                    <a:pt x="11083" y="6209"/>
                  </a:cubicBezTo>
                  <a:cubicBezTo>
                    <a:pt x="11108" y="6234"/>
                    <a:pt x="11221" y="6271"/>
                    <a:pt x="11346" y="6334"/>
                  </a:cubicBezTo>
                  <a:cubicBezTo>
                    <a:pt x="11358" y="6584"/>
                    <a:pt x="11446" y="6833"/>
                    <a:pt x="11533" y="7071"/>
                  </a:cubicBezTo>
                  <a:cubicBezTo>
                    <a:pt x="11471" y="7171"/>
                    <a:pt x="11408" y="7258"/>
                    <a:pt x="11358" y="7358"/>
                  </a:cubicBezTo>
                  <a:cubicBezTo>
                    <a:pt x="11333" y="7196"/>
                    <a:pt x="11271" y="7046"/>
                    <a:pt x="11233" y="6896"/>
                  </a:cubicBezTo>
                  <a:cubicBezTo>
                    <a:pt x="11158" y="6634"/>
                    <a:pt x="11046" y="6371"/>
                    <a:pt x="10896" y="6134"/>
                  </a:cubicBezTo>
                  <a:close/>
                  <a:moveTo>
                    <a:pt x="9447" y="6271"/>
                  </a:moveTo>
                  <a:cubicBezTo>
                    <a:pt x="9522" y="6546"/>
                    <a:pt x="9609" y="6796"/>
                    <a:pt x="9709" y="7058"/>
                  </a:cubicBezTo>
                  <a:cubicBezTo>
                    <a:pt x="9759" y="7208"/>
                    <a:pt x="9796" y="7396"/>
                    <a:pt x="9859" y="7558"/>
                  </a:cubicBezTo>
                  <a:cubicBezTo>
                    <a:pt x="9796" y="7521"/>
                    <a:pt x="9734" y="7483"/>
                    <a:pt x="9671" y="7446"/>
                  </a:cubicBezTo>
                  <a:cubicBezTo>
                    <a:pt x="9634" y="7421"/>
                    <a:pt x="9596" y="7396"/>
                    <a:pt x="9546" y="7371"/>
                  </a:cubicBezTo>
                  <a:cubicBezTo>
                    <a:pt x="9534" y="7246"/>
                    <a:pt x="9459" y="7121"/>
                    <a:pt x="9409" y="6996"/>
                  </a:cubicBezTo>
                  <a:cubicBezTo>
                    <a:pt x="9359" y="6883"/>
                    <a:pt x="9322" y="6734"/>
                    <a:pt x="9222" y="6671"/>
                  </a:cubicBezTo>
                  <a:cubicBezTo>
                    <a:pt x="9297" y="6521"/>
                    <a:pt x="9359" y="6396"/>
                    <a:pt x="9447" y="6271"/>
                  </a:cubicBezTo>
                  <a:close/>
                  <a:moveTo>
                    <a:pt x="9696" y="5746"/>
                  </a:moveTo>
                  <a:cubicBezTo>
                    <a:pt x="9834" y="6121"/>
                    <a:pt x="9984" y="6484"/>
                    <a:pt x="10109" y="6858"/>
                  </a:cubicBezTo>
                  <a:cubicBezTo>
                    <a:pt x="10209" y="7171"/>
                    <a:pt x="10271" y="7558"/>
                    <a:pt x="10421" y="7858"/>
                  </a:cubicBezTo>
                  <a:cubicBezTo>
                    <a:pt x="10359" y="7821"/>
                    <a:pt x="10321" y="7808"/>
                    <a:pt x="10284" y="7796"/>
                  </a:cubicBezTo>
                  <a:cubicBezTo>
                    <a:pt x="10209" y="7746"/>
                    <a:pt x="10134" y="7708"/>
                    <a:pt x="10046" y="7671"/>
                  </a:cubicBezTo>
                  <a:cubicBezTo>
                    <a:pt x="9984" y="7446"/>
                    <a:pt x="9896" y="7233"/>
                    <a:pt x="9821" y="7008"/>
                  </a:cubicBezTo>
                  <a:cubicBezTo>
                    <a:pt x="9721" y="6734"/>
                    <a:pt x="9609" y="6446"/>
                    <a:pt x="9472" y="6184"/>
                  </a:cubicBezTo>
                  <a:cubicBezTo>
                    <a:pt x="9484" y="6184"/>
                    <a:pt x="9484" y="6171"/>
                    <a:pt x="9509" y="6146"/>
                  </a:cubicBezTo>
                  <a:cubicBezTo>
                    <a:pt x="9546" y="6059"/>
                    <a:pt x="9596" y="5959"/>
                    <a:pt x="9634" y="5871"/>
                  </a:cubicBezTo>
                  <a:cubicBezTo>
                    <a:pt x="9646" y="5859"/>
                    <a:pt x="9671" y="5809"/>
                    <a:pt x="9696" y="5746"/>
                  </a:cubicBezTo>
                  <a:close/>
                  <a:moveTo>
                    <a:pt x="10396" y="5946"/>
                  </a:moveTo>
                  <a:lnTo>
                    <a:pt x="10821" y="6134"/>
                  </a:lnTo>
                  <a:lnTo>
                    <a:pt x="10821" y="6146"/>
                  </a:lnTo>
                  <a:cubicBezTo>
                    <a:pt x="10896" y="6421"/>
                    <a:pt x="11008" y="6684"/>
                    <a:pt x="11083" y="6946"/>
                  </a:cubicBezTo>
                  <a:cubicBezTo>
                    <a:pt x="11146" y="7133"/>
                    <a:pt x="11171" y="7358"/>
                    <a:pt x="11233" y="7558"/>
                  </a:cubicBezTo>
                  <a:cubicBezTo>
                    <a:pt x="11196" y="7646"/>
                    <a:pt x="11146" y="7758"/>
                    <a:pt x="11083" y="7871"/>
                  </a:cubicBezTo>
                  <a:cubicBezTo>
                    <a:pt x="11021" y="7521"/>
                    <a:pt x="10858" y="7183"/>
                    <a:pt x="10758" y="6858"/>
                  </a:cubicBezTo>
                  <a:cubicBezTo>
                    <a:pt x="10659" y="6559"/>
                    <a:pt x="10546" y="6234"/>
                    <a:pt x="10396" y="5946"/>
                  </a:cubicBezTo>
                  <a:close/>
                  <a:moveTo>
                    <a:pt x="9791" y="5582"/>
                  </a:moveTo>
                  <a:cubicBezTo>
                    <a:pt x="9793" y="5582"/>
                    <a:pt x="9795" y="5582"/>
                    <a:pt x="9796" y="5584"/>
                  </a:cubicBezTo>
                  <a:cubicBezTo>
                    <a:pt x="9959" y="5696"/>
                    <a:pt x="10109" y="5796"/>
                    <a:pt x="10271" y="5871"/>
                  </a:cubicBezTo>
                  <a:cubicBezTo>
                    <a:pt x="10396" y="6196"/>
                    <a:pt x="10521" y="6546"/>
                    <a:pt x="10609" y="6883"/>
                  </a:cubicBezTo>
                  <a:cubicBezTo>
                    <a:pt x="10721" y="7246"/>
                    <a:pt x="10783" y="7696"/>
                    <a:pt x="10971" y="8020"/>
                  </a:cubicBezTo>
                  <a:cubicBezTo>
                    <a:pt x="10971" y="8070"/>
                    <a:pt x="10946" y="8120"/>
                    <a:pt x="10908" y="8170"/>
                  </a:cubicBezTo>
                  <a:cubicBezTo>
                    <a:pt x="10833" y="8070"/>
                    <a:pt x="10709" y="7995"/>
                    <a:pt x="10596" y="7933"/>
                  </a:cubicBezTo>
                  <a:cubicBezTo>
                    <a:pt x="10584" y="7521"/>
                    <a:pt x="10346" y="7071"/>
                    <a:pt x="10221" y="6696"/>
                  </a:cubicBezTo>
                  <a:cubicBezTo>
                    <a:pt x="10096" y="6334"/>
                    <a:pt x="9971" y="5946"/>
                    <a:pt x="9759" y="5634"/>
                  </a:cubicBezTo>
                  <a:cubicBezTo>
                    <a:pt x="9770" y="5612"/>
                    <a:pt x="9780" y="5582"/>
                    <a:pt x="9791" y="5582"/>
                  </a:cubicBezTo>
                  <a:close/>
                  <a:moveTo>
                    <a:pt x="9170" y="8453"/>
                  </a:moveTo>
                  <a:cubicBezTo>
                    <a:pt x="9119" y="8453"/>
                    <a:pt x="9069" y="8461"/>
                    <a:pt x="9034" y="8495"/>
                  </a:cubicBezTo>
                  <a:lnTo>
                    <a:pt x="9034" y="8520"/>
                  </a:lnTo>
                  <a:cubicBezTo>
                    <a:pt x="9072" y="8595"/>
                    <a:pt x="9197" y="8620"/>
                    <a:pt x="9272" y="8620"/>
                  </a:cubicBezTo>
                  <a:cubicBezTo>
                    <a:pt x="9288" y="8622"/>
                    <a:pt x="9305" y="8623"/>
                    <a:pt x="9322" y="8623"/>
                  </a:cubicBezTo>
                  <a:cubicBezTo>
                    <a:pt x="9430" y="8623"/>
                    <a:pt x="9537" y="8590"/>
                    <a:pt x="9634" y="8558"/>
                  </a:cubicBezTo>
                  <a:cubicBezTo>
                    <a:pt x="9646" y="8558"/>
                    <a:pt x="9646" y="8520"/>
                    <a:pt x="9596" y="8520"/>
                  </a:cubicBezTo>
                  <a:cubicBezTo>
                    <a:pt x="9509" y="8470"/>
                    <a:pt x="9397" y="8458"/>
                    <a:pt x="9284" y="8458"/>
                  </a:cubicBezTo>
                  <a:cubicBezTo>
                    <a:pt x="9251" y="8458"/>
                    <a:pt x="9210" y="8453"/>
                    <a:pt x="9170" y="8453"/>
                  </a:cubicBezTo>
                  <a:close/>
                  <a:moveTo>
                    <a:pt x="22684" y="9412"/>
                  </a:moveTo>
                  <a:cubicBezTo>
                    <a:pt x="22652" y="9412"/>
                    <a:pt x="22622" y="9425"/>
                    <a:pt x="22604" y="9457"/>
                  </a:cubicBezTo>
                  <a:cubicBezTo>
                    <a:pt x="22591" y="9520"/>
                    <a:pt x="22541" y="9607"/>
                    <a:pt x="22579" y="9670"/>
                  </a:cubicBezTo>
                  <a:cubicBezTo>
                    <a:pt x="22591" y="9745"/>
                    <a:pt x="22641" y="9795"/>
                    <a:pt x="22703" y="9820"/>
                  </a:cubicBezTo>
                  <a:cubicBezTo>
                    <a:pt x="22721" y="9828"/>
                    <a:pt x="22738" y="9831"/>
                    <a:pt x="22755" y="9831"/>
                  </a:cubicBezTo>
                  <a:cubicBezTo>
                    <a:pt x="22844" y="9831"/>
                    <a:pt x="22914" y="9727"/>
                    <a:pt x="22903" y="9632"/>
                  </a:cubicBezTo>
                  <a:cubicBezTo>
                    <a:pt x="22903" y="9607"/>
                    <a:pt x="22891" y="9582"/>
                    <a:pt x="22878" y="9570"/>
                  </a:cubicBezTo>
                  <a:cubicBezTo>
                    <a:pt x="22841" y="9557"/>
                    <a:pt x="22828" y="9545"/>
                    <a:pt x="22816" y="9545"/>
                  </a:cubicBezTo>
                  <a:lnTo>
                    <a:pt x="22816" y="9507"/>
                  </a:lnTo>
                  <a:cubicBezTo>
                    <a:pt x="22800" y="9452"/>
                    <a:pt x="22739" y="9412"/>
                    <a:pt x="22684" y="9412"/>
                  </a:cubicBezTo>
                  <a:close/>
                  <a:moveTo>
                    <a:pt x="18350" y="9704"/>
                  </a:moveTo>
                  <a:cubicBezTo>
                    <a:pt x="18138" y="9704"/>
                    <a:pt x="17921" y="9714"/>
                    <a:pt x="17731" y="9770"/>
                  </a:cubicBezTo>
                  <a:cubicBezTo>
                    <a:pt x="17668" y="9795"/>
                    <a:pt x="17668" y="9882"/>
                    <a:pt x="17731" y="9895"/>
                  </a:cubicBezTo>
                  <a:cubicBezTo>
                    <a:pt x="17921" y="9950"/>
                    <a:pt x="18117" y="9960"/>
                    <a:pt x="18312" y="9960"/>
                  </a:cubicBezTo>
                  <a:cubicBezTo>
                    <a:pt x="18423" y="9960"/>
                    <a:pt x="18534" y="9957"/>
                    <a:pt x="18643" y="9957"/>
                  </a:cubicBezTo>
                  <a:cubicBezTo>
                    <a:pt x="18734" y="9957"/>
                    <a:pt x="18826" y="9968"/>
                    <a:pt x="18921" y="9968"/>
                  </a:cubicBezTo>
                  <a:cubicBezTo>
                    <a:pt x="18969" y="9968"/>
                    <a:pt x="19018" y="9965"/>
                    <a:pt x="19068" y="9957"/>
                  </a:cubicBezTo>
                  <a:cubicBezTo>
                    <a:pt x="19155" y="9945"/>
                    <a:pt x="19167" y="9895"/>
                    <a:pt x="19230" y="9870"/>
                  </a:cubicBezTo>
                  <a:cubicBezTo>
                    <a:pt x="19267" y="9857"/>
                    <a:pt x="19267" y="9820"/>
                    <a:pt x="19230" y="9807"/>
                  </a:cubicBezTo>
                  <a:cubicBezTo>
                    <a:pt x="19167" y="9770"/>
                    <a:pt x="19167" y="9745"/>
                    <a:pt x="19093" y="9732"/>
                  </a:cubicBezTo>
                  <a:cubicBezTo>
                    <a:pt x="19018" y="9710"/>
                    <a:pt x="18938" y="9705"/>
                    <a:pt x="18860" y="9705"/>
                  </a:cubicBezTo>
                  <a:cubicBezTo>
                    <a:pt x="18807" y="9705"/>
                    <a:pt x="18755" y="9707"/>
                    <a:pt x="18705" y="9707"/>
                  </a:cubicBezTo>
                  <a:cubicBezTo>
                    <a:pt x="18592" y="9707"/>
                    <a:pt x="18471" y="9704"/>
                    <a:pt x="18350" y="9704"/>
                  </a:cubicBezTo>
                  <a:close/>
                  <a:moveTo>
                    <a:pt x="18188" y="10197"/>
                  </a:moveTo>
                  <a:cubicBezTo>
                    <a:pt x="18065" y="10197"/>
                    <a:pt x="17941" y="10210"/>
                    <a:pt x="17818" y="10245"/>
                  </a:cubicBezTo>
                  <a:cubicBezTo>
                    <a:pt x="17781" y="10245"/>
                    <a:pt x="17793" y="10295"/>
                    <a:pt x="17818" y="10295"/>
                  </a:cubicBezTo>
                  <a:cubicBezTo>
                    <a:pt x="18104" y="10376"/>
                    <a:pt x="18395" y="10420"/>
                    <a:pt x="18691" y="10420"/>
                  </a:cubicBezTo>
                  <a:cubicBezTo>
                    <a:pt x="18848" y="10420"/>
                    <a:pt x="19007" y="10408"/>
                    <a:pt x="19167" y="10382"/>
                  </a:cubicBezTo>
                  <a:cubicBezTo>
                    <a:pt x="19187" y="10382"/>
                    <a:pt x="19191" y="10350"/>
                    <a:pt x="19179" y="10350"/>
                  </a:cubicBezTo>
                  <a:cubicBezTo>
                    <a:pt x="19176" y="10350"/>
                    <a:pt x="19172" y="10352"/>
                    <a:pt x="19167" y="10357"/>
                  </a:cubicBezTo>
                  <a:cubicBezTo>
                    <a:pt x="18850" y="10293"/>
                    <a:pt x="18518" y="10197"/>
                    <a:pt x="18188" y="10197"/>
                  </a:cubicBezTo>
                  <a:close/>
                  <a:moveTo>
                    <a:pt x="25215" y="10082"/>
                  </a:moveTo>
                  <a:cubicBezTo>
                    <a:pt x="25315" y="10182"/>
                    <a:pt x="25352" y="10257"/>
                    <a:pt x="25315" y="10307"/>
                  </a:cubicBezTo>
                  <a:cubicBezTo>
                    <a:pt x="25271" y="10351"/>
                    <a:pt x="25070" y="10455"/>
                    <a:pt x="24986" y="10455"/>
                  </a:cubicBezTo>
                  <a:cubicBezTo>
                    <a:pt x="24949" y="10455"/>
                    <a:pt x="24935" y="10435"/>
                    <a:pt x="24965" y="10382"/>
                  </a:cubicBezTo>
                  <a:cubicBezTo>
                    <a:pt x="25028" y="10270"/>
                    <a:pt x="25127" y="10182"/>
                    <a:pt x="25215" y="10082"/>
                  </a:cubicBezTo>
                  <a:close/>
                  <a:moveTo>
                    <a:pt x="20747" y="7956"/>
                  </a:moveTo>
                  <a:cubicBezTo>
                    <a:pt x="20690" y="7956"/>
                    <a:pt x="20629" y="8003"/>
                    <a:pt x="20629" y="8070"/>
                  </a:cubicBezTo>
                  <a:cubicBezTo>
                    <a:pt x="20629" y="8483"/>
                    <a:pt x="20604" y="8895"/>
                    <a:pt x="20579" y="9320"/>
                  </a:cubicBezTo>
                  <a:cubicBezTo>
                    <a:pt x="20542" y="9757"/>
                    <a:pt x="20479" y="10207"/>
                    <a:pt x="20579" y="10632"/>
                  </a:cubicBezTo>
                  <a:cubicBezTo>
                    <a:pt x="20586" y="10657"/>
                    <a:pt x="20604" y="10669"/>
                    <a:pt x="20623" y="10669"/>
                  </a:cubicBezTo>
                  <a:cubicBezTo>
                    <a:pt x="20642" y="10669"/>
                    <a:pt x="20661" y="10657"/>
                    <a:pt x="20667" y="10632"/>
                  </a:cubicBezTo>
                  <a:cubicBezTo>
                    <a:pt x="20754" y="10257"/>
                    <a:pt x="20729" y="9845"/>
                    <a:pt x="20767" y="9457"/>
                  </a:cubicBezTo>
                  <a:cubicBezTo>
                    <a:pt x="20767" y="9332"/>
                    <a:pt x="20779" y="9195"/>
                    <a:pt x="20779" y="9070"/>
                  </a:cubicBezTo>
                  <a:cubicBezTo>
                    <a:pt x="20831" y="9074"/>
                    <a:pt x="20880" y="9075"/>
                    <a:pt x="20928" y="9075"/>
                  </a:cubicBezTo>
                  <a:cubicBezTo>
                    <a:pt x="21044" y="9075"/>
                    <a:pt x="21155" y="9066"/>
                    <a:pt x="21279" y="9058"/>
                  </a:cubicBezTo>
                  <a:cubicBezTo>
                    <a:pt x="21429" y="9045"/>
                    <a:pt x="21582" y="9036"/>
                    <a:pt x="21732" y="9036"/>
                  </a:cubicBezTo>
                  <a:cubicBezTo>
                    <a:pt x="21882" y="9036"/>
                    <a:pt x="22029" y="9045"/>
                    <a:pt x="22166" y="9070"/>
                  </a:cubicBezTo>
                  <a:cubicBezTo>
                    <a:pt x="22191" y="9070"/>
                    <a:pt x="22204" y="9045"/>
                    <a:pt x="22191" y="9020"/>
                  </a:cubicBezTo>
                  <a:cubicBezTo>
                    <a:pt x="21943" y="8888"/>
                    <a:pt x="21642" y="8824"/>
                    <a:pt x="21338" y="8824"/>
                  </a:cubicBezTo>
                  <a:cubicBezTo>
                    <a:pt x="21153" y="8824"/>
                    <a:pt x="20967" y="8848"/>
                    <a:pt x="20792" y="8895"/>
                  </a:cubicBezTo>
                  <a:cubicBezTo>
                    <a:pt x="20817" y="8670"/>
                    <a:pt x="20829" y="8433"/>
                    <a:pt x="20829" y="8195"/>
                  </a:cubicBezTo>
                  <a:cubicBezTo>
                    <a:pt x="21029" y="8245"/>
                    <a:pt x="21229" y="8258"/>
                    <a:pt x="21442" y="8283"/>
                  </a:cubicBezTo>
                  <a:cubicBezTo>
                    <a:pt x="21663" y="8304"/>
                    <a:pt x="21894" y="8379"/>
                    <a:pt x="22126" y="8379"/>
                  </a:cubicBezTo>
                  <a:cubicBezTo>
                    <a:pt x="22169" y="8379"/>
                    <a:pt x="22211" y="8376"/>
                    <a:pt x="22254" y="8370"/>
                  </a:cubicBezTo>
                  <a:cubicBezTo>
                    <a:pt x="22266" y="8370"/>
                    <a:pt x="22279" y="8333"/>
                    <a:pt x="22266" y="8320"/>
                  </a:cubicBezTo>
                  <a:cubicBezTo>
                    <a:pt x="22004" y="7921"/>
                    <a:pt x="21192" y="8033"/>
                    <a:pt x="20767" y="7958"/>
                  </a:cubicBezTo>
                  <a:cubicBezTo>
                    <a:pt x="20760" y="7957"/>
                    <a:pt x="20754" y="7956"/>
                    <a:pt x="20747" y="7956"/>
                  </a:cubicBezTo>
                  <a:close/>
                  <a:moveTo>
                    <a:pt x="24428" y="8949"/>
                  </a:moveTo>
                  <a:cubicBezTo>
                    <a:pt x="24390" y="8949"/>
                    <a:pt x="24351" y="8967"/>
                    <a:pt x="24328" y="9008"/>
                  </a:cubicBezTo>
                  <a:cubicBezTo>
                    <a:pt x="24315" y="9045"/>
                    <a:pt x="24290" y="9070"/>
                    <a:pt x="24290" y="9108"/>
                  </a:cubicBezTo>
                  <a:cubicBezTo>
                    <a:pt x="24165" y="9420"/>
                    <a:pt x="23915" y="9695"/>
                    <a:pt x="23753" y="9982"/>
                  </a:cubicBezTo>
                  <a:cubicBezTo>
                    <a:pt x="23691" y="10070"/>
                    <a:pt x="23478" y="10320"/>
                    <a:pt x="23578" y="10444"/>
                  </a:cubicBezTo>
                  <a:cubicBezTo>
                    <a:pt x="23578" y="10449"/>
                    <a:pt x="23580" y="10450"/>
                    <a:pt x="23582" y="10450"/>
                  </a:cubicBezTo>
                  <a:cubicBezTo>
                    <a:pt x="23586" y="10450"/>
                    <a:pt x="23595" y="10444"/>
                    <a:pt x="23603" y="10444"/>
                  </a:cubicBezTo>
                  <a:cubicBezTo>
                    <a:pt x="23716" y="10245"/>
                    <a:pt x="23915" y="10057"/>
                    <a:pt x="24065" y="9870"/>
                  </a:cubicBezTo>
                  <a:cubicBezTo>
                    <a:pt x="24165" y="9732"/>
                    <a:pt x="24278" y="9570"/>
                    <a:pt x="24378" y="9420"/>
                  </a:cubicBezTo>
                  <a:cubicBezTo>
                    <a:pt x="24528" y="9620"/>
                    <a:pt x="24828" y="9820"/>
                    <a:pt x="25065" y="9995"/>
                  </a:cubicBezTo>
                  <a:lnTo>
                    <a:pt x="25015" y="10045"/>
                  </a:lnTo>
                  <a:cubicBezTo>
                    <a:pt x="24865" y="10182"/>
                    <a:pt x="24465" y="10682"/>
                    <a:pt x="24915" y="10694"/>
                  </a:cubicBezTo>
                  <a:cubicBezTo>
                    <a:pt x="24923" y="10695"/>
                    <a:pt x="24932" y="10695"/>
                    <a:pt x="24940" y="10695"/>
                  </a:cubicBezTo>
                  <a:cubicBezTo>
                    <a:pt x="25252" y="10695"/>
                    <a:pt x="25696" y="10472"/>
                    <a:pt x="25477" y="10120"/>
                  </a:cubicBezTo>
                  <a:cubicBezTo>
                    <a:pt x="25465" y="10082"/>
                    <a:pt x="25415" y="10045"/>
                    <a:pt x="25352" y="9995"/>
                  </a:cubicBezTo>
                  <a:cubicBezTo>
                    <a:pt x="25640" y="9732"/>
                    <a:pt x="25902" y="9445"/>
                    <a:pt x="26202" y="9207"/>
                  </a:cubicBezTo>
                  <a:cubicBezTo>
                    <a:pt x="26213" y="9175"/>
                    <a:pt x="26205" y="9143"/>
                    <a:pt x="26194" y="9143"/>
                  </a:cubicBezTo>
                  <a:cubicBezTo>
                    <a:pt x="26193" y="9143"/>
                    <a:pt x="26191" y="9143"/>
                    <a:pt x="26190" y="9145"/>
                  </a:cubicBezTo>
                  <a:cubicBezTo>
                    <a:pt x="25815" y="9307"/>
                    <a:pt x="25502" y="9557"/>
                    <a:pt x="25202" y="9832"/>
                  </a:cubicBezTo>
                  <a:cubicBezTo>
                    <a:pt x="24890" y="9582"/>
                    <a:pt x="24440" y="9257"/>
                    <a:pt x="24515" y="9120"/>
                  </a:cubicBezTo>
                  <a:cubicBezTo>
                    <a:pt x="24515" y="9108"/>
                    <a:pt x="24528" y="9108"/>
                    <a:pt x="24528" y="9083"/>
                  </a:cubicBezTo>
                  <a:cubicBezTo>
                    <a:pt x="24560" y="9003"/>
                    <a:pt x="24495" y="8949"/>
                    <a:pt x="24428" y="8949"/>
                  </a:cubicBezTo>
                  <a:close/>
                  <a:moveTo>
                    <a:pt x="15041" y="8926"/>
                  </a:moveTo>
                  <a:cubicBezTo>
                    <a:pt x="15014" y="8926"/>
                    <a:pt x="14987" y="8936"/>
                    <a:pt x="14969" y="8958"/>
                  </a:cubicBezTo>
                  <a:cubicBezTo>
                    <a:pt x="14894" y="9033"/>
                    <a:pt x="14844" y="9120"/>
                    <a:pt x="14794" y="9207"/>
                  </a:cubicBezTo>
                  <a:lnTo>
                    <a:pt x="14757" y="9307"/>
                  </a:lnTo>
                  <a:cubicBezTo>
                    <a:pt x="14732" y="9320"/>
                    <a:pt x="14732" y="9320"/>
                    <a:pt x="14732" y="9332"/>
                  </a:cubicBezTo>
                  <a:cubicBezTo>
                    <a:pt x="14719" y="9332"/>
                    <a:pt x="14707" y="9332"/>
                    <a:pt x="14707" y="9357"/>
                  </a:cubicBezTo>
                  <a:cubicBezTo>
                    <a:pt x="14702" y="9421"/>
                    <a:pt x="14720" y="9446"/>
                    <a:pt x="14750" y="9446"/>
                  </a:cubicBezTo>
                  <a:cubicBezTo>
                    <a:pt x="14798" y="9446"/>
                    <a:pt x="14876" y="9384"/>
                    <a:pt x="14944" y="9307"/>
                  </a:cubicBezTo>
                  <a:cubicBezTo>
                    <a:pt x="14969" y="9745"/>
                    <a:pt x="14957" y="10207"/>
                    <a:pt x="15107" y="10632"/>
                  </a:cubicBezTo>
                  <a:cubicBezTo>
                    <a:pt x="15129" y="10691"/>
                    <a:pt x="15186" y="10728"/>
                    <a:pt x="15242" y="10728"/>
                  </a:cubicBezTo>
                  <a:cubicBezTo>
                    <a:pt x="15280" y="10728"/>
                    <a:pt x="15318" y="10710"/>
                    <a:pt x="15344" y="10669"/>
                  </a:cubicBezTo>
                  <a:cubicBezTo>
                    <a:pt x="15444" y="10482"/>
                    <a:pt x="15507" y="10295"/>
                    <a:pt x="15569" y="10082"/>
                  </a:cubicBezTo>
                  <a:cubicBezTo>
                    <a:pt x="15594" y="10245"/>
                    <a:pt x="15644" y="10382"/>
                    <a:pt x="15731" y="10519"/>
                  </a:cubicBezTo>
                  <a:cubicBezTo>
                    <a:pt x="15756" y="10563"/>
                    <a:pt x="15797" y="10585"/>
                    <a:pt x="15839" y="10585"/>
                  </a:cubicBezTo>
                  <a:cubicBezTo>
                    <a:pt x="15881" y="10585"/>
                    <a:pt x="15925" y="10563"/>
                    <a:pt x="15956" y="10519"/>
                  </a:cubicBezTo>
                  <a:cubicBezTo>
                    <a:pt x="16194" y="10182"/>
                    <a:pt x="16381" y="9820"/>
                    <a:pt x="16419" y="9420"/>
                  </a:cubicBezTo>
                  <a:cubicBezTo>
                    <a:pt x="16433" y="9421"/>
                    <a:pt x="16446" y="9421"/>
                    <a:pt x="16460" y="9421"/>
                  </a:cubicBezTo>
                  <a:cubicBezTo>
                    <a:pt x="16631" y="9421"/>
                    <a:pt x="16784" y="9353"/>
                    <a:pt x="16981" y="9295"/>
                  </a:cubicBezTo>
                  <a:cubicBezTo>
                    <a:pt x="17006" y="9295"/>
                    <a:pt x="17018" y="9245"/>
                    <a:pt x="17043" y="9207"/>
                  </a:cubicBezTo>
                  <a:cubicBezTo>
                    <a:pt x="16831" y="9182"/>
                    <a:pt x="16594" y="9182"/>
                    <a:pt x="16394" y="9120"/>
                  </a:cubicBezTo>
                  <a:cubicBezTo>
                    <a:pt x="16377" y="9114"/>
                    <a:pt x="16361" y="9111"/>
                    <a:pt x="16346" y="9111"/>
                  </a:cubicBezTo>
                  <a:cubicBezTo>
                    <a:pt x="16271" y="9111"/>
                    <a:pt x="16219" y="9182"/>
                    <a:pt x="16219" y="9245"/>
                  </a:cubicBezTo>
                  <a:cubicBezTo>
                    <a:pt x="16206" y="9582"/>
                    <a:pt x="16056" y="9895"/>
                    <a:pt x="15894" y="10182"/>
                  </a:cubicBezTo>
                  <a:cubicBezTo>
                    <a:pt x="15794" y="9932"/>
                    <a:pt x="15794" y="9670"/>
                    <a:pt x="15794" y="9395"/>
                  </a:cubicBezTo>
                  <a:cubicBezTo>
                    <a:pt x="15794" y="9317"/>
                    <a:pt x="15739" y="9279"/>
                    <a:pt x="15680" y="9279"/>
                  </a:cubicBezTo>
                  <a:cubicBezTo>
                    <a:pt x="15626" y="9279"/>
                    <a:pt x="15568" y="9310"/>
                    <a:pt x="15544" y="9370"/>
                  </a:cubicBezTo>
                  <a:cubicBezTo>
                    <a:pt x="15444" y="9645"/>
                    <a:pt x="15382" y="9932"/>
                    <a:pt x="15282" y="10207"/>
                  </a:cubicBezTo>
                  <a:cubicBezTo>
                    <a:pt x="15219" y="9807"/>
                    <a:pt x="15232" y="9395"/>
                    <a:pt x="15157" y="9008"/>
                  </a:cubicBezTo>
                  <a:cubicBezTo>
                    <a:pt x="15149" y="8959"/>
                    <a:pt x="15093" y="8926"/>
                    <a:pt x="15041" y="8926"/>
                  </a:cubicBezTo>
                  <a:close/>
                  <a:moveTo>
                    <a:pt x="1400" y="3597"/>
                  </a:moveTo>
                  <a:cubicBezTo>
                    <a:pt x="1462" y="3635"/>
                    <a:pt x="1525" y="3660"/>
                    <a:pt x="1575" y="3697"/>
                  </a:cubicBezTo>
                  <a:cubicBezTo>
                    <a:pt x="1737" y="3810"/>
                    <a:pt x="1912" y="3935"/>
                    <a:pt x="2087" y="4060"/>
                  </a:cubicBezTo>
                  <a:cubicBezTo>
                    <a:pt x="2412" y="4285"/>
                    <a:pt x="2749" y="4559"/>
                    <a:pt x="3112" y="4747"/>
                  </a:cubicBezTo>
                  <a:lnTo>
                    <a:pt x="3124" y="4747"/>
                  </a:lnTo>
                  <a:cubicBezTo>
                    <a:pt x="3174" y="4772"/>
                    <a:pt x="3237" y="4784"/>
                    <a:pt x="3287" y="4822"/>
                  </a:cubicBezTo>
                  <a:cubicBezTo>
                    <a:pt x="3237" y="4934"/>
                    <a:pt x="3187" y="5022"/>
                    <a:pt x="3162" y="5084"/>
                  </a:cubicBezTo>
                  <a:cubicBezTo>
                    <a:pt x="2962" y="5559"/>
                    <a:pt x="2837" y="6059"/>
                    <a:pt x="2787" y="6571"/>
                  </a:cubicBezTo>
                  <a:cubicBezTo>
                    <a:pt x="2687" y="7608"/>
                    <a:pt x="3149" y="8595"/>
                    <a:pt x="3974" y="9195"/>
                  </a:cubicBezTo>
                  <a:cubicBezTo>
                    <a:pt x="4439" y="9530"/>
                    <a:pt x="4972" y="9686"/>
                    <a:pt x="5511" y="9686"/>
                  </a:cubicBezTo>
                  <a:cubicBezTo>
                    <a:pt x="5956" y="9686"/>
                    <a:pt x="6405" y="9580"/>
                    <a:pt x="6823" y="9382"/>
                  </a:cubicBezTo>
                  <a:cubicBezTo>
                    <a:pt x="7547" y="9033"/>
                    <a:pt x="8335" y="8020"/>
                    <a:pt x="8909" y="7121"/>
                  </a:cubicBezTo>
                  <a:cubicBezTo>
                    <a:pt x="9147" y="7396"/>
                    <a:pt x="9609" y="7608"/>
                    <a:pt x="9921" y="7771"/>
                  </a:cubicBezTo>
                  <a:lnTo>
                    <a:pt x="9946" y="7771"/>
                  </a:lnTo>
                  <a:cubicBezTo>
                    <a:pt x="9971" y="7833"/>
                    <a:pt x="10009" y="7883"/>
                    <a:pt x="10046" y="7946"/>
                  </a:cubicBezTo>
                  <a:cubicBezTo>
                    <a:pt x="10057" y="7951"/>
                    <a:pt x="10067" y="7954"/>
                    <a:pt x="10076" y="7954"/>
                  </a:cubicBezTo>
                  <a:cubicBezTo>
                    <a:pt x="10088" y="7954"/>
                    <a:pt x="10096" y="7948"/>
                    <a:pt x="10096" y="7933"/>
                  </a:cubicBezTo>
                  <a:cubicBezTo>
                    <a:pt x="10096" y="7896"/>
                    <a:pt x="10096" y="7871"/>
                    <a:pt x="10084" y="7833"/>
                  </a:cubicBezTo>
                  <a:lnTo>
                    <a:pt x="10084" y="7833"/>
                  </a:lnTo>
                  <a:cubicBezTo>
                    <a:pt x="10259" y="7921"/>
                    <a:pt x="10409" y="8008"/>
                    <a:pt x="10571" y="8108"/>
                  </a:cubicBezTo>
                  <a:cubicBezTo>
                    <a:pt x="10646" y="8145"/>
                    <a:pt x="10721" y="8245"/>
                    <a:pt x="10796" y="8295"/>
                  </a:cubicBezTo>
                  <a:cubicBezTo>
                    <a:pt x="10659" y="8608"/>
                    <a:pt x="10484" y="8895"/>
                    <a:pt x="10296" y="9182"/>
                  </a:cubicBezTo>
                  <a:cubicBezTo>
                    <a:pt x="9771" y="9957"/>
                    <a:pt x="9084" y="10669"/>
                    <a:pt x="8322" y="11207"/>
                  </a:cubicBezTo>
                  <a:cubicBezTo>
                    <a:pt x="7368" y="11889"/>
                    <a:pt x="6259" y="12283"/>
                    <a:pt x="5140" y="12283"/>
                  </a:cubicBezTo>
                  <a:cubicBezTo>
                    <a:pt x="4457" y="12283"/>
                    <a:pt x="3770" y="12136"/>
                    <a:pt x="3112" y="11819"/>
                  </a:cubicBezTo>
                  <a:cubicBezTo>
                    <a:pt x="1350" y="10944"/>
                    <a:pt x="350" y="9083"/>
                    <a:pt x="400" y="7146"/>
                  </a:cubicBezTo>
                  <a:cubicBezTo>
                    <a:pt x="425" y="5884"/>
                    <a:pt x="825" y="4697"/>
                    <a:pt x="1400" y="3597"/>
                  </a:cubicBezTo>
                  <a:close/>
                  <a:moveTo>
                    <a:pt x="2387" y="1906"/>
                  </a:moveTo>
                  <a:cubicBezTo>
                    <a:pt x="2371" y="1906"/>
                    <a:pt x="2356" y="1915"/>
                    <a:pt x="2350" y="1936"/>
                  </a:cubicBezTo>
                  <a:cubicBezTo>
                    <a:pt x="2225" y="2060"/>
                    <a:pt x="2100" y="2185"/>
                    <a:pt x="2037" y="2360"/>
                  </a:cubicBezTo>
                  <a:cubicBezTo>
                    <a:pt x="1525" y="2885"/>
                    <a:pt x="1150" y="3585"/>
                    <a:pt x="850" y="4260"/>
                  </a:cubicBezTo>
                  <a:cubicBezTo>
                    <a:pt x="475" y="5109"/>
                    <a:pt x="250" y="6021"/>
                    <a:pt x="175" y="6933"/>
                  </a:cubicBezTo>
                  <a:cubicBezTo>
                    <a:pt x="0" y="8795"/>
                    <a:pt x="813" y="10582"/>
                    <a:pt x="2312" y="11681"/>
                  </a:cubicBezTo>
                  <a:cubicBezTo>
                    <a:pt x="3154" y="12290"/>
                    <a:pt x="4115" y="12573"/>
                    <a:pt x="5088" y="12573"/>
                  </a:cubicBezTo>
                  <a:cubicBezTo>
                    <a:pt x="5892" y="12573"/>
                    <a:pt x="6703" y="12380"/>
                    <a:pt x="7460" y="12019"/>
                  </a:cubicBezTo>
                  <a:cubicBezTo>
                    <a:pt x="9297" y="11144"/>
                    <a:pt x="10559" y="9445"/>
                    <a:pt x="11483" y="7683"/>
                  </a:cubicBezTo>
                  <a:cubicBezTo>
                    <a:pt x="11671" y="7333"/>
                    <a:pt x="11796" y="6996"/>
                    <a:pt x="11896" y="6621"/>
                  </a:cubicBezTo>
                  <a:cubicBezTo>
                    <a:pt x="11896" y="6609"/>
                    <a:pt x="11896" y="6584"/>
                    <a:pt x="11908" y="6571"/>
                  </a:cubicBezTo>
                  <a:lnTo>
                    <a:pt x="11908" y="6559"/>
                  </a:lnTo>
                  <a:cubicBezTo>
                    <a:pt x="11921" y="6509"/>
                    <a:pt x="11921" y="6484"/>
                    <a:pt x="11933" y="6434"/>
                  </a:cubicBezTo>
                  <a:cubicBezTo>
                    <a:pt x="11942" y="6425"/>
                    <a:pt x="11921" y="6405"/>
                    <a:pt x="11903" y="6405"/>
                  </a:cubicBezTo>
                  <a:cubicBezTo>
                    <a:pt x="11895" y="6405"/>
                    <a:pt x="11887" y="6409"/>
                    <a:pt x="11883" y="6421"/>
                  </a:cubicBezTo>
                  <a:cubicBezTo>
                    <a:pt x="11858" y="6434"/>
                    <a:pt x="11858" y="6446"/>
                    <a:pt x="11846" y="6459"/>
                  </a:cubicBezTo>
                  <a:cubicBezTo>
                    <a:pt x="11521" y="6246"/>
                    <a:pt x="11158" y="6084"/>
                    <a:pt x="10796" y="5934"/>
                  </a:cubicBezTo>
                  <a:cubicBezTo>
                    <a:pt x="10609" y="5859"/>
                    <a:pt x="10421" y="5771"/>
                    <a:pt x="10259" y="5684"/>
                  </a:cubicBezTo>
                  <a:cubicBezTo>
                    <a:pt x="10259" y="5684"/>
                    <a:pt x="10259" y="5671"/>
                    <a:pt x="10234" y="5671"/>
                  </a:cubicBezTo>
                  <a:cubicBezTo>
                    <a:pt x="10234" y="5659"/>
                    <a:pt x="10231" y="5653"/>
                    <a:pt x="10226" y="5653"/>
                  </a:cubicBezTo>
                  <a:cubicBezTo>
                    <a:pt x="10221" y="5653"/>
                    <a:pt x="10215" y="5659"/>
                    <a:pt x="10209" y="5671"/>
                  </a:cubicBezTo>
                  <a:cubicBezTo>
                    <a:pt x="10159" y="5634"/>
                    <a:pt x="10109" y="5621"/>
                    <a:pt x="10071" y="5584"/>
                  </a:cubicBezTo>
                  <a:cubicBezTo>
                    <a:pt x="9975" y="5548"/>
                    <a:pt x="9843" y="5383"/>
                    <a:pt x="9733" y="5383"/>
                  </a:cubicBezTo>
                  <a:cubicBezTo>
                    <a:pt x="9729" y="5383"/>
                    <a:pt x="9725" y="5384"/>
                    <a:pt x="9721" y="5384"/>
                  </a:cubicBezTo>
                  <a:cubicBezTo>
                    <a:pt x="9671" y="5384"/>
                    <a:pt x="9646" y="5422"/>
                    <a:pt x="9646" y="5459"/>
                  </a:cubicBezTo>
                  <a:cubicBezTo>
                    <a:pt x="9646" y="5509"/>
                    <a:pt x="9634" y="5559"/>
                    <a:pt x="9609" y="5621"/>
                  </a:cubicBezTo>
                  <a:cubicBezTo>
                    <a:pt x="9284" y="6209"/>
                    <a:pt x="8672" y="7383"/>
                    <a:pt x="8372" y="7833"/>
                  </a:cubicBezTo>
                  <a:cubicBezTo>
                    <a:pt x="8085" y="8270"/>
                    <a:pt x="7710" y="8645"/>
                    <a:pt x="7285" y="8958"/>
                  </a:cubicBezTo>
                  <a:cubicBezTo>
                    <a:pt x="6754" y="9340"/>
                    <a:pt x="6136" y="9561"/>
                    <a:pt x="5516" y="9561"/>
                  </a:cubicBezTo>
                  <a:cubicBezTo>
                    <a:pt x="5142" y="9561"/>
                    <a:pt x="4768" y="9481"/>
                    <a:pt x="4411" y="9307"/>
                  </a:cubicBezTo>
                  <a:cubicBezTo>
                    <a:pt x="3424" y="8820"/>
                    <a:pt x="2874" y="7796"/>
                    <a:pt x="2912" y="6709"/>
                  </a:cubicBezTo>
                  <a:cubicBezTo>
                    <a:pt x="2937" y="5684"/>
                    <a:pt x="3686" y="4047"/>
                    <a:pt x="4311" y="3210"/>
                  </a:cubicBezTo>
                  <a:cubicBezTo>
                    <a:pt x="4336" y="3210"/>
                    <a:pt x="4349" y="3197"/>
                    <a:pt x="4349" y="3185"/>
                  </a:cubicBezTo>
                  <a:cubicBezTo>
                    <a:pt x="4349" y="3172"/>
                    <a:pt x="4361" y="3172"/>
                    <a:pt x="4361" y="3148"/>
                  </a:cubicBezTo>
                  <a:cubicBezTo>
                    <a:pt x="4361" y="3148"/>
                    <a:pt x="4361" y="3135"/>
                    <a:pt x="4349" y="3135"/>
                  </a:cubicBezTo>
                  <a:lnTo>
                    <a:pt x="4336" y="3148"/>
                  </a:lnTo>
                  <a:cubicBezTo>
                    <a:pt x="4299" y="2935"/>
                    <a:pt x="3874" y="2773"/>
                    <a:pt x="3724" y="2685"/>
                  </a:cubicBezTo>
                  <a:cubicBezTo>
                    <a:pt x="3287" y="2448"/>
                    <a:pt x="2874" y="2135"/>
                    <a:pt x="2424" y="1923"/>
                  </a:cubicBezTo>
                  <a:cubicBezTo>
                    <a:pt x="2413" y="1912"/>
                    <a:pt x="2399" y="1906"/>
                    <a:pt x="2387" y="19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8885570" y="3627804"/>
              <a:ext cx="468159" cy="948528"/>
            </a:xfrm>
            <a:custGeom>
              <a:avLst/>
              <a:gdLst/>
              <a:ahLst/>
              <a:cxnLst/>
              <a:rect l="l" t="t" r="r" b="b"/>
              <a:pathLst>
                <a:path w="8972" h="18178" extrusionOk="0">
                  <a:moveTo>
                    <a:pt x="4861" y="271"/>
                  </a:moveTo>
                  <a:cubicBezTo>
                    <a:pt x="4886" y="409"/>
                    <a:pt x="4936" y="546"/>
                    <a:pt x="4986" y="696"/>
                  </a:cubicBezTo>
                  <a:cubicBezTo>
                    <a:pt x="4886" y="671"/>
                    <a:pt x="4799" y="671"/>
                    <a:pt x="4699" y="671"/>
                  </a:cubicBezTo>
                  <a:cubicBezTo>
                    <a:pt x="4749" y="534"/>
                    <a:pt x="4799" y="409"/>
                    <a:pt x="4861" y="271"/>
                  </a:cubicBezTo>
                  <a:close/>
                  <a:moveTo>
                    <a:pt x="4907" y="1"/>
                  </a:moveTo>
                  <a:cubicBezTo>
                    <a:pt x="4888" y="1"/>
                    <a:pt x="4871" y="10"/>
                    <a:pt x="4861" y="34"/>
                  </a:cubicBezTo>
                  <a:cubicBezTo>
                    <a:pt x="4749" y="234"/>
                    <a:pt x="4636" y="459"/>
                    <a:pt x="4549" y="684"/>
                  </a:cubicBezTo>
                  <a:cubicBezTo>
                    <a:pt x="4486" y="709"/>
                    <a:pt x="4424" y="721"/>
                    <a:pt x="4374" y="734"/>
                  </a:cubicBezTo>
                  <a:cubicBezTo>
                    <a:pt x="4336" y="746"/>
                    <a:pt x="4336" y="796"/>
                    <a:pt x="4374" y="796"/>
                  </a:cubicBezTo>
                  <a:cubicBezTo>
                    <a:pt x="4399" y="809"/>
                    <a:pt x="4449" y="834"/>
                    <a:pt x="4486" y="834"/>
                  </a:cubicBezTo>
                  <a:cubicBezTo>
                    <a:pt x="4386" y="1059"/>
                    <a:pt x="4324" y="1296"/>
                    <a:pt x="4324" y="1533"/>
                  </a:cubicBezTo>
                  <a:cubicBezTo>
                    <a:pt x="4324" y="1548"/>
                    <a:pt x="4337" y="1554"/>
                    <a:pt x="4350" y="1554"/>
                  </a:cubicBezTo>
                  <a:cubicBezTo>
                    <a:pt x="4359" y="1554"/>
                    <a:pt x="4369" y="1551"/>
                    <a:pt x="4374" y="1546"/>
                  </a:cubicBezTo>
                  <a:cubicBezTo>
                    <a:pt x="4486" y="1309"/>
                    <a:pt x="4574" y="1084"/>
                    <a:pt x="4649" y="846"/>
                  </a:cubicBezTo>
                  <a:lnTo>
                    <a:pt x="4811" y="846"/>
                  </a:lnTo>
                  <a:cubicBezTo>
                    <a:pt x="4886" y="859"/>
                    <a:pt x="4961" y="859"/>
                    <a:pt x="5048" y="859"/>
                  </a:cubicBezTo>
                  <a:cubicBezTo>
                    <a:pt x="5048" y="871"/>
                    <a:pt x="5061" y="909"/>
                    <a:pt x="5061" y="921"/>
                  </a:cubicBezTo>
                  <a:cubicBezTo>
                    <a:pt x="5086" y="1059"/>
                    <a:pt x="5086" y="1358"/>
                    <a:pt x="5211" y="1458"/>
                  </a:cubicBezTo>
                  <a:cubicBezTo>
                    <a:pt x="5223" y="1465"/>
                    <a:pt x="5233" y="1468"/>
                    <a:pt x="5241" y="1468"/>
                  </a:cubicBezTo>
                  <a:cubicBezTo>
                    <a:pt x="5248" y="1468"/>
                    <a:pt x="5255" y="1465"/>
                    <a:pt x="5261" y="1458"/>
                  </a:cubicBezTo>
                  <a:cubicBezTo>
                    <a:pt x="5373" y="1358"/>
                    <a:pt x="5248" y="1096"/>
                    <a:pt x="5211" y="971"/>
                  </a:cubicBezTo>
                  <a:cubicBezTo>
                    <a:pt x="5198" y="921"/>
                    <a:pt x="5198" y="896"/>
                    <a:pt x="5186" y="859"/>
                  </a:cubicBezTo>
                  <a:cubicBezTo>
                    <a:pt x="5248" y="859"/>
                    <a:pt x="5323" y="846"/>
                    <a:pt x="5386" y="846"/>
                  </a:cubicBezTo>
                  <a:cubicBezTo>
                    <a:pt x="5423" y="846"/>
                    <a:pt x="5423" y="821"/>
                    <a:pt x="5448" y="796"/>
                  </a:cubicBezTo>
                  <a:cubicBezTo>
                    <a:pt x="5373" y="771"/>
                    <a:pt x="5298" y="734"/>
                    <a:pt x="5198" y="721"/>
                  </a:cubicBezTo>
                  <a:cubicBezTo>
                    <a:pt x="5123" y="496"/>
                    <a:pt x="5048" y="271"/>
                    <a:pt x="4986" y="47"/>
                  </a:cubicBezTo>
                  <a:cubicBezTo>
                    <a:pt x="4971" y="24"/>
                    <a:pt x="4937" y="1"/>
                    <a:pt x="4907" y="1"/>
                  </a:cubicBezTo>
                  <a:close/>
                  <a:moveTo>
                    <a:pt x="4605" y="5866"/>
                  </a:moveTo>
                  <a:cubicBezTo>
                    <a:pt x="4589" y="5866"/>
                    <a:pt x="4574" y="5875"/>
                    <a:pt x="4574" y="5894"/>
                  </a:cubicBezTo>
                  <a:cubicBezTo>
                    <a:pt x="4561" y="6144"/>
                    <a:pt x="4499" y="6444"/>
                    <a:pt x="4599" y="6669"/>
                  </a:cubicBezTo>
                  <a:cubicBezTo>
                    <a:pt x="4599" y="6681"/>
                    <a:pt x="4605" y="6688"/>
                    <a:pt x="4611" y="6688"/>
                  </a:cubicBezTo>
                  <a:cubicBezTo>
                    <a:pt x="4617" y="6688"/>
                    <a:pt x="4624" y="6681"/>
                    <a:pt x="4624" y="6669"/>
                  </a:cubicBezTo>
                  <a:cubicBezTo>
                    <a:pt x="4724" y="6444"/>
                    <a:pt x="4661" y="6156"/>
                    <a:pt x="4636" y="5894"/>
                  </a:cubicBezTo>
                  <a:cubicBezTo>
                    <a:pt x="4636" y="5875"/>
                    <a:pt x="4620" y="5866"/>
                    <a:pt x="4605" y="5866"/>
                  </a:cubicBezTo>
                  <a:close/>
                  <a:moveTo>
                    <a:pt x="4580" y="7909"/>
                  </a:moveTo>
                  <a:cubicBezTo>
                    <a:pt x="4571" y="7909"/>
                    <a:pt x="4561" y="7912"/>
                    <a:pt x="4561" y="7918"/>
                  </a:cubicBezTo>
                  <a:cubicBezTo>
                    <a:pt x="4549" y="8231"/>
                    <a:pt x="4486" y="8518"/>
                    <a:pt x="4561" y="8830"/>
                  </a:cubicBezTo>
                  <a:cubicBezTo>
                    <a:pt x="4561" y="8837"/>
                    <a:pt x="4571" y="8840"/>
                    <a:pt x="4580" y="8840"/>
                  </a:cubicBezTo>
                  <a:cubicBezTo>
                    <a:pt x="4589" y="8840"/>
                    <a:pt x="4599" y="8837"/>
                    <a:pt x="4599" y="8830"/>
                  </a:cubicBezTo>
                  <a:cubicBezTo>
                    <a:pt x="4661" y="8530"/>
                    <a:pt x="4599" y="8231"/>
                    <a:pt x="4599" y="7918"/>
                  </a:cubicBezTo>
                  <a:cubicBezTo>
                    <a:pt x="4599" y="7912"/>
                    <a:pt x="4589" y="7909"/>
                    <a:pt x="4580" y="7909"/>
                  </a:cubicBezTo>
                  <a:close/>
                  <a:moveTo>
                    <a:pt x="4536" y="9461"/>
                  </a:moveTo>
                  <a:cubicBezTo>
                    <a:pt x="4524" y="9461"/>
                    <a:pt x="4511" y="9468"/>
                    <a:pt x="4511" y="9480"/>
                  </a:cubicBezTo>
                  <a:cubicBezTo>
                    <a:pt x="4511" y="9568"/>
                    <a:pt x="4486" y="9630"/>
                    <a:pt x="4486" y="9705"/>
                  </a:cubicBezTo>
                  <a:cubicBezTo>
                    <a:pt x="4486" y="9767"/>
                    <a:pt x="4511" y="9855"/>
                    <a:pt x="4536" y="9917"/>
                  </a:cubicBezTo>
                  <a:cubicBezTo>
                    <a:pt x="4536" y="9930"/>
                    <a:pt x="4542" y="9936"/>
                    <a:pt x="4549" y="9936"/>
                  </a:cubicBezTo>
                  <a:cubicBezTo>
                    <a:pt x="4555" y="9936"/>
                    <a:pt x="4561" y="9930"/>
                    <a:pt x="4561" y="9917"/>
                  </a:cubicBezTo>
                  <a:cubicBezTo>
                    <a:pt x="4574" y="9842"/>
                    <a:pt x="4599" y="9780"/>
                    <a:pt x="4611" y="9705"/>
                  </a:cubicBezTo>
                  <a:cubicBezTo>
                    <a:pt x="4599" y="9643"/>
                    <a:pt x="4561" y="9568"/>
                    <a:pt x="4561" y="9480"/>
                  </a:cubicBezTo>
                  <a:cubicBezTo>
                    <a:pt x="4561" y="9468"/>
                    <a:pt x="4549" y="9461"/>
                    <a:pt x="4536" y="9461"/>
                  </a:cubicBezTo>
                  <a:close/>
                  <a:moveTo>
                    <a:pt x="4574" y="10711"/>
                  </a:moveTo>
                  <a:cubicBezTo>
                    <a:pt x="4561" y="10711"/>
                    <a:pt x="4549" y="10717"/>
                    <a:pt x="4549" y="10730"/>
                  </a:cubicBezTo>
                  <a:cubicBezTo>
                    <a:pt x="4499" y="10942"/>
                    <a:pt x="4499" y="11142"/>
                    <a:pt x="4549" y="11329"/>
                  </a:cubicBezTo>
                  <a:cubicBezTo>
                    <a:pt x="4549" y="11336"/>
                    <a:pt x="4555" y="11339"/>
                    <a:pt x="4564" y="11339"/>
                  </a:cubicBezTo>
                  <a:cubicBezTo>
                    <a:pt x="4574" y="11339"/>
                    <a:pt x="4586" y="11336"/>
                    <a:pt x="4599" y="11329"/>
                  </a:cubicBezTo>
                  <a:cubicBezTo>
                    <a:pt x="4636" y="11142"/>
                    <a:pt x="4636" y="10917"/>
                    <a:pt x="4599" y="10730"/>
                  </a:cubicBezTo>
                  <a:cubicBezTo>
                    <a:pt x="4599" y="10717"/>
                    <a:pt x="4586" y="10711"/>
                    <a:pt x="4574" y="10711"/>
                  </a:cubicBezTo>
                  <a:close/>
                  <a:moveTo>
                    <a:pt x="4549" y="12235"/>
                  </a:moveTo>
                  <a:cubicBezTo>
                    <a:pt x="4542" y="12235"/>
                    <a:pt x="4536" y="12241"/>
                    <a:pt x="4536" y="12254"/>
                  </a:cubicBezTo>
                  <a:cubicBezTo>
                    <a:pt x="4449" y="12429"/>
                    <a:pt x="4474" y="12654"/>
                    <a:pt x="4536" y="12841"/>
                  </a:cubicBezTo>
                  <a:cubicBezTo>
                    <a:pt x="4536" y="12847"/>
                    <a:pt x="4542" y="12851"/>
                    <a:pt x="4550" y="12851"/>
                  </a:cubicBezTo>
                  <a:cubicBezTo>
                    <a:pt x="4558" y="12851"/>
                    <a:pt x="4567" y="12847"/>
                    <a:pt x="4574" y="12841"/>
                  </a:cubicBezTo>
                  <a:cubicBezTo>
                    <a:pt x="4624" y="12654"/>
                    <a:pt x="4624" y="12454"/>
                    <a:pt x="4561" y="12254"/>
                  </a:cubicBezTo>
                  <a:cubicBezTo>
                    <a:pt x="4561" y="12241"/>
                    <a:pt x="4555" y="12235"/>
                    <a:pt x="4549" y="12235"/>
                  </a:cubicBezTo>
                  <a:close/>
                  <a:moveTo>
                    <a:pt x="3537" y="12829"/>
                  </a:moveTo>
                  <a:cubicBezTo>
                    <a:pt x="3412" y="12829"/>
                    <a:pt x="3312" y="12841"/>
                    <a:pt x="3187" y="12879"/>
                  </a:cubicBezTo>
                  <a:cubicBezTo>
                    <a:pt x="3174" y="12879"/>
                    <a:pt x="3174" y="12904"/>
                    <a:pt x="3187" y="12916"/>
                  </a:cubicBezTo>
                  <a:cubicBezTo>
                    <a:pt x="3299" y="12954"/>
                    <a:pt x="3412" y="12966"/>
                    <a:pt x="3537" y="12966"/>
                  </a:cubicBezTo>
                  <a:cubicBezTo>
                    <a:pt x="3662" y="12966"/>
                    <a:pt x="3749" y="12941"/>
                    <a:pt x="3874" y="12916"/>
                  </a:cubicBezTo>
                  <a:cubicBezTo>
                    <a:pt x="3886" y="12904"/>
                    <a:pt x="3886" y="12879"/>
                    <a:pt x="3874" y="12879"/>
                  </a:cubicBezTo>
                  <a:cubicBezTo>
                    <a:pt x="3761" y="12854"/>
                    <a:pt x="3662" y="12829"/>
                    <a:pt x="3537" y="12829"/>
                  </a:cubicBezTo>
                  <a:close/>
                  <a:moveTo>
                    <a:pt x="1838" y="12942"/>
                  </a:moveTo>
                  <a:cubicBezTo>
                    <a:pt x="1715" y="12942"/>
                    <a:pt x="1577" y="13005"/>
                    <a:pt x="1487" y="13079"/>
                  </a:cubicBezTo>
                  <a:cubicBezTo>
                    <a:pt x="1450" y="13091"/>
                    <a:pt x="1487" y="13104"/>
                    <a:pt x="1500" y="13104"/>
                  </a:cubicBezTo>
                  <a:lnTo>
                    <a:pt x="1787" y="13054"/>
                  </a:lnTo>
                  <a:cubicBezTo>
                    <a:pt x="1862" y="13041"/>
                    <a:pt x="1925" y="13041"/>
                    <a:pt x="2000" y="13029"/>
                  </a:cubicBezTo>
                  <a:cubicBezTo>
                    <a:pt x="2012" y="13016"/>
                    <a:pt x="2012" y="13004"/>
                    <a:pt x="2012" y="13004"/>
                  </a:cubicBezTo>
                  <a:cubicBezTo>
                    <a:pt x="1964" y="12960"/>
                    <a:pt x="1903" y="12942"/>
                    <a:pt x="1838" y="12942"/>
                  </a:cubicBezTo>
                  <a:close/>
                  <a:moveTo>
                    <a:pt x="5240" y="13013"/>
                  </a:moveTo>
                  <a:cubicBezTo>
                    <a:pt x="5202" y="13013"/>
                    <a:pt x="5163" y="13014"/>
                    <a:pt x="5123" y="13016"/>
                  </a:cubicBezTo>
                  <a:cubicBezTo>
                    <a:pt x="5098" y="13016"/>
                    <a:pt x="5098" y="13041"/>
                    <a:pt x="5123" y="13066"/>
                  </a:cubicBezTo>
                  <a:cubicBezTo>
                    <a:pt x="5236" y="13110"/>
                    <a:pt x="5339" y="13125"/>
                    <a:pt x="5440" y="13125"/>
                  </a:cubicBezTo>
                  <a:cubicBezTo>
                    <a:pt x="5542" y="13125"/>
                    <a:pt x="5642" y="13110"/>
                    <a:pt x="5748" y="13091"/>
                  </a:cubicBezTo>
                  <a:cubicBezTo>
                    <a:pt x="5761" y="13091"/>
                    <a:pt x="5761" y="13066"/>
                    <a:pt x="5748" y="13066"/>
                  </a:cubicBezTo>
                  <a:cubicBezTo>
                    <a:pt x="5573" y="13035"/>
                    <a:pt x="5415" y="13013"/>
                    <a:pt x="5240" y="13013"/>
                  </a:cubicBezTo>
                  <a:close/>
                  <a:moveTo>
                    <a:pt x="6610" y="13341"/>
                  </a:moveTo>
                  <a:cubicBezTo>
                    <a:pt x="6598" y="13341"/>
                    <a:pt x="6573" y="13378"/>
                    <a:pt x="6598" y="13378"/>
                  </a:cubicBezTo>
                  <a:cubicBezTo>
                    <a:pt x="6748" y="13453"/>
                    <a:pt x="6885" y="13541"/>
                    <a:pt x="7060" y="13578"/>
                  </a:cubicBezTo>
                  <a:cubicBezTo>
                    <a:pt x="7098" y="13578"/>
                    <a:pt x="7110" y="13566"/>
                    <a:pt x="7098" y="13541"/>
                  </a:cubicBezTo>
                  <a:cubicBezTo>
                    <a:pt x="7048" y="13466"/>
                    <a:pt x="6985" y="13403"/>
                    <a:pt x="6885" y="13378"/>
                  </a:cubicBezTo>
                  <a:cubicBezTo>
                    <a:pt x="6798" y="13341"/>
                    <a:pt x="6723" y="13341"/>
                    <a:pt x="6610" y="13341"/>
                  </a:cubicBezTo>
                  <a:close/>
                  <a:moveTo>
                    <a:pt x="6069" y="14634"/>
                  </a:moveTo>
                  <a:cubicBezTo>
                    <a:pt x="6057" y="14634"/>
                    <a:pt x="6045" y="14639"/>
                    <a:pt x="6036" y="14653"/>
                  </a:cubicBezTo>
                  <a:cubicBezTo>
                    <a:pt x="5948" y="14728"/>
                    <a:pt x="5861" y="14840"/>
                    <a:pt x="5861" y="14965"/>
                  </a:cubicBezTo>
                  <a:cubicBezTo>
                    <a:pt x="5861" y="14978"/>
                    <a:pt x="5873" y="14978"/>
                    <a:pt x="5886" y="14978"/>
                  </a:cubicBezTo>
                  <a:cubicBezTo>
                    <a:pt x="5936" y="14915"/>
                    <a:pt x="5986" y="14840"/>
                    <a:pt x="6036" y="14778"/>
                  </a:cubicBezTo>
                  <a:cubicBezTo>
                    <a:pt x="6036" y="14803"/>
                    <a:pt x="6048" y="14853"/>
                    <a:pt x="6048" y="14890"/>
                  </a:cubicBezTo>
                  <a:cubicBezTo>
                    <a:pt x="6048" y="14965"/>
                    <a:pt x="6048" y="15040"/>
                    <a:pt x="6061" y="15115"/>
                  </a:cubicBezTo>
                  <a:cubicBezTo>
                    <a:pt x="6066" y="15139"/>
                    <a:pt x="6089" y="15151"/>
                    <a:pt x="6111" y="15151"/>
                  </a:cubicBezTo>
                  <a:cubicBezTo>
                    <a:pt x="6136" y="15151"/>
                    <a:pt x="6160" y="15136"/>
                    <a:pt x="6160" y="15103"/>
                  </a:cubicBezTo>
                  <a:cubicBezTo>
                    <a:pt x="6160" y="15028"/>
                    <a:pt x="6135" y="14965"/>
                    <a:pt x="6135" y="14890"/>
                  </a:cubicBezTo>
                  <a:lnTo>
                    <a:pt x="6135" y="14840"/>
                  </a:lnTo>
                  <a:cubicBezTo>
                    <a:pt x="6160" y="14853"/>
                    <a:pt x="6173" y="14853"/>
                    <a:pt x="6198" y="14853"/>
                  </a:cubicBezTo>
                  <a:cubicBezTo>
                    <a:pt x="6235" y="14853"/>
                    <a:pt x="6260" y="14853"/>
                    <a:pt x="6285" y="14840"/>
                  </a:cubicBezTo>
                  <a:cubicBezTo>
                    <a:pt x="6310" y="14828"/>
                    <a:pt x="6323" y="14803"/>
                    <a:pt x="6348" y="14790"/>
                  </a:cubicBezTo>
                  <a:cubicBezTo>
                    <a:pt x="6385" y="14790"/>
                    <a:pt x="6385" y="14765"/>
                    <a:pt x="6360" y="14765"/>
                  </a:cubicBezTo>
                  <a:cubicBezTo>
                    <a:pt x="6323" y="14753"/>
                    <a:pt x="6298" y="14728"/>
                    <a:pt x="6260" y="14728"/>
                  </a:cubicBezTo>
                  <a:cubicBezTo>
                    <a:pt x="6223" y="14728"/>
                    <a:pt x="6198" y="14728"/>
                    <a:pt x="6160" y="14703"/>
                  </a:cubicBezTo>
                  <a:cubicBezTo>
                    <a:pt x="6135" y="14690"/>
                    <a:pt x="6123" y="14690"/>
                    <a:pt x="6110" y="14690"/>
                  </a:cubicBezTo>
                  <a:lnTo>
                    <a:pt x="6110" y="14665"/>
                  </a:lnTo>
                  <a:cubicBezTo>
                    <a:pt x="6110" y="14650"/>
                    <a:pt x="6090" y="14634"/>
                    <a:pt x="6069" y="14634"/>
                  </a:cubicBezTo>
                  <a:close/>
                  <a:moveTo>
                    <a:pt x="3821" y="14942"/>
                  </a:moveTo>
                  <a:cubicBezTo>
                    <a:pt x="3814" y="14942"/>
                    <a:pt x="3807" y="14945"/>
                    <a:pt x="3799" y="14953"/>
                  </a:cubicBezTo>
                  <a:cubicBezTo>
                    <a:pt x="3686" y="14978"/>
                    <a:pt x="3562" y="15153"/>
                    <a:pt x="3612" y="15278"/>
                  </a:cubicBezTo>
                  <a:cubicBezTo>
                    <a:pt x="3612" y="15284"/>
                    <a:pt x="3615" y="15287"/>
                    <a:pt x="3619" y="15287"/>
                  </a:cubicBezTo>
                  <a:cubicBezTo>
                    <a:pt x="3624" y="15287"/>
                    <a:pt x="3630" y="15284"/>
                    <a:pt x="3637" y="15278"/>
                  </a:cubicBezTo>
                  <a:cubicBezTo>
                    <a:pt x="3699" y="15203"/>
                    <a:pt x="3686" y="15078"/>
                    <a:pt x="3786" y="15028"/>
                  </a:cubicBezTo>
                  <a:lnTo>
                    <a:pt x="3786" y="15103"/>
                  </a:lnTo>
                  <a:cubicBezTo>
                    <a:pt x="3786" y="15203"/>
                    <a:pt x="3799" y="15290"/>
                    <a:pt x="3799" y="15390"/>
                  </a:cubicBezTo>
                  <a:cubicBezTo>
                    <a:pt x="3799" y="15409"/>
                    <a:pt x="3818" y="15418"/>
                    <a:pt x="3836" y="15418"/>
                  </a:cubicBezTo>
                  <a:cubicBezTo>
                    <a:pt x="3855" y="15418"/>
                    <a:pt x="3874" y="15409"/>
                    <a:pt x="3874" y="15390"/>
                  </a:cubicBezTo>
                  <a:lnTo>
                    <a:pt x="3874" y="15228"/>
                  </a:lnTo>
                  <a:lnTo>
                    <a:pt x="3874" y="15215"/>
                  </a:lnTo>
                  <a:cubicBezTo>
                    <a:pt x="3889" y="15220"/>
                    <a:pt x="3905" y="15223"/>
                    <a:pt x="3921" y="15223"/>
                  </a:cubicBezTo>
                  <a:cubicBezTo>
                    <a:pt x="3982" y="15223"/>
                    <a:pt x="4041" y="15185"/>
                    <a:pt x="4061" y="15115"/>
                  </a:cubicBezTo>
                  <a:lnTo>
                    <a:pt x="4036" y="15090"/>
                  </a:lnTo>
                  <a:cubicBezTo>
                    <a:pt x="3999" y="15103"/>
                    <a:pt x="3974" y="15103"/>
                    <a:pt x="3924" y="15103"/>
                  </a:cubicBezTo>
                  <a:cubicBezTo>
                    <a:pt x="3874" y="15103"/>
                    <a:pt x="3861" y="15090"/>
                    <a:pt x="3861" y="15065"/>
                  </a:cubicBezTo>
                  <a:lnTo>
                    <a:pt x="3861" y="15015"/>
                  </a:lnTo>
                  <a:cubicBezTo>
                    <a:pt x="3861" y="14990"/>
                    <a:pt x="3849" y="14978"/>
                    <a:pt x="3849" y="14978"/>
                  </a:cubicBezTo>
                  <a:lnTo>
                    <a:pt x="3849" y="14965"/>
                  </a:lnTo>
                  <a:cubicBezTo>
                    <a:pt x="3849" y="14957"/>
                    <a:pt x="3837" y="14942"/>
                    <a:pt x="3821" y="14942"/>
                  </a:cubicBezTo>
                  <a:close/>
                  <a:moveTo>
                    <a:pt x="4611" y="3383"/>
                  </a:moveTo>
                  <a:cubicBezTo>
                    <a:pt x="4661" y="3832"/>
                    <a:pt x="4811" y="4295"/>
                    <a:pt x="4948" y="4707"/>
                  </a:cubicBezTo>
                  <a:cubicBezTo>
                    <a:pt x="5236" y="5519"/>
                    <a:pt x="5598" y="6319"/>
                    <a:pt x="5886" y="7131"/>
                  </a:cubicBezTo>
                  <a:cubicBezTo>
                    <a:pt x="6260" y="8206"/>
                    <a:pt x="6598" y="9280"/>
                    <a:pt x="6998" y="10355"/>
                  </a:cubicBezTo>
                  <a:cubicBezTo>
                    <a:pt x="7410" y="11454"/>
                    <a:pt x="7797" y="12566"/>
                    <a:pt x="8047" y="13703"/>
                  </a:cubicBezTo>
                  <a:cubicBezTo>
                    <a:pt x="8047" y="13703"/>
                    <a:pt x="8035" y="13703"/>
                    <a:pt x="8035" y="13716"/>
                  </a:cubicBezTo>
                  <a:cubicBezTo>
                    <a:pt x="8047" y="13903"/>
                    <a:pt x="8122" y="14078"/>
                    <a:pt x="8135" y="14253"/>
                  </a:cubicBezTo>
                  <a:cubicBezTo>
                    <a:pt x="8122" y="14216"/>
                    <a:pt x="8097" y="14191"/>
                    <a:pt x="8072" y="14128"/>
                  </a:cubicBezTo>
                  <a:cubicBezTo>
                    <a:pt x="8010" y="14066"/>
                    <a:pt x="7947" y="13978"/>
                    <a:pt x="7872" y="13941"/>
                  </a:cubicBezTo>
                  <a:cubicBezTo>
                    <a:pt x="7797" y="13891"/>
                    <a:pt x="7710" y="13878"/>
                    <a:pt x="7622" y="13828"/>
                  </a:cubicBezTo>
                  <a:cubicBezTo>
                    <a:pt x="7610" y="13828"/>
                    <a:pt x="7597" y="13841"/>
                    <a:pt x="7610" y="13853"/>
                  </a:cubicBezTo>
                  <a:cubicBezTo>
                    <a:pt x="7660" y="13903"/>
                    <a:pt x="7697" y="13966"/>
                    <a:pt x="7735" y="14016"/>
                  </a:cubicBezTo>
                  <a:cubicBezTo>
                    <a:pt x="7785" y="14078"/>
                    <a:pt x="7822" y="14128"/>
                    <a:pt x="7872" y="14166"/>
                  </a:cubicBezTo>
                  <a:cubicBezTo>
                    <a:pt x="7347" y="14128"/>
                    <a:pt x="6798" y="14128"/>
                    <a:pt x="6248" y="14128"/>
                  </a:cubicBezTo>
                  <a:lnTo>
                    <a:pt x="4998" y="14128"/>
                  </a:lnTo>
                  <a:cubicBezTo>
                    <a:pt x="5011" y="14041"/>
                    <a:pt x="4998" y="13966"/>
                    <a:pt x="4998" y="13891"/>
                  </a:cubicBezTo>
                  <a:cubicBezTo>
                    <a:pt x="4986" y="13753"/>
                    <a:pt x="4961" y="13578"/>
                    <a:pt x="5011" y="13441"/>
                  </a:cubicBezTo>
                  <a:cubicBezTo>
                    <a:pt x="5086" y="13416"/>
                    <a:pt x="5111" y="13316"/>
                    <a:pt x="5048" y="13279"/>
                  </a:cubicBezTo>
                  <a:cubicBezTo>
                    <a:pt x="5036" y="13254"/>
                    <a:pt x="5008" y="13241"/>
                    <a:pt x="4978" y="13241"/>
                  </a:cubicBezTo>
                  <a:cubicBezTo>
                    <a:pt x="4948" y="13241"/>
                    <a:pt x="4917" y="13254"/>
                    <a:pt x="4898" y="13279"/>
                  </a:cubicBezTo>
                  <a:cubicBezTo>
                    <a:pt x="4799" y="13279"/>
                    <a:pt x="4699" y="13266"/>
                    <a:pt x="4611" y="13266"/>
                  </a:cubicBezTo>
                  <a:cubicBezTo>
                    <a:pt x="4561" y="13266"/>
                    <a:pt x="4499" y="13266"/>
                    <a:pt x="4449" y="13279"/>
                  </a:cubicBezTo>
                  <a:cubicBezTo>
                    <a:pt x="4436" y="13279"/>
                    <a:pt x="4424" y="13291"/>
                    <a:pt x="4424" y="13316"/>
                  </a:cubicBezTo>
                  <a:lnTo>
                    <a:pt x="4399" y="13316"/>
                  </a:lnTo>
                  <a:cubicBezTo>
                    <a:pt x="4386" y="13328"/>
                    <a:pt x="4386" y="13341"/>
                    <a:pt x="4399" y="13341"/>
                  </a:cubicBezTo>
                  <a:cubicBezTo>
                    <a:pt x="4386" y="13341"/>
                    <a:pt x="4424" y="13391"/>
                    <a:pt x="4436" y="13391"/>
                  </a:cubicBezTo>
                  <a:cubicBezTo>
                    <a:pt x="4499" y="13416"/>
                    <a:pt x="4549" y="13441"/>
                    <a:pt x="4611" y="13441"/>
                  </a:cubicBezTo>
                  <a:cubicBezTo>
                    <a:pt x="4686" y="13441"/>
                    <a:pt x="4774" y="13453"/>
                    <a:pt x="4861" y="13453"/>
                  </a:cubicBezTo>
                  <a:cubicBezTo>
                    <a:pt x="4836" y="13566"/>
                    <a:pt x="4824" y="13666"/>
                    <a:pt x="4824" y="13778"/>
                  </a:cubicBezTo>
                  <a:cubicBezTo>
                    <a:pt x="4824" y="13878"/>
                    <a:pt x="4811" y="14016"/>
                    <a:pt x="4836" y="14128"/>
                  </a:cubicBezTo>
                  <a:cubicBezTo>
                    <a:pt x="4736" y="14128"/>
                    <a:pt x="4636" y="14128"/>
                    <a:pt x="4524" y="14141"/>
                  </a:cubicBezTo>
                  <a:cubicBezTo>
                    <a:pt x="4549" y="14128"/>
                    <a:pt x="4549" y="14128"/>
                    <a:pt x="4549" y="14103"/>
                  </a:cubicBezTo>
                  <a:cubicBezTo>
                    <a:pt x="4561" y="14078"/>
                    <a:pt x="4549" y="14028"/>
                    <a:pt x="4499" y="14016"/>
                  </a:cubicBezTo>
                  <a:cubicBezTo>
                    <a:pt x="4499" y="13978"/>
                    <a:pt x="4486" y="13953"/>
                    <a:pt x="4461" y="13941"/>
                  </a:cubicBezTo>
                  <a:lnTo>
                    <a:pt x="4461" y="13853"/>
                  </a:lnTo>
                  <a:cubicBezTo>
                    <a:pt x="4461" y="13828"/>
                    <a:pt x="4449" y="13778"/>
                    <a:pt x="4449" y="13753"/>
                  </a:cubicBezTo>
                  <a:cubicBezTo>
                    <a:pt x="4436" y="13716"/>
                    <a:pt x="4424" y="13703"/>
                    <a:pt x="4399" y="13666"/>
                  </a:cubicBezTo>
                  <a:cubicBezTo>
                    <a:pt x="4399" y="13660"/>
                    <a:pt x="4392" y="13656"/>
                    <a:pt x="4386" y="13656"/>
                  </a:cubicBezTo>
                  <a:cubicBezTo>
                    <a:pt x="4380" y="13656"/>
                    <a:pt x="4374" y="13660"/>
                    <a:pt x="4374" y="13666"/>
                  </a:cubicBezTo>
                  <a:cubicBezTo>
                    <a:pt x="4361" y="13703"/>
                    <a:pt x="4324" y="13703"/>
                    <a:pt x="4324" y="13728"/>
                  </a:cubicBezTo>
                  <a:cubicBezTo>
                    <a:pt x="4324" y="13766"/>
                    <a:pt x="4311" y="13816"/>
                    <a:pt x="4311" y="13841"/>
                  </a:cubicBezTo>
                  <a:lnTo>
                    <a:pt x="4311" y="13941"/>
                  </a:lnTo>
                  <a:cubicBezTo>
                    <a:pt x="4261" y="13941"/>
                    <a:pt x="4211" y="13966"/>
                    <a:pt x="4199" y="14016"/>
                  </a:cubicBezTo>
                  <a:lnTo>
                    <a:pt x="4199" y="14003"/>
                  </a:lnTo>
                  <a:cubicBezTo>
                    <a:pt x="4186" y="14016"/>
                    <a:pt x="4174" y="14041"/>
                    <a:pt x="4174" y="14078"/>
                  </a:cubicBezTo>
                  <a:cubicBezTo>
                    <a:pt x="4136" y="14128"/>
                    <a:pt x="4136" y="14166"/>
                    <a:pt x="4186" y="14216"/>
                  </a:cubicBezTo>
                  <a:lnTo>
                    <a:pt x="4199" y="14228"/>
                  </a:lnTo>
                  <a:cubicBezTo>
                    <a:pt x="3949" y="14441"/>
                    <a:pt x="3686" y="14628"/>
                    <a:pt x="3424" y="14815"/>
                  </a:cubicBezTo>
                  <a:cubicBezTo>
                    <a:pt x="3062" y="15078"/>
                    <a:pt x="2737" y="15353"/>
                    <a:pt x="2387" y="15628"/>
                  </a:cubicBezTo>
                  <a:cubicBezTo>
                    <a:pt x="2437" y="15515"/>
                    <a:pt x="2487" y="15403"/>
                    <a:pt x="2499" y="15278"/>
                  </a:cubicBezTo>
                  <a:cubicBezTo>
                    <a:pt x="2499" y="15269"/>
                    <a:pt x="2494" y="15254"/>
                    <a:pt x="2482" y="15254"/>
                  </a:cubicBezTo>
                  <a:cubicBezTo>
                    <a:pt x="2476" y="15254"/>
                    <a:pt x="2470" y="15257"/>
                    <a:pt x="2462" y="15265"/>
                  </a:cubicBezTo>
                  <a:cubicBezTo>
                    <a:pt x="2362" y="15403"/>
                    <a:pt x="2275" y="15540"/>
                    <a:pt x="2212" y="15715"/>
                  </a:cubicBezTo>
                  <a:cubicBezTo>
                    <a:pt x="1500" y="15453"/>
                    <a:pt x="188" y="14765"/>
                    <a:pt x="238" y="13941"/>
                  </a:cubicBezTo>
                  <a:cubicBezTo>
                    <a:pt x="238" y="13903"/>
                    <a:pt x="250" y="13891"/>
                    <a:pt x="263" y="13853"/>
                  </a:cubicBezTo>
                  <a:cubicBezTo>
                    <a:pt x="313" y="13828"/>
                    <a:pt x="363" y="13766"/>
                    <a:pt x="400" y="13716"/>
                  </a:cubicBezTo>
                  <a:cubicBezTo>
                    <a:pt x="550" y="13578"/>
                    <a:pt x="713" y="13441"/>
                    <a:pt x="863" y="13279"/>
                  </a:cubicBezTo>
                  <a:cubicBezTo>
                    <a:pt x="863" y="13266"/>
                    <a:pt x="863" y="13229"/>
                    <a:pt x="850" y="13229"/>
                  </a:cubicBezTo>
                  <a:cubicBezTo>
                    <a:pt x="836" y="13227"/>
                    <a:pt x="822" y="13227"/>
                    <a:pt x="809" y="13227"/>
                  </a:cubicBezTo>
                  <a:cubicBezTo>
                    <a:pt x="694" y="13227"/>
                    <a:pt x="616" y="13273"/>
                    <a:pt x="538" y="13328"/>
                  </a:cubicBezTo>
                  <a:cubicBezTo>
                    <a:pt x="1312" y="11717"/>
                    <a:pt x="1825" y="9955"/>
                    <a:pt x="2475" y="8281"/>
                  </a:cubicBezTo>
                  <a:cubicBezTo>
                    <a:pt x="2849" y="7294"/>
                    <a:pt x="3249" y="6331"/>
                    <a:pt x="3724" y="5382"/>
                  </a:cubicBezTo>
                  <a:cubicBezTo>
                    <a:pt x="3936" y="4957"/>
                    <a:pt x="4136" y="4532"/>
                    <a:pt x="4324" y="4095"/>
                  </a:cubicBezTo>
                  <a:cubicBezTo>
                    <a:pt x="4386" y="3945"/>
                    <a:pt x="4474" y="3770"/>
                    <a:pt x="4549" y="3595"/>
                  </a:cubicBezTo>
                  <a:lnTo>
                    <a:pt x="4549" y="4982"/>
                  </a:lnTo>
                  <a:cubicBezTo>
                    <a:pt x="4549" y="4994"/>
                    <a:pt x="4552" y="5001"/>
                    <a:pt x="4555" y="5001"/>
                  </a:cubicBezTo>
                  <a:cubicBezTo>
                    <a:pt x="4558" y="5001"/>
                    <a:pt x="4561" y="4994"/>
                    <a:pt x="4561" y="4982"/>
                  </a:cubicBezTo>
                  <a:lnTo>
                    <a:pt x="4561" y="3520"/>
                  </a:lnTo>
                  <a:lnTo>
                    <a:pt x="4611" y="3383"/>
                  </a:lnTo>
                  <a:close/>
                  <a:moveTo>
                    <a:pt x="7935" y="14253"/>
                  </a:moveTo>
                  <a:cubicBezTo>
                    <a:pt x="7997" y="14328"/>
                    <a:pt x="8060" y="14403"/>
                    <a:pt x="8110" y="14478"/>
                  </a:cubicBezTo>
                  <a:cubicBezTo>
                    <a:pt x="8097" y="14503"/>
                    <a:pt x="8097" y="14515"/>
                    <a:pt x="8072" y="14528"/>
                  </a:cubicBezTo>
                  <a:cubicBezTo>
                    <a:pt x="7935" y="14878"/>
                    <a:pt x="7597" y="15115"/>
                    <a:pt x="7297" y="15328"/>
                  </a:cubicBezTo>
                  <a:cubicBezTo>
                    <a:pt x="6635" y="15777"/>
                    <a:pt x="5873" y="16027"/>
                    <a:pt x="5073" y="16102"/>
                  </a:cubicBezTo>
                  <a:cubicBezTo>
                    <a:pt x="4882" y="16123"/>
                    <a:pt x="4690" y="16133"/>
                    <a:pt x="4498" y="16133"/>
                  </a:cubicBezTo>
                  <a:cubicBezTo>
                    <a:pt x="3776" y="16133"/>
                    <a:pt x="3056" y="15992"/>
                    <a:pt x="2375" y="15765"/>
                  </a:cubicBezTo>
                  <a:cubicBezTo>
                    <a:pt x="2487" y="15765"/>
                    <a:pt x="2574" y="15752"/>
                    <a:pt x="2687" y="15727"/>
                  </a:cubicBezTo>
                  <a:cubicBezTo>
                    <a:pt x="2787" y="15715"/>
                    <a:pt x="2924" y="15703"/>
                    <a:pt x="2949" y="15590"/>
                  </a:cubicBezTo>
                  <a:lnTo>
                    <a:pt x="2937" y="15578"/>
                  </a:lnTo>
                  <a:cubicBezTo>
                    <a:pt x="2921" y="15576"/>
                    <a:pt x="2906" y="15575"/>
                    <a:pt x="2890" y="15575"/>
                  </a:cubicBezTo>
                  <a:cubicBezTo>
                    <a:pt x="2791" y="15575"/>
                    <a:pt x="2687" y="15606"/>
                    <a:pt x="2612" y="15628"/>
                  </a:cubicBezTo>
                  <a:cubicBezTo>
                    <a:pt x="2574" y="15628"/>
                    <a:pt x="2562" y="15640"/>
                    <a:pt x="2537" y="15640"/>
                  </a:cubicBezTo>
                  <a:cubicBezTo>
                    <a:pt x="2862" y="15390"/>
                    <a:pt x="3187" y="15103"/>
                    <a:pt x="3537" y="14853"/>
                  </a:cubicBezTo>
                  <a:cubicBezTo>
                    <a:pt x="3786" y="14690"/>
                    <a:pt x="4061" y="14528"/>
                    <a:pt x="4261" y="14316"/>
                  </a:cubicBezTo>
                  <a:cubicBezTo>
                    <a:pt x="4278" y="14324"/>
                    <a:pt x="4296" y="14328"/>
                    <a:pt x="4314" y="14328"/>
                  </a:cubicBezTo>
                  <a:cubicBezTo>
                    <a:pt x="4350" y="14328"/>
                    <a:pt x="4386" y="14311"/>
                    <a:pt x="4411" y="14278"/>
                  </a:cubicBezTo>
                  <a:cubicBezTo>
                    <a:pt x="4424" y="14278"/>
                    <a:pt x="4436" y="14266"/>
                    <a:pt x="4436" y="14266"/>
                  </a:cubicBezTo>
                  <a:cubicBezTo>
                    <a:pt x="4536" y="14291"/>
                    <a:pt x="4642" y="14297"/>
                    <a:pt x="4749" y="14297"/>
                  </a:cubicBezTo>
                  <a:cubicBezTo>
                    <a:pt x="4855" y="14297"/>
                    <a:pt x="4961" y="14291"/>
                    <a:pt x="5061" y="14291"/>
                  </a:cubicBezTo>
                  <a:lnTo>
                    <a:pt x="6098" y="14291"/>
                  </a:lnTo>
                  <a:cubicBezTo>
                    <a:pt x="6723" y="14291"/>
                    <a:pt x="7322" y="14291"/>
                    <a:pt x="7935" y="14253"/>
                  </a:cubicBezTo>
                  <a:close/>
                  <a:moveTo>
                    <a:pt x="4630" y="2452"/>
                  </a:moveTo>
                  <a:cubicBezTo>
                    <a:pt x="4608" y="2452"/>
                    <a:pt x="4586" y="2458"/>
                    <a:pt x="4561" y="2471"/>
                  </a:cubicBezTo>
                  <a:cubicBezTo>
                    <a:pt x="4499" y="2471"/>
                    <a:pt x="4449" y="2508"/>
                    <a:pt x="4399" y="2533"/>
                  </a:cubicBezTo>
                  <a:cubicBezTo>
                    <a:pt x="4386" y="2533"/>
                    <a:pt x="4374" y="2545"/>
                    <a:pt x="4374" y="2570"/>
                  </a:cubicBezTo>
                  <a:cubicBezTo>
                    <a:pt x="4311" y="2608"/>
                    <a:pt x="4261" y="2670"/>
                    <a:pt x="4286" y="2758"/>
                  </a:cubicBezTo>
                  <a:cubicBezTo>
                    <a:pt x="4299" y="2833"/>
                    <a:pt x="4411" y="2883"/>
                    <a:pt x="4499" y="2895"/>
                  </a:cubicBezTo>
                  <a:cubicBezTo>
                    <a:pt x="4474" y="3020"/>
                    <a:pt x="4436" y="3158"/>
                    <a:pt x="4411" y="3283"/>
                  </a:cubicBezTo>
                  <a:cubicBezTo>
                    <a:pt x="4311" y="3583"/>
                    <a:pt x="4199" y="3857"/>
                    <a:pt x="4074" y="4145"/>
                  </a:cubicBezTo>
                  <a:cubicBezTo>
                    <a:pt x="3874" y="4607"/>
                    <a:pt x="3637" y="5069"/>
                    <a:pt x="3424" y="5519"/>
                  </a:cubicBezTo>
                  <a:cubicBezTo>
                    <a:pt x="2999" y="6394"/>
                    <a:pt x="2624" y="7294"/>
                    <a:pt x="2287" y="8218"/>
                  </a:cubicBezTo>
                  <a:cubicBezTo>
                    <a:pt x="1625" y="9955"/>
                    <a:pt x="1013" y="11692"/>
                    <a:pt x="350" y="13416"/>
                  </a:cubicBezTo>
                  <a:cubicBezTo>
                    <a:pt x="225" y="13541"/>
                    <a:pt x="163" y="13666"/>
                    <a:pt x="113" y="13791"/>
                  </a:cubicBezTo>
                  <a:cubicBezTo>
                    <a:pt x="76" y="13841"/>
                    <a:pt x="63" y="13903"/>
                    <a:pt x="38" y="13941"/>
                  </a:cubicBezTo>
                  <a:cubicBezTo>
                    <a:pt x="18" y="13941"/>
                    <a:pt x="30" y="13957"/>
                    <a:pt x="42" y="13957"/>
                  </a:cubicBezTo>
                  <a:cubicBezTo>
                    <a:pt x="45" y="13957"/>
                    <a:pt x="48" y="13956"/>
                    <a:pt x="51" y="13953"/>
                  </a:cubicBezTo>
                  <a:cubicBezTo>
                    <a:pt x="63" y="13941"/>
                    <a:pt x="63" y="13941"/>
                    <a:pt x="76" y="13941"/>
                  </a:cubicBezTo>
                  <a:cubicBezTo>
                    <a:pt x="1" y="14615"/>
                    <a:pt x="875" y="15265"/>
                    <a:pt x="1475" y="15603"/>
                  </a:cubicBezTo>
                  <a:cubicBezTo>
                    <a:pt x="2393" y="16145"/>
                    <a:pt x="3478" y="16403"/>
                    <a:pt x="4556" y="16403"/>
                  </a:cubicBezTo>
                  <a:cubicBezTo>
                    <a:pt x="4695" y="16403"/>
                    <a:pt x="4835" y="16398"/>
                    <a:pt x="4973" y="16390"/>
                  </a:cubicBezTo>
                  <a:cubicBezTo>
                    <a:pt x="5936" y="16327"/>
                    <a:pt x="6873" y="15977"/>
                    <a:pt x="7660" y="15403"/>
                  </a:cubicBezTo>
                  <a:cubicBezTo>
                    <a:pt x="7972" y="15165"/>
                    <a:pt x="8235" y="14890"/>
                    <a:pt x="8372" y="14515"/>
                  </a:cubicBezTo>
                  <a:cubicBezTo>
                    <a:pt x="8447" y="14291"/>
                    <a:pt x="8422" y="14016"/>
                    <a:pt x="8285" y="13841"/>
                  </a:cubicBezTo>
                  <a:cubicBezTo>
                    <a:pt x="7810" y="11579"/>
                    <a:pt x="6810" y="9418"/>
                    <a:pt x="6110" y="7219"/>
                  </a:cubicBezTo>
                  <a:cubicBezTo>
                    <a:pt x="5861" y="6456"/>
                    <a:pt x="5498" y="5719"/>
                    <a:pt x="5223" y="4957"/>
                  </a:cubicBezTo>
                  <a:cubicBezTo>
                    <a:pt x="4973" y="4282"/>
                    <a:pt x="4724" y="3533"/>
                    <a:pt x="4749" y="2795"/>
                  </a:cubicBezTo>
                  <a:lnTo>
                    <a:pt x="4749" y="2770"/>
                  </a:lnTo>
                  <a:cubicBezTo>
                    <a:pt x="4761" y="2758"/>
                    <a:pt x="4774" y="2733"/>
                    <a:pt x="4774" y="2708"/>
                  </a:cubicBezTo>
                  <a:cubicBezTo>
                    <a:pt x="4774" y="2695"/>
                    <a:pt x="4774" y="2658"/>
                    <a:pt x="4761" y="2645"/>
                  </a:cubicBezTo>
                  <a:lnTo>
                    <a:pt x="4761" y="2583"/>
                  </a:lnTo>
                  <a:lnTo>
                    <a:pt x="4761" y="2545"/>
                  </a:lnTo>
                  <a:cubicBezTo>
                    <a:pt x="4761" y="2521"/>
                    <a:pt x="4736" y="2483"/>
                    <a:pt x="4699" y="2471"/>
                  </a:cubicBezTo>
                  <a:cubicBezTo>
                    <a:pt x="4674" y="2458"/>
                    <a:pt x="4652" y="2452"/>
                    <a:pt x="4630" y="2452"/>
                  </a:cubicBezTo>
                  <a:close/>
                  <a:moveTo>
                    <a:pt x="8872" y="15503"/>
                  </a:moveTo>
                  <a:cubicBezTo>
                    <a:pt x="8847" y="15503"/>
                    <a:pt x="8822" y="15515"/>
                    <a:pt x="8809" y="15515"/>
                  </a:cubicBezTo>
                  <a:cubicBezTo>
                    <a:pt x="8797" y="15515"/>
                    <a:pt x="8784" y="15528"/>
                    <a:pt x="8784" y="15540"/>
                  </a:cubicBezTo>
                  <a:cubicBezTo>
                    <a:pt x="8534" y="15690"/>
                    <a:pt x="8247" y="15852"/>
                    <a:pt x="8122" y="16102"/>
                  </a:cubicBezTo>
                  <a:cubicBezTo>
                    <a:pt x="8122" y="16127"/>
                    <a:pt x="8122" y="16127"/>
                    <a:pt x="8135" y="16127"/>
                  </a:cubicBezTo>
                  <a:cubicBezTo>
                    <a:pt x="8322" y="16027"/>
                    <a:pt x="8497" y="15915"/>
                    <a:pt x="8672" y="15790"/>
                  </a:cubicBezTo>
                  <a:lnTo>
                    <a:pt x="8672" y="15790"/>
                  </a:lnTo>
                  <a:cubicBezTo>
                    <a:pt x="8659" y="15840"/>
                    <a:pt x="8622" y="15890"/>
                    <a:pt x="8609" y="15940"/>
                  </a:cubicBezTo>
                  <a:cubicBezTo>
                    <a:pt x="8497" y="16140"/>
                    <a:pt x="8347" y="16290"/>
                    <a:pt x="8172" y="16452"/>
                  </a:cubicBezTo>
                  <a:cubicBezTo>
                    <a:pt x="7872" y="16727"/>
                    <a:pt x="7497" y="16964"/>
                    <a:pt x="7135" y="17152"/>
                  </a:cubicBezTo>
                  <a:cubicBezTo>
                    <a:pt x="6198" y="17652"/>
                    <a:pt x="5198" y="17689"/>
                    <a:pt x="4174" y="17689"/>
                  </a:cubicBezTo>
                  <a:cubicBezTo>
                    <a:pt x="4161" y="17689"/>
                    <a:pt x="4161" y="17702"/>
                    <a:pt x="4174" y="17702"/>
                  </a:cubicBezTo>
                  <a:cubicBezTo>
                    <a:pt x="4493" y="17737"/>
                    <a:pt x="4804" y="17759"/>
                    <a:pt x="5110" y="17759"/>
                  </a:cubicBezTo>
                  <a:cubicBezTo>
                    <a:pt x="5871" y="17759"/>
                    <a:pt x="6597" y="17626"/>
                    <a:pt x="7310" y="17252"/>
                  </a:cubicBezTo>
                  <a:cubicBezTo>
                    <a:pt x="7722" y="17027"/>
                    <a:pt x="8110" y="16765"/>
                    <a:pt x="8435" y="16415"/>
                  </a:cubicBezTo>
                  <a:cubicBezTo>
                    <a:pt x="8559" y="16290"/>
                    <a:pt x="8722" y="16102"/>
                    <a:pt x="8797" y="15915"/>
                  </a:cubicBezTo>
                  <a:cubicBezTo>
                    <a:pt x="8822" y="16040"/>
                    <a:pt x="8859" y="16152"/>
                    <a:pt x="8909" y="16290"/>
                  </a:cubicBezTo>
                  <a:cubicBezTo>
                    <a:pt x="8915" y="16301"/>
                    <a:pt x="8921" y="16307"/>
                    <a:pt x="8925" y="16307"/>
                  </a:cubicBezTo>
                  <a:cubicBezTo>
                    <a:pt x="8931" y="16307"/>
                    <a:pt x="8934" y="16298"/>
                    <a:pt x="8934" y="16277"/>
                  </a:cubicBezTo>
                  <a:cubicBezTo>
                    <a:pt x="8947" y="16177"/>
                    <a:pt x="8947" y="16077"/>
                    <a:pt x="8934" y="15965"/>
                  </a:cubicBezTo>
                  <a:cubicBezTo>
                    <a:pt x="8922" y="15852"/>
                    <a:pt x="8909" y="15765"/>
                    <a:pt x="8884" y="15653"/>
                  </a:cubicBezTo>
                  <a:lnTo>
                    <a:pt x="8909" y="15640"/>
                  </a:lnTo>
                  <a:cubicBezTo>
                    <a:pt x="8972" y="15603"/>
                    <a:pt x="8947" y="15503"/>
                    <a:pt x="8872" y="15503"/>
                  </a:cubicBezTo>
                  <a:close/>
                  <a:moveTo>
                    <a:pt x="8148" y="17477"/>
                  </a:moveTo>
                  <a:cubicBezTo>
                    <a:pt x="8070" y="17477"/>
                    <a:pt x="7994" y="17510"/>
                    <a:pt x="7922" y="17589"/>
                  </a:cubicBezTo>
                  <a:cubicBezTo>
                    <a:pt x="7822" y="17702"/>
                    <a:pt x="7760" y="17889"/>
                    <a:pt x="7810" y="18027"/>
                  </a:cubicBezTo>
                  <a:cubicBezTo>
                    <a:pt x="7810" y="18033"/>
                    <a:pt x="7813" y="18036"/>
                    <a:pt x="7816" y="18036"/>
                  </a:cubicBezTo>
                  <a:cubicBezTo>
                    <a:pt x="7819" y="18036"/>
                    <a:pt x="7822" y="18033"/>
                    <a:pt x="7822" y="18027"/>
                  </a:cubicBezTo>
                  <a:cubicBezTo>
                    <a:pt x="7860" y="17964"/>
                    <a:pt x="7885" y="17852"/>
                    <a:pt x="7922" y="17777"/>
                  </a:cubicBezTo>
                  <a:lnTo>
                    <a:pt x="7922" y="17839"/>
                  </a:lnTo>
                  <a:cubicBezTo>
                    <a:pt x="7922" y="17964"/>
                    <a:pt x="7972" y="18077"/>
                    <a:pt x="8072" y="18139"/>
                  </a:cubicBezTo>
                  <a:cubicBezTo>
                    <a:pt x="8126" y="18166"/>
                    <a:pt x="8179" y="18178"/>
                    <a:pt x="8231" y="18178"/>
                  </a:cubicBezTo>
                  <a:cubicBezTo>
                    <a:pt x="8345" y="18178"/>
                    <a:pt x="8452" y="18121"/>
                    <a:pt x="8547" y="18052"/>
                  </a:cubicBezTo>
                  <a:cubicBezTo>
                    <a:pt x="8572" y="18014"/>
                    <a:pt x="8559" y="18002"/>
                    <a:pt x="8547" y="18002"/>
                  </a:cubicBezTo>
                  <a:cubicBezTo>
                    <a:pt x="8505" y="18008"/>
                    <a:pt x="8454" y="18013"/>
                    <a:pt x="8401" y="18013"/>
                  </a:cubicBezTo>
                  <a:cubicBezTo>
                    <a:pt x="8245" y="18013"/>
                    <a:pt x="8069" y="17972"/>
                    <a:pt x="8060" y="17814"/>
                  </a:cubicBezTo>
                  <a:cubicBezTo>
                    <a:pt x="8060" y="17752"/>
                    <a:pt x="8072" y="17664"/>
                    <a:pt x="8122" y="17627"/>
                  </a:cubicBezTo>
                  <a:cubicBezTo>
                    <a:pt x="8136" y="17612"/>
                    <a:pt x="8152" y="17607"/>
                    <a:pt x="8168" y="17607"/>
                  </a:cubicBezTo>
                  <a:cubicBezTo>
                    <a:pt x="8208" y="17607"/>
                    <a:pt x="8252" y="17639"/>
                    <a:pt x="8297" y="17639"/>
                  </a:cubicBezTo>
                  <a:cubicBezTo>
                    <a:pt x="8360" y="17639"/>
                    <a:pt x="8385" y="17564"/>
                    <a:pt x="8322" y="17527"/>
                  </a:cubicBezTo>
                  <a:cubicBezTo>
                    <a:pt x="8264" y="17495"/>
                    <a:pt x="8205" y="17477"/>
                    <a:pt x="8148" y="17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-31669" y="456146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-167345" y="220705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-232146" y="83125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7"/>
            <p:cNvSpPr/>
            <p:nvPr/>
          </p:nvSpPr>
          <p:spPr>
            <a:xfrm rot="7582783">
              <a:off x="765204" y="4712093"/>
              <a:ext cx="800057" cy="842783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8604150" y="213553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-234416" y="-356911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928629" y="-611749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8"/>
          <p:cNvSpPr txBox="1">
            <a:spLocks noGrp="1"/>
          </p:cNvSpPr>
          <p:nvPr>
            <p:ph type="subTitle" idx="1"/>
          </p:nvPr>
        </p:nvSpPr>
        <p:spPr>
          <a:xfrm>
            <a:off x="1895306" y="1555975"/>
            <a:ext cx="2273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11" name="Google Shape;511;p28"/>
          <p:cNvSpPr txBox="1">
            <a:spLocks noGrp="1"/>
          </p:cNvSpPr>
          <p:nvPr>
            <p:ph type="subTitle" idx="2"/>
          </p:nvPr>
        </p:nvSpPr>
        <p:spPr>
          <a:xfrm>
            <a:off x="1895306" y="2040775"/>
            <a:ext cx="22731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2" name="Google Shape;512;p28"/>
          <p:cNvSpPr txBox="1">
            <a:spLocks noGrp="1"/>
          </p:cNvSpPr>
          <p:nvPr>
            <p:ph type="subTitle" idx="3"/>
          </p:nvPr>
        </p:nvSpPr>
        <p:spPr>
          <a:xfrm>
            <a:off x="4975594" y="2040775"/>
            <a:ext cx="22731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3" name="Google Shape;513;p28"/>
          <p:cNvSpPr txBox="1">
            <a:spLocks noGrp="1"/>
          </p:cNvSpPr>
          <p:nvPr>
            <p:ph type="subTitle" idx="4"/>
          </p:nvPr>
        </p:nvSpPr>
        <p:spPr>
          <a:xfrm>
            <a:off x="1895306" y="3430700"/>
            <a:ext cx="22731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4" name="Google Shape;514;p28"/>
          <p:cNvSpPr txBox="1">
            <a:spLocks noGrp="1"/>
          </p:cNvSpPr>
          <p:nvPr>
            <p:ph type="subTitle" idx="5"/>
          </p:nvPr>
        </p:nvSpPr>
        <p:spPr>
          <a:xfrm>
            <a:off x="4975594" y="3430700"/>
            <a:ext cx="22731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5" name="Google Shape;51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16" name="Google Shape;516;p28"/>
          <p:cNvSpPr txBox="1">
            <a:spLocks noGrp="1"/>
          </p:cNvSpPr>
          <p:nvPr>
            <p:ph type="subTitle" idx="6"/>
          </p:nvPr>
        </p:nvSpPr>
        <p:spPr>
          <a:xfrm>
            <a:off x="1895306" y="2945900"/>
            <a:ext cx="2273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17" name="Google Shape;517;p28"/>
          <p:cNvSpPr txBox="1">
            <a:spLocks noGrp="1"/>
          </p:cNvSpPr>
          <p:nvPr>
            <p:ph type="subTitle" idx="7"/>
          </p:nvPr>
        </p:nvSpPr>
        <p:spPr>
          <a:xfrm>
            <a:off x="4975592" y="1555975"/>
            <a:ext cx="2273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18" name="Google Shape;518;p28"/>
          <p:cNvSpPr txBox="1">
            <a:spLocks noGrp="1"/>
          </p:cNvSpPr>
          <p:nvPr>
            <p:ph type="subTitle" idx="8"/>
          </p:nvPr>
        </p:nvSpPr>
        <p:spPr>
          <a:xfrm>
            <a:off x="4975592" y="2945900"/>
            <a:ext cx="2273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grpSp>
        <p:nvGrpSpPr>
          <p:cNvPr id="519" name="Google Shape;519;p28"/>
          <p:cNvGrpSpPr/>
          <p:nvPr/>
        </p:nvGrpSpPr>
        <p:grpSpPr>
          <a:xfrm>
            <a:off x="85679" y="4638186"/>
            <a:ext cx="9417313" cy="957584"/>
            <a:chOff x="85679" y="-359489"/>
            <a:chExt cx="9417313" cy="957584"/>
          </a:xfrm>
        </p:grpSpPr>
        <p:sp>
          <p:nvSpPr>
            <p:cNvPr id="520" name="Google Shape;520;p28"/>
            <p:cNvSpPr/>
            <p:nvPr/>
          </p:nvSpPr>
          <p:spPr>
            <a:xfrm>
              <a:off x="1057972" y="-330803"/>
              <a:ext cx="1170450" cy="725093"/>
            </a:xfrm>
            <a:custGeom>
              <a:avLst/>
              <a:gdLst/>
              <a:ahLst/>
              <a:cxnLst/>
              <a:rect l="l" t="t" r="r" b="b"/>
              <a:pathLst>
                <a:path w="22431" h="13896" extrusionOk="0">
                  <a:moveTo>
                    <a:pt x="16394" y="229"/>
                  </a:moveTo>
                  <a:cubicBezTo>
                    <a:pt x="16506" y="604"/>
                    <a:pt x="16781" y="1004"/>
                    <a:pt x="16968" y="1341"/>
                  </a:cubicBezTo>
                  <a:cubicBezTo>
                    <a:pt x="17018" y="1441"/>
                    <a:pt x="17068" y="1516"/>
                    <a:pt x="17118" y="1603"/>
                  </a:cubicBezTo>
                  <a:cubicBezTo>
                    <a:pt x="16956" y="1666"/>
                    <a:pt x="16806" y="1791"/>
                    <a:pt x="16656" y="1866"/>
                  </a:cubicBezTo>
                  <a:lnTo>
                    <a:pt x="16469" y="1966"/>
                  </a:lnTo>
                  <a:cubicBezTo>
                    <a:pt x="16469" y="1391"/>
                    <a:pt x="16469" y="791"/>
                    <a:pt x="16394" y="229"/>
                  </a:cubicBezTo>
                  <a:close/>
                  <a:moveTo>
                    <a:pt x="16369" y="254"/>
                  </a:moveTo>
                  <a:lnTo>
                    <a:pt x="16369" y="254"/>
                  </a:lnTo>
                  <a:cubicBezTo>
                    <a:pt x="16281" y="841"/>
                    <a:pt x="16281" y="1453"/>
                    <a:pt x="16281" y="2066"/>
                  </a:cubicBezTo>
                  <a:cubicBezTo>
                    <a:pt x="16181" y="2128"/>
                    <a:pt x="16069" y="2191"/>
                    <a:pt x="15956" y="2266"/>
                  </a:cubicBezTo>
                  <a:cubicBezTo>
                    <a:pt x="15844" y="2003"/>
                    <a:pt x="15719" y="1728"/>
                    <a:pt x="15582" y="1466"/>
                  </a:cubicBezTo>
                  <a:cubicBezTo>
                    <a:pt x="15519" y="1341"/>
                    <a:pt x="15432" y="1141"/>
                    <a:pt x="15282" y="1079"/>
                  </a:cubicBezTo>
                  <a:cubicBezTo>
                    <a:pt x="15656" y="841"/>
                    <a:pt x="16081" y="591"/>
                    <a:pt x="16369" y="254"/>
                  </a:cubicBezTo>
                  <a:close/>
                  <a:moveTo>
                    <a:pt x="7460" y="2690"/>
                  </a:moveTo>
                  <a:cubicBezTo>
                    <a:pt x="7397" y="3015"/>
                    <a:pt x="7248" y="3340"/>
                    <a:pt x="7060" y="3653"/>
                  </a:cubicBezTo>
                  <a:cubicBezTo>
                    <a:pt x="7098" y="3290"/>
                    <a:pt x="7260" y="2915"/>
                    <a:pt x="7460" y="2690"/>
                  </a:cubicBezTo>
                  <a:close/>
                  <a:moveTo>
                    <a:pt x="8201" y="3820"/>
                  </a:moveTo>
                  <a:cubicBezTo>
                    <a:pt x="8207" y="3829"/>
                    <a:pt x="8210" y="3832"/>
                    <a:pt x="8211" y="3832"/>
                  </a:cubicBezTo>
                  <a:cubicBezTo>
                    <a:pt x="8212" y="3832"/>
                    <a:pt x="8208" y="3825"/>
                    <a:pt x="8201" y="3820"/>
                  </a:cubicBezTo>
                  <a:close/>
                  <a:moveTo>
                    <a:pt x="7583" y="2303"/>
                  </a:moveTo>
                  <a:cubicBezTo>
                    <a:pt x="7566" y="2303"/>
                    <a:pt x="7550" y="2307"/>
                    <a:pt x="7535" y="2316"/>
                  </a:cubicBezTo>
                  <a:cubicBezTo>
                    <a:pt x="7085" y="2590"/>
                    <a:pt x="6823" y="3315"/>
                    <a:pt x="6848" y="3915"/>
                  </a:cubicBezTo>
                  <a:cubicBezTo>
                    <a:pt x="6598" y="4265"/>
                    <a:pt x="6323" y="4577"/>
                    <a:pt x="6086" y="4840"/>
                  </a:cubicBezTo>
                  <a:cubicBezTo>
                    <a:pt x="6074" y="4851"/>
                    <a:pt x="6083" y="4892"/>
                    <a:pt x="6112" y="4892"/>
                  </a:cubicBezTo>
                  <a:cubicBezTo>
                    <a:pt x="6115" y="4892"/>
                    <a:pt x="6119" y="4891"/>
                    <a:pt x="6123" y="4890"/>
                  </a:cubicBezTo>
                  <a:cubicBezTo>
                    <a:pt x="6435" y="4765"/>
                    <a:pt x="6685" y="4465"/>
                    <a:pt x="6885" y="4165"/>
                  </a:cubicBezTo>
                  <a:cubicBezTo>
                    <a:pt x="6910" y="4277"/>
                    <a:pt x="6948" y="4390"/>
                    <a:pt x="6998" y="4465"/>
                  </a:cubicBezTo>
                  <a:cubicBezTo>
                    <a:pt x="7014" y="4498"/>
                    <a:pt x="7048" y="4515"/>
                    <a:pt x="7083" y="4515"/>
                  </a:cubicBezTo>
                  <a:cubicBezTo>
                    <a:pt x="7100" y="4515"/>
                    <a:pt x="7118" y="4511"/>
                    <a:pt x="7135" y="4502"/>
                  </a:cubicBezTo>
                  <a:cubicBezTo>
                    <a:pt x="7347" y="4402"/>
                    <a:pt x="7460" y="4252"/>
                    <a:pt x="7510" y="4040"/>
                  </a:cubicBezTo>
                  <a:cubicBezTo>
                    <a:pt x="7551" y="4048"/>
                    <a:pt x="7590" y="4052"/>
                    <a:pt x="7629" y="4052"/>
                  </a:cubicBezTo>
                  <a:cubicBezTo>
                    <a:pt x="7828" y="4052"/>
                    <a:pt x="8007" y="3952"/>
                    <a:pt x="8194" y="3817"/>
                  </a:cubicBezTo>
                  <a:lnTo>
                    <a:pt x="8194" y="3817"/>
                  </a:lnTo>
                  <a:cubicBezTo>
                    <a:pt x="8197" y="3818"/>
                    <a:pt x="8199" y="3819"/>
                    <a:pt x="8201" y="3820"/>
                  </a:cubicBezTo>
                  <a:lnTo>
                    <a:pt x="8201" y="3820"/>
                  </a:lnTo>
                  <a:cubicBezTo>
                    <a:pt x="8200" y="3819"/>
                    <a:pt x="8198" y="3817"/>
                    <a:pt x="8197" y="3815"/>
                  </a:cubicBezTo>
                  <a:cubicBezTo>
                    <a:pt x="8196" y="3816"/>
                    <a:pt x="8195" y="3816"/>
                    <a:pt x="8194" y="3817"/>
                  </a:cubicBezTo>
                  <a:lnTo>
                    <a:pt x="8194" y="3817"/>
                  </a:lnTo>
                  <a:cubicBezTo>
                    <a:pt x="8191" y="3816"/>
                    <a:pt x="8188" y="3815"/>
                    <a:pt x="8185" y="3815"/>
                  </a:cubicBezTo>
                  <a:cubicBezTo>
                    <a:pt x="7995" y="3837"/>
                    <a:pt x="7796" y="3879"/>
                    <a:pt x="7595" y="3879"/>
                  </a:cubicBezTo>
                  <a:cubicBezTo>
                    <a:pt x="7571" y="3879"/>
                    <a:pt x="7547" y="3879"/>
                    <a:pt x="7522" y="3877"/>
                  </a:cubicBezTo>
                  <a:cubicBezTo>
                    <a:pt x="7510" y="3852"/>
                    <a:pt x="7510" y="3840"/>
                    <a:pt x="7497" y="3827"/>
                  </a:cubicBezTo>
                  <a:cubicBezTo>
                    <a:pt x="7497" y="3827"/>
                    <a:pt x="7472" y="3827"/>
                    <a:pt x="7472" y="3815"/>
                  </a:cubicBezTo>
                  <a:cubicBezTo>
                    <a:pt x="7458" y="3800"/>
                    <a:pt x="7439" y="3793"/>
                    <a:pt x="7419" y="3793"/>
                  </a:cubicBezTo>
                  <a:cubicBezTo>
                    <a:pt x="7390" y="3793"/>
                    <a:pt x="7358" y="3810"/>
                    <a:pt x="7335" y="3840"/>
                  </a:cubicBezTo>
                  <a:cubicBezTo>
                    <a:pt x="7335" y="3852"/>
                    <a:pt x="7322" y="3877"/>
                    <a:pt x="7322" y="3890"/>
                  </a:cubicBezTo>
                  <a:cubicBezTo>
                    <a:pt x="7310" y="3940"/>
                    <a:pt x="7310" y="4002"/>
                    <a:pt x="7347" y="4027"/>
                  </a:cubicBezTo>
                  <a:cubicBezTo>
                    <a:pt x="7310" y="4090"/>
                    <a:pt x="7210" y="4215"/>
                    <a:pt x="7135" y="4290"/>
                  </a:cubicBezTo>
                  <a:cubicBezTo>
                    <a:pt x="7085" y="4202"/>
                    <a:pt x="7073" y="4077"/>
                    <a:pt x="7060" y="3952"/>
                  </a:cubicBezTo>
                  <a:cubicBezTo>
                    <a:pt x="7073" y="3940"/>
                    <a:pt x="7085" y="3915"/>
                    <a:pt x="7085" y="3890"/>
                  </a:cubicBezTo>
                  <a:cubicBezTo>
                    <a:pt x="7372" y="3465"/>
                    <a:pt x="7685" y="2940"/>
                    <a:pt x="7697" y="2403"/>
                  </a:cubicBezTo>
                  <a:cubicBezTo>
                    <a:pt x="7697" y="2346"/>
                    <a:pt x="7639" y="2303"/>
                    <a:pt x="7583" y="2303"/>
                  </a:cubicBezTo>
                  <a:close/>
                  <a:moveTo>
                    <a:pt x="21342" y="4890"/>
                  </a:moveTo>
                  <a:lnTo>
                    <a:pt x="21342" y="4890"/>
                  </a:lnTo>
                  <a:cubicBezTo>
                    <a:pt x="21329" y="4915"/>
                    <a:pt x="21329" y="4952"/>
                    <a:pt x="21329" y="4989"/>
                  </a:cubicBezTo>
                  <a:cubicBezTo>
                    <a:pt x="21242" y="5227"/>
                    <a:pt x="20892" y="5477"/>
                    <a:pt x="20704" y="5502"/>
                  </a:cubicBezTo>
                  <a:cubicBezTo>
                    <a:pt x="20701" y="5502"/>
                    <a:pt x="20697" y="5502"/>
                    <a:pt x="20693" y="5502"/>
                  </a:cubicBezTo>
                  <a:cubicBezTo>
                    <a:pt x="20556" y="5502"/>
                    <a:pt x="20593" y="5275"/>
                    <a:pt x="20642" y="5202"/>
                  </a:cubicBezTo>
                  <a:cubicBezTo>
                    <a:pt x="20704" y="5089"/>
                    <a:pt x="20842" y="5027"/>
                    <a:pt x="20954" y="4977"/>
                  </a:cubicBezTo>
                  <a:cubicBezTo>
                    <a:pt x="21079" y="4927"/>
                    <a:pt x="21204" y="4902"/>
                    <a:pt x="21342" y="4890"/>
                  </a:cubicBezTo>
                  <a:close/>
                  <a:moveTo>
                    <a:pt x="21237" y="4792"/>
                  </a:moveTo>
                  <a:cubicBezTo>
                    <a:pt x="20812" y="4792"/>
                    <a:pt x="20231" y="5160"/>
                    <a:pt x="20504" y="5577"/>
                  </a:cubicBezTo>
                  <a:cubicBezTo>
                    <a:pt x="20557" y="5651"/>
                    <a:pt x="20628" y="5683"/>
                    <a:pt x="20709" y="5683"/>
                  </a:cubicBezTo>
                  <a:cubicBezTo>
                    <a:pt x="20900" y="5683"/>
                    <a:pt x="21145" y="5511"/>
                    <a:pt x="21329" y="5327"/>
                  </a:cubicBezTo>
                  <a:cubicBezTo>
                    <a:pt x="21378" y="5613"/>
                    <a:pt x="21506" y="5891"/>
                    <a:pt x="21729" y="5891"/>
                  </a:cubicBezTo>
                  <a:cubicBezTo>
                    <a:pt x="21789" y="5891"/>
                    <a:pt x="21855" y="5871"/>
                    <a:pt x="21929" y="5827"/>
                  </a:cubicBezTo>
                  <a:cubicBezTo>
                    <a:pt x="21954" y="5814"/>
                    <a:pt x="21991" y="5764"/>
                    <a:pt x="21991" y="5727"/>
                  </a:cubicBezTo>
                  <a:cubicBezTo>
                    <a:pt x="21954" y="5539"/>
                    <a:pt x="21804" y="5639"/>
                    <a:pt x="21704" y="5577"/>
                  </a:cubicBezTo>
                  <a:cubicBezTo>
                    <a:pt x="21529" y="5477"/>
                    <a:pt x="21517" y="5139"/>
                    <a:pt x="21567" y="4964"/>
                  </a:cubicBezTo>
                  <a:lnTo>
                    <a:pt x="21567" y="4952"/>
                  </a:lnTo>
                  <a:lnTo>
                    <a:pt x="21567" y="4940"/>
                  </a:lnTo>
                  <a:lnTo>
                    <a:pt x="21567" y="4902"/>
                  </a:lnTo>
                  <a:cubicBezTo>
                    <a:pt x="21567" y="4837"/>
                    <a:pt x="21512" y="4800"/>
                    <a:pt x="21458" y="4800"/>
                  </a:cubicBezTo>
                  <a:cubicBezTo>
                    <a:pt x="21439" y="4800"/>
                    <a:pt x="21420" y="4805"/>
                    <a:pt x="21404" y="4815"/>
                  </a:cubicBezTo>
                  <a:cubicBezTo>
                    <a:pt x="21353" y="4799"/>
                    <a:pt x="21297" y="4792"/>
                    <a:pt x="21237" y="4792"/>
                  </a:cubicBezTo>
                  <a:close/>
                  <a:moveTo>
                    <a:pt x="15024" y="5507"/>
                  </a:moveTo>
                  <a:cubicBezTo>
                    <a:pt x="15058" y="5507"/>
                    <a:pt x="15090" y="5540"/>
                    <a:pt x="15119" y="5627"/>
                  </a:cubicBezTo>
                  <a:cubicBezTo>
                    <a:pt x="15269" y="6064"/>
                    <a:pt x="14907" y="6501"/>
                    <a:pt x="14657" y="6814"/>
                  </a:cubicBezTo>
                  <a:cubicBezTo>
                    <a:pt x="14657" y="6826"/>
                    <a:pt x="14632" y="6839"/>
                    <a:pt x="14594" y="6889"/>
                  </a:cubicBezTo>
                  <a:cubicBezTo>
                    <a:pt x="14594" y="6651"/>
                    <a:pt x="14632" y="6439"/>
                    <a:pt x="14694" y="6201"/>
                  </a:cubicBezTo>
                  <a:cubicBezTo>
                    <a:pt x="14719" y="6077"/>
                    <a:pt x="14757" y="5964"/>
                    <a:pt x="14807" y="5852"/>
                  </a:cubicBezTo>
                  <a:cubicBezTo>
                    <a:pt x="14825" y="5787"/>
                    <a:pt x="14927" y="5507"/>
                    <a:pt x="15024" y="5507"/>
                  </a:cubicBezTo>
                  <a:close/>
                  <a:moveTo>
                    <a:pt x="15035" y="5303"/>
                  </a:moveTo>
                  <a:cubicBezTo>
                    <a:pt x="14880" y="5303"/>
                    <a:pt x="14736" y="5642"/>
                    <a:pt x="14694" y="5714"/>
                  </a:cubicBezTo>
                  <a:cubicBezTo>
                    <a:pt x="14519" y="6139"/>
                    <a:pt x="14457" y="6576"/>
                    <a:pt x="14445" y="7014"/>
                  </a:cubicBezTo>
                  <a:cubicBezTo>
                    <a:pt x="14276" y="7194"/>
                    <a:pt x="14085" y="7420"/>
                    <a:pt x="14082" y="7437"/>
                  </a:cubicBezTo>
                  <a:lnTo>
                    <a:pt x="14082" y="7437"/>
                  </a:lnTo>
                  <a:cubicBezTo>
                    <a:pt x="14078" y="7430"/>
                    <a:pt x="14076" y="7428"/>
                    <a:pt x="14074" y="7428"/>
                  </a:cubicBezTo>
                  <a:cubicBezTo>
                    <a:pt x="14070" y="7428"/>
                    <a:pt x="14070" y="7442"/>
                    <a:pt x="14070" y="7451"/>
                  </a:cubicBezTo>
                  <a:cubicBezTo>
                    <a:pt x="14070" y="7463"/>
                    <a:pt x="14082" y="7476"/>
                    <a:pt x="14082" y="7501"/>
                  </a:cubicBezTo>
                  <a:cubicBezTo>
                    <a:pt x="14082" y="7513"/>
                    <a:pt x="14095" y="7513"/>
                    <a:pt x="14107" y="7513"/>
                  </a:cubicBezTo>
                  <a:cubicBezTo>
                    <a:pt x="14232" y="7476"/>
                    <a:pt x="14345" y="7326"/>
                    <a:pt x="14445" y="7214"/>
                  </a:cubicBezTo>
                  <a:lnTo>
                    <a:pt x="14445" y="7601"/>
                  </a:lnTo>
                  <a:cubicBezTo>
                    <a:pt x="14445" y="7641"/>
                    <a:pt x="14480" y="7670"/>
                    <a:pt x="14516" y="7670"/>
                  </a:cubicBezTo>
                  <a:cubicBezTo>
                    <a:pt x="14536" y="7670"/>
                    <a:pt x="14556" y="7661"/>
                    <a:pt x="14569" y="7638"/>
                  </a:cubicBezTo>
                  <a:cubicBezTo>
                    <a:pt x="14627" y="7503"/>
                    <a:pt x="14738" y="7181"/>
                    <a:pt x="14877" y="7181"/>
                  </a:cubicBezTo>
                  <a:cubicBezTo>
                    <a:pt x="14918" y="7181"/>
                    <a:pt x="14962" y="7208"/>
                    <a:pt x="15007" y="7276"/>
                  </a:cubicBezTo>
                  <a:cubicBezTo>
                    <a:pt x="15094" y="7413"/>
                    <a:pt x="15157" y="7588"/>
                    <a:pt x="15257" y="7726"/>
                  </a:cubicBezTo>
                  <a:cubicBezTo>
                    <a:pt x="15330" y="7841"/>
                    <a:pt x="15411" y="7888"/>
                    <a:pt x="15489" y="7888"/>
                  </a:cubicBezTo>
                  <a:cubicBezTo>
                    <a:pt x="15622" y="7888"/>
                    <a:pt x="15748" y="7749"/>
                    <a:pt x="15819" y="7576"/>
                  </a:cubicBezTo>
                  <a:cubicBezTo>
                    <a:pt x="15827" y="7576"/>
                    <a:pt x="15819" y="7570"/>
                    <a:pt x="15805" y="7570"/>
                  </a:cubicBezTo>
                  <a:cubicBezTo>
                    <a:pt x="15798" y="7570"/>
                    <a:pt x="15790" y="7572"/>
                    <a:pt x="15781" y="7576"/>
                  </a:cubicBezTo>
                  <a:cubicBezTo>
                    <a:pt x="15682" y="7675"/>
                    <a:pt x="15608" y="7736"/>
                    <a:pt x="15535" y="7736"/>
                  </a:cubicBezTo>
                  <a:cubicBezTo>
                    <a:pt x="15471" y="7736"/>
                    <a:pt x="15408" y="7688"/>
                    <a:pt x="15332" y="7576"/>
                  </a:cubicBezTo>
                  <a:cubicBezTo>
                    <a:pt x="15244" y="7438"/>
                    <a:pt x="15194" y="7276"/>
                    <a:pt x="15082" y="7151"/>
                  </a:cubicBezTo>
                  <a:cubicBezTo>
                    <a:pt x="15016" y="7073"/>
                    <a:pt x="14953" y="7041"/>
                    <a:pt x="14894" y="7041"/>
                  </a:cubicBezTo>
                  <a:cubicBezTo>
                    <a:pt x="14772" y="7041"/>
                    <a:pt x="14666" y="7175"/>
                    <a:pt x="14582" y="7326"/>
                  </a:cubicBezTo>
                  <a:lnTo>
                    <a:pt x="14582" y="7076"/>
                  </a:lnTo>
                  <a:cubicBezTo>
                    <a:pt x="14744" y="6901"/>
                    <a:pt x="14894" y="6726"/>
                    <a:pt x="15019" y="6526"/>
                  </a:cubicBezTo>
                  <a:cubicBezTo>
                    <a:pt x="15244" y="6214"/>
                    <a:pt x="15444" y="5702"/>
                    <a:pt x="15132" y="5352"/>
                  </a:cubicBezTo>
                  <a:cubicBezTo>
                    <a:pt x="15100" y="5318"/>
                    <a:pt x="15067" y="5303"/>
                    <a:pt x="15035" y="5303"/>
                  </a:cubicBezTo>
                  <a:close/>
                  <a:moveTo>
                    <a:pt x="6185" y="9212"/>
                  </a:moveTo>
                  <a:cubicBezTo>
                    <a:pt x="6334" y="9212"/>
                    <a:pt x="6440" y="9320"/>
                    <a:pt x="6523" y="9463"/>
                  </a:cubicBezTo>
                  <a:cubicBezTo>
                    <a:pt x="6335" y="9563"/>
                    <a:pt x="6148" y="9638"/>
                    <a:pt x="5961" y="9688"/>
                  </a:cubicBezTo>
                  <a:cubicBezTo>
                    <a:pt x="5917" y="9700"/>
                    <a:pt x="5881" y="9706"/>
                    <a:pt x="5853" y="9706"/>
                  </a:cubicBezTo>
                  <a:cubicBezTo>
                    <a:pt x="5595" y="9706"/>
                    <a:pt x="5913" y="9246"/>
                    <a:pt x="6160" y="9213"/>
                  </a:cubicBezTo>
                  <a:cubicBezTo>
                    <a:pt x="6169" y="9212"/>
                    <a:pt x="6177" y="9212"/>
                    <a:pt x="6185" y="9212"/>
                  </a:cubicBezTo>
                  <a:close/>
                  <a:moveTo>
                    <a:pt x="7847" y="8492"/>
                  </a:moveTo>
                  <a:cubicBezTo>
                    <a:pt x="7842" y="8492"/>
                    <a:pt x="7838" y="8495"/>
                    <a:pt x="7835" y="8501"/>
                  </a:cubicBezTo>
                  <a:cubicBezTo>
                    <a:pt x="7522" y="8788"/>
                    <a:pt x="7123" y="9125"/>
                    <a:pt x="6710" y="9350"/>
                  </a:cubicBezTo>
                  <a:lnTo>
                    <a:pt x="6710" y="9338"/>
                  </a:lnTo>
                  <a:cubicBezTo>
                    <a:pt x="6584" y="9155"/>
                    <a:pt x="6406" y="9035"/>
                    <a:pt x="6186" y="9035"/>
                  </a:cubicBezTo>
                  <a:cubicBezTo>
                    <a:pt x="6165" y="9035"/>
                    <a:pt x="6144" y="9036"/>
                    <a:pt x="6123" y="9038"/>
                  </a:cubicBezTo>
                  <a:cubicBezTo>
                    <a:pt x="5836" y="9075"/>
                    <a:pt x="5323" y="9600"/>
                    <a:pt x="5711" y="9825"/>
                  </a:cubicBezTo>
                  <a:cubicBezTo>
                    <a:pt x="5762" y="9852"/>
                    <a:pt x="5821" y="9864"/>
                    <a:pt x="5883" y="9864"/>
                  </a:cubicBezTo>
                  <a:cubicBezTo>
                    <a:pt x="6110" y="9864"/>
                    <a:pt x="6392" y="9709"/>
                    <a:pt x="6598" y="9563"/>
                  </a:cubicBezTo>
                  <a:cubicBezTo>
                    <a:pt x="6685" y="9725"/>
                    <a:pt x="6760" y="9900"/>
                    <a:pt x="6823" y="10012"/>
                  </a:cubicBezTo>
                  <a:cubicBezTo>
                    <a:pt x="6939" y="10199"/>
                    <a:pt x="7099" y="10265"/>
                    <a:pt x="7273" y="10265"/>
                  </a:cubicBezTo>
                  <a:cubicBezTo>
                    <a:pt x="7531" y="10265"/>
                    <a:pt x="7818" y="10119"/>
                    <a:pt x="8035" y="10000"/>
                  </a:cubicBezTo>
                  <a:cubicBezTo>
                    <a:pt x="8039" y="10001"/>
                    <a:pt x="8042" y="10002"/>
                    <a:pt x="8045" y="10002"/>
                  </a:cubicBezTo>
                  <a:cubicBezTo>
                    <a:pt x="8069" y="10002"/>
                    <a:pt x="8056" y="9962"/>
                    <a:pt x="8022" y="9962"/>
                  </a:cubicBezTo>
                  <a:cubicBezTo>
                    <a:pt x="7841" y="10014"/>
                    <a:pt x="7672" y="10042"/>
                    <a:pt x="7494" y="10042"/>
                  </a:cubicBezTo>
                  <a:cubicBezTo>
                    <a:pt x="7414" y="10042"/>
                    <a:pt x="7333" y="10036"/>
                    <a:pt x="7248" y="10025"/>
                  </a:cubicBezTo>
                  <a:cubicBezTo>
                    <a:pt x="7023" y="10000"/>
                    <a:pt x="6898" y="9688"/>
                    <a:pt x="6773" y="9475"/>
                  </a:cubicBezTo>
                  <a:cubicBezTo>
                    <a:pt x="6810" y="9463"/>
                    <a:pt x="6823" y="9450"/>
                    <a:pt x="6835" y="9438"/>
                  </a:cubicBezTo>
                  <a:cubicBezTo>
                    <a:pt x="7173" y="9213"/>
                    <a:pt x="7672" y="8913"/>
                    <a:pt x="7872" y="8526"/>
                  </a:cubicBezTo>
                  <a:cubicBezTo>
                    <a:pt x="7882" y="8516"/>
                    <a:pt x="7862" y="8492"/>
                    <a:pt x="7847" y="8492"/>
                  </a:cubicBezTo>
                  <a:close/>
                  <a:moveTo>
                    <a:pt x="3649" y="8875"/>
                  </a:moveTo>
                  <a:cubicBezTo>
                    <a:pt x="3974" y="9263"/>
                    <a:pt x="4224" y="9713"/>
                    <a:pt x="4411" y="10212"/>
                  </a:cubicBezTo>
                  <a:cubicBezTo>
                    <a:pt x="4574" y="10600"/>
                    <a:pt x="4661" y="11012"/>
                    <a:pt x="4749" y="11437"/>
                  </a:cubicBezTo>
                  <a:lnTo>
                    <a:pt x="350" y="11437"/>
                  </a:lnTo>
                  <a:cubicBezTo>
                    <a:pt x="963" y="11024"/>
                    <a:pt x="1525" y="10512"/>
                    <a:pt x="2100" y="10075"/>
                  </a:cubicBezTo>
                  <a:cubicBezTo>
                    <a:pt x="2624" y="9663"/>
                    <a:pt x="3137" y="9263"/>
                    <a:pt x="3649" y="8875"/>
                  </a:cubicBezTo>
                  <a:close/>
                  <a:moveTo>
                    <a:pt x="16469" y="10450"/>
                  </a:moveTo>
                  <a:cubicBezTo>
                    <a:pt x="16556" y="10462"/>
                    <a:pt x="16644" y="10462"/>
                    <a:pt x="16744" y="10475"/>
                  </a:cubicBezTo>
                  <a:cubicBezTo>
                    <a:pt x="16791" y="10478"/>
                    <a:pt x="16841" y="10480"/>
                    <a:pt x="16892" y="10480"/>
                  </a:cubicBezTo>
                  <a:cubicBezTo>
                    <a:pt x="17015" y="10480"/>
                    <a:pt x="17145" y="10471"/>
                    <a:pt x="17268" y="10462"/>
                  </a:cubicBezTo>
                  <a:lnTo>
                    <a:pt x="17268" y="10462"/>
                  </a:lnTo>
                  <a:cubicBezTo>
                    <a:pt x="17256" y="10775"/>
                    <a:pt x="17243" y="11099"/>
                    <a:pt x="17193" y="11437"/>
                  </a:cubicBezTo>
                  <a:lnTo>
                    <a:pt x="16431" y="11437"/>
                  </a:lnTo>
                  <a:lnTo>
                    <a:pt x="16469" y="10450"/>
                  </a:lnTo>
                  <a:close/>
                  <a:moveTo>
                    <a:pt x="15219" y="1129"/>
                  </a:moveTo>
                  <a:cubicBezTo>
                    <a:pt x="15282" y="1304"/>
                    <a:pt x="15394" y="1478"/>
                    <a:pt x="15469" y="1653"/>
                  </a:cubicBezTo>
                  <a:cubicBezTo>
                    <a:pt x="15594" y="1916"/>
                    <a:pt x="15719" y="2203"/>
                    <a:pt x="15806" y="2478"/>
                  </a:cubicBezTo>
                  <a:cubicBezTo>
                    <a:pt x="15816" y="2527"/>
                    <a:pt x="15873" y="2577"/>
                    <a:pt x="15927" y="2577"/>
                  </a:cubicBezTo>
                  <a:cubicBezTo>
                    <a:pt x="15942" y="2577"/>
                    <a:pt x="15956" y="2573"/>
                    <a:pt x="15969" y="2565"/>
                  </a:cubicBezTo>
                  <a:cubicBezTo>
                    <a:pt x="16081" y="2478"/>
                    <a:pt x="16194" y="2416"/>
                    <a:pt x="16306" y="2353"/>
                  </a:cubicBezTo>
                  <a:lnTo>
                    <a:pt x="16306" y="2853"/>
                  </a:lnTo>
                  <a:lnTo>
                    <a:pt x="16306" y="5839"/>
                  </a:lnTo>
                  <a:cubicBezTo>
                    <a:pt x="16306" y="7339"/>
                    <a:pt x="16256" y="8850"/>
                    <a:pt x="16306" y="10362"/>
                  </a:cubicBezTo>
                  <a:cubicBezTo>
                    <a:pt x="16281" y="10362"/>
                    <a:pt x="16281" y="10387"/>
                    <a:pt x="16306" y="10400"/>
                  </a:cubicBezTo>
                  <a:cubicBezTo>
                    <a:pt x="16319" y="10737"/>
                    <a:pt x="16331" y="11099"/>
                    <a:pt x="16344" y="11449"/>
                  </a:cubicBezTo>
                  <a:cubicBezTo>
                    <a:pt x="15632" y="11433"/>
                    <a:pt x="14919" y="11429"/>
                    <a:pt x="14206" y="11429"/>
                  </a:cubicBezTo>
                  <a:cubicBezTo>
                    <a:pt x="13255" y="11429"/>
                    <a:pt x="12303" y="11437"/>
                    <a:pt x="11346" y="11437"/>
                  </a:cubicBezTo>
                  <a:lnTo>
                    <a:pt x="4936" y="11437"/>
                  </a:lnTo>
                  <a:cubicBezTo>
                    <a:pt x="4836" y="10937"/>
                    <a:pt x="4699" y="10450"/>
                    <a:pt x="4511" y="9975"/>
                  </a:cubicBezTo>
                  <a:cubicBezTo>
                    <a:pt x="4324" y="9538"/>
                    <a:pt x="4074" y="9138"/>
                    <a:pt x="3774" y="8775"/>
                  </a:cubicBezTo>
                  <a:cubicBezTo>
                    <a:pt x="3961" y="8638"/>
                    <a:pt x="4161" y="8476"/>
                    <a:pt x="4349" y="8338"/>
                  </a:cubicBezTo>
                  <a:cubicBezTo>
                    <a:pt x="5823" y="7214"/>
                    <a:pt x="7322" y="6127"/>
                    <a:pt x="8847" y="5077"/>
                  </a:cubicBezTo>
                  <a:cubicBezTo>
                    <a:pt x="10321" y="4077"/>
                    <a:pt x="11808" y="3115"/>
                    <a:pt x="13332" y="2228"/>
                  </a:cubicBezTo>
                  <a:cubicBezTo>
                    <a:pt x="13907" y="1891"/>
                    <a:pt x="14494" y="1553"/>
                    <a:pt x="15069" y="1216"/>
                  </a:cubicBezTo>
                  <a:cubicBezTo>
                    <a:pt x="15119" y="1191"/>
                    <a:pt x="15182" y="1154"/>
                    <a:pt x="15219" y="1129"/>
                  </a:cubicBezTo>
                  <a:close/>
                  <a:moveTo>
                    <a:pt x="17243" y="1841"/>
                  </a:moveTo>
                  <a:cubicBezTo>
                    <a:pt x="17406" y="2191"/>
                    <a:pt x="17593" y="2516"/>
                    <a:pt x="17768" y="2853"/>
                  </a:cubicBezTo>
                  <a:cubicBezTo>
                    <a:pt x="18280" y="3840"/>
                    <a:pt x="18768" y="4840"/>
                    <a:pt x="19267" y="5827"/>
                  </a:cubicBezTo>
                  <a:cubicBezTo>
                    <a:pt x="20205" y="7726"/>
                    <a:pt x="21142" y="9625"/>
                    <a:pt x="22116" y="11512"/>
                  </a:cubicBezTo>
                  <a:cubicBezTo>
                    <a:pt x="20529" y="11449"/>
                    <a:pt x="18968" y="11437"/>
                    <a:pt x="17406" y="11437"/>
                  </a:cubicBezTo>
                  <a:cubicBezTo>
                    <a:pt x="17456" y="11074"/>
                    <a:pt x="17456" y="10700"/>
                    <a:pt x="17456" y="10337"/>
                  </a:cubicBezTo>
                  <a:cubicBezTo>
                    <a:pt x="17456" y="10278"/>
                    <a:pt x="17417" y="10242"/>
                    <a:pt x="17369" y="10242"/>
                  </a:cubicBezTo>
                  <a:cubicBezTo>
                    <a:pt x="17357" y="10242"/>
                    <a:pt x="17344" y="10245"/>
                    <a:pt x="17331" y="10250"/>
                  </a:cubicBezTo>
                  <a:cubicBezTo>
                    <a:pt x="17131" y="10287"/>
                    <a:pt x="16931" y="10287"/>
                    <a:pt x="16719" y="10287"/>
                  </a:cubicBezTo>
                  <a:cubicBezTo>
                    <a:pt x="16644" y="10287"/>
                    <a:pt x="16556" y="10287"/>
                    <a:pt x="16469" y="10312"/>
                  </a:cubicBezTo>
                  <a:cubicBezTo>
                    <a:pt x="16519" y="8825"/>
                    <a:pt x="16469" y="7326"/>
                    <a:pt x="16469" y="5839"/>
                  </a:cubicBezTo>
                  <a:lnTo>
                    <a:pt x="16469" y="3003"/>
                  </a:lnTo>
                  <a:cubicBezTo>
                    <a:pt x="16469" y="2753"/>
                    <a:pt x="16469" y="2503"/>
                    <a:pt x="16494" y="2266"/>
                  </a:cubicBezTo>
                  <a:cubicBezTo>
                    <a:pt x="16594" y="2216"/>
                    <a:pt x="16694" y="2153"/>
                    <a:pt x="16806" y="2103"/>
                  </a:cubicBezTo>
                  <a:cubicBezTo>
                    <a:pt x="16943" y="2028"/>
                    <a:pt x="17131" y="1953"/>
                    <a:pt x="17243" y="1841"/>
                  </a:cubicBezTo>
                  <a:close/>
                  <a:moveTo>
                    <a:pt x="16376" y="1"/>
                  </a:moveTo>
                  <a:cubicBezTo>
                    <a:pt x="16362" y="1"/>
                    <a:pt x="16346" y="5"/>
                    <a:pt x="16331" y="17"/>
                  </a:cubicBezTo>
                  <a:cubicBezTo>
                    <a:pt x="15819" y="354"/>
                    <a:pt x="15332" y="729"/>
                    <a:pt x="14819" y="1066"/>
                  </a:cubicBezTo>
                  <a:cubicBezTo>
                    <a:pt x="14245" y="1416"/>
                    <a:pt x="13645" y="1753"/>
                    <a:pt x="13070" y="2091"/>
                  </a:cubicBezTo>
                  <a:cubicBezTo>
                    <a:pt x="11533" y="2978"/>
                    <a:pt x="10059" y="3952"/>
                    <a:pt x="8584" y="4927"/>
                  </a:cubicBezTo>
                  <a:cubicBezTo>
                    <a:pt x="7098" y="5952"/>
                    <a:pt x="5648" y="7026"/>
                    <a:pt x="4224" y="8113"/>
                  </a:cubicBezTo>
                  <a:cubicBezTo>
                    <a:pt x="4024" y="8276"/>
                    <a:pt x="3824" y="8426"/>
                    <a:pt x="3624" y="8600"/>
                  </a:cubicBezTo>
                  <a:cubicBezTo>
                    <a:pt x="3224" y="8201"/>
                    <a:pt x="2762" y="7888"/>
                    <a:pt x="2200" y="7701"/>
                  </a:cubicBezTo>
                  <a:cubicBezTo>
                    <a:pt x="2187" y="7701"/>
                    <a:pt x="2162" y="7726"/>
                    <a:pt x="2187" y="7726"/>
                  </a:cubicBezTo>
                  <a:cubicBezTo>
                    <a:pt x="2712" y="7963"/>
                    <a:pt x="3149" y="8288"/>
                    <a:pt x="3512" y="8675"/>
                  </a:cubicBezTo>
                  <a:lnTo>
                    <a:pt x="2200" y="9713"/>
                  </a:lnTo>
                  <a:cubicBezTo>
                    <a:pt x="1512" y="10262"/>
                    <a:pt x="763" y="10800"/>
                    <a:pt x="138" y="11424"/>
                  </a:cubicBezTo>
                  <a:lnTo>
                    <a:pt x="88" y="11424"/>
                  </a:lnTo>
                  <a:cubicBezTo>
                    <a:pt x="26" y="11424"/>
                    <a:pt x="1" y="11474"/>
                    <a:pt x="1" y="11524"/>
                  </a:cubicBezTo>
                  <a:cubicBezTo>
                    <a:pt x="1" y="11574"/>
                    <a:pt x="26" y="11612"/>
                    <a:pt x="88" y="11612"/>
                  </a:cubicBezTo>
                  <a:lnTo>
                    <a:pt x="163" y="11612"/>
                  </a:lnTo>
                  <a:cubicBezTo>
                    <a:pt x="188" y="11612"/>
                    <a:pt x="200" y="11637"/>
                    <a:pt x="213" y="11637"/>
                  </a:cubicBezTo>
                  <a:lnTo>
                    <a:pt x="4811" y="11637"/>
                  </a:lnTo>
                  <a:cubicBezTo>
                    <a:pt x="4811" y="11687"/>
                    <a:pt x="4824" y="11724"/>
                    <a:pt x="4824" y="11774"/>
                  </a:cubicBezTo>
                  <a:cubicBezTo>
                    <a:pt x="4874" y="12074"/>
                    <a:pt x="4886" y="12374"/>
                    <a:pt x="4911" y="12661"/>
                  </a:cubicBezTo>
                  <a:cubicBezTo>
                    <a:pt x="4936" y="12899"/>
                    <a:pt x="4898" y="13149"/>
                    <a:pt x="4973" y="13361"/>
                  </a:cubicBezTo>
                  <a:cubicBezTo>
                    <a:pt x="4986" y="13386"/>
                    <a:pt x="5008" y="13398"/>
                    <a:pt x="5028" y="13398"/>
                  </a:cubicBezTo>
                  <a:cubicBezTo>
                    <a:pt x="5048" y="13398"/>
                    <a:pt x="5067" y="13386"/>
                    <a:pt x="5073" y="13361"/>
                  </a:cubicBezTo>
                  <a:cubicBezTo>
                    <a:pt x="5223" y="12899"/>
                    <a:pt x="5073" y="12224"/>
                    <a:pt x="4998" y="11749"/>
                  </a:cubicBezTo>
                  <a:cubicBezTo>
                    <a:pt x="4998" y="11712"/>
                    <a:pt x="4973" y="11687"/>
                    <a:pt x="4973" y="11649"/>
                  </a:cubicBezTo>
                  <a:lnTo>
                    <a:pt x="11371" y="11649"/>
                  </a:lnTo>
                  <a:cubicBezTo>
                    <a:pt x="12670" y="11649"/>
                    <a:pt x="13970" y="11655"/>
                    <a:pt x="15269" y="11655"/>
                  </a:cubicBezTo>
                  <a:cubicBezTo>
                    <a:pt x="15919" y="11655"/>
                    <a:pt x="16569" y="11653"/>
                    <a:pt x="17218" y="11649"/>
                  </a:cubicBezTo>
                  <a:cubicBezTo>
                    <a:pt x="17243" y="11674"/>
                    <a:pt x="17275" y="11687"/>
                    <a:pt x="17304" y="11687"/>
                  </a:cubicBezTo>
                  <a:cubicBezTo>
                    <a:pt x="17334" y="11687"/>
                    <a:pt x="17362" y="11674"/>
                    <a:pt x="17381" y="11649"/>
                  </a:cubicBezTo>
                  <a:cubicBezTo>
                    <a:pt x="18968" y="11649"/>
                    <a:pt x="20554" y="11612"/>
                    <a:pt x="22141" y="11587"/>
                  </a:cubicBezTo>
                  <a:lnTo>
                    <a:pt x="22191" y="11687"/>
                  </a:lnTo>
                  <a:cubicBezTo>
                    <a:pt x="22210" y="11725"/>
                    <a:pt x="22242" y="11741"/>
                    <a:pt x="22275" y="11741"/>
                  </a:cubicBezTo>
                  <a:cubicBezTo>
                    <a:pt x="22350" y="11741"/>
                    <a:pt x="22431" y="11657"/>
                    <a:pt x="22379" y="11562"/>
                  </a:cubicBezTo>
                  <a:cubicBezTo>
                    <a:pt x="21404" y="9600"/>
                    <a:pt x="20430" y="7651"/>
                    <a:pt x="19455" y="5689"/>
                  </a:cubicBezTo>
                  <a:cubicBezTo>
                    <a:pt x="18955" y="4690"/>
                    <a:pt x="18468" y="3703"/>
                    <a:pt x="17956" y="2715"/>
                  </a:cubicBezTo>
                  <a:cubicBezTo>
                    <a:pt x="17718" y="2266"/>
                    <a:pt x="17493" y="1816"/>
                    <a:pt x="17243" y="1341"/>
                  </a:cubicBezTo>
                  <a:cubicBezTo>
                    <a:pt x="17018" y="941"/>
                    <a:pt x="16819" y="354"/>
                    <a:pt x="16456" y="42"/>
                  </a:cubicBezTo>
                  <a:cubicBezTo>
                    <a:pt x="16439" y="24"/>
                    <a:pt x="16409" y="1"/>
                    <a:pt x="16376" y="1"/>
                  </a:cubicBezTo>
                  <a:close/>
                  <a:moveTo>
                    <a:pt x="11174" y="12675"/>
                  </a:moveTo>
                  <a:cubicBezTo>
                    <a:pt x="10981" y="12675"/>
                    <a:pt x="10812" y="12820"/>
                    <a:pt x="10709" y="13011"/>
                  </a:cubicBezTo>
                  <a:cubicBezTo>
                    <a:pt x="10471" y="13224"/>
                    <a:pt x="10309" y="13586"/>
                    <a:pt x="10221" y="13873"/>
                  </a:cubicBezTo>
                  <a:cubicBezTo>
                    <a:pt x="10221" y="13882"/>
                    <a:pt x="10234" y="13891"/>
                    <a:pt x="10246" y="13891"/>
                  </a:cubicBezTo>
                  <a:cubicBezTo>
                    <a:pt x="10250" y="13891"/>
                    <a:pt x="10255" y="13889"/>
                    <a:pt x="10259" y="13886"/>
                  </a:cubicBezTo>
                  <a:cubicBezTo>
                    <a:pt x="10384" y="13773"/>
                    <a:pt x="10509" y="13573"/>
                    <a:pt x="10646" y="13373"/>
                  </a:cubicBezTo>
                  <a:cubicBezTo>
                    <a:pt x="10646" y="13411"/>
                    <a:pt x="10646" y="13461"/>
                    <a:pt x="10659" y="13511"/>
                  </a:cubicBezTo>
                  <a:cubicBezTo>
                    <a:pt x="10728" y="13793"/>
                    <a:pt x="10917" y="13895"/>
                    <a:pt x="11144" y="13895"/>
                  </a:cubicBezTo>
                  <a:cubicBezTo>
                    <a:pt x="11529" y="13895"/>
                    <a:pt x="12024" y="13599"/>
                    <a:pt x="12220" y="13386"/>
                  </a:cubicBezTo>
                  <a:cubicBezTo>
                    <a:pt x="12242" y="13375"/>
                    <a:pt x="12217" y="13346"/>
                    <a:pt x="12202" y="13346"/>
                  </a:cubicBezTo>
                  <a:cubicBezTo>
                    <a:pt x="12199" y="13346"/>
                    <a:pt x="12197" y="13347"/>
                    <a:pt x="12195" y="13348"/>
                  </a:cubicBezTo>
                  <a:cubicBezTo>
                    <a:pt x="11908" y="13473"/>
                    <a:pt x="11646" y="13598"/>
                    <a:pt x="11346" y="13661"/>
                  </a:cubicBezTo>
                  <a:cubicBezTo>
                    <a:pt x="11286" y="13674"/>
                    <a:pt x="11233" y="13680"/>
                    <a:pt x="11185" y="13680"/>
                  </a:cubicBezTo>
                  <a:cubicBezTo>
                    <a:pt x="10783" y="13680"/>
                    <a:pt x="10791" y="13247"/>
                    <a:pt x="10958" y="13024"/>
                  </a:cubicBezTo>
                  <a:cubicBezTo>
                    <a:pt x="11038" y="12973"/>
                    <a:pt x="11122" y="12939"/>
                    <a:pt x="11210" y="12939"/>
                  </a:cubicBezTo>
                  <a:cubicBezTo>
                    <a:pt x="11274" y="12939"/>
                    <a:pt x="11340" y="12957"/>
                    <a:pt x="11408" y="12999"/>
                  </a:cubicBezTo>
                  <a:cubicBezTo>
                    <a:pt x="11421" y="13003"/>
                    <a:pt x="11433" y="13005"/>
                    <a:pt x="11445" y="13005"/>
                  </a:cubicBezTo>
                  <a:cubicBezTo>
                    <a:pt x="11528" y="13005"/>
                    <a:pt x="11586" y="12902"/>
                    <a:pt x="11521" y="12836"/>
                  </a:cubicBezTo>
                  <a:cubicBezTo>
                    <a:pt x="11403" y="12723"/>
                    <a:pt x="11284" y="12675"/>
                    <a:pt x="11174" y="12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85679" y="-334425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2381005" y="-221491"/>
              <a:ext cx="1602579" cy="471922"/>
            </a:xfrm>
            <a:custGeom>
              <a:avLst/>
              <a:gdLst/>
              <a:ahLst/>
              <a:cxnLst/>
              <a:rect l="l" t="t" r="r" b="b"/>
              <a:pathLst>
                <a:path w="40319" h="11873" extrusionOk="0">
                  <a:moveTo>
                    <a:pt x="26775" y="1004"/>
                  </a:moveTo>
                  <a:cubicBezTo>
                    <a:pt x="26763" y="1004"/>
                    <a:pt x="26751" y="1008"/>
                    <a:pt x="26739" y="1015"/>
                  </a:cubicBezTo>
                  <a:cubicBezTo>
                    <a:pt x="26664" y="1064"/>
                    <a:pt x="26627" y="1164"/>
                    <a:pt x="26577" y="1239"/>
                  </a:cubicBezTo>
                  <a:cubicBezTo>
                    <a:pt x="26565" y="1264"/>
                    <a:pt x="26565" y="1314"/>
                    <a:pt x="26602" y="1352"/>
                  </a:cubicBezTo>
                  <a:cubicBezTo>
                    <a:pt x="26615" y="1364"/>
                    <a:pt x="26640" y="1377"/>
                    <a:pt x="26677" y="1389"/>
                  </a:cubicBezTo>
                  <a:cubicBezTo>
                    <a:pt x="26685" y="1397"/>
                    <a:pt x="26694" y="1400"/>
                    <a:pt x="26703" y="1400"/>
                  </a:cubicBezTo>
                  <a:cubicBezTo>
                    <a:pt x="26723" y="1400"/>
                    <a:pt x="26743" y="1385"/>
                    <a:pt x="26752" y="1377"/>
                  </a:cubicBezTo>
                  <a:cubicBezTo>
                    <a:pt x="26802" y="1339"/>
                    <a:pt x="26814" y="1252"/>
                    <a:pt x="26889" y="1227"/>
                  </a:cubicBezTo>
                  <a:cubicBezTo>
                    <a:pt x="26914" y="1227"/>
                    <a:pt x="26914" y="1189"/>
                    <a:pt x="26889" y="1177"/>
                  </a:cubicBezTo>
                  <a:cubicBezTo>
                    <a:pt x="26877" y="1177"/>
                    <a:pt x="26852" y="1177"/>
                    <a:pt x="26827" y="1189"/>
                  </a:cubicBezTo>
                  <a:cubicBezTo>
                    <a:pt x="26827" y="1177"/>
                    <a:pt x="26852" y="1177"/>
                    <a:pt x="26852" y="1164"/>
                  </a:cubicBezTo>
                  <a:cubicBezTo>
                    <a:pt x="26864" y="1164"/>
                    <a:pt x="26864" y="1139"/>
                    <a:pt x="26877" y="1139"/>
                  </a:cubicBezTo>
                  <a:cubicBezTo>
                    <a:pt x="26889" y="1127"/>
                    <a:pt x="26877" y="1114"/>
                    <a:pt x="26864" y="1114"/>
                  </a:cubicBezTo>
                  <a:cubicBezTo>
                    <a:pt x="26875" y="1064"/>
                    <a:pt x="26827" y="1004"/>
                    <a:pt x="26775" y="1004"/>
                  </a:cubicBezTo>
                  <a:close/>
                  <a:moveTo>
                    <a:pt x="31430" y="2456"/>
                  </a:moveTo>
                  <a:cubicBezTo>
                    <a:pt x="31448" y="2456"/>
                    <a:pt x="31467" y="2459"/>
                    <a:pt x="31487" y="2464"/>
                  </a:cubicBezTo>
                  <a:cubicBezTo>
                    <a:pt x="31700" y="2526"/>
                    <a:pt x="31912" y="2676"/>
                    <a:pt x="32087" y="2801"/>
                  </a:cubicBezTo>
                  <a:cubicBezTo>
                    <a:pt x="31937" y="2926"/>
                    <a:pt x="31800" y="3064"/>
                    <a:pt x="31625" y="3164"/>
                  </a:cubicBezTo>
                  <a:cubicBezTo>
                    <a:pt x="31561" y="3202"/>
                    <a:pt x="31503" y="3219"/>
                    <a:pt x="31454" y="3219"/>
                  </a:cubicBezTo>
                  <a:cubicBezTo>
                    <a:pt x="31117" y="3219"/>
                    <a:pt x="31114" y="2456"/>
                    <a:pt x="31430" y="2456"/>
                  </a:cubicBezTo>
                  <a:close/>
                  <a:moveTo>
                    <a:pt x="25315" y="3626"/>
                  </a:moveTo>
                  <a:cubicBezTo>
                    <a:pt x="25353" y="3913"/>
                    <a:pt x="25203" y="4188"/>
                    <a:pt x="24928" y="4251"/>
                  </a:cubicBezTo>
                  <a:cubicBezTo>
                    <a:pt x="24978" y="4038"/>
                    <a:pt x="25128" y="3813"/>
                    <a:pt x="25315" y="3626"/>
                  </a:cubicBezTo>
                  <a:close/>
                  <a:moveTo>
                    <a:pt x="33656" y="1586"/>
                  </a:moveTo>
                  <a:cubicBezTo>
                    <a:pt x="33648" y="1586"/>
                    <a:pt x="33640" y="1590"/>
                    <a:pt x="33637" y="1602"/>
                  </a:cubicBezTo>
                  <a:cubicBezTo>
                    <a:pt x="33312" y="1989"/>
                    <a:pt x="32887" y="2239"/>
                    <a:pt x="32462" y="2501"/>
                  </a:cubicBezTo>
                  <a:lnTo>
                    <a:pt x="32275" y="2651"/>
                  </a:lnTo>
                  <a:cubicBezTo>
                    <a:pt x="32187" y="2589"/>
                    <a:pt x="32112" y="2539"/>
                    <a:pt x="32012" y="2476"/>
                  </a:cubicBezTo>
                  <a:cubicBezTo>
                    <a:pt x="31839" y="2372"/>
                    <a:pt x="31612" y="2236"/>
                    <a:pt x="31411" y="2236"/>
                  </a:cubicBezTo>
                  <a:cubicBezTo>
                    <a:pt x="31395" y="2236"/>
                    <a:pt x="31378" y="2237"/>
                    <a:pt x="31363" y="2239"/>
                  </a:cubicBezTo>
                  <a:cubicBezTo>
                    <a:pt x="30888" y="2288"/>
                    <a:pt x="30947" y="3378"/>
                    <a:pt x="31446" y="3378"/>
                  </a:cubicBezTo>
                  <a:cubicBezTo>
                    <a:pt x="31459" y="3378"/>
                    <a:pt x="31473" y="3378"/>
                    <a:pt x="31487" y="3376"/>
                  </a:cubicBezTo>
                  <a:cubicBezTo>
                    <a:pt x="31762" y="3351"/>
                    <a:pt x="32050" y="3089"/>
                    <a:pt x="32262" y="2876"/>
                  </a:cubicBezTo>
                  <a:cubicBezTo>
                    <a:pt x="32762" y="3239"/>
                    <a:pt x="33262" y="3601"/>
                    <a:pt x="33799" y="3926"/>
                  </a:cubicBezTo>
                  <a:cubicBezTo>
                    <a:pt x="34011" y="4055"/>
                    <a:pt x="34394" y="4293"/>
                    <a:pt x="34710" y="4293"/>
                  </a:cubicBezTo>
                  <a:cubicBezTo>
                    <a:pt x="34822" y="4293"/>
                    <a:pt x="34926" y="4263"/>
                    <a:pt x="35011" y="4188"/>
                  </a:cubicBezTo>
                  <a:cubicBezTo>
                    <a:pt x="35011" y="4176"/>
                    <a:pt x="34999" y="4163"/>
                    <a:pt x="34986" y="4151"/>
                  </a:cubicBezTo>
                  <a:cubicBezTo>
                    <a:pt x="34686" y="4038"/>
                    <a:pt x="34386" y="3976"/>
                    <a:pt x="34111" y="3838"/>
                  </a:cubicBezTo>
                  <a:cubicBezTo>
                    <a:pt x="33712" y="3626"/>
                    <a:pt x="33337" y="3376"/>
                    <a:pt x="32962" y="3126"/>
                  </a:cubicBezTo>
                  <a:cubicBezTo>
                    <a:pt x="32774" y="3001"/>
                    <a:pt x="32587" y="2864"/>
                    <a:pt x="32400" y="2739"/>
                  </a:cubicBezTo>
                  <a:lnTo>
                    <a:pt x="32425" y="2726"/>
                  </a:lnTo>
                  <a:cubicBezTo>
                    <a:pt x="32862" y="2351"/>
                    <a:pt x="33374" y="2164"/>
                    <a:pt x="33687" y="1627"/>
                  </a:cubicBezTo>
                  <a:cubicBezTo>
                    <a:pt x="33695" y="1609"/>
                    <a:pt x="33674" y="1586"/>
                    <a:pt x="33656" y="1586"/>
                  </a:cubicBezTo>
                  <a:close/>
                  <a:moveTo>
                    <a:pt x="24841" y="2214"/>
                  </a:moveTo>
                  <a:cubicBezTo>
                    <a:pt x="24829" y="2214"/>
                    <a:pt x="24816" y="2218"/>
                    <a:pt x="24803" y="2226"/>
                  </a:cubicBezTo>
                  <a:cubicBezTo>
                    <a:pt x="24690" y="2289"/>
                    <a:pt x="24628" y="2364"/>
                    <a:pt x="24578" y="2439"/>
                  </a:cubicBezTo>
                  <a:cubicBezTo>
                    <a:pt x="23916" y="3114"/>
                    <a:pt x="23128" y="3726"/>
                    <a:pt x="22604" y="4501"/>
                  </a:cubicBezTo>
                  <a:cubicBezTo>
                    <a:pt x="22583" y="4521"/>
                    <a:pt x="22605" y="4541"/>
                    <a:pt x="22620" y="4541"/>
                  </a:cubicBezTo>
                  <a:cubicBezTo>
                    <a:pt x="22623" y="4541"/>
                    <a:pt x="22626" y="4540"/>
                    <a:pt x="22629" y="4538"/>
                  </a:cubicBezTo>
                  <a:cubicBezTo>
                    <a:pt x="23266" y="3926"/>
                    <a:pt x="23928" y="3314"/>
                    <a:pt x="24565" y="2689"/>
                  </a:cubicBezTo>
                  <a:cubicBezTo>
                    <a:pt x="24578" y="2751"/>
                    <a:pt x="24628" y="2814"/>
                    <a:pt x="24678" y="2876"/>
                  </a:cubicBezTo>
                  <a:cubicBezTo>
                    <a:pt x="24828" y="3051"/>
                    <a:pt x="25015" y="3214"/>
                    <a:pt x="25178" y="3376"/>
                  </a:cubicBezTo>
                  <a:cubicBezTo>
                    <a:pt x="25203" y="3414"/>
                    <a:pt x="25240" y="3463"/>
                    <a:pt x="25253" y="3488"/>
                  </a:cubicBezTo>
                  <a:cubicBezTo>
                    <a:pt x="25003" y="3738"/>
                    <a:pt x="24740" y="4051"/>
                    <a:pt x="24740" y="4401"/>
                  </a:cubicBezTo>
                  <a:cubicBezTo>
                    <a:pt x="24740" y="4438"/>
                    <a:pt x="24790" y="4488"/>
                    <a:pt x="24828" y="4488"/>
                  </a:cubicBezTo>
                  <a:cubicBezTo>
                    <a:pt x="25265" y="4463"/>
                    <a:pt x="25552" y="4151"/>
                    <a:pt x="25490" y="3688"/>
                  </a:cubicBezTo>
                  <a:cubicBezTo>
                    <a:pt x="25477" y="3626"/>
                    <a:pt x="25477" y="3588"/>
                    <a:pt x="25453" y="3538"/>
                  </a:cubicBezTo>
                  <a:cubicBezTo>
                    <a:pt x="25515" y="3476"/>
                    <a:pt x="25577" y="3414"/>
                    <a:pt x="25640" y="3364"/>
                  </a:cubicBezTo>
                  <a:cubicBezTo>
                    <a:pt x="25890" y="3126"/>
                    <a:pt x="26165" y="2914"/>
                    <a:pt x="26427" y="2726"/>
                  </a:cubicBezTo>
                  <a:lnTo>
                    <a:pt x="26427" y="2726"/>
                  </a:lnTo>
                  <a:cubicBezTo>
                    <a:pt x="26327" y="3289"/>
                    <a:pt x="26265" y="3863"/>
                    <a:pt x="26515" y="4413"/>
                  </a:cubicBezTo>
                  <a:cubicBezTo>
                    <a:pt x="26533" y="4444"/>
                    <a:pt x="26561" y="4457"/>
                    <a:pt x="26590" y="4457"/>
                  </a:cubicBezTo>
                  <a:cubicBezTo>
                    <a:pt x="26618" y="4457"/>
                    <a:pt x="26646" y="4444"/>
                    <a:pt x="26664" y="4426"/>
                  </a:cubicBezTo>
                  <a:cubicBezTo>
                    <a:pt x="27077" y="4038"/>
                    <a:pt x="27139" y="3351"/>
                    <a:pt x="27627" y="3001"/>
                  </a:cubicBezTo>
                  <a:cubicBezTo>
                    <a:pt x="27802" y="3301"/>
                    <a:pt x="27789" y="3663"/>
                    <a:pt x="27727" y="3988"/>
                  </a:cubicBezTo>
                  <a:cubicBezTo>
                    <a:pt x="27711" y="4056"/>
                    <a:pt x="27765" y="4102"/>
                    <a:pt x="27815" y="4102"/>
                  </a:cubicBezTo>
                  <a:cubicBezTo>
                    <a:pt x="27848" y="4102"/>
                    <a:pt x="27879" y="4083"/>
                    <a:pt x="27889" y="4038"/>
                  </a:cubicBezTo>
                  <a:cubicBezTo>
                    <a:pt x="28001" y="3676"/>
                    <a:pt x="28126" y="3276"/>
                    <a:pt x="28389" y="2989"/>
                  </a:cubicBezTo>
                  <a:lnTo>
                    <a:pt x="28389" y="2989"/>
                  </a:lnTo>
                  <a:cubicBezTo>
                    <a:pt x="28414" y="3463"/>
                    <a:pt x="28326" y="4176"/>
                    <a:pt x="28864" y="4338"/>
                  </a:cubicBezTo>
                  <a:cubicBezTo>
                    <a:pt x="28929" y="4356"/>
                    <a:pt x="29002" y="4365"/>
                    <a:pt x="29078" y="4365"/>
                  </a:cubicBezTo>
                  <a:cubicBezTo>
                    <a:pt x="29583" y="4365"/>
                    <a:pt x="30260" y="3992"/>
                    <a:pt x="30325" y="3526"/>
                  </a:cubicBezTo>
                  <a:cubicBezTo>
                    <a:pt x="30325" y="3450"/>
                    <a:pt x="30286" y="3403"/>
                    <a:pt x="30245" y="3403"/>
                  </a:cubicBezTo>
                  <a:cubicBezTo>
                    <a:pt x="30225" y="3403"/>
                    <a:pt x="30204" y="3414"/>
                    <a:pt x="30188" y="3438"/>
                  </a:cubicBezTo>
                  <a:cubicBezTo>
                    <a:pt x="29984" y="3711"/>
                    <a:pt x="29493" y="4111"/>
                    <a:pt x="29084" y="4111"/>
                  </a:cubicBezTo>
                  <a:cubicBezTo>
                    <a:pt x="28968" y="4111"/>
                    <a:pt x="28858" y="4079"/>
                    <a:pt x="28764" y="4001"/>
                  </a:cubicBezTo>
                  <a:cubicBezTo>
                    <a:pt x="28451" y="3776"/>
                    <a:pt x="28601" y="3101"/>
                    <a:pt x="28551" y="2751"/>
                  </a:cubicBezTo>
                  <a:cubicBezTo>
                    <a:pt x="28551" y="2725"/>
                    <a:pt x="28502" y="2693"/>
                    <a:pt x="28460" y="2693"/>
                  </a:cubicBezTo>
                  <a:cubicBezTo>
                    <a:pt x="28442" y="2693"/>
                    <a:pt x="28425" y="2699"/>
                    <a:pt x="28414" y="2714"/>
                  </a:cubicBezTo>
                  <a:cubicBezTo>
                    <a:pt x="28176" y="2876"/>
                    <a:pt x="28039" y="3114"/>
                    <a:pt x="27914" y="3376"/>
                  </a:cubicBezTo>
                  <a:cubicBezTo>
                    <a:pt x="27889" y="3176"/>
                    <a:pt x="27827" y="2989"/>
                    <a:pt x="27702" y="2814"/>
                  </a:cubicBezTo>
                  <a:cubicBezTo>
                    <a:pt x="27685" y="2789"/>
                    <a:pt x="27658" y="2770"/>
                    <a:pt x="27628" y="2770"/>
                  </a:cubicBezTo>
                  <a:cubicBezTo>
                    <a:pt x="27611" y="2770"/>
                    <a:pt x="27594" y="2776"/>
                    <a:pt x="27577" y="2789"/>
                  </a:cubicBezTo>
                  <a:cubicBezTo>
                    <a:pt x="27052" y="3101"/>
                    <a:pt x="26989" y="3738"/>
                    <a:pt x="26615" y="4176"/>
                  </a:cubicBezTo>
                  <a:cubicBezTo>
                    <a:pt x="26427" y="3651"/>
                    <a:pt x="26515" y="3064"/>
                    <a:pt x="26627" y="2539"/>
                  </a:cubicBezTo>
                  <a:cubicBezTo>
                    <a:pt x="26637" y="2482"/>
                    <a:pt x="26595" y="2418"/>
                    <a:pt x="26548" y="2418"/>
                  </a:cubicBezTo>
                  <a:cubicBezTo>
                    <a:pt x="26533" y="2418"/>
                    <a:pt x="26517" y="2424"/>
                    <a:pt x="26502" y="2439"/>
                  </a:cubicBezTo>
                  <a:cubicBezTo>
                    <a:pt x="26102" y="2714"/>
                    <a:pt x="25727" y="3026"/>
                    <a:pt x="25378" y="3364"/>
                  </a:cubicBezTo>
                  <a:cubicBezTo>
                    <a:pt x="25328" y="3289"/>
                    <a:pt x="25265" y="3226"/>
                    <a:pt x="25190" y="3151"/>
                  </a:cubicBezTo>
                  <a:cubicBezTo>
                    <a:pt x="25040" y="2989"/>
                    <a:pt x="24640" y="2726"/>
                    <a:pt x="24740" y="2501"/>
                  </a:cubicBezTo>
                  <a:lnTo>
                    <a:pt x="24890" y="2351"/>
                  </a:lnTo>
                  <a:cubicBezTo>
                    <a:pt x="24942" y="2300"/>
                    <a:pt x="24900" y="2214"/>
                    <a:pt x="24841" y="2214"/>
                  </a:cubicBezTo>
                  <a:close/>
                  <a:moveTo>
                    <a:pt x="3649" y="3686"/>
                  </a:moveTo>
                  <a:cubicBezTo>
                    <a:pt x="3847" y="3686"/>
                    <a:pt x="3995" y="3908"/>
                    <a:pt x="4024" y="4101"/>
                  </a:cubicBezTo>
                  <a:cubicBezTo>
                    <a:pt x="4086" y="4338"/>
                    <a:pt x="3999" y="4625"/>
                    <a:pt x="3737" y="4713"/>
                  </a:cubicBezTo>
                  <a:cubicBezTo>
                    <a:pt x="3718" y="4717"/>
                    <a:pt x="3700" y="4719"/>
                    <a:pt x="3683" y="4719"/>
                  </a:cubicBezTo>
                  <a:cubicBezTo>
                    <a:pt x="3536" y="4719"/>
                    <a:pt x="3426" y="4582"/>
                    <a:pt x="3337" y="4426"/>
                  </a:cubicBezTo>
                  <a:lnTo>
                    <a:pt x="3337" y="4413"/>
                  </a:lnTo>
                  <a:cubicBezTo>
                    <a:pt x="3362" y="4163"/>
                    <a:pt x="3199" y="3938"/>
                    <a:pt x="3462" y="3751"/>
                  </a:cubicBezTo>
                  <a:cubicBezTo>
                    <a:pt x="3527" y="3705"/>
                    <a:pt x="3591" y="3686"/>
                    <a:pt x="3649" y="3686"/>
                  </a:cubicBezTo>
                  <a:close/>
                  <a:moveTo>
                    <a:pt x="3650" y="3432"/>
                  </a:moveTo>
                  <a:cubicBezTo>
                    <a:pt x="3560" y="3432"/>
                    <a:pt x="3467" y="3450"/>
                    <a:pt x="3374" y="3488"/>
                  </a:cubicBezTo>
                  <a:cubicBezTo>
                    <a:pt x="3112" y="3613"/>
                    <a:pt x="2874" y="4251"/>
                    <a:pt x="3174" y="4413"/>
                  </a:cubicBezTo>
                  <a:cubicBezTo>
                    <a:pt x="3237" y="4688"/>
                    <a:pt x="3424" y="4938"/>
                    <a:pt x="3712" y="4938"/>
                  </a:cubicBezTo>
                  <a:cubicBezTo>
                    <a:pt x="3722" y="4938"/>
                    <a:pt x="3732" y="4939"/>
                    <a:pt x="3743" y="4939"/>
                  </a:cubicBezTo>
                  <a:cubicBezTo>
                    <a:pt x="4206" y="4939"/>
                    <a:pt x="4360" y="4392"/>
                    <a:pt x="4299" y="4026"/>
                  </a:cubicBezTo>
                  <a:cubicBezTo>
                    <a:pt x="4250" y="3664"/>
                    <a:pt x="3972" y="3432"/>
                    <a:pt x="3650" y="3432"/>
                  </a:cubicBezTo>
                  <a:close/>
                  <a:moveTo>
                    <a:pt x="7404" y="3667"/>
                  </a:moveTo>
                  <a:cubicBezTo>
                    <a:pt x="7401" y="3667"/>
                    <a:pt x="7398" y="3670"/>
                    <a:pt x="7398" y="3676"/>
                  </a:cubicBezTo>
                  <a:cubicBezTo>
                    <a:pt x="7273" y="4013"/>
                    <a:pt x="7335" y="4451"/>
                    <a:pt x="7335" y="4813"/>
                  </a:cubicBezTo>
                  <a:cubicBezTo>
                    <a:pt x="7335" y="5250"/>
                    <a:pt x="7360" y="5688"/>
                    <a:pt x="7385" y="6125"/>
                  </a:cubicBezTo>
                  <a:cubicBezTo>
                    <a:pt x="7385" y="6144"/>
                    <a:pt x="7398" y="6153"/>
                    <a:pt x="7410" y="6153"/>
                  </a:cubicBezTo>
                  <a:cubicBezTo>
                    <a:pt x="7423" y="6153"/>
                    <a:pt x="7435" y="6144"/>
                    <a:pt x="7435" y="6125"/>
                  </a:cubicBezTo>
                  <a:cubicBezTo>
                    <a:pt x="7460" y="5725"/>
                    <a:pt x="7485" y="5350"/>
                    <a:pt x="7485" y="4938"/>
                  </a:cubicBezTo>
                  <a:cubicBezTo>
                    <a:pt x="7485" y="4538"/>
                    <a:pt x="7547" y="4051"/>
                    <a:pt x="7410" y="3676"/>
                  </a:cubicBezTo>
                  <a:cubicBezTo>
                    <a:pt x="7410" y="3670"/>
                    <a:pt x="7407" y="3667"/>
                    <a:pt x="7404" y="3667"/>
                  </a:cubicBezTo>
                  <a:close/>
                  <a:moveTo>
                    <a:pt x="16131" y="1752"/>
                  </a:moveTo>
                  <a:cubicBezTo>
                    <a:pt x="16394" y="1902"/>
                    <a:pt x="16644" y="2064"/>
                    <a:pt x="16894" y="2239"/>
                  </a:cubicBezTo>
                  <a:cubicBezTo>
                    <a:pt x="16831" y="2826"/>
                    <a:pt x="16894" y="3463"/>
                    <a:pt x="16894" y="4051"/>
                  </a:cubicBezTo>
                  <a:cubicBezTo>
                    <a:pt x="16894" y="4763"/>
                    <a:pt x="16881" y="5488"/>
                    <a:pt x="16931" y="6200"/>
                  </a:cubicBezTo>
                  <a:lnTo>
                    <a:pt x="16108" y="6200"/>
                  </a:lnTo>
                  <a:cubicBezTo>
                    <a:pt x="16193" y="5429"/>
                    <a:pt x="16144" y="4646"/>
                    <a:pt x="16144" y="3876"/>
                  </a:cubicBezTo>
                  <a:cubicBezTo>
                    <a:pt x="16144" y="3189"/>
                    <a:pt x="16231" y="2439"/>
                    <a:pt x="16131" y="1752"/>
                  </a:cubicBezTo>
                  <a:close/>
                  <a:moveTo>
                    <a:pt x="6398" y="5275"/>
                  </a:moveTo>
                  <a:lnTo>
                    <a:pt x="6398" y="5275"/>
                  </a:lnTo>
                  <a:cubicBezTo>
                    <a:pt x="6360" y="5563"/>
                    <a:pt x="6385" y="5900"/>
                    <a:pt x="6398" y="6212"/>
                  </a:cubicBezTo>
                  <a:lnTo>
                    <a:pt x="5886" y="6212"/>
                  </a:lnTo>
                  <a:lnTo>
                    <a:pt x="5886" y="6100"/>
                  </a:lnTo>
                  <a:cubicBezTo>
                    <a:pt x="6073" y="5837"/>
                    <a:pt x="6236" y="5550"/>
                    <a:pt x="6398" y="5275"/>
                  </a:cubicBezTo>
                  <a:close/>
                  <a:moveTo>
                    <a:pt x="6823" y="4563"/>
                  </a:moveTo>
                  <a:lnTo>
                    <a:pt x="6823" y="5250"/>
                  </a:lnTo>
                  <a:cubicBezTo>
                    <a:pt x="6823" y="5588"/>
                    <a:pt x="6835" y="5875"/>
                    <a:pt x="6873" y="6187"/>
                  </a:cubicBezTo>
                  <a:cubicBezTo>
                    <a:pt x="6873" y="6212"/>
                    <a:pt x="6885" y="6212"/>
                    <a:pt x="6885" y="6212"/>
                  </a:cubicBezTo>
                  <a:lnTo>
                    <a:pt x="6460" y="6212"/>
                  </a:lnTo>
                  <a:cubicBezTo>
                    <a:pt x="6485" y="5875"/>
                    <a:pt x="6510" y="5525"/>
                    <a:pt x="6448" y="5213"/>
                  </a:cubicBezTo>
                  <a:cubicBezTo>
                    <a:pt x="6573" y="4988"/>
                    <a:pt x="6698" y="4788"/>
                    <a:pt x="6823" y="4563"/>
                  </a:cubicBezTo>
                  <a:close/>
                  <a:moveTo>
                    <a:pt x="9684" y="1564"/>
                  </a:moveTo>
                  <a:lnTo>
                    <a:pt x="9684" y="1564"/>
                  </a:lnTo>
                  <a:cubicBezTo>
                    <a:pt x="9622" y="1877"/>
                    <a:pt x="9647" y="2226"/>
                    <a:pt x="9647" y="2551"/>
                  </a:cubicBezTo>
                  <a:lnTo>
                    <a:pt x="9647" y="3913"/>
                  </a:lnTo>
                  <a:cubicBezTo>
                    <a:pt x="9647" y="4675"/>
                    <a:pt x="9584" y="5463"/>
                    <a:pt x="9697" y="6212"/>
                  </a:cubicBezTo>
                  <a:lnTo>
                    <a:pt x="8834" y="6212"/>
                  </a:lnTo>
                  <a:cubicBezTo>
                    <a:pt x="8872" y="5525"/>
                    <a:pt x="8884" y="4838"/>
                    <a:pt x="8884" y="4126"/>
                  </a:cubicBezTo>
                  <a:lnTo>
                    <a:pt x="8884" y="2976"/>
                  </a:lnTo>
                  <a:cubicBezTo>
                    <a:pt x="8884" y="2689"/>
                    <a:pt x="8897" y="2401"/>
                    <a:pt x="8859" y="2114"/>
                  </a:cubicBezTo>
                  <a:cubicBezTo>
                    <a:pt x="9059" y="1964"/>
                    <a:pt x="9272" y="1802"/>
                    <a:pt x="9509" y="1664"/>
                  </a:cubicBezTo>
                  <a:cubicBezTo>
                    <a:pt x="9572" y="1627"/>
                    <a:pt x="9622" y="1602"/>
                    <a:pt x="9684" y="1564"/>
                  </a:cubicBezTo>
                  <a:close/>
                  <a:moveTo>
                    <a:pt x="11633" y="927"/>
                  </a:moveTo>
                  <a:lnTo>
                    <a:pt x="11633" y="927"/>
                  </a:lnTo>
                  <a:cubicBezTo>
                    <a:pt x="11608" y="2676"/>
                    <a:pt x="11558" y="4438"/>
                    <a:pt x="11633" y="6212"/>
                  </a:cubicBezTo>
                  <a:lnTo>
                    <a:pt x="10746" y="6212"/>
                  </a:lnTo>
                  <a:cubicBezTo>
                    <a:pt x="10809" y="5400"/>
                    <a:pt x="10796" y="4588"/>
                    <a:pt x="10771" y="3776"/>
                  </a:cubicBezTo>
                  <a:cubicBezTo>
                    <a:pt x="10771" y="2901"/>
                    <a:pt x="10834" y="1989"/>
                    <a:pt x="10746" y="1114"/>
                  </a:cubicBezTo>
                  <a:cubicBezTo>
                    <a:pt x="11046" y="1027"/>
                    <a:pt x="11333" y="965"/>
                    <a:pt x="11633" y="927"/>
                  </a:cubicBezTo>
                  <a:close/>
                  <a:moveTo>
                    <a:pt x="12745" y="865"/>
                  </a:moveTo>
                  <a:cubicBezTo>
                    <a:pt x="13020" y="865"/>
                    <a:pt x="13320" y="902"/>
                    <a:pt x="13607" y="927"/>
                  </a:cubicBezTo>
                  <a:cubicBezTo>
                    <a:pt x="13483" y="1777"/>
                    <a:pt x="13570" y="2676"/>
                    <a:pt x="13570" y="3526"/>
                  </a:cubicBezTo>
                  <a:cubicBezTo>
                    <a:pt x="13570" y="4413"/>
                    <a:pt x="13545" y="5313"/>
                    <a:pt x="13620" y="6212"/>
                  </a:cubicBezTo>
                  <a:lnTo>
                    <a:pt x="11696" y="6212"/>
                  </a:lnTo>
                  <a:cubicBezTo>
                    <a:pt x="11771" y="4438"/>
                    <a:pt x="11733" y="2676"/>
                    <a:pt x="11683" y="927"/>
                  </a:cubicBezTo>
                  <a:cubicBezTo>
                    <a:pt x="11996" y="877"/>
                    <a:pt x="12320" y="865"/>
                    <a:pt x="12633" y="865"/>
                  </a:cubicBezTo>
                  <a:cubicBezTo>
                    <a:pt x="12558" y="1739"/>
                    <a:pt x="12620" y="2651"/>
                    <a:pt x="12620" y="3526"/>
                  </a:cubicBezTo>
                  <a:cubicBezTo>
                    <a:pt x="12620" y="4401"/>
                    <a:pt x="12595" y="5250"/>
                    <a:pt x="12670" y="6125"/>
                  </a:cubicBezTo>
                  <a:cubicBezTo>
                    <a:pt x="12670" y="6144"/>
                    <a:pt x="12680" y="6153"/>
                    <a:pt x="12689" y="6153"/>
                  </a:cubicBezTo>
                  <a:cubicBezTo>
                    <a:pt x="12698" y="6153"/>
                    <a:pt x="12708" y="6144"/>
                    <a:pt x="12708" y="6125"/>
                  </a:cubicBezTo>
                  <a:cubicBezTo>
                    <a:pt x="12770" y="5250"/>
                    <a:pt x="12758" y="4401"/>
                    <a:pt x="12758" y="3526"/>
                  </a:cubicBezTo>
                  <a:cubicBezTo>
                    <a:pt x="12758" y="2651"/>
                    <a:pt x="12820" y="1739"/>
                    <a:pt x="12745" y="865"/>
                  </a:cubicBezTo>
                  <a:close/>
                  <a:moveTo>
                    <a:pt x="13645" y="927"/>
                  </a:moveTo>
                  <a:cubicBezTo>
                    <a:pt x="13895" y="965"/>
                    <a:pt x="14170" y="1027"/>
                    <a:pt x="14420" y="1089"/>
                  </a:cubicBezTo>
                  <a:cubicBezTo>
                    <a:pt x="14357" y="2776"/>
                    <a:pt x="14295" y="4488"/>
                    <a:pt x="14420" y="6162"/>
                  </a:cubicBezTo>
                  <a:cubicBezTo>
                    <a:pt x="14420" y="6175"/>
                    <a:pt x="14429" y="6181"/>
                    <a:pt x="14441" y="6181"/>
                  </a:cubicBezTo>
                  <a:cubicBezTo>
                    <a:pt x="14454" y="6181"/>
                    <a:pt x="14470" y="6175"/>
                    <a:pt x="14482" y="6162"/>
                  </a:cubicBezTo>
                  <a:cubicBezTo>
                    <a:pt x="14607" y="4476"/>
                    <a:pt x="14520" y="2776"/>
                    <a:pt x="14482" y="1089"/>
                  </a:cubicBezTo>
                  <a:lnTo>
                    <a:pt x="14482" y="1089"/>
                  </a:lnTo>
                  <a:cubicBezTo>
                    <a:pt x="14707" y="1152"/>
                    <a:pt x="14932" y="1214"/>
                    <a:pt x="15144" y="1289"/>
                  </a:cubicBezTo>
                  <a:cubicBezTo>
                    <a:pt x="14994" y="2089"/>
                    <a:pt x="15082" y="2926"/>
                    <a:pt x="15069" y="3726"/>
                  </a:cubicBezTo>
                  <a:cubicBezTo>
                    <a:pt x="15069" y="4551"/>
                    <a:pt x="15069" y="5375"/>
                    <a:pt x="15107" y="6212"/>
                  </a:cubicBezTo>
                  <a:lnTo>
                    <a:pt x="13632" y="6212"/>
                  </a:lnTo>
                  <a:cubicBezTo>
                    <a:pt x="13695" y="5313"/>
                    <a:pt x="13682" y="4426"/>
                    <a:pt x="13682" y="3526"/>
                  </a:cubicBezTo>
                  <a:cubicBezTo>
                    <a:pt x="13682" y="2676"/>
                    <a:pt x="13770" y="1777"/>
                    <a:pt x="13645" y="927"/>
                  </a:cubicBezTo>
                  <a:close/>
                  <a:moveTo>
                    <a:pt x="15144" y="1314"/>
                  </a:moveTo>
                  <a:lnTo>
                    <a:pt x="15144" y="1314"/>
                  </a:lnTo>
                  <a:cubicBezTo>
                    <a:pt x="15207" y="1339"/>
                    <a:pt x="15257" y="1352"/>
                    <a:pt x="15319" y="1377"/>
                  </a:cubicBezTo>
                  <a:cubicBezTo>
                    <a:pt x="15569" y="1477"/>
                    <a:pt x="15807" y="1589"/>
                    <a:pt x="16044" y="1714"/>
                  </a:cubicBezTo>
                  <a:cubicBezTo>
                    <a:pt x="15944" y="2414"/>
                    <a:pt x="16006" y="3176"/>
                    <a:pt x="16006" y="3876"/>
                  </a:cubicBezTo>
                  <a:cubicBezTo>
                    <a:pt x="16006" y="4663"/>
                    <a:pt x="15956" y="5438"/>
                    <a:pt x="16056" y="6212"/>
                  </a:cubicBezTo>
                  <a:lnTo>
                    <a:pt x="15169" y="6212"/>
                  </a:lnTo>
                  <a:cubicBezTo>
                    <a:pt x="15194" y="5425"/>
                    <a:pt x="15194" y="4663"/>
                    <a:pt x="15194" y="3876"/>
                  </a:cubicBezTo>
                  <a:cubicBezTo>
                    <a:pt x="15194" y="3051"/>
                    <a:pt x="15269" y="2152"/>
                    <a:pt x="15144" y="1314"/>
                  </a:cubicBezTo>
                  <a:close/>
                  <a:moveTo>
                    <a:pt x="16994" y="2314"/>
                  </a:moveTo>
                  <a:lnTo>
                    <a:pt x="16994" y="2314"/>
                  </a:lnTo>
                  <a:cubicBezTo>
                    <a:pt x="17255" y="2513"/>
                    <a:pt x="17516" y="2725"/>
                    <a:pt x="17765" y="2936"/>
                  </a:cubicBezTo>
                  <a:lnTo>
                    <a:pt x="17765" y="2936"/>
                  </a:lnTo>
                  <a:cubicBezTo>
                    <a:pt x="17763" y="2934"/>
                    <a:pt x="17760" y="2934"/>
                    <a:pt x="17758" y="2934"/>
                  </a:cubicBezTo>
                  <a:cubicBezTo>
                    <a:pt x="17749" y="2934"/>
                    <a:pt x="17743" y="2942"/>
                    <a:pt x="17743" y="2951"/>
                  </a:cubicBezTo>
                  <a:cubicBezTo>
                    <a:pt x="17668" y="3438"/>
                    <a:pt x="17693" y="3963"/>
                    <a:pt x="17693" y="4451"/>
                  </a:cubicBezTo>
                  <a:cubicBezTo>
                    <a:pt x="17693" y="5000"/>
                    <a:pt x="17681" y="5550"/>
                    <a:pt x="17743" y="6100"/>
                  </a:cubicBezTo>
                  <a:cubicBezTo>
                    <a:pt x="17743" y="6112"/>
                    <a:pt x="17756" y="6119"/>
                    <a:pt x="17768" y="6119"/>
                  </a:cubicBezTo>
                  <a:cubicBezTo>
                    <a:pt x="17781" y="6119"/>
                    <a:pt x="17793" y="6112"/>
                    <a:pt x="17793" y="6100"/>
                  </a:cubicBezTo>
                  <a:cubicBezTo>
                    <a:pt x="17856" y="5550"/>
                    <a:pt x="17831" y="5000"/>
                    <a:pt x="17831" y="4451"/>
                  </a:cubicBezTo>
                  <a:cubicBezTo>
                    <a:pt x="17831" y="3976"/>
                    <a:pt x="17881" y="3438"/>
                    <a:pt x="17793" y="2951"/>
                  </a:cubicBezTo>
                  <a:lnTo>
                    <a:pt x="17793" y="2939"/>
                  </a:lnTo>
                  <a:cubicBezTo>
                    <a:pt x="18043" y="3164"/>
                    <a:pt x="18268" y="3401"/>
                    <a:pt x="18518" y="3613"/>
                  </a:cubicBezTo>
                  <a:cubicBezTo>
                    <a:pt x="18605" y="4476"/>
                    <a:pt x="18418" y="5363"/>
                    <a:pt x="18518" y="6212"/>
                  </a:cubicBezTo>
                  <a:lnTo>
                    <a:pt x="16956" y="6212"/>
                  </a:lnTo>
                  <a:cubicBezTo>
                    <a:pt x="17006" y="5538"/>
                    <a:pt x="16994" y="4863"/>
                    <a:pt x="16994" y="4188"/>
                  </a:cubicBezTo>
                  <a:cubicBezTo>
                    <a:pt x="16994" y="3588"/>
                    <a:pt x="17056" y="2926"/>
                    <a:pt x="16994" y="2314"/>
                  </a:cubicBezTo>
                  <a:close/>
                  <a:moveTo>
                    <a:pt x="18630" y="3776"/>
                  </a:moveTo>
                  <a:lnTo>
                    <a:pt x="18630" y="3776"/>
                  </a:lnTo>
                  <a:cubicBezTo>
                    <a:pt x="18880" y="4026"/>
                    <a:pt x="19118" y="4276"/>
                    <a:pt x="19355" y="4501"/>
                  </a:cubicBezTo>
                  <a:cubicBezTo>
                    <a:pt x="19305" y="5063"/>
                    <a:pt x="19318" y="5650"/>
                    <a:pt x="19318" y="6212"/>
                  </a:cubicBezTo>
                  <a:lnTo>
                    <a:pt x="18618" y="6212"/>
                  </a:lnTo>
                  <a:cubicBezTo>
                    <a:pt x="18730" y="5413"/>
                    <a:pt x="18555" y="4563"/>
                    <a:pt x="18630" y="3776"/>
                  </a:cubicBezTo>
                  <a:close/>
                  <a:moveTo>
                    <a:pt x="19430" y="4588"/>
                  </a:moveTo>
                  <a:lnTo>
                    <a:pt x="19542" y="4688"/>
                  </a:lnTo>
                  <a:lnTo>
                    <a:pt x="20292" y="5488"/>
                  </a:lnTo>
                  <a:cubicBezTo>
                    <a:pt x="20242" y="5725"/>
                    <a:pt x="20255" y="5975"/>
                    <a:pt x="20305" y="6200"/>
                  </a:cubicBezTo>
                  <a:lnTo>
                    <a:pt x="19455" y="6212"/>
                  </a:lnTo>
                  <a:cubicBezTo>
                    <a:pt x="19455" y="5663"/>
                    <a:pt x="19480" y="5113"/>
                    <a:pt x="19430" y="4588"/>
                  </a:cubicBezTo>
                  <a:close/>
                  <a:moveTo>
                    <a:pt x="20380" y="5588"/>
                  </a:moveTo>
                  <a:cubicBezTo>
                    <a:pt x="20567" y="5788"/>
                    <a:pt x="20754" y="5987"/>
                    <a:pt x="20954" y="6212"/>
                  </a:cubicBezTo>
                  <a:lnTo>
                    <a:pt x="20355" y="6212"/>
                  </a:lnTo>
                  <a:cubicBezTo>
                    <a:pt x="20380" y="6000"/>
                    <a:pt x="20417" y="5800"/>
                    <a:pt x="20380" y="5588"/>
                  </a:cubicBezTo>
                  <a:close/>
                  <a:moveTo>
                    <a:pt x="8710" y="2189"/>
                  </a:moveTo>
                  <a:cubicBezTo>
                    <a:pt x="8622" y="2776"/>
                    <a:pt x="8697" y="3426"/>
                    <a:pt x="8697" y="4001"/>
                  </a:cubicBezTo>
                  <a:cubicBezTo>
                    <a:pt x="8697" y="4750"/>
                    <a:pt x="8710" y="5488"/>
                    <a:pt x="8747" y="6225"/>
                  </a:cubicBezTo>
                  <a:cubicBezTo>
                    <a:pt x="8172" y="6212"/>
                    <a:pt x="7523" y="6212"/>
                    <a:pt x="6898" y="6212"/>
                  </a:cubicBezTo>
                  <a:cubicBezTo>
                    <a:pt x="6923" y="6212"/>
                    <a:pt x="6923" y="6187"/>
                    <a:pt x="6923" y="6187"/>
                  </a:cubicBezTo>
                  <a:cubicBezTo>
                    <a:pt x="6948" y="5875"/>
                    <a:pt x="6960" y="5563"/>
                    <a:pt x="6960" y="5250"/>
                  </a:cubicBezTo>
                  <a:cubicBezTo>
                    <a:pt x="6960" y="4963"/>
                    <a:pt x="6985" y="4663"/>
                    <a:pt x="6948" y="4363"/>
                  </a:cubicBezTo>
                  <a:cubicBezTo>
                    <a:pt x="7048" y="4226"/>
                    <a:pt x="7123" y="4063"/>
                    <a:pt x="7210" y="3926"/>
                  </a:cubicBezTo>
                  <a:cubicBezTo>
                    <a:pt x="7448" y="3563"/>
                    <a:pt x="7697" y="3239"/>
                    <a:pt x="7985" y="2926"/>
                  </a:cubicBezTo>
                  <a:lnTo>
                    <a:pt x="7985" y="2926"/>
                  </a:lnTo>
                  <a:cubicBezTo>
                    <a:pt x="7922" y="3426"/>
                    <a:pt x="7935" y="3926"/>
                    <a:pt x="7935" y="4426"/>
                  </a:cubicBezTo>
                  <a:cubicBezTo>
                    <a:pt x="7935" y="5000"/>
                    <a:pt x="7935" y="5563"/>
                    <a:pt x="7985" y="6150"/>
                  </a:cubicBezTo>
                  <a:cubicBezTo>
                    <a:pt x="7985" y="6162"/>
                    <a:pt x="7994" y="6169"/>
                    <a:pt x="8004" y="6169"/>
                  </a:cubicBezTo>
                  <a:cubicBezTo>
                    <a:pt x="8013" y="6169"/>
                    <a:pt x="8022" y="6162"/>
                    <a:pt x="8022" y="6150"/>
                  </a:cubicBezTo>
                  <a:cubicBezTo>
                    <a:pt x="8072" y="5613"/>
                    <a:pt x="8072" y="5100"/>
                    <a:pt x="8072" y="4563"/>
                  </a:cubicBezTo>
                  <a:cubicBezTo>
                    <a:pt x="8072" y="4001"/>
                    <a:pt x="8085" y="3438"/>
                    <a:pt x="8022" y="2876"/>
                  </a:cubicBezTo>
                  <a:cubicBezTo>
                    <a:pt x="8022" y="2864"/>
                    <a:pt x="8022" y="2864"/>
                    <a:pt x="8010" y="2864"/>
                  </a:cubicBezTo>
                  <a:cubicBezTo>
                    <a:pt x="8222" y="2626"/>
                    <a:pt x="8460" y="2401"/>
                    <a:pt x="8710" y="2189"/>
                  </a:cubicBezTo>
                  <a:close/>
                  <a:moveTo>
                    <a:pt x="10684" y="1152"/>
                  </a:moveTo>
                  <a:cubicBezTo>
                    <a:pt x="10584" y="1964"/>
                    <a:pt x="10646" y="2814"/>
                    <a:pt x="10646" y="3651"/>
                  </a:cubicBezTo>
                  <a:cubicBezTo>
                    <a:pt x="10646" y="4501"/>
                    <a:pt x="10621" y="5363"/>
                    <a:pt x="10684" y="6225"/>
                  </a:cubicBezTo>
                  <a:lnTo>
                    <a:pt x="10584" y="6225"/>
                  </a:lnTo>
                  <a:lnTo>
                    <a:pt x="10584" y="6212"/>
                  </a:lnTo>
                  <a:lnTo>
                    <a:pt x="9734" y="6212"/>
                  </a:lnTo>
                  <a:cubicBezTo>
                    <a:pt x="9822" y="5463"/>
                    <a:pt x="9772" y="4663"/>
                    <a:pt x="9772" y="3913"/>
                  </a:cubicBezTo>
                  <a:lnTo>
                    <a:pt x="9772" y="2689"/>
                  </a:lnTo>
                  <a:cubicBezTo>
                    <a:pt x="9772" y="2314"/>
                    <a:pt x="9809" y="1914"/>
                    <a:pt x="9734" y="1539"/>
                  </a:cubicBezTo>
                  <a:cubicBezTo>
                    <a:pt x="10046" y="1377"/>
                    <a:pt x="10359" y="1239"/>
                    <a:pt x="10684" y="1152"/>
                  </a:cubicBezTo>
                  <a:close/>
                  <a:moveTo>
                    <a:pt x="36423" y="6425"/>
                  </a:moveTo>
                  <a:cubicBezTo>
                    <a:pt x="36323" y="6612"/>
                    <a:pt x="36223" y="6787"/>
                    <a:pt x="36111" y="6962"/>
                  </a:cubicBezTo>
                  <a:lnTo>
                    <a:pt x="36111" y="6925"/>
                  </a:lnTo>
                  <a:cubicBezTo>
                    <a:pt x="36111" y="6750"/>
                    <a:pt x="36123" y="6587"/>
                    <a:pt x="36048" y="6425"/>
                  </a:cubicBezTo>
                  <a:close/>
                  <a:moveTo>
                    <a:pt x="22079" y="6400"/>
                  </a:moveTo>
                  <a:cubicBezTo>
                    <a:pt x="22041" y="6587"/>
                    <a:pt x="22054" y="6750"/>
                    <a:pt x="22054" y="6925"/>
                  </a:cubicBezTo>
                  <a:lnTo>
                    <a:pt x="22054" y="7087"/>
                  </a:lnTo>
                  <a:cubicBezTo>
                    <a:pt x="21854" y="6862"/>
                    <a:pt x="21642" y="6662"/>
                    <a:pt x="21442" y="6437"/>
                  </a:cubicBezTo>
                  <a:cubicBezTo>
                    <a:pt x="21429" y="6425"/>
                    <a:pt x="21417" y="6412"/>
                    <a:pt x="21417" y="6400"/>
                  </a:cubicBezTo>
                  <a:close/>
                  <a:moveTo>
                    <a:pt x="22791" y="6412"/>
                  </a:moveTo>
                  <a:cubicBezTo>
                    <a:pt x="22704" y="6850"/>
                    <a:pt x="22741" y="7362"/>
                    <a:pt x="22791" y="7799"/>
                  </a:cubicBezTo>
                  <a:cubicBezTo>
                    <a:pt x="22579" y="7612"/>
                    <a:pt x="22379" y="7412"/>
                    <a:pt x="22191" y="7224"/>
                  </a:cubicBezTo>
                  <a:lnTo>
                    <a:pt x="22191" y="7024"/>
                  </a:lnTo>
                  <a:cubicBezTo>
                    <a:pt x="22191" y="6837"/>
                    <a:pt x="22204" y="6612"/>
                    <a:pt x="22166" y="6412"/>
                  </a:cubicBezTo>
                  <a:close/>
                  <a:moveTo>
                    <a:pt x="36011" y="6425"/>
                  </a:moveTo>
                  <a:cubicBezTo>
                    <a:pt x="35936" y="6587"/>
                    <a:pt x="35948" y="6750"/>
                    <a:pt x="35948" y="6925"/>
                  </a:cubicBezTo>
                  <a:lnTo>
                    <a:pt x="35948" y="7212"/>
                  </a:lnTo>
                  <a:cubicBezTo>
                    <a:pt x="35748" y="7499"/>
                    <a:pt x="35523" y="7787"/>
                    <a:pt x="35311" y="8062"/>
                  </a:cubicBezTo>
                  <a:cubicBezTo>
                    <a:pt x="35323" y="7862"/>
                    <a:pt x="35348" y="7674"/>
                    <a:pt x="35348" y="7449"/>
                  </a:cubicBezTo>
                  <a:cubicBezTo>
                    <a:pt x="35348" y="7162"/>
                    <a:pt x="35423" y="6712"/>
                    <a:pt x="35286" y="6425"/>
                  </a:cubicBezTo>
                  <a:close/>
                  <a:moveTo>
                    <a:pt x="23603" y="6412"/>
                  </a:moveTo>
                  <a:cubicBezTo>
                    <a:pt x="23503" y="6750"/>
                    <a:pt x="23566" y="7174"/>
                    <a:pt x="23566" y="7524"/>
                  </a:cubicBezTo>
                  <a:cubicBezTo>
                    <a:pt x="23566" y="7862"/>
                    <a:pt x="23566" y="8211"/>
                    <a:pt x="23616" y="8536"/>
                  </a:cubicBezTo>
                  <a:cubicBezTo>
                    <a:pt x="23366" y="8336"/>
                    <a:pt x="23116" y="8112"/>
                    <a:pt x="22866" y="7874"/>
                  </a:cubicBezTo>
                  <a:cubicBezTo>
                    <a:pt x="22929" y="7412"/>
                    <a:pt x="22954" y="6875"/>
                    <a:pt x="22866" y="6412"/>
                  </a:cubicBezTo>
                  <a:close/>
                  <a:moveTo>
                    <a:pt x="35236" y="6425"/>
                  </a:moveTo>
                  <a:cubicBezTo>
                    <a:pt x="35098" y="6687"/>
                    <a:pt x="35173" y="7087"/>
                    <a:pt x="35173" y="7349"/>
                  </a:cubicBezTo>
                  <a:cubicBezTo>
                    <a:pt x="35173" y="7624"/>
                    <a:pt x="35186" y="7912"/>
                    <a:pt x="35198" y="8187"/>
                  </a:cubicBezTo>
                  <a:cubicBezTo>
                    <a:pt x="35173" y="8224"/>
                    <a:pt x="35161" y="8249"/>
                    <a:pt x="35123" y="8286"/>
                  </a:cubicBezTo>
                  <a:cubicBezTo>
                    <a:pt x="34936" y="8486"/>
                    <a:pt x="34749" y="8674"/>
                    <a:pt x="34549" y="8861"/>
                  </a:cubicBezTo>
                  <a:cubicBezTo>
                    <a:pt x="34561" y="8599"/>
                    <a:pt x="34586" y="8336"/>
                    <a:pt x="34586" y="8062"/>
                  </a:cubicBezTo>
                  <a:lnTo>
                    <a:pt x="34586" y="7287"/>
                  </a:lnTo>
                  <a:cubicBezTo>
                    <a:pt x="34586" y="7000"/>
                    <a:pt x="34624" y="6712"/>
                    <a:pt x="34574" y="6425"/>
                  </a:cubicBezTo>
                  <a:close/>
                  <a:moveTo>
                    <a:pt x="34436" y="6425"/>
                  </a:moveTo>
                  <a:cubicBezTo>
                    <a:pt x="34386" y="6662"/>
                    <a:pt x="34424" y="6912"/>
                    <a:pt x="34424" y="7124"/>
                  </a:cubicBezTo>
                  <a:lnTo>
                    <a:pt x="34424" y="7987"/>
                  </a:lnTo>
                  <a:cubicBezTo>
                    <a:pt x="34424" y="8299"/>
                    <a:pt x="34449" y="8611"/>
                    <a:pt x="34461" y="8911"/>
                  </a:cubicBezTo>
                  <a:cubicBezTo>
                    <a:pt x="34224" y="9149"/>
                    <a:pt x="33936" y="9361"/>
                    <a:pt x="33662" y="9561"/>
                  </a:cubicBezTo>
                  <a:cubicBezTo>
                    <a:pt x="33737" y="9061"/>
                    <a:pt x="33687" y="8549"/>
                    <a:pt x="33687" y="8037"/>
                  </a:cubicBezTo>
                  <a:cubicBezTo>
                    <a:pt x="33687" y="7524"/>
                    <a:pt x="33749" y="6937"/>
                    <a:pt x="33662" y="6425"/>
                  </a:cubicBezTo>
                  <a:close/>
                  <a:moveTo>
                    <a:pt x="25253" y="6400"/>
                  </a:moveTo>
                  <a:cubicBezTo>
                    <a:pt x="25240" y="6962"/>
                    <a:pt x="25203" y="7524"/>
                    <a:pt x="25203" y="8099"/>
                  </a:cubicBezTo>
                  <a:cubicBezTo>
                    <a:pt x="25178" y="8624"/>
                    <a:pt x="25128" y="9161"/>
                    <a:pt x="25228" y="9661"/>
                  </a:cubicBezTo>
                  <a:cubicBezTo>
                    <a:pt x="25190" y="9648"/>
                    <a:pt x="25165" y="9623"/>
                    <a:pt x="25140" y="9611"/>
                  </a:cubicBezTo>
                  <a:cubicBezTo>
                    <a:pt x="24628" y="9311"/>
                    <a:pt x="24141" y="8961"/>
                    <a:pt x="23678" y="8586"/>
                  </a:cubicBezTo>
                  <a:cubicBezTo>
                    <a:pt x="23741" y="8224"/>
                    <a:pt x="23728" y="7874"/>
                    <a:pt x="23728" y="7499"/>
                  </a:cubicBezTo>
                  <a:cubicBezTo>
                    <a:pt x="23728" y="7162"/>
                    <a:pt x="23791" y="6737"/>
                    <a:pt x="23691" y="6400"/>
                  </a:cubicBezTo>
                  <a:lnTo>
                    <a:pt x="24328" y="6400"/>
                  </a:lnTo>
                  <a:cubicBezTo>
                    <a:pt x="24290" y="6812"/>
                    <a:pt x="24303" y="7249"/>
                    <a:pt x="24303" y="7674"/>
                  </a:cubicBezTo>
                  <a:cubicBezTo>
                    <a:pt x="24303" y="8112"/>
                    <a:pt x="24290" y="8561"/>
                    <a:pt x="24328" y="8999"/>
                  </a:cubicBezTo>
                  <a:cubicBezTo>
                    <a:pt x="24328" y="9017"/>
                    <a:pt x="24340" y="9027"/>
                    <a:pt x="24355" y="9027"/>
                  </a:cubicBezTo>
                  <a:cubicBezTo>
                    <a:pt x="24369" y="9027"/>
                    <a:pt x="24384" y="9017"/>
                    <a:pt x="24390" y="8999"/>
                  </a:cubicBezTo>
                  <a:cubicBezTo>
                    <a:pt x="24440" y="8561"/>
                    <a:pt x="24428" y="8112"/>
                    <a:pt x="24428" y="7674"/>
                  </a:cubicBezTo>
                  <a:cubicBezTo>
                    <a:pt x="24428" y="7249"/>
                    <a:pt x="24440" y="6812"/>
                    <a:pt x="24390" y="6400"/>
                  </a:cubicBezTo>
                  <a:close/>
                  <a:moveTo>
                    <a:pt x="33562" y="6425"/>
                  </a:moveTo>
                  <a:cubicBezTo>
                    <a:pt x="33474" y="6937"/>
                    <a:pt x="33537" y="7524"/>
                    <a:pt x="33537" y="8037"/>
                  </a:cubicBezTo>
                  <a:cubicBezTo>
                    <a:pt x="33537" y="8561"/>
                    <a:pt x="33487" y="9099"/>
                    <a:pt x="33574" y="9623"/>
                  </a:cubicBezTo>
                  <a:cubicBezTo>
                    <a:pt x="33374" y="9736"/>
                    <a:pt x="33187" y="9848"/>
                    <a:pt x="32987" y="9961"/>
                  </a:cubicBezTo>
                  <a:cubicBezTo>
                    <a:pt x="33049" y="9423"/>
                    <a:pt x="32987" y="8836"/>
                    <a:pt x="32987" y="8336"/>
                  </a:cubicBezTo>
                  <a:cubicBezTo>
                    <a:pt x="32987" y="7687"/>
                    <a:pt x="32974" y="7049"/>
                    <a:pt x="32937" y="6425"/>
                  </a:cubicBezTo>
                  <a:close/>
                  <a:moveTo>
                    <a:pt x="26227" y="6412"/>
                  </a:moveTo>
                  <a:cubicBezTo>
                    <a:pt x="26127" y="6987"/>
                    <a:pt x="26202" y="7662"/>
                    <a:pt x="26190" y="8236"/>
                  </a:cubicBezTo>
                  <a:cubicBezTo>
                    <a:pt x="26190" y="8874"/>
                    <a:pt x="26202" y="9523"/>
                    <a:pt x="26240" y="10161"/>
                  </a:cubicBezTo>
                  <a:cubicBezTo>
                    <a:pt x="25915" y="10023"/>
                    <a:pt x="25577" y="9861"/>
                    <a:pt x="25265" y="9686"/>
                  </a:cubicBezTo>
                  <a:cubicBezTo>
                    <a:pt x="25365" y="9174"/>
                    <a:pt x="25315" y="8649"/>
                    <a:pt x="25315" y="8112"/>
                  </a:cubicBezTo>
                  <a:cubicBezTo>
                    <a:pt x="25315" y="7549"/>
                    <a:pt x="25290" y="6975"/>
                    <a:pt x="25265" y="6412"/>
                  </a:cubicBezTo>
                  <a:close/>
                  <a:moveTo>
                    <a:pt x="32862" y="6412"/>
                  </a:moveTo>
                  <a:cubicBezTo>
                    <a:pt x="32849" y="7049"/>
                    <a:pt x="32812" y="7674"/>
                    <a:pt x="32812" y="8311"/>
                  </a:cubicBezTo>
                  <a:cubicBezTo>
                    <a:pt x="32824" y="8861"/>
                    <a:pt x="32749" y="9498"/>
                    <a:pt x="32824" y="10036"/>
                  </a:cubicBezTo>
                  <a:cubicBezTo>
                    <a:pt x="32512" y="10186"/>
                    <a:pt x="32200" y="10336"/>
                    <a:pt x="31875" y="10436"/>
                  </a:cubicBezTo>
                  <a:cubicBezTo>
                    <a:pt x="31987" y="9111"/>
                    <a:pt x="31937" y="7737"/>
                    <a:pt x="31875" y="6412"/>
                  </a:cubicBezTo>
                  <a:close/>
                  <a:moveTo>
                    <a:pt x="27414" y="6400"/>
                  </a:moveTo>
                  <a:cubicBezTo>
                    <a:pt x="27352" y="6725"/>
                    <a:pt x="27377" y="7037"/>
                    <a:pt x="27377" y="7337"/>
                  </a:cubicBezTo>
                  <a:lnTo>
                    <a:pt x="27377" y="8524"/>
                  </a:lnTo>
                  <a:cubicBezTo>
                    <a:pt x="27377" y="9186"/>
                    <a:pt x="27314" y="9873"/>
                    <a:pt x="27414" y="10536"/>
                  </a:cubicBezTo>
                  <a:cubicBezTo>
                    <a:pt x="27039" y="10436"/>
                    <a:pt x="26664" y="10311"/>
                    <a:pt x="26302" y="10161"/>
                  </a:cubicBezTo>
                  <a:cubicBezTo>
                    <a:pt x="26327" y="9523"/>
                    <a:pt x="26352" y="8861"/>
                    <a:pt x="26352" y="8224"/>
                  </a:cubicBezTo>
                  <a:cubicBezTo>
                    <a:pt x="26352" y="7649"/>
                    <a:pt x="26427" y="6987"/>
                    <a:pt x="26315" y="6400"/>
                  </a:cubicBezTo>
                  <a:close/>
                  <a:moveTo>
                    <a:pt x="28639" y="6425"/>
                  </a:moveTo>
                  <a:cubicBezTo>
                    <a:pt x="28576" y="6725"/>
                    <a:pt x="28614" y="7049"/>
                    <a:pt x="28614" y="7349"/>
                  </a:cubicBezTo>
                  <a:lnTo>
                    <a:pt x="28614" y="8549"/>
                  </a:lnTo>
                  <a:cubicBezTo>
                    <a:pt x="28614" y="9299"/>
                    <a:pt x="28614" y="10048"/>
                    <a:pt x="28664" y="10798"/>
                  </a:cubicBezTo>
                  <a:cubicBezTo>
                    <a:pt x="28264" y="10735"/>
                    <a:pt x="27864" y="10673"/>
                    <a:pt x="27477" y="10561"/>
                  </a:cubicBezTo>
                  <a:cubicBezTo>
                    <a:pt x="27552" y="9936"/>
                    <a:pt x="27502" y="9286"/>
                    <a:pt x="27502" y="8661"/>
                  </a:cubicBezTo>
                  <a:lnTo>
                    <a:pt x="27502" y="7474"/>
                  </a:lnTo>
                  <a:cubicBezTo>
                    <a:pt x="27502" y="7124"/>
                    <a:pt x="27539" y="6775"/>
                    <a:pt x="27477" y="6425"/>
                  </a:cubicBezTo>
                  <a:close/>
                  <a:moveTo>
                    <a:pt x="31812" y="6412"/>
                  </a:moveTo>
                  <a:cubicBezTo>
                    <a:pt x="31750" y="7749"/>
                    <a:pt x="31700" y="9124"/>
                    <a:pt x="31812" y="10473"/>
                  </a:cubicBezTo>
                  <a:cubicBezTo>
                    <a:pt x="31300" y="10648"/>
                    <a:pt x="30750" y="10773"/>
                    <a:pt x="30201" y="10810"/>
                  </a:cubicBezTo>
                  <a:cubicBezTo>
                    <a:pt x="30126" y="10810"/>
                    <a:pt x="30051" y="10823"/>
                    <a:pt x="29976" y="10823"/>
                  </a:cubicBezTo>
                  <a:cubicBezTo>
                    <a:pt x="29976" y="10136"/>
                    <a:pt x="29951" y="9436"/>
                    <a:pt x="29951" y="8749"/>
                  </a:cubicBezTo>
                  <a:cubicBezTo>
                    <a:pt x="29951" y="7999"/>
                    <a:pt x="30013" y="7187"/>
                    <a:pt x="29901" y="6437"/>
                  </a:cubicBezTo>
                  <a:cubicBezTo>
                    <a:pt x="29901" y="6431"/>
                    <a:pt x="29898" y="6428"/>
                    <a:pt x="29893" y="6428"/>
                  </a:cubicBezTo>
                  <a:cubicBezTo>
                    <a:pt x="29888" y="6428"/>
                    <a:pt x="29882" y="6431"/>
                    <a:pt x="29876" y="6437"/>
                  </a:cubicBezTo>
                  <a:cubicBezTo>
                    <a:pt x="29763" y="7137"/>
                    <a:pt x="29826" y="7887"/>
                    <a:pt x="29826" y="8599"/>
                  </a:cubicBezTo>
                  <a:cubicBezTo>
                    <a:pt x="29826" y="9349"/>
                    <a:pt x="29813" y="10098"/>
                    <a:pt x="29813" y="10823"/>
                  </a:cubicBezTo>
                  <a:cubicBezTo>
                    <a:pt x="29709" y="10830"/>
                    <a:pt x="29605" y="10833"/>
                    <a:pt x="29502" y="10833"/>
                  </a:cubicBezTo>
                  <a:cubicBezTo>
                    <a:pt x="29235" y="10833"/>
                    <a:pt x="28971" y="10812"/>
                    <a:pt x="28701" y="10785"/>
                  </a:cubicBezTo>
                  <a:cubicBezTo>
                    <a:pt x="28751" y="10073"/>
                    <a:pt x="28751" y="9374"/>
                    <a:pt x="28751" y="8661"/>
                  </a:cubicBezTo>
                  <a:lnTo>
                    <a:pt x="28751" y="7449"/>
                  </a:lnTo>
                  <a:cubicBezTo>
                    <a:pt x="28751" y="7124"/>
                    <a:pt x="28801" y="6737"/>
                    <a:pt x="28714" y="6412"/>
                  </a:cubicBezTo>
                  <a:lnTo>
                    <a:pt x="30838" y="6412"/>
                  </a:lnTo>
                  <a:cubicBezTo>
                    <a:pt x="30825" y="7174"/>
                    <a:pt x="30788" y="7937"/>
                    <a:pt x="30788" y="8699"/>
                  </a:cubicBezTo>
                  <a:lnTo>
                    <a:pt x="30788" y="9798"/>
                  </a:lnTo>
                  <a:cubicBezTo>
                    <a:pt x="30788" y="10061"/>
                    <a:pt x="30725" y="10386"/>
                    <a:pt x="30825" y="10623"/>
                  </a:cubicBezTo>
                  <a:cubicBezTo>
                    <a:pt x="30838" y="10642"/>
                    <a:pt x="30853" y="10651"/>
                    <a:pt x="30869" y="10651"/>
                  </a:cubicBezTo>
                  <a:cubicBezTo>
                    <a:pt x="30885" y="10651"/>
                    <a:pt x="30900" y="10642"/>
                    <a:pt x="30913" y="10623"/>
                  </a:cubicBezTo>
                  <a:cubicBezTo>
                    <a:pt x="31000" y="10411"/>
                    <a:pt x="30950" y="10136"/>
                    <a:pt x="30950" y="9911"/>
                  </a:cubicBezTo>
                  <a:lnTo>
                    <a:pt x="30950" y="8699"/>
                  </a:lnTo>
                  <a:cubicBezTo>
                    <a:pt x="30950" y="7937"/>
                    <a:pt x="30913" y="7174"/>
                    <a:pt x="30888" y="6412"/>
                  </a:cubicBezTo>
                  <a:close/>
                  <a:moveTo>
                    <a:pt x="5708" y="1"/>
                  </a:moveTo>
                  <a:cubicBezTo>
                    <a:pt x="5683" y="1"/>
                    <a:pt x="5656" y="13"/>
                    <a:pt x="5636" y="40"/>
                  </a:cubicBezTo>
                  <a:cubicBezTo>
                    <a:pt x="5448" y="377"/>
                    <a:pt x="5148" y="665"/>
                    <a:pt x="4886" y="940"/>
                  </a:cubicBezTo>
                  <a:cubicBezTo>
                    <a:pt x="4876" y="960"/>
                    <a:pt x="4882" y="980"/>
                    <a:pt x="4899" y="980"/>
                  </a:cubicBezTo>
                  <a:cubicBezTo>
                    <a:pt x="4902" y="980"/>
                    <a:pt x="4907" y="979"/>
                    <a:pt x="4911" y="977"/>
                  </a:cubicBezTo>
                  <a:cubicBezTo>
                    <a:pt x="5198" y="802"/>
                    <a:pt x="5411" y="590"/>
                    <a:pt x="5623" y="340"/>
                  </a:cubicBezTo>
                  <a:lnTo>
                    <a:pt x="5623" y="340"/>
                  </a:lnTo>
                  <a:cubicBezTo>
                    <a:pt x="5598" y="790"/>
                    <a:pt x="5598" y="1252"/>
                    <a:pt x="5598" y="1714"/>
                  </a:cubicBezTo>
                  <a:cubicBezTo>
                    <a:pt x="5561" y="3189"/>
                    <a:pt x="5536" y="4688"/>
                    <a:pt x="5536" y="6187"/>
                  </a:cubicBezTo>
                  <a:lnTo>
                    <a:pt x="101" y="6187"/>
                  </a:lnTo>
                  <a:cubicBezTo>
                    <a:pt x="38" y="6187"/>
                    <a:pt x="1" y="6237"/>
                    <a:pt x="1" y="6300"/>
                  </a:cubicBezTo>
                  <a:cubicBezTo>
                    <a:pt x="1" y="6350"/>
                    <a:pt x="26" y="6412"/>
                    <a:pt x="101" y="6412"/>
                  </a:cubicBezTo>
                  <a:lnTo>
                    <a:pt x="5511" y="6412"/>
                  </a:lnTo>
                  <a:cubicBezTo>
                    <a:pt x="5511" y="6425"/>
                    <a:pt x="5523" y="6437"/>
                    <a:pt x="5536" y="6462"/>
                  </a:cubicBezTo>
                  <a:cubicBezTo>
                    <a:pt x="5536" y="8224"/>
                    <a:pt x="5573" y="9986"/>
                    <a:pt x="5573" y="11748"/>
                  </a:cubicBezTo>
                  <a:cubicBezTo>
                    <a:pt x="5573" y="11835"/>
                    <a:pt x="5636" y="11872"/>
                    <a:pt x="5698" y="11872"/>
                  </a:cubicBezTo>
                  <a:cubicBezTo>
                    <a:pt x="5761" y="11872"/>
                    <a:pt x="5823" y="11835"/>
                    <a:pt x="5823" y="11748"/>
                  </a:cubicBezTo>
                  <a:cubicBezTo>
                    <a:pt x="5823" y="9973"/>
                    <a:pt x="5848" y="8187"/>
                    <a:pt x="5848" y="6425"/>
                  </a:cubicBezTo>
                  <a:lnTo>
                    <a:pt x="11608" y="6425"/>
                  </a:lnTo>
                  <a:lnTo>
                    <a:pt x="11608" y="6462"/>
                  </a:lnTo>
                  <a:cubicBezTo>
                    <a:pt x="11608" y="6468"/>
                    <a:pt x="11615" y="6472"/>
                    <a:pt x="11621" y="6472"/>
                  </a:cubicBezTo>
                  <a:cubicBezTo>
                    <a:pt x="11627" y="6472"/>
                    <a:pt x="11633" y="6468"/>
                    <a:pt x="11633" y="6462"/>
                  </a:cubicBezTo>
                  <a:lnTo>
                    <a:pt x="11633" y="6425"/>
                  </a:lnTo>
                  <a:lnTo>
                    <a:pt x="19268" y="6425"/>
                  </a:lnTo>
                  <a:cubicBezTo>
                    <a:pt x="19274" y="6462"/>
                    <a:pt x="19305" y="6481"/>
                    <a:pt x="19336" y="6481"/>
                  </a:cubicBezTo>
                  <a:cubicBezTo>
                    <a:pt x="19368" y="6481"/>
                    <a:pt x="19399" y="6462"/>
                    <a:pt x="19405" y="6425"/>
                  </a:cubicBezTo>
                  <a:lnTo>
                    <a:pt x="21092" y="6425"/>
                  </a:lnTo>
                  <a:cubicBezTo>
                    <a:pt x="21392" y="6750"/>
                    <a:pt x="21704" y="7062"/>
                    <a:pt x="22016" y="7374"/>
                  </a:cubicBezTo>
                  <a:cubicBezTo>
                    <a:pt x="22016" y="7474"/>
                    <a:pt x="22029" y="7562"/>
                    <a:pt x="22054" y="7662"/>
                  </a:cubicBezTo>
                  <a:cubicBezTo>
                    <a:pt x="22054" y="7674"/>
                    <a:pt x="22063" y="7680"/>
                    <a:pt x="22076" y="7680"/>
                  </a:cubicBezTo>
                  <a:cubicBezTo>
                    <a:pt x="22088" y="7680"/>
                    <a:pt x="22104" y="7674"/>
                    <a:pt x="22116" y="7662"/>
                  </a:cubicBezTo>
                  <a:cubicBezTo>
                    <a:pt x="22116" y="7599"/>
                    <a:pt x="22129" y="7537"/>
                    <a:pt x="22129" y="7474"/>
                  </a:cubicBezTo>
                  <a:cubicBezTo>
                    <a:pt x="22391" y="7737"/>
                    <a:pt x="22654" y="7987"/>
                    <a:pt x="22929" y="8236"/>
                  </a:cubicBezTo>
                  <a:cubicBezTo>
                    <a:pt x="24016" y="9236"/>
                    <a:pt x="25265" y="10086"/>
                    <a:pt x="26677" y="10586"/>
                  </a:cubicBezTo>
                  <a:cubicBezTo>
                    <a:pt x="27565" y="10893"/>
                    <a:pt x="28525" y="11065"/>
                    <a:pt x="29492" y="11065"/>
                  </a:cubicBezTo>
                  <a:cubicBezTo>
                    <a:pt x="29586" y="11065"/>
                    <a:pt x="29681" y="11064"/>
                    <a:pt x="29776" y="11060"/>
                  </a:cubicBezTo>
                  <a:cubicBezTo>
                    <a:pt x="29776" y="11110"/>
                    <a:pt x="29813" y="11123"/>
                    <a:pt x="29863" y="11123"/>
                  </a:cubicBezTo>
                  <a:cubicBezTo>
                    <a:pt x="29888" y="11123"/>
                    <a:pt x="29938" y="11110"/>
                    <a:pt x="29938" y="11060"/>
                  </a:cubicBezTo>
                  <a:cubicBezTo>
                    <a:pt x="30500" y="11035"/>
                    <a:pt x="31063" y="10935"/>
                    <a:pt x="31612" y="10798"/>
                  </a:cubicBezTo>
                  <a:cubicBezTo>
                    <a:pt x="33237" y="10348"/>
                    <a:pt x="34636" y="9286"/>
                    <a:pt x="35686" y="7974"/>
                  </a:cubicBezTo>
                  <a:cubicBezTo>
                    <a:pt x="35798" y="7837"/>
                    <a:pt x="35898" y="7687"/>
                    <a:pt x="35998" y="7549"/>
                  </a:cubicBezTo>
                  <a:cubicBezTo>
                    <a:pt x="36011" y="7549"/>
                    <a:pt x="36023" y="7549"/>
                    <a:pt x="36023" y="7537"/>
                  </a:cubicBezTo>
                  <a:lnTo>
                    <a:pt x="36023" y="7499"/>
                  </a:lnTo>
                  <a:cubicBezTo>
                    <a:pt x="36260" y="7174"/>
                    <a:pt x="36485" y="6837"/>
                    <a:pt x="36673" y="6475"/>
                  </a:cubicBezTo>
                  <a:cubicBezTo>
                    <a:pt x="37504" y="6475"/>
                    <a:pt x="37960" y="6497"/>
                    <a:pt x="38450" y="6497"/>
                  </a:cubicBezTo>
                  <a:cubicBezTo>
                    <a:pt x="38859" y="6497"/>
                    <a:pt x="39291" y="6482"/>
                    <a:pt x="39984" y="6425"/>
                  </a:cubicBezTo>
                  <a:lnTo>
                    <a:pt x="39996" y="6425"/>
                  </a:lnTo>
                  <a:cubicBezTo>
                    <a:pt x="39759" y="6650"/>
                    <a:pt x="39572" y="6875"/>
                    <a:pt x="39359" y="7124"/>
                  </a:cubicBezTo>
                  <a:cubicBezTo>
                    <a:pt x="39339" y="7145"/>
                    <a:pt x="39360" y="7165"/>
                    <a:pt x="39375" y="7165"/>
                  </a:cubicBezTo>
                  <a:cubicBezTo>
                    <a:pt x="39379" y="7165"/>
                    <a:pt x="39382" y="7164"/>
                    <a:pt x="39384" y="7162"/>
                  </a:cubicBezTo>
                  <a:cubicBezTo>
                    <a:pt x="39659" y="6937"/>
                    <a:pt x="39896" y="6725"/>
                    <a:pt x="40171" y="6500"/>
                  </a:cubicBezTo>
                  <a:cubicBezTo>
                    <a:pt x="40196" y="6500"/>
                    <a:pt x="40246" y="6487"/>
                    <a:pt x="40259" y="6462"/>
                  </a:cubicBezTo>
                  <a:cubicBezTo>
                    <a:pt x="40259" y="6437"/>
                    <a:pt x="40284" y="6425"/>
                    <a:pt x="40284" y="6412"/>
                  </a:cubicBezTo>
                  <a:cubicBezTo>
                    <a:pt x="40318" y="6309"/>
                    <a:pt x="40269" y="6248"/>
                    <a:pt x="40222" y="6248"/>
                  </a:cubicBezTo>
                  <a:cubicBezTo>
                    <a:pt x="40217" y="6248"/>
                    <a:pt x="40213" y="6249"/>
                    <a:pt x="40209" y="6250"/>
                  </a:cubicBezTo>
                  <a:cubicBezTo>
                    <a:pt x="40159" y="6250"/>
                    <a:pt x="40109" y="6237"/>
                    <a:pt x="40059" y="6237"/>
                  </a:cubicBezTo>
                  <a:cubicBezTo>
                    <a:pt x="39734" y="6062"/>
                    <a:pt x="39534" y="5713"/>
                    <a:pt x="39184" y="5550"/>
                  </a:cubicBezTo>
                  <a:cubicBezTo>
                    <a:pt x="39172" y="5550"/>
                    <a:pt x="39147" y="5563"/>
                    <a:pt x="39172" y="5563"/>
                  </a:cubicBezTo>
                  <a:cubicBezTo>
                    <a:pt x="39359" y="5775"/>
                    <a:pt x="39547" y="6025"/>
                    <a:pt x="39772" y="6200"/>
                  </a:cubicBezTo>
                  <a:cubicBezTo>
                    <a:pt x="39469" y="6176"/>
                    <a:pt x="39294" y="6168"/>
                    <a:pt x="39129" y="6168"/>
                  </a:cubicBezTo>
                  <a:cubicBezTo>
                    <a:pt x="38865" y="6168"/>
                    <a:pt x="38627" y="6187"/>
                    <a:pt x="37935" y="6187"/>
                  </a:cubicBezTo>
                  <a:lnTo>
                    <a:pt x="36823" y="6187"/>
                  </a:lnTo>
                  <a:cubicBezTo>
                    <a:pt x="37273" y="5263"/>
                    <a:pt x="37585" y="4251"/>
                    <a:pt x="37522" y="3289"/>
                  </a:cubicBezTo>
                  <a:cubicBezTo>
                    <a:pt x="37522" y="3270"/>
                    <a:pt x="37513" y="3260"/>
                    <a:pt x="37504" y="3260"/>
                  </a:cubicBezTo>
                  <a:cubicBezTo>
                    <a:pt x="37494" y="3260"/>
                    <a:pt x="37485" y="3270"/>
                    <a:pt x="37485" y="3289"/>
                  </a:cubicBezTo>
                  <a:cubicBezTo>
                    <a:pt x="37210" y="4188"/>
                    <a:pt x="37048" y="5088"/>
                    <a:pt x="36660" y="5937"/>
                  </a:cubicBezTo>
                  <a:cubicBezTo>
                    <a:pt x="36623" y="6025"/>
                    <a:pt x="36573" y="6112"/>
                    <a:pt x="36535" y="6187"/>
                  </a:cubicBezTo>
                  <a:lnTo>
                    <a:pt x="32924" y="6187"/>
                  </a:lnTo>
                  <a:lnTo>
                    <a:pt x="32924" y="6125"/>
                  </a:lnTo>
                  <a:cubicBezTo>
                    <a:pt x="32924" y="6112"/>
                    <a:pt x="32912" y="6106"/>
                    <a:pt x="32899" y="6106"/>
                  </a:cubicBezTo>
                  <a:cubicBezTo>
                    <a:pt x="32887" y="6106"/>
                    <a:pt x="32874" y="6112"/>
                    <a:pt x="32874" y="6125"/>
                  </a:cubicBezTo>
                  <a:lnTo>
                    <a:pt x="32874" y="6187"/>
                  </a:lnTo>
                  <a:lnTo>
                    <a:pt x="21204" y="6187"/>
                  </a:lnTo>
                  <a:cubicBezTo>
                    <a:pt x="19892" y="4788"/>
                    <a:pt x="18555" y="3214"/>
                    <a:pt x="16956" y="2102"/>
                  </a:cubicBezTo>
                  <a:cubicBezTo>
                    <a:pt x="16956" y="2064"/>
                    <a:pt x="16956" y="2039"/>
                    <a:pt x="16944" y="2002"/>
                  </a:cubicBezTo>
                  <a:cubicBezTo>
                    <a:pt x="16944" y="1995"/>
                    <a:pt x="16931" y="1992"/>
                    <a:pt x="16919" y="1992"/>
                  </a:cubicBezTo>
                  <a:cubicBezTo>
                    <a:pt x="16906" y="1992"/>
                    <a:pt x="16894" y="1995"/>
                    <a:pt x="16894" y="2002"/>
                  </a:cubicBezTo>
                  <a:lnTo>
                    <a:pt x="16894" y="2052"/>
                  </a:lnTo>
                  <a:cubicBezTo>
                    <a:pt x="15944" y="1389"/>
                    <a:pt x="14894" y="927"/>
                    <a:pt x="13695" y="740"/>
                  </a:cubicBezTo>
                  <a:cubicBezTo>
                    <a:pt x="13345" y="686"/>
                    <a:pt x="12992" y="659"/>
                    <a:pt x="12638" y="659"/>
                  </a:cubicBezTo>
                  <a:cubicBezTo>
                    <a:pt x="11277" y="659"/>
                    <a:pt x="9923" y="1060"/>
                    <a:pt x="8822" y="1864"/>
                  </a:cubicBezTo>
                  <a:cubicBezTo>
                    <a:pt x="8022" y="2439"/>
                    <a:pt x="7435" y="3201"/>
                    <a:pt x="6898" y="4038"/>
                  </a:cubicBezTo>
                  <a:cubicBezTo>
                    <a:pt x="6898" y="4032"/>
                    <a:pt x="6892" y="4029"/>
                    <a:pt x="6885" y="4029"/>
                  </a:cubicBezTo>
                  <a:cubicBezTo>
                    <a:pt x="6879" y="4029"/>
                    <a:pt x="6873" y="4032"/>
                    <a:pt x="6873" y="4038"/>
                  </a:cubicBezTo>
                  <a:cubicBezTo>
                    <a:pt x="6873" y="4051"/>
                    <a:pt x="6873" y="4088"/>
                    <a:pt x="6860" y="4101"/>
                  </a:cubicBezTo>
                  <a:cubicBezTo>
                    <a:pt x="6510" y="4650"/>
                    <a:pt x="6198" y="5225"/>
                    <a:pt x="5873" y="5775"/>
                  </a:cubicBezTo>
                  <a:cubicBezTo>
                    <a:pt x="5873" y="4413"/>
                    <a:pt x="5848" y="3051"/>
                    <a:pt x="5811" y="1714"/>
                  </a:cubicBezTo>
                  <a:cubicBezTo>
                    <a:pt x="5823" y="1227"/>
                    <a:pt x="5811" y="752"/>
                    <a:pt x="5798" y="277"/>
                  </a:cubicBezTo>
                  <a:lnTo>
                    <a:pt x="5798" y="277"/>
                  </a:lnTo>
                  <a:cubicBezTo>
                    <a:pt x="6011" y="502"/>
                    <a:pt x="6211" y="752"/>
                    <a:pt x="6423" y="1002"/>
                  </a:cubicBezTo>
                  <a:cubicBezTo>
                    <a:pt x="6427" y="1010"/>
                    <a:pt x="6431" y="1013"/>
                    <a:pt x="6434" y="1013"/>
                  </a:cubicBezTo>
                  <a:cubicBezTo>
                    <a:pt x="6442" y="1013"/>
                    <a:pt x="6448" y="998"/>
                    <a:pt x="6448" y="990"/>
                  </a:cubicBezTo>
                  <a:cubicBezTo>
                    <a:pt x="6248" y="627"/>
                    <a:pt x="6073" y="290"/>
                    <a:pt x="5761" y="27"/>
                  </a:cubicBezTo>
                  <a:cubicBezTo>
                    <a:pt x="5749" y="10"/>
                    <a:pt x="5729" y="1"/>
                    <a:pt x="5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8886955" y="-272257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8026250" y="-206837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7437900" y="-299997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 rot="10800000">
              <a:off x="6558391" y="-244689"/>
              <a:ext cx="800058" cy="842784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4123309" y="-255036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5186063" y="-359489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32" name="Google Shape;532;p29"/>
          <p:cNvSpPr txBox="1">
            <a:spLocks noGrp="1"/>
          </p:cNvSpPr>
          <p:nvPr>
            <p:ph type="subTitle" idx="1"/>
          </p:nvPr>
        </p:nvSpPr>
        <p:spPr>
          <a:xfrm>
            <a:off x="720000" y="2131772"/>
            <a:ext cx="2336400" cy="62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3" name="Google Shape;533;p29"/>
          <p:cNvSpPr txBox="1">
            <a:spLocks noGrp="1"/>
          </p:cNvSpPr>
          <p:nvPr>
            <p:ph type="subTitle" idx="2"/>
          </p:nvPr>
        </p:nvSpPr>
        <p:spPr>
          <a:xfrm>
            <a:off x="3403800" y="2131772"/>
            <a:ext cx="2336400" cy="62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4" name="Google Shape;534;p29"/>
          <p:cNvSpPr txBox="1">
            <a:spLocks noGrp="1"/>
          </p:cNvSpPr>
          <p:nvPr>
            <p:ph type="subTitle" idx="3"/>
          </p:nvPr>
        </p:nvSpPr>
        <p:spPr>
          <a:xfrm>
            <a:off x="6087600" y="2131772"/>
            <a:ext cx="2336400" cy="62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5" name="Google Shape;535;p29"/>
          <p:cNvSpPr txBox="1">
            <a:spLocks noGrp="1"/>
          </p:cNvSpPr>
          <p:nvPr>
            <p:ph type="subTitle" idx="4"/>
          </p:nvPr>
        </p:nvSpPr>
        <p:spPr>
          <a:xfrm>
            <a:off x="720000" y="3400849"/>
            <a:ext cx="2336400" cy="62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5"/>
          </p:nvPr>
        </p:nvSpPr>
        <p:spPr>
          <a:xfrm>
            <a:off x="3403800" y="3400849"/>
            <a:ext cx="2336400" cy="62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6"/>
          </p:nvPr>
        </p:nvSpPr>
        <p:spPr>
          <a:xfrm>
            <a:off x="6087600" y="3400849"/>
            <a:ext cx="2336400" cy="62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7"/>
          </p:nvPr>
        </p:nvSpPr>
        <p:spPr>
          <a:xfrm>
            <a:off x="715100" y="164697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8"/>
          </p:nvPr>
        </p:nvSpPr>
        <p:spPr>
          <a:xfrm>
            <a:off x="3403800" y="164697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9"/>
          </p:nvPr>
        </p:nvSpPr>
        <p:spPr>
          <a:xfrm>
            <a:off x="6092500" y="164697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13"/>
          </p:nvPr>
        </p:nvSpPr>
        <p:spPr>
          <a:xfrm>
            <a:off x="715100" y="2916050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14"/>
          </p:nvPr>
        </p:nvSpPr>
        <p:spPr>
          <a:xfrm>
            <a:off x="3403800" y="2916050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15"/>
          </p:nvPr>
        </p:nvSpPr>
        <p:spPr>
          <a:xfrm>
            <a:off x="6092500" y="2916050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grpSp>
        <p:nvGrpSpPr>
          <p:cNvPr id="544" name="Google Shape;544;p29"/>
          <p:cNvGrpSpPr/>
          <p:nvPr/>
        </p:nvGrpSpPr>
        <p:grpSpPr>
          <a:xfrm>
            <a:off x="-93405" y="-206770"/>
            <a:ext cx="10339725" cy="5637527"/>
            <a:chOff x="-93405" y="-206770"/>
            <a:chExt cx="10339725" cy="5637527"/>
          </a:xfrm>
        </p:grpSpPr>
        <p:grpSp>
          <p:nvGrpSpPr>
            <p:cNvPr id="545" name="Google Shape;545;p29"/>
            <p:cNvGrpSpPr/>
            <p:nvPr/>
          </p:nvGrpSpPr>
          <p:grpSpPr>
            <a:xfrm>
              <a:off x="7080479" y="-206770"/>
              <a:ext cx="3165841" cy="2317341"/>
              <a:chOff x="7080479" y="-206770"/>
              <a:chExt cx="3165841" cy="2317341"/>
            </a:xfrm>
          </p:grpSpPr>
          <p:sp>
            <p:nvSpPr>
              <p:cNvPr id="546" name="Google Shape;546;p29"/>
              <p:cNvSpPr/>
              <p:nvPr/>
            </p:nvSpPr>
            <p:spPr>
              <a:xfrm>
                <a:off x="8643716" y="118936"/>
                <a:ext cx="1602604" cy="959695"/>
              </a:xfrm>
              <a:custGeom>
                <a:avLst/>
                <a:gdLst/>
                <a:ahLst/>
                <a:cxnLst/>
                <a:rect l="l" t="t" r="r" b="b"/>
                <a:pathLst>
                  <a:path w="30713" h="18392" extrusionOk="0">
                    <a:moveTo>
                      <a:pt x="925" y="1898"/>
                    </a:moveTo>
                    <a:cubicBezTo>
                      <a:pt x="938" y="2085"/>
                      <a:pt x="938" y="2273"/>
                      <a:pt x="938" y="2460"/>
                    </a:cubicBezTo>
                    <a:cubicBezTo>
                      <a:pt x="938" y="2548"/>
                      <a:pt x="907" y="2745"/>
                      <a:pt x="846" y="2745"/>
                    </a:cubicBezTo>
                    <a:cubicBezTo>
                      <a:pt x="820" y="2745"/>
                      <a:pt x="788" y="2708"/>
                      <a:pt x="750" y="2610"/>
                    </a:cubicBezTo>
                    <a:cubicBezTo>
                      <a:pt x="675" y="2398"/>
                      <a:pt x="825" y="2085"/>
                      <a:pt x="925" y="1898"/>
                    </a:cubicBezTo>
                    <a:close/>
                    <a:moveTo>
                      <a:pt x="870" y="265"/>
                    </a:moveTo>
                    <a:cubicBezTo>
                      <a:pt x="836" y="265"/>
                      <a:pt x="805" y="283"/>
                      <a:pt x="800" y="324"/>
                    </a:cubicBezTo>
                    <a:lnTo>
                      <a:pt x="800" y="361"/>
                    </a:lnTo>
                    <a:cubicBezTo>
                      <a:pt x="788" y="461"/>
                      <a:pt x="788" y="536"/>
                      <a:pt x="800" y="624"/>
                    </a:cubicBezTo>
                    <a:cubicBezTo>
                      <a:pt x="775" y="798"/>
                      <a:pt x="675" y="973"/>
                      <a:pt x="475" y="986"/>
                    </a:cubicBezTo>
                    <a:cubicBezTo>
                      <a:pt x="462" y="987"/>
                      <a:pt x="450" y="988"/>
                      <a:pt x="438" y="988"/>
                    </a:cubicBezTo>
                    <a:cubicBezTo>
                      <a:pt x="130" y="988"/>
                      <a:pt x="189" y="541"/>
                      <a:pt x="201" y="349"/>
                    </a:cubicBezTo>
                    <a:cubicBezTo>
                      <a:pt x="201" y="318"/>
                      <a:pt x="182" y="302"/>
                      <a:pt x="162" y="302"/>
                    </a:cubicBezTo>
                    <a:cubicBezTo>
                      <a:pt x="149" y="302"/>
                      <a:pt x="135" y="309"/>
                      <a:pt x="126" y="324"/>
                    </a:cubicBezTo>
                    <a:cubicBezTo>
                      <a:pt x="1" y="611"/>
                      <a:pt x="1" y="1123"/>
                      <a:pt x="425" y="1161"/>
                    </a:cubicBezTo>
                    <a:cubicBezTo>
                      <a:pt x="439" y="1162"/>
                      <a:pt x="452" y="1162"/>
                      <a:pt x="466" y="1162"/>
                    </a:cubicBezTo>
                    <a:cubicBezTo>
                      <a:pt x="633" y="1162"/>
                      <a:pt x="758" y="1089"/>
                      <a:pt x="850" y="973"/>
                    </a:cubicBezTo>
                    <a:cubicBezTo>
                      <a:pt x="863" y="1036"/>
                      <a:pt x="863" y="1111"/>
                      <a:pt x="875" y="1173"/>
                    </a:cubicBezTo>
                    <a:cubicBezTo>
                      <a:pt x="900" y="1286"/>
                      <a:pt x="900" y="1373"/>
                      <a:pt x="913" y="1486"/>
                    </a:cubicBezTo>
                    <a:cubicBezTo>
                      <a:pt x="788" y="1673"/>
                      <a:pt x="675" y="1860"/>
                      <a:pt x="600" y="2073"/>
                    </a:cubicBezTo>
                    <a:cubicBezTo>
                      <a:pt x="532" y="2279"/>
                      <a:pt x="526" y="2927"/>
                      <a:pt x="863" y="2927"/>
                    </a:cubicBezTo>
                    <a:cubicBezTo>
                      <a:pt x="893" y="2927"/>
                      <a:pt x="927" y="2921"/>
                      <a:pt x="963" y="2910"/>
                    </a:cubicBezTo>
                    <a:cubicBezTo>
                      <a:pt x="1275" y="2810"/>
                      <a:pt x="1150" y="2048"/>
                      <a:pt x="1125" y="1823"/>
                    </a:cubicBezTo>
                    <a:cubicBezTo>
                      <a:pt x="1125" y="1748"/>
                      <a:pt x="1113" y="1661"/>
                      <a:pt x="1100" y="1561"/>
                    </a:cubicBezTo>
                    <a:cubicBezTo>
                      <a:pt x="1275" y="1248"/>
                      <a:pt x="1475" y="936"/>
                      <a:pt x="1613" y="611"/>
                    </a:cubicBezTo>
                    <a:cubicBezTo>
                      <a:pt x="1613" y="603"/>
                      <a:pt x="1593" y="586"/>
                      <a:pt x="1572" y="586"/>
                    </a:cubicBezTo>
                    <a:cubicBezTo>
                      <a:pt x="1560" y="586"/>
                      <a:pt x="1547" y="592"/>
                      <a:pt x="1538" y="611"/>
                    </a:cubicBezTo>
                    <a:cubicBezTo>
                      <a:pt x="1375" y="861"/>
                      <a:pt x="1213" y="1086"/>
                      <a:pt x="1038" y="1298"/>
                    </a:cubicBezTo>
                    <a:cubicBezTo>
                      <a:pt x="1000" y="1098"/>
                      <a:pt x="975" y="886"/>
                      <a:pt x="975" y="686"/>
                    </a:cubicBezTo>
                    <a:cubicBezTo>
                      <a:pt x="988" y="574"/>
                      <a:pt x="1000" y="474"/>
                      <a:pt x="988" y="361"/>
                    </a:cubicBezTo>
                    <a:cubicBezTo>
                      <a:pt x="980" y="302"/>
                      <a:pt x="921" y="265"/>
                      <a:pt x="870" y="265"/>
                    </a:cubicBezTo>
                    <a:close/>
                    <a:moveTo>
                      <a:pt x="1632" y="7478"/>
                    </a:moveTo>
                    <a:cubicBezTo>
                      <a:pt x="1676" y="7478"/>
                      <a:pt x="1728" y="7491"/>
                      <a:pt x="1787" y="7521"/>
                    </a:cubicBezTo>
                    <a:cubicBezTo>
                      <a:pt x="2050" y="7646"/>
                      <a:pt x="2037" y="8145"/>
                      <a:pt x="1925" y="8370"/>
                    </a:cubicBezTo>
                    <a:cubicBezTo>
                      <a:pt x="1878" y="8487"/>
                      <a:pt x="1768" y="8570"/>
                      <a:pt x="1661" y="8570"/>
                    </a:cubicBezTo>
                    <a:cubicBezTo>
                      <a:pt x="1597" y="8570"/>
                      <a:pt x="1534" y="8541"/>
                      <a:pt x="1488" y="8470"/>
                    </a:cubicBezTo>
                    <a:cubicBezTo>
                      <a:pt x="1475" y="8458"/>
                      <a:pt x="1463" y="8420"/>
                      <a:pt x="1438" y="8395"/>
                    </a:cubicBezTo>
                    <a:cubicBezTo>
                      <a:pt x="1425" y="8283"/>
                      <a:pt x="1400" y="8158"/>
                      <a:pt x="1375" y="8045"/>
                    </a:cubicBezTo>
                    <a:cubicBezTo>
                      <a:pt x="1354" y="7846"/>
                      <a:pt x="1395" y="7478"/>
                      <a:pt x="1632" y="7478"/>
                    </a:cubicBezTo>
                    <a:close/>
                    <a:moveTo>
                      <a:pt x="1660" y="7205"/>
                    </a:moveTo>
                    <a:cubicBezTo>
                      <a:pt x="1462" y="7205"/>
                      <a:pt x="1265" y="7314"/>
                      <a:pt x="1188" y="7533"/>
                    </a:cubicBezTo>
                    <a:cubicBezTo>
                      <a:pt x="1113" y="7746"/>
                      <a:pt x="1125" y="7995"/>
                      <a:pt x="1175" y="8233"/>
                    </a:cubicBezTo>
                    <a:cubicBezTo>
                      <a:pt x="1213" y="8470"/>
                      <a:pt x="1338" y="8608"/>
                      <a:pt x="1450" y="8808"/>
                    </a:cubicBezTo>
                    <a:cubicBezTo>
                      <a:pt x="1461" y="8823"/>
                      <a:pt x="1473" y="8830"/>
                      <a:pt x="1483" y="8830"/>
                    </a:cubicBezTo>
                    <a:cubicBezTo>
                      <a:pt x="1498" y="8830"/>
                      <a:pt x="1507" y="8817"/>
                      <a:pt x="1500" y="8795"/>
                    </a:cubicBezTo>
                    <a:cubicBezTo>
                      <a:pt x="1488" y="8770"/>
                      <a:pt x="1488" y="8733"/>
                      <a:pt x="1488" y="8708"/>
                    </a:cubicBezTo>
                    <a:lnTo>
                      <a:pt x="1488" y="8708"/>
                    </a:lnTo>
                    <a:cubicBezTo>
                      <a:pt x="1537" y="8757"/>
                      <a:pt x="1597" y="8790"/>
                      <a:pt x="1674" y="8790"/>
                    </a:cubicBezTo>
                    <a:cubicBezTo>
                      <a:pt x="1735" y="8790"/>
                      <a:pt x="1805" y="8770"/>
                      <a:pt x="1887" y="8720"/>
                    </a:cubicBezTo>
                    <a:cubicBezTo>
                      <a:pt x="2287" y="8470"/>
                      <a:pt x="2312" y="7920"/>
                      <a:pt x="2125" y="7496"/>
                    </a:cubicBezTo>
                    <a:cubicBezTo>
                      <a:pt x="2034" y="7302"/>
                      <a:pt x="1846" y="7205"/>
                      <a:pt x="1660" y="7205"/>
                    </a:cubicBezTo>
                    <a:close/>
                    <a:moveTo>
                      <a:pt x="29900" y="10868"/>
                    </a:moveTo>
                    <a:cubicBezTo>
                      <a:pt x="29859" y="10868"/>
                      <a:pt x="29839" y="10923"/>
                      <a:pt x="29851" y="10957"/>
                    </a:cubicBezTo>
                    <a:cubicBezTo>
                      <a:pt x="29926" y="11082"/>
                      <a:pt x="30026" y="11182"/>
                      <a:pt x="30101" y="11307"/>
                    </a:cubicBezTo>
                    <a:cubicBezTo>
                      <a:pt x="29926" y="11456"/>
                      <a:pt x="29763" y="11594"/>
                      <a:pt x="29613" y="11744"/>
                    </a:cubicBezTo>
                    <a:cubicBezTo>
                      <a:pt x="29603" y="11764"/>
                      <a:pt x="29610" y="11785"/>
                      <a:pt x="29626" y="11785"/>
                    </a:cubicBezTo>
                    <a:cubicBezTo>
                      <a:pt x="29630" y="11785"/>
                      <a:pt x="29634" y="11784"/>
                      <a:pt x="29638" y="11781"/>
                    </a:cubicBezTo>
                    <a:cubicBezTo>
                      <a:pt x="29838" y="11719"/>
                      <a:pt x="30026" y="11594"/>
                      <a:pt x="30201" y="11469"/>
                    </a:cubicBezTo>
                    <a:cubicBezTo>
                      <a:pt x="30263" y="11594"/>
                      <a:pt x="30325" y="11769"/>
                      <a:pt x="30450" y="11844"/>
                    </a:cubicBezTo>
                    <a:cubicBezTo>
                      <a:pt x="30454" y="11847"/>
                      <a:pt x="30459" y="11849"/>
                      <a:pt x="30464" y="11849"/>
                    </a:cubicBezTo>
                    <a:cubicBezTo>
                      <a:pt x="30475" y="11849"/>
                      <a:pt x="30488" y="11840"/>
                      <a:pt x="30488" y="11831"/>
                    </a:cubicBezTo>
                    <a:cubicBezTo>
                      <a:pt x="30550" y="11669"/>
                      <a:pt x="30450" y="11481"/>
                      <a:pt x="30350" y="11344"/>
                    </a:cubicBezTo>
                    <a:cubicBezTo>
                      <a:pt x="30413" y="11282"/>
                      <a:pt x="30475" y="11232"/>
                      <a:pt x="30538" y="11182"/>
                    </a:cubicBezTo>
                    <a:cubicBezTo>
                      <a:pt x="30600" y="11119"/>
                      <a:pt x="30638" y="11044"/>
                      <a:pt x="30700" y="10994"/>
                    </a:cubicBezTo>
                    <a:cubicBezTo>
                      <a:pt x="30713" y="10982"/>
                      <a:pt x="30675" y="10957"/>
                      <a:pt x="30675" y="10932"/>
                    </a:cubicBezTo>
                    <a:cubicBezTo>
                      <a:pt x="30613" y="10969"/>
                      <a:pt x="30550" y="10982"/>
                      <a:pt x="30488" y="11019"/>
                    </a:cubicBezTo>
                    <a:cubicBezTo>
                      <a:pt x="30413" y="11057"/>
                      <a:pt x="30338" y="11119"/>
                      <a:pt x="30276" y="11169"/>
                    </a:cubicBezTo>
                    <a:cubicBezTo>
                      <a:pt x="30176" y="11044"/>
                      <a:pt x="30051" y="10932"/>
                      <a:pt x="29913" y="10869"/>
                    </a:cubicBezTo>
                    <a:cubicBezTo>
                      <a:pt x="29909" y="10868"/>
                      <a:pt x="29905" y="10868"/>
                      <a:pt x="29900" y="10868"/>
                    </a:cubicBezTo>
                    <a:close/>
                    <a:moveTo>
                      <a:pt x="12797" y="11902"/>
                    </a:moveTo>
                    <a:cubicBezTo>
                      <a:pt x="12763" y="11902"/>
                      <a:pt x="12731" y="11919"/>
                      <a:pt x="12720" y="11956"/>
                    </a:cubicBezTo>
                    <a:cubicBezTo>
                      <a:pt x="12545" y="12281"/>
                      <a:pt x="12308" y="12594"/>
                      <a:pt x="12233" y="12931"/>
                    </a:cubicBezTo>
                    <a:cubicBezTo>
                      <a:pt x="12224" y="12966"/>
                      <a:pt x="12253" y="13002"/>
                      <a:pt x="12279" y="13002"/>
                    </a:cubicBezTo>
                    <a:cubicBezTo>
                      <a:pt x="12290" y="13002"/>
                      <a:pt x="12301" y="12995"/>
                      <a:pt x="12308" y="12981"/>
                    </a:cubicBezTo>
                    <a:cubicBezTo>
                      <a:pt x="12483" y="12793"/>
                      <a:pt x="12620" y="12556"/>
                      <a:pt x="12745" y="12331"/>
                    </a:cubicBezTo>
                    <a:cubicBezTo>
                      <a:pt x="12795" y="12519"/>
                      <a:pt x="12858" y="12706"/>
                      <a:pt x="12933" y="12868"/>
                    </a:cubicBezTo>
                    <a:lnTo>
                      <a:pt x="12658" y="12868"/>
                    </a:lnTo>
                    <a:cubicBezTo>
                      <a:pt x="12545" y="12893"/>
                      <a:pt x="12408" y="12868"/>
                      <a:pt x="12346" y="12981"/>
                    </a:cubicBezTo>
                    <a:cubicBezTo>
                      <a:pt x="12346" y="12993"/>
                      <a:pt x="12333" y="13018"/>
                      <a:pt x="12346" y="13031"/>
                    </a:cubicBezTo>
                    <a:cubicBezTo>
                      <a:pt x="12394" y="13099"/>
                      <a:pt x="12473" y="13106"/>
                      <a:pt x="12547" y="13106"/>
                    </a:cubicBezTo>
                    <a:cubicBezTo>
                      <a:pt x="12568" y="13106"/>
                      <a:pt x="12588" y="13106"/>
                      <a:pt x="12608" y="13106"/>
                    </a:cubicBezTo>
                    <a:cubicBezTo>
                      <a:pt x="12689" y="13106"/>
                      <a:pt x="12770" y="13103"/>
                      <a:pt x="12852" y="13103"/>
                    </a:cubicBezTo>
                    <a:cubicBezTo>
                      <a:pt x="12933" y="13103"/>
                      <a:pt x="13014" y="13106"/>
                      <a:pt x="13095" y="13118"/>
                    </a:cubicBezTo>
                    <a:cubicBezTo>
                      <a:pt x="13107" y="13121"/>
                      <a:pt x="13118" y="13122"/>
                      <a:pt x="13129" y="13122"/>
                    </a:cubicBezTo>
                    <a:cubicBezTo>
                      <a:pt x="13217" y="13122"/>
                      <a:pt x="13254" y="13034"/>
                      <a:pt x="13220" y="12956"/>
                    </a:cubicBezTo>
                    <a:cubicBezTo>
                      <a:pt x="13058" y="12643"/>
                      <a:pt x="12945" y="12331"/>
                      <a:pt x="12908" y="11981"/>
                    </a:cubicBezTo>
                    <a:cubicBezTo>
                      <a:pt x="12894" y="11931"/>
                      <a:pt x="12843" y="11902"/>
                      <a:pt x="12797" y="11902"/>
                    </a:cubicBezTo>
                    <a:close/>
                    <a:moveTo>
                      <a:pt x="14220" y="12893"/>
                    </a:moveTo>
                    <a:cubicBezTo>
                      <a:pt x="14220" y="12956"/>
                      <a:pt x="14232" y="13031"/>
                      <a:pt x="14232" y="13093"/>
                    </a:cubicBezTo>
                    <a:cubicBezTo>
                      <a:pt x="14232" y="13218"/>
                      <a:pt x="14170" y="13306"/>
                      <a:pt x="14107" y="13418"/>
                    </a:cubicBezTo>
                    <a:cubicBezTo>
                      <a:pt x="14066" y="13500"/>
                      <a:pt x="14023" y="13544"/>
                      <a:pt x="13988" y="13544"/>
                    </a:cubicBezTo>
                    <a:cubicBezTo>
                      <a:pt x="13948" y="13544"/>
                      <a:pt x="13920" y="13488"/>
                      <a:pt x="13920" y="13368"/>
                    </a:cubicBezTo>
                    <a:cubicBezTo>
                      <a:pt x="13920" y="13181"/>
                      <a:pt x="14082" y="13031"/>
                      <a:pt x="14220" y="12893"/>
                    </a:cubicBezTo>
                    <a:close/>
                    <a:moveTo>
                      <a:pt x="13600" y="12101"/>
                    </a:moveTo>
                    <a:cubicBezTo>
                      <a:pt x="13581" y="12101"/>
                      <a:pt x="13563" y="12107"/>
                      <a:pt x="13558" y="12119"/>
                    </a:cubicBezTo>
                    <a:cubicBezTo>
                      <a:pt x="13483" y="12356"/>
                      <a:pt x="13570" y="12631"/>
                      <a:pt x="13845" y="12681"/>
                    </a:cubicBezTo>
                    <a:cubicBezTo>
                      <a:pt x="13862" y="12684"/>
                      <a:pt x="13879" y="12685"/>
                      <a:pt x="13895" y="12685"/>
                    </a:cubicBezTo>
                    <a:cubicBezTo>
                      <a:pt x="14018" y="12685"/>
                      <a:pt x="14102" y="12605"/>
                      <a:pt x="14157" y="12506"/>
                    </a:cubicBezTo>
                    <a:cubicBezTo>
                      <a:pt x="14170" y="12556"/>
                      <a:pt x="14170" y="12619"/>
                      <a:pt x="14182" y="12681"/>
                    </a:cubicBezTo>
                    <a:cubicBezTo>
                      <a:pt x="14095" y="12743"/>
                      <a:pt x="13995" y="12818"/>
                      <a:pt x="13920" y="12906"/>
                    </a:cubicBezTo>
                    <a:cubicBezTo>
                      <a:pt x="13745" y="13093"/>
                      <a:pt x="13620" y="13481"/>
                      <a:pt x="13845" y="13693"/>
                    </a:cubicBezTo>
                    <a:cubicBezTo>
                      <a:pt x="13882" y="13733"/>
                      <a:pt x="13920" y="13749"/>
                      <a:pt x="13957" y="13749"/>
                    </a:cubicBezTo>
                    <a:cubicBezTo>
                      <a:pt x="14107" y="13749"/>
                      <a:pt x="14247" y="13481"/>
                      <a:pt x="14307" y="13381"/>
                    </a:cubicBezTo>
                    <a:cubicBezTo>
                      <a:pt x="14407" y="13193"/>
                      <a:pt x="14407" y="12981"/>
                      <a:pt x="14370" y="12756"/>
                    </a:cubicBezTo>
                    <a:lnTo>
                      <a:pt x="14407" y="12731"/>
                    </a:lnTo>
                    <a:cubicBezTo>
                      <a:pt x="14557" y="12556"/>
                      <a:pt x="14769" y="12431"/>
                      <a:pt x="14932" y="12256"/>
                    </a:cubicBezTo>
                    <a:cubicBezTo>
                      <a:pt x="14932" y="12236"/>
                      <a:pt x="14915" y="12215"/>
                      <a:pt x="14902" y="12215"/>
                    </a:cubicBezTo>
                    <a:cubicBezTo>
                      <a:pt x="14899" y="12215"/>
                      <a:pt x="14897" y="12216"/>
                      <a:pt x="14894" y="12219"/>
                    </a:cubicBezTo>
                    <a:cubicBezTo>
                      <a:pt x="14720" y="12356"/>
                      <a:pt x="14532" y="12469"/>
                      <a:pt x="14345" y="12581"/>
                    </a:cubicBezTo>
                    <a:cubicBezTo>
                      <a:pt x="14307" y="12431"/>
                      <a:pt x="14282" y="12294"/>
                      <a:pt x="14245" y="12169"/>
                    </a:cubicBezTo>
                    <a:cubicBezTo>
                      <a:pt x="14239" y="12134"/>
                      <a:pt x="14210" y="12118"/>
                      <a:pt x="14179" y="12118"/>
                    </a:cubicBezTo>
                    <a:cubicBezTo>
                      <a:pt x="14144" y="12118"/>
                      <a:pt x="14107" y="12141"/>
                      <a:pt x="14107" y="12181"/>
                    </a:cubicBezTo>
                    <a:cubicBezTo>
                      <a:pt x="14107" y="12344"/>
                      <a:pt x="14057" y="12531"/>
                      <a:pt x="13870" y="12544"/>
                    </a:cubicBezTo>
                    <a:cubicBezTo>
                      <a:pt x="13865" y="12544"/>
                      <a:pt x="13861" y="12544"/>
                      <a:pt x="13857" y="12544"/>
                    </a:cubicBezTo>
                    <a:cubicBezTo>
                      <a:pt x="13669" y="12544"/>
                      <a:pt x="13657" y="12278"/>
                      <a:pt x="13645" y="12131"/>
                    </a:cubicBezTo>
                    <a:cubicBezTo>
                      <a:pt x="13645" y="12111"/>
                      <a:pt x="13622" y="12101"/>
                      <a:pt x="13600" y="12101"/>
                    </a:cubicBezTo>
                    <a:close/>
                    <a:moveTo>
                      <a:pt x="18480" y="9707"/>
                    </a:moveTo>
                    <a:cubicBezTo>
                      <a:pt x="18181" y="10020"/>
                      <a:pt x="17918" y="10344"/>
                      <a:pt x="17656" y="10669"/>
                    </a:cubicBezTo>
                    <a:cubicBezTo>
                      <a:pt x="16844" y="11669"/>
                      <a:pt x="16106" y="12718"/>
                      <a:pt x="15282" y="13681"/>
                    </a:cubicBezTo>
                    <a:cubicBezTo>
                      <a:pt x="14532" y="14555"/>
                      <a:pt x="13657" y="15405"/>
                      <a:pt x="12558" y="15830"/>
                    </a:cubicBezTo>
                    <a:cubicBezTo>
                      <a:pt x="12308" y="15917"/>
                      <a:pt x="12046" y="15980"/>
                      <a:pt x="11796" y="16030"/>
                    </a:cubicBezTo>
                    <a:cubicBezTo>
                      <a:pt x="12058" y="15667"/>
                      <a:pt x="12283" y="15242"/>
                      <a:pt x="12420" y="14843"/>
                    </a:cubicBezTo>
                    <a:cubicBezTo>
                      <a:pt x="12429" y="14834"/>
                      <a:pt x="12414" y="14819"/>
                      <a:pt x="12395" y="14819"/>
                    </a:cubicBezTo>
                    <a:cubicBezTo>
                      <a:pt x="12387" y="14819"/>
                      <a:pt x="12378" y="14822"/>
                      <a:pt x="12371" y="14830"/>
                    </a:cubicBezTo>
                    <a:cubicBezTo>
                      <a:pt x="12146" y="15230"/>
                      <a:pt x="11808" y="15542"/>
                      <a:pt x="11533" y="15905"/>
                    </a:cubicBezTo>
                    <a:cubicBezTo>
                      <a:pt x="11671" y="14930"/>
                      <a:pt x="11583" y="13918"/>
                      <a:pt x="11583" y="12956"/>
                    </a:cubicBezTo>
                    <a:lnTo>
                      <a:pt x="11583" y="11244"/>
                    </a:lnTo>
                    <a:lnTo>
                      <a:pt x="11583" y="10482"/>
                    </a:lnTo>
                    <a:cubicBezTo>
                      <a:pt x="11583" y="10269"/>
                      <a:pt x="11533" y="10082"/>
                      <a:pt x="11496" y="9870"/>
                    </a:cubicBezTo>
                    <a:lnTo>
                      <a:pt x="11496" y="9870"/>
                    </a:lnTo>
                    <a:cubicBezTo>
                      <a:pt x="11796" y="10120"/>
                      <a:pt x="12046" y="10419"/>
                      <a:pt x="12271" y="10732"/>
                    </a:cubicBezTo>
                    <a:cubicBezTo>
                      <a:pt x="12276" y="10737"/>
                      <a:pt x="12287" y="10740"/>
                      <a:pt x="12297" y="10740"/>
                    </a:cubicBezTo>
                    <a:cubicBezTo>
                      <a:pt x="12312" y="10740"/>
                      <a:pt x="12323" y="10734"/>
                      <a:pt x="12308" y="10719"/>
                    </a:cubicBezTo>
                    <a:cubicBezTo>
                      <a:pt x="12158" y="10332"/>
                      <a:pt x="11971" y="9982"/>
                      <a:pt x="11671" y="9707"/>
                    </a:cubicBezTo>
                    <a:close/>
                    <a:moveTo>
                      <a:pt x="5311" y="9682"/>
                    </a:moveTo>
                    <a:cubicBezTo>
                      <a:pt x="7310" y="9682"/>
                      <a:pt x="9309" y="9682"/>
                      <a:pt x="11308" y="9707"/>
                    </a:cubicBezTo>
                    <a:cubicBezTo>
                      <a:pt x="11171" y="9995"/>
                      <a:pt x="10959" y="10294"/>
                      <a:pt x="10934" y="10619"/>
                    </a:cubicBezTo>
                    <a:cubicBezTo>
                      <a:pt x="10934" y="10659"/>
                      <a:pt x="10969" y="10683"/>
                      <a:pt x="11001" y="10683"/>
                    </a:cubicBezTo>
                    <a:cubicBezTo>
                      <a:pt x="11019" y="10683"/>
                      <a:pt x="11037" y="10675"/>
                      <a:pt x="11046" y="10657"/>
                    </a:cubicBezTo>
                    <a:cubicBezTo>
                      <a:pt x="11171" y="10482"/>
                      <a:pt x="11271" y="10294"/>
                      <a:pt x="11371" y="10107"/>
                    </a:cubicBezTo>
                    <a:lnTo>
                      <a:pt x="11371" y="10107"/>
                    </a:lnTo>
                    <a:cubicBezTo>
                      <a:pt x="11358" y="10182"/>
                      <a:pt x="11346" y="10269"/>
                      <a:pt x="11346" y="10344"/>
                    </a:cubicBezTo>
                    <a:cubicBezTo>
                      <a:pt x="11333" y="10657"/>
                      <a:pt x="11346" y="10957"/>
                      <a:pt x="11346" y="11269"/>
                    </a:cubicBezTo>
                    <a:lnTo>
                      <a:pt x="11346" y="12968"/>
                    </a:lnTo>
                    <a:cubicBezTo>
                      <a:pt x="11346" y="13980"/>
                      <a:pt x="11246" y="15055"/>
                      <a:pt x="11421" y="16055"/>
                    </a:cubicBezTo>
                    <a:lnTo>
                      <a:pt x="11408" y="16055"/>
                    </a:lnTo>
                    <a:cubicBezTo>
                      <a:pt x="11333" y="15942"/>
                      <a:pt x="11246" y="15855"/>
                      <a:pt x="11171" y="15742"/>
                    </a:cubicBezTo>
                    <a:cubicBezTo>
                      <a:pt x="11059" y="15592"/>
                      <a:pt x="10971" y="15405"/>
                      <a:pt x="10809" y="15280"/>
                    </a:cubicBezTo>
                    <a:cubicBezTo>
                      <a:pt x="10805" y="15272"/>
                      <a:pt x="10800" y="15269"/>
                      <a:pt x="10795" y="15269"/>
                    </a:cubicBezTo>
                    <a:cubicBezTo>
                      <a:pt x="10783" y="15269"/>
                      <a:pt x="10771" y="15284"/>
                      <a:pt x="10771" y="15292"/>
                    </a:cubicBezTo>
                    <a:cubicBezTo>
                      <a:pt x="10734" y="15555"/>
                      <a:pt x="10971" y="15805"/>
                      <a:pt x="11146" y="16042"/>
                    </a:cubicBezTo>
                    <a:cubicBezTo>
                      <a:pt x="10371" y="16005"/>
                      <a:pt x="9622" y="15767"/>
                      <a:pt x="8922" y="15405"/>
                    </a:cubicBezTo>
                    <a:cubicBezTo>
                      <a:pt x="7597" y="14693"/>
                      <a:pt x="6660" y="13481"/>
                      <a:pt x="6061" y="12119"/>
                    </a:cubicBezTo>
                    <a:cubicBezTo>
                      <a:pt x="5723" y="11344"/>
                      <a:pt x="5486" y="10519"/>
                      <a:pt x="5311" y="9682"/>
                    </a:cubicBezTo>
                    <a:close/>
                    <a:moveTo>
                      <a:pt x="5111" y="9682"/>
                    </a:moveTo>
                    <a:cubicBezTo>
                      <a:pt x="5611" y="12419"/>
                      <a:pt x="6973" y="15042"/>
                      <a:pt x="9722" y="16042"/>
                    </a:cubicBezTo>
                    <a:cubicBezTo>
                      <a:pt x="9822" y="16067"/>
                      <a:pt x="9934" y="16117"/>
                      <a:pt x="10034" y="16155"/>
                    </a:cubicBezTo>
                    <a:lnTo>
                      <a:pt x="3637" y="16155"/>
                    </a:lnTo>
                    <a:cubicBezTo>
                      <a:pt x="3687" y="16117"/>
                      <a:pt x="3724" y="16092"/>
                      <a:pt x="3749" y="16055"/>
                    </a:cubicBezTo>
                    <a:cubicBezTo>
                      <a:pt x="3862" y="15967"/>
                      <a:pt x="4149" y="15730"/>
                      <a:pt x="4074" y="15555"/>
                    </a:cubicBezTo>
                    <a:cubicBezTo>
                      <a:pt x="4074" y="15542"/>
                      <a:pt x="4061" y="15542"/>
                      <a:pt x="4061" y="15542"/>
                    </a:cubicBezTo>
                    <a:cubicBezTo>
                      <a:pt x="3912" y="15592"/>
                      <a:pt x="3737" y="15805"/>
                      <a:pt x="3612" y="15917"/>
                    </a:cubicBezTo>
                    <a:cubicBezTo>
                      <a:pt x="3524" y="15992"/>
                      <a:pt x="3437" y="16067"/>
                      <a:pt x="3349" y="16155"/>
                    </a:cubicBezTo>
                    <a:lnTo>
                      <a:pt x="3074" y="16155"/>
                    </a:lnTo>
                    <a:lnTo>
                      <a:pt x="3074" y="15342"/>
                    </a:lnTo>
                    <a:lnTo>
                      <a:pt x="3074" y="9682"/>
                    </a:lnTo>
                    <a:close/>
                    <a:moveTo>
                      <a:pt x="3074" y="1"/>
                    </a:moveTo>
                    <a:cubicBezTo>
                      <a:pt x="3043" y="1"/>
                      <a:pt x="3011" y="12"/>
                      <a:pt x="2987" y="36"/>
                    </a:cubicBezTo>
                    <a:lnTo>
                      <a:pt x="2974" y="36"/>
                    </a:lnTo>
                    <a:cubicBezTo>
                      <a:pt x="2887" y="36"/>
                      <a:pt x="2824" y="74"/>
                      <a:pt x="2824" y="174"/>
                    </a:cubicBezTo>
                    <a:lnTo>
                      <a:pt x="2824" y="236"/>
                    </a:lnTo>
                    <a:cubicBezTo>
                      <a:pt x="2687" y="411"/>
                      <a:pt x="2575" y="599"/>
                      <a:pt x="2475" y="761"/>
                    </a:cubicBezTo>
                    <a:cubicBezTo>
                      <a:pt x="2362" y="936"/>
                      <a:pt x="2137" y="1198"/>
                      <a:pt x="2187" y="1423"/>
                    </a:cubicBezTo>
                    <a:cubicBezTo>
                      <a:pt x="2187" y="1429"/>
                      <a:pt x="2190" y="1433"/>
                      <a:pt x="2194" y="1433"/>
                    </a:cubicBezTo>
                    <a:cubicBezTo>
                      <a:pt x="2197" y="1433"/>
                      <a:pt x="2200" y="1429"/>
                      <a:pt x="2200" y="1423"/>
                    </a:cubicBezTo>
                    <a:cubicBezTo>
                      <a:pt x="2375" y="1311"/>
                      <a:pt x="2487" y="1098"/>
                      <a:pt x="2600" y="923"/>
                    </a:cubicBezTo>
                    <a:cubicBezTo>
                      <a:pt x="2675" y="811"/>
                      <a:pt x="2750" y="686"/>
                      <a:pt x="2824" y="574"/>
                    </a:cubicBezTo>
                    <a:lnTo>
                      <a:pt x="2824" y="9470"/>
                    </a:lnTo>
                    <a:lnTo>
                      <a:pt x="988" y="9470"/>
                    </a:lnTo>
                    <a:cubicBezTo>
                      <a:pt x="913" y="9470"/>
                      <a:pt x="875" y="9532"/>
                      <a:pt x="875" y="9570"/>
                    </a:cubicBezTo>
                    <a:cubicBezTo>
                      <a:pt x="875" y="9620"/>
                      <a:pt x="913" y="9682"/>
                      <a:pt x="988" y="9682"/>
                    </a:cubicBezTo>
                    <a:lnTo>
                      <a:pt x="2824" y="9682"/>
                    </a:lnTo>
                    <a:lnTo>
                      <a:pt x="2824" y="15367"/>
                    </a:lnTo>
                    <a:lnTo>
                      <a:pt x="2824" y="16155"/>
                    </a:lnTo>
                    <a:lnTo>
                      <a:pt x="363" y="16155"/>
                    </a:lnTo>
                    <a:cubicBezTo>
                      <a:pt x="263" y="16155"/>
                      <a:pt x="238" y="16217"/>
                      <a:pt x="238" y="16292"/>
                    </a:cubicBezTo>
                    <a:cubicBezTo>
                      <a:pt x="238" y="16354"/>
                      <a:pt x="288" y="16429"/>
                      <a:pt x="363" y="16429"/>
                    </a:cubicBezTo>
                    <a:lnTo>
                      <a:pt x="2849" y="16429"/>
                    </a:lnTo>
                    <a:lnTo>
                      <a:pt x="2849" y="16617"/>
                    </a:lnTo>
                    <a:cubicBezTo>
                      <a:pt x="2862" y="17004"/>
                      <a:pt x="2924" y="17404"/>
                      <a:pt x="2937" y="17791"/>
                    </a:cubicBezTo>
                    <a:cubicBezTo>
                      <a:pt x="2937" y="17804"/>
                      <a:pt x="2949" y="17816"/>
                      <a:pt x="2974" y="17816"/>
                    </a:cubicBezTo>
                    <a:cubicBezTo>
                      <a:pt x="2987" y="17816"/>
                      <a:pt x="2999" y="17804"/>
                      <a:pt x="2999" y="17791"/>
                    </a:cubicBezTo>
                    <a:cubicBezTo>
                      <a:pt x="3012" y="17466"/>
                      <a:pt x="3049" y="17117"/>
                      <a:pt x="3074" y="16792"/>
                    </a:cubicBezTo>
                    <a:cubicBezTo>
                      <a:pt x="3599" y="16979"/>
                      <a:pt x="4111" y="17179"/>
                      <a:pt x="4611" y="17429"/>
                    </a:cubicBezTo>
                    <a:cubicBezTo>
                      <a:pt x="4616" y="17431"/>
                      <a:pt x="4621" y="17432"/>
                      <a:pt x="4626" y="17432"/>
                    </a:cubicBezTo>
                    <a:cubicBezTo>
                      <a:pt x="4647" y="17432"/>
                      <a:pt x="4667" y="17412"/>
                      <a:pt x="4636" y="17392"/>
                    </a:cubicBezTo>
                    <a:cubicBezTo>
                      <a:pt x="4199" y="17017"/>
                      <a:pt x="3737" y="16717"/>
                      <a:pt x="3187" y="16554"/>
                    </a:cubicBezTo>
                    <a:cubicBezTo>
                      <a:pt x="3237" y="16529"/>
                      <a:pt x="3262" y="16479"/>
                      <a:pt x="3312" y="16454"/>
                    </a:cubicBezTo>
                    <a:lnTo>
                      <a:pt x="11109" y="16454"/>
                    </a:lnTo>
                    <a:cubicBezTo>
                      <a:pt x="10759" y="16779"/>
                      <a:pt x="10384" y="17079"/>
                      <a:pt x="10121" y="17441"/>
                    </a:cubicBezTo>
                    <a:cubicBezTo>
                      <a:pt x="10111" y="17462"/>
                      <a:pt x="10118" y="17482"/>
                      <a:pt x="10141" y="17482"/>
                    </a:cubicBezTo>
                    <a:cubicBezTo>
                      <a:pt x="10146" y="17482"/>
                      <a:pt x="10152" y="17481"/>
                      <a:pt x="10159" y="17479"/>
                    </a:cubicBezTo>
                    <a:cubicBezTo>
                      <a:pt x="10671" y="17279"/>
                      <a:pt x="11034" y="16804"/>
                      <a:pt x="11471" y="16479"/>
                    </a:cubicBezTo>
                    <a:lnTo>
                      <a:pt x="11496" y="16454"/>
                    </a:lnTo>
                    <a:lnTo>
                      <a:pt x="19118" y="16454"/>
                    </a:lnTo>
                    <a:cubicBezTo>
                      <a:pt x="19857" y="16454"/>
                      <a:pt x="20125" y="16456"/>
                      <a:pt x="20192" y="16456"/>
                    </a:cubicBezTo>
                    <a:cubicBezTo>
                      <a:pt x="20360" y="16456"/>
                      <a:pt x="19266" y="16444"/>
                      <a:pt x="21104" y="16354"/>
                    </a:cubicBezTo>
                    <a:lnTo>
                      <a:pt x="21317" y="16354"/>
                    </a:lnTo>
                    <a:cubicBezTo>
                      <a:pt x="21354" y="16354"/>
                      <a:pt x="21354" y="16342"/>
                      <a:pt x="21354" y="16317"/>
                    </a:cubicBezTo>
                    <a:cubicBezTo>
                      <a:pt x="21304" y="16279"/>
                      <a:pt x="21292" y="16267"/>
                      <a:pt x="21279" y="16267"/>
                    </a:cubicBezTo>
                    <a:lnTo>
                      <a:pt x="21054" y="16267"/>
                    </a:lnTo>
                    <a:cubicBezTo>
                      <a:pt x="19252" y="16178"/>
                      <a:pt x="20388" y="16165"/>
                      <a:pt x="20260" y="16165"/>
                    </a:cubicBezTo>
                    <a:cubicBezTo>
                      <a:pt x="20208" y="16165"/>
                      <a:pt x="19955" y="16167"/>
                      <a:pt x="19230" y="16167"/>
                    </a:cubicBezTo>
                    <a:lnTo>
                      <a:pt x="12433" y="16167"/>
                    </a:lnTo>
                    <a:cubicBezTo>
                      <a:pt x="12620" y="16117"/>
                      <a:pt x="12795" y="16042"/>
                      <a:pt x="12983" y="15967"/>
                    </a:cubicBezTo>
                    <a:cubicBezTo>
                      <a:pt x="14032" y="15492"/>
                      <a:pt x="14857" y="14643"/>
                      <a:pt x="15594" y="13781"/>
                    </a:cubicBezTo>
                    <a:cubicBezTo>
                      <a:pt x="16681" y="12494"/>
                      <a:pt x="17618" y="10957"/>
                      <a:pt x="18830" y="9707"/>
                    </a:cubicBezTo>
                    <a:cubicBezTo>
                      <a:pt x="22479" y="9707"/>
                      <a:pt x="26115" y="9670"/>
                      <a:pt x="29776" y="9620"/>
                    </a:cubicBezTo>
                    <a:lnTo>
                      <a:pt x="29776" y="9620"/>
                    </a:lnTo>
                    <a:cubicBezTo>
                      <a:pt x="29488" y="9870"/>
                      <a:pt x="29226" y="10145"/>
                      <a:pt x="28951" y="10394"/>
                    </a:cubicBezTo>
                    <a:cubicBezTo>
                      <a:pt x="28921" y="10404"/>
                      <a:pt x="28939" y="10439"/>
                      <a:pt x="28961" y="10439"/>
                    </a:cubicBezTo>
                    <a:cubicBezTo>
                      <a:pt x="28966" y="10439"/>
                      <a:pt x="28971" y="10437"/>
                      <a:pt x="28976" y="10432"/>
                    </a:cubicBezTo>
                    <a:cubicBezTo>
                      <a:pt x="29388" y="10220"/>
                      <a:pt x="29776" y="9995"/>
                      <a:pt x="30101" y="9670"/>
                    </a:cubicBezTo>
                    <a:cubicBezTo>
                      <a:pt x="30113" y="9657"/>
                      <a:pt x="30138" y="9620"/>
                      <a:pt x="30138" y="9607"/>
                    </a:cubicBezTo>
                    <a:cubicBezTo>
                      <a:pt x="30151" y="9607"/>
                      <a:pt x="30151" y="9595"/>
                      <a:pt x="30151" y="9582"/>
                    </a:cubicBezTo>
                    <a:cubicBezTo>
                      <a:pt x="30151" y="9557"/>
                      <a:pt x="30151" y="9557"/>
                      <a:pt x="30138" y="9545"/>
                    </a:cubicBezTo>
                    <a:cubicBezTo>
                      <a:pt x="30138" y="9507"/>
                      <a:pt x="30101" y="9482"/>
                      <a:pt x="30076" y="9470"/>
                    </a:cubicBezTo>
                    <a:cubicBezTo>
                      <a:pt x="29776" y="9295"/>
                      <a:pt x="29213" y="9157"/>
                      <a:pt x="29039" y="8845"/>
                    </a:cubicBezTo>
                    <a:cubicBezTo>
                      <a:pt x="29033" y="8834"/>
                      <a:pt x="29022" y="8828"/>
                      <a:pt x="29012" y="8828"/>
                    </a:cubicBezTo>
                    <a:cubicBezTo>
                      <a:pt x="29000" y="8828"/>
                      <a:pt x="28989" y="8837"/>
                      <a:pt x="28989" y="8858"/>
                    </a:cubicBezTo>
                    <a:cubicBezTo>
                      <a:pt x="28989" y="9207"/>
                      <a:pt x="29351" y="9382"/>
                      <a:pt x="29663" y="9545"/>
                    </a:cubicBezTo>
                    <a:cubicBezTo>
                      <a:pt x="26140" y="9495"/>
                      <a:pt x="22591" y="9482"/>
                      <a:pt x="19055" y="9470"/>
                    </a:cubicBezTo>
                    <a:cubicBezTo>
                      <a:pt x="19530" y="9008"/>
                      <a:pt x="20042" y="8608"/>
                      <a:pt x="20605" y="8283"/>
                    </a:cubicBezTo>
                    <a:cubicBezTo>
                      <a:pt x="21428" y="7818"/>
                      <a:pt x="22360" y="7668"/>
                      <a:pt x="23300" y="7668"/>
                    </a:cubicBezTo>
                    <a:cubicBezTo>
                      <a:pt x="23928" y="7668"/>
                      <a:pt x="24559" y="7735"/>
                      <a:pt x="25165" y="7821"/>
                    </a:cubicBezTo>
                    <a:cubicBezTo>
                      <a:pt x="25190" y="7821"/>
                      <a:pt x="25215" y="7783"/>
                      <a:pt x="25178" y="7783"/>
                    </a:cubicBezTo>
                    <a:cubicBezTo>
                      <a:pt x="24440" y="7628"/>
                      <a:pt x="23683" y="7512"/>
                      <a:pt x="22937" y="7512"/>
                    </a:cubicBezTo>
                    <a:cubicBezTo>
                      <a:pt x="22003" y="7512"/>
                      <a:pt x="21088" y="7694"/>
                      <a:pt x="20255" y="8208"/>
                    </a:cubicBezTo>
                    <a:cubicBezTo>
                      <a:pt x="19692" y="8545"/>
                      <a:pt x="19193" y="8983"/>
                      <a:pt x="18730" y="9470"/>
                    </a:cubicBezTo>
                    <a:cubicBezTo>
                      <a:pt x="17235" y="9466"/>
                      <a:pt x="15740" y="9464"/>
                      <a:pt x="14246" y="9464"/>
                    </a:cubicBezTo>
                    <a:cubicBezTo>
                      <a:pt x="11257" y="9464"/>
                      <a:pt x="8272" y="9470"/>
                      <a:pt x="5298" y="9470"/>
                    </a:cubicBezTo>
                    <a:cubicBezTo>
                      <a:pt x="4886" y="7271"/>
                      <a:pt x="4974" y="4922"/>
                      <a:pt x="5111" y="2735"/>
                    </a:cubicBezTo>
                    <a:cubicBezTo>
                      <a:pt x="5161" y="1935"/>
                      <a:pt x="5223" y="1161"/>
                      <a:pt x="5261" y="374"/>
                    </a:cubicBezTo>
                    <a:cubicBezTo>
                      <a:pt x="5261" y="367"/>
                      <a:pt x="5255" y="364"/>
                      <a:pt x="5248" y="364"/>
                    </a:cubicBezTo>
                    <a:cubicBezTo>
                      <a:pt x="5242" y="364"/>
                      <a:pt x="5236" y="367"/>
                      <a:pt x="5236" y="374"/>
                    </a:cubicBezTo>
                    <a:cubicBezTo>
                      <a:pt x="4799" y="3310"/>
                      <a:pt x="4611" y="6371"/>
                      <a:pt x="5061" y="9320"/>
                    </a:cubicBezTo>
                    <a:cubicBezTo>
                      <a:pt x="5074" y="9370"/>
                      <a:pt x="5074" y="9432"/>
                      <a:pt x="5099" y="9482"/>
                    </a:cubicBezTo>
                    <a:lnTo>
                      <a:pt x="3112" y="9482"/>
                    </a:lnTo>
                    <a:lnTo>
                      <a:pt x="3112" y="599"/>
                    </a:lnTo>
                    <a:cubicBezTo>
                      <a:pt x="3262" y="923"/>
                      <a:pt x="3512" y="1223"/>
                      <a:pt x="3724" y="1536"/>
                    </a:cubicBezTo>
                    <a:cubicBezTo>
                      <a:pt x="3729" y="1544"/>
                      <a:pt x="3735" y="1549"/>
                      <a:pt x="3740" y="1549"/>
                    </a:cubicBezTo>
                    <a:cubicBezTo>
                      <a:pt x="3751" y="1549"/>
                      <a:pt x="3762" y="1535"/>
                      <a:pt x="3762" y="1511"/>
                    </a:cubicBezTo>
                    <a:cubicBezTo>
                      <a:pt x="3637" y="998"/>
                      <a:pt x="3312" y="599"/>
                      <a:pt x="3174" y="74"/>
                    </a:cubicBezTo>
                    <a:cubicBezTo>
                      <a:pt x="3167" y="28"/>
                      <a:pt x="3122" y="1"/>
                      <a:pt x="3074" y="1"/>
                    </a:cubicBezTo>
                    <a:close/>
                    <a:moveTo>
                      <a:pt x="5798" y="17479"/>
                    </a:moveTo>
                    <a:cubicBezTo>
                      <a:pt x="5861" y="17654"/>
                      <a:pt x="5936" y="17791"/>
                      <a:pt x="6061" y="17929"/>
                    </a:cubicBezTo>
                    <a:cubicBezTo>
                      <a:pt x="5898" y="17929"/>
                      <a:pt x="5711" y="17929"/>
                      <a:pt x="5536" y="17954"/>
                    </a:cubicBezTo>
                    <a:cubicBezTo>
                      <a:pt x="5523" y="17954"/>
                      <a:pt x="5498" y="17954"/>
                      <a:pt x="5486" y="17966"/>
                    </a:cubicBezTo>
                    <a:cubicBezTo>
                      <a:pt x="5598" y="17804"/>
                      <a:pt x="5686" y="17641"/>
                      <a:pt x="5798" y="17479"/>
                    </a:cubicBezTo>
                    <a:close/>
                    <a:moveTo>
                      <a:pt x="5850" y="17197"/>
                    </a:moveTo>
                    <a:cubicBezTo>
                      <a:pt x="5821" y="17197"/>
                      <a:pt x="5790" y="17213"/>
                      <a:pt x="5773" y="17242"/>
                    </a:cubicBezTo>
                    <a:cubicBezTo>
                      <a:pt x="5586" y="17491"/>
                      <a:pt x="5461" y="17779"/>
                      <a:pt x="5348" y="18054"/>
                    </a:cubicBezTo>
                    <a:cubicBezTo>
                      <a:pt x="5339" y="18082"/>
                      <a:pt x="5358" y="18096"/>
                      <a:pt x="5378" y="18096"/>
                    </a:cubicBezTo>
                    <a:cubicBezTo>
                      <a:pt x="5385" y="18096"/>
                      <a:pt x="5392" y="18094"/>
                      <a:pt x="5398" y="18091"/>
                    </a:cubicBezTo>
                    <a:cubicBezTo>
                      <a:pt x="5423" y="18054"/>
                      <a:pt x="5436" y="18029"/>
                      <a:pt x="5473" y="17991"/>
                    </a:cubicBezTo>
                    <a:lnTo>
                      <a:pt x="5473" y="17991"/>
                    </a:lnTo>
                    <a:cubicBezTo>
                      <a:pt x="5461" y="18029"/>
                      <a:pt x="5473" y="18054"/>
                      <a:pt x="5498" y="18079"/>
                    </a:cubicBezTo>
                    <a:cubicBezTo>
                      <a:pt x="5593" y="18119"/>
                      <a:pt x="5696" y="18131"/>
                      <a:pt x="5802" y="18131"/>
                    </a:cubicBezTo>
                    <a:cubicBezTo>
                      <a:pt x="5960" y="18131"/>
                      <a:pt x="6123" y="18104"/>
                      <a:pt x="6273" y="18104"/>
                    </a:cubicBezTo>
                    <a:cubicBezTo>
                      <a:pt x="6336" y="18104"/>
                      <a:pt x="6373" y="18016"/>
                      <a:pt x="6311" y="17954"/>
                    </a:cubicBezTo>
                    <a:cubicBezTo>
                      <a:pt x="6111" y="17741"/>
                      <a:pt x="5973" y="17541"/>
                      <a:pt x="5923" y="17267"/>
                    </a:cubicBezTo>
                    <a:cubicBezTo>
                      <a:pt x="5916" y="17219"/>
                      <a:pt x="5884" y="17197"/>
                      <a:pt x="5850" y="17197"/>
                    </a:cubicBezTo>
                    <a:close/>
                    <a:moveTo>
                      <a:pt x="8021" y="16962"/>
                    </a:moveTo>
                    <a:cubicBezTo>
                      <a:pt x="8014" y="16962"/>
                      <a:pt x="8006" y="16964"/>
                      <a:pt x="7997" y="16967"/>
                    </a:cubicBezTo>
                    <a:cubicBezTo>
                      <a:pt x="7810" y="17104"/>
                      <a:pt x="7660" y="17304"/>
                      <a:pt x="7498" y="17491"/>
                    </a:cubicBezTo>
                    <a:cubicBezTo>
                      <a:pt x="7485" y="17529"/>
                      <a:pt x="7473" y="17541"/>
                      <a:pt x="7448" y="17554"/>
                    </a:cubicBezTo>
                    <a:cubicBezTo>
                      <a:pt x="7376" y="17400"/>
                      <a:pt x="7203" y="17062"/>
                      <a:pt x="7027" y="17062"/>
                    </a:cubicBezTo>
                    <a:cubicBezTo>
                      <a:pt x="6988" y="17062"/>
                      <a:pt x="6949" y="17078"/>
                      <a:pt x="6910" y="17117"/>
                    </a:cubicBezTo>
                    <a:cubicBezTo>
                      <a:pt x="6885" y="17154"/>
                      <a:pt x="6885" y="17179"/>
                      <a:pt x="6923" y="17179"/>
                    </a:cubicBezTo>
                    <a:cubicBezTo>
                      <a:pt x="7135" y="17242"/>
                      <a:pt x="7248" y="17466"/>
                      <a:pt x="7348" y="17704"/>
                    </a:cubicBezTo>
                    <a:cubicBezTo>
                      <a:pt x="7235" y="17841"/>
                      <a:pt x="7135" y="17979"/>
                      <a:pt x="7060" y="18129"/>
                    </a:cubicBezTo>
                    <a:cubicBezTo>
                      <a:pt x="7060" y="18149"/>
                      <a:pt x="7077" y="18170"/>
                      <a:pt x="7090" y="18170"/>
                    </a:cubicBezTo>
                    <a:cubicBezTo>
                      <a:pt x="7093" y="18170"/>
                      <a:pt x="7095" y="18168"/>
                      <a:pt x="7098" y="18166"/>
                    </a:cubicBezTo>
                    <a:cubicBezTo>
                      <a:pt x="7223" y="18091"/>
                      <a:pt x="7310" y="17991"/>
                      <a:pt x="7410" y="17891"/>
                    </a:cubicBezTo>
                    <a:cubicBezTo>
                      <a:pt x="7435" y="17979"/>
                      <a:pt x="7473" y="18054"/>
                      <a:pt x="7498" y="18116"/>
                    </a:cubicBezTo>
                    <a:cubicBezTo>
                      <a:pt x="7560" y="18241"/>
                      <a:pt x="7635" y="18366"/>
                      <a:pt x="7797" y="18391"/>
                    </a:cubicBezTo>
                    <a:cubicBezTo>
                      <a:pt x="7802" y="18391"/>
                      <a:pt x="7807" y="18392"/>
                      <a:pt x="7812" y="18392"/>
                    </a:cubicBezTo>
                    <a:cubicBezTo>
                      <a:pt x="8000" y="18392"/>
                      <a:pt x="8049" y="18150"/>
                      <a:pt x="8097" y="18016"/>
                    </a:cubicBezTo>
                    <a:cubicBezTo>
                      <a:pt x="8110" y="17991"/>
                      <a:pt x="8085" y="17979"/>
                      <a:pt x="8047" y="17966"/>
                    </a:cubicBezTo>
                    <a:cubicBezTo>
                      <a:pt x="7994" y="18055"/>
                      <a:pt x="7896" y="18169"/>
                      <a:pt x="7808" y="18169"/>
                    </a:cubicBezTo>
                    <a:cubicBezTo>
                      <a:pt x="7773" y="18169"/>
                      <a:pt x="7739" y="18151"/>
                      <a:pt x="7710" y="18104"/>
                    </a:cubicBezTo>
                    <a:cubicBezTo>
                      <a:pt x="7622" y="17991"/>
                      <a:pt x="7560" y="17854"/>
                      <a:pt x="7523" y="17729"/>
                    </a:cubicBezTo>
                    <a:cubicBezTo>
                      <a:pt x="7548" y="17704"/>
                      <a:pt x="7573" y="17654"/>
                      <a:pt x="7610" y="17616"/>
                    </a:cubicBezTo>
                    <a:cubicBezTo>
                      <a:pt x="7760" y="17429"/>
                      <a:pt x="7922" y="17229"/>
                      <a:pt x="8047" y="17017"/>
                    </a:cubicBezTo>
                    <a:cubicBezTo>
                      <a:pt x="8057" y="16978"/>
                      <a:pt x="8045" y="16962"/>
                      <a:pt x="8021" y="169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9"/>
              <p:cNvSpPr/>
              <p:nvPr/>
            </p:nvSpPr>
            <p:spPr>
              <a:xfrm>
                <a:off x="8604142" y="1188551"/>
                <a:ext cx="1234527" cy="922021"/>
              </a:xfrm>
              <a:custGeom>
                <a:avLst/>
                <a:gdLst/>
                <a:ahLst/>
                <a:cxnLst/>
                <a:rect l="l" t="t" r="r" b="b"/>
                <a:pathLst>
                  <a:path w="23659" h="17670" extrusionOk="0">
                    <a:moveTo>
                      <a:pt x="8097" y="0"/>
                    </a:moveTo>
                    <a:cubicBezTo>
                      <a:pt x="8048" y="0"/>
                      <a:pt x="8002" y="9"/>
                      <a:pt x="7972" y="23"/>
                    </a:cubicBezTo>
                    <a:cubicBezTo>
                      <a:pt x="7797" y="98"/>
                      <a:pt x="7685" y="286"/>
                      <a:pt x="7622" y="461"/>
                    </a:cubicBezTo>
                    <a:cubicBezTo>
                      <a:pt x="7487" y="877"/>
                      <a:pt x="7724" y="1275"/>
                      <a:pt x="8102" y="1275"/>
                    </a:cubicBezTo>
                    <a:cubicBezTo>
                      <a:pt x="8178" y="1275"/>
                      <a:pt x="8261" y="1259"/>
                      <a:pt x="8347" y="1223"/>
                    </a:cubicBezTo>
                    <a:cubicBezTo>
                      <a:pt x="8372" y="1210"/>
                      <a:pt x="8397" y="1186"/>
                      <a:pt x="8347" y="1161"/>
                    </a:cubicBezTo>
                    <a:cubicBezTo>
                      <a:pt x="8184" y="1136"/>
                      <a:pt x="7972" y="1086"/>
                      <a:pt x="7872" y="948"/>
                    </a:cubicBezTo>
                    <a:cubicBezTo>
                      <a:pt x="7785" y="823"/>
                      <a:pt x="7797" y="661"/>
                      <a:pt x="7847" y="523"/>
                    </a:cubicBezTo>
                    <a:cubicBezTo>
                      <a:pt x="7872" y="398"/>
                      <a:pt x="7972" y="273"/>
                      <a:pt x="8072" y="211"/>
                    </a:cubicBezTo>
                    <a:cubicBezTo>
                      <a:pt x="8122" y="186"/>
                      <a:pt x="8297" y="223"/>
                      <a:pt x="8309" y="161"/>
                    </a:cubicBezTo>
                    <a:cubicBezTo>
                      <a:pt x="8344" y="47"/>
                      <a:pt x="8213" y="0"/>
                      <a:pt x="8097" y="0"/>
                    </a:cubicBezTo>
                    <a:close/>
                    <a:moveTo>
                      <a:pt x="14282" y="1823"/>
                    </a:moveTo>
                    <a:cubicBezTo>
                      <a:pt x="14257" y="1823"/>
                      <a:pt x="14257" y="1848"/>
                      <a:pt x="14282" y="1848"/>
                    </a:cubicBezTo>
                    <a:cubicBezTo>
                      <a:pt x="14294" y="1848"/>
                      <a:pt x="14294" y="1823"/>
                      <a:pt x="14282" y="1823"/>
                    </a:cubicBezTo>
                    <a:close/>
                    <a:moveTo>
                      <a:pt x="16363" y="1840"/>
                    </a:moveTo>
                    <a:cubicBezTo>
                      <a:pt x="16193" y="1840"/>
                      <a:pt x="16025" y="1849"/>
                      <a:pt x="15856" y="1873"/>
                    </a:cubicBezTo>
                    <a:cubicBezTo>
                      <a:pt x="15844" y="1873"/>
                      <a:pt x="15844" y="1898"/>
                      <a:pt x="15856" y="1898"/>
                    </a:cubicBezTo>
                    <a:cubicBezTo>
                      <a:pt x="16030" y="1921"/>
                      <a:pt x="16202" y="1931"/>
                      <a:pt x="16372" y="1931"/>
                    </a:cubicBezTo>
                    <a:cubicBezTo>
                      <a:pt x="16568" y="1931"/>
                      <a:pt x="16762" y="1918"/>
                      <a:pt x="16956" y="1898"/>
                    </a:cubicBezTo>
                    <a:cubicBezTo>
                      <a:pt x="16968" y="1898"/>
                      <a:pt x="16968" y="1885"/>
                      <a:pt x="16956" y="1873"/>
                    </a:cubicBezTo>
                    <a:cubicBezTo>
                      <a:pt x="16755" y="1853"/>
                      <a:pt x="16558" y="1840"/>
                      <a:pt x="16363" y="1840"/>
                    </a:cubicBezTo>
                    <a:close/>
                    <a:moveTo>
                      <a:pt x="9970" y="1773"/>
                    </a:moveTo>
                    <a:cubicBezTo>
                      <a:pt x="9597" y="1773"/>
                      <a:pt x="9226" y="1801"/>
                      <a:pt x="8872" y="1873"/>
                    </a:cubicBezTo>
                    <a:cubicBezTo>
                      <a:pt x="8859" y="1873"/>
                      <a:pt x="8859" y="1898"/>
                      <a:pt x="8872" y="1898"/>
                    </a:cubicBezTo>
                    <a:cubicBezTo>
                      <a:pt x="9240" y="1961"/>
                      <a:pt x="9628" y="1987"/>
                      <a:pt x="10017" y="1987"/>
                    </a:cubicBezTo>
                    <a:cubicBezTo>
                      <a:pt x="10471" y="1987"/>
                      <a:pt x="10927" y="1952"/>
                      <a:pt x="11358" y="1898"/>
                    </a:cubicBezTo>
                    <a:cubicBezTo>
                      <a:pt x="11396" y="1898"/>
                      <a:pt x="11396" y="1873"/>
                      <a:pt x="11358" y="1873"/>
                    </a:cubicBezTo>
                    <a:cubicBezTo>
                      <a:pt x="10912" y="1817"/>
                      <a:pt x="10440" y="1773"/>
                      <a:pt x="9970" y="1773"/>
                    </a:cubicBezTo>
                    <a:close/>
                    <a:moveTo>
                      <a:pt x="12771" y="1854"/>
                    </a:moveTo>
                    <a:cubicBezTo>
                      <a:pt x="12565" y="1854"/>
                      <a:pt x="12359" y="1870"/>
                      <a:pt x="12158" y="1910"/>
                    </a:cubicBezTo>
                    <a:cubicBezTo>
                      <a:pt x="12133" y="1935"/>
                      <a:pt x="12133" y="1960"/>
                      <a:pt x="12158" y="1960"/>
                    </a:cubicBezTo>
                    <a:cubicBezTo>
                      <a:pt x="12352" y="2005"/>
                      <a:pt x="12551" y="2022"/>
                      <a:pt x="12751" y="2022"/>
                    </a:cubicBezTo>
                    <a:cubicBezTo>
                      <a:pt x="13001" y="2022"/>
                      <a:pt x="13252" y="1995"/>
                      <a:pt x="13495" y="1960"/>
                    </a:cubicBezTo>
                    <a:cubicBezTo>
                      <a:pt x="13520" y="1948"/>
                      <a:pt x="13520" y="1910"/>
                      <a:pt x="13495" y="1910"/>
                    </a:cubicBezTo>
                    <a:cubicBezTo>
                      <a:pt x="13258" y="1876"/>
                      <a:pt x="13014" y="1854"/>
                      <a:pt x="12771" y="1854"/>
                    </a:cubicBezTo>
                    <a:close/>
                    <a:moveTo>
                      <a:pt x="8162" y="5343"/>
                    </a:moveTo>
                    <a:cubicBezTo>
                      <a:pt x="8150" y="5343"/>
                      <a:pt x="8134" y="5353"/>
                      <a:pt x="8122" y="5371"/>
                    </a:cubicBezTo>
                    <a:cubicBezTo>
                      <a:pt x="7984" y="5759"/>
                      <a:pt x="8009" y="6283"/>
                      <a:pt x="8109" y="6683"/>
                    </a:cubicBezTo>
                    <a:cubicBezTo>
                      <a:pt x="8109" y="6702"/>
                      <a:pt x="8125" y="6711"/>
                      <a:pt x="8142" y="6711"/>
                    </a:cubicBezTo>
                    <a:cubicBezTo>
                      <a:pt x="8159" y="6711"/>
                      <a:pt x="8178" y="6702"/>
                      <a:pt x="8184" y="6683"/>
                    </a:cubicBezTo>
                    <a:cubicBezTo>
                      <a:pt x="8284" y="6283"/>
                      <a:pt x="8309" y="5759"/>
                      <a:pt x="8184" y="5371"/>
                    </a:cubicBezTo>
                    <a:cubicBezTo>
                      <a:pt x="8184" y="5353"/>
                      <a:pt x="8175" y="5343"/>
                      <a:pt x="8162" y="5343"/>
                    </a:cubicBezTo>
                    <a:close/>
                    <a:moveTo>
                      <a:pt x="15381" y="6783"/>
                    </a:moveTo>
                    <a:cubicBezTo>
                      <a:pt x="15356" y="6783"/>
                      <a:pt x="15344" y="6808"/>
                      <a:pt x="15331" y="6821"/>
                    </a:cubicBezTo>
                    <a:cubicBezTo>
                      <a:pt x="15306" y="6833"/>
                      <a:pt x="15294" y="6846"/>
                      <a:pt x="15294" y="6883"/>
                    </a:cubicBezTo>
                    <a:cubicBezTo>
                      <a:pt x="15294" y="6958"/>
                      <a:pt x="15281" y="7033"/>
                      <a:pt x="15281" y="7121"/>
                    </a:cubicBezTo>
                    <a:cubicBezTo>
                      <a:pt x="15231" y="7283"/>
                      <a:pt x="15119" y="7433"/>
                      <a:pt x="14907" y="7433"/>
                    </a:cubicBezTo>
                    <a:cubicBezTo>
                      <a:pt x="14844" y="7433"/>
                      <a:pt x="14757" y="7395"/>
                      <a:pt x="14782" y="7320"/>
                    </a:cubicBezTo>
                    <a:cubicBezTo>
                      <a:pt x="14827" y="7162"/>
                      <a:pt x="15037" y="7055"/>
                      <a:pt x="15178" y="7055"/>
                    </a:cubicBezTo>
                    <a:cubicBezTo>
                      <a:pt x="15192" y="7055"/>
                      <a:pt x="15206" y="7056"/>
                      <a:pt x="15219" y="7058"/>
                    </a:cubicBezTo>
                    <a:cubicBezTo>
                      <a:pt x="15231" y="7058"/>
                      <a:pt x="15244" y="7033"/>
                      <a:pt x="15269" y="7021"/>
                    </a:cubicBezTo>
                    <a:cubicBezTo>
                      <a:pt x="15269" y="6996"/>
                      <a:pt x="15244" y="6971"/>
                      <a:pt x="15231" y="6958"/>
                    </a:cubicBezTo>
                    <a:cubicBezTo>
                      <a:pt x="15189" y="6932"/>
                      <a:pt x="15141" y="6921"/>
                      <a:pt x="15092" y="6921"/>
                    </a:cubicBezTo>
                    <a:cubicBezTo>
                      <a:pt x="14780" y="6921"/>
                      <a:pt x="14399" y="7374"/>
                      <a:pt x="14744" y="7558"/>
                    </a:cubicBezTo>
                    <a:cubicBezTo>
                      <a:pt x="14800" y="7579"/>
                      <a:pt x="14858" y="7589"/>
                      <a:pt x="14916" y="7589"/>
                    </a:cubicBezTo>
                    <a:cubicBezTo>
                      <a:pt x="15029" y="7589"/>
                      <a:pt x="15141" y="7553"/>
                      <a:pt x="15231" y="7495"/>
                    </a:cubicBezTo>
                    <a:cubicBezTo>
                      <a:pt x="15269" y="7470"/>
                      <a:pt x="15281" y="7458"/>
                      <a:pt x="15306" y="7433"/>
                    </a:cubicBezTo>
                    <a:cubicBezTo>
                      <a:pt x="15331" y="7508"/>
                      <a:pt x="15356" y="7583"/>
                      <a:pt x="15406" y="7645"/>
                    </a:cubicBezTo>
                    <a:cubicBezTo>
                      <a:pt x="15474" y="7762"/>
                      <a:pt x="15578" y="7806"/>
                      <a:pt x="15689" y="7806"/>
                    </a:cubicBezTo>
                    <a:cubicBezTo>
                      <a:pt x="15805" y="7806"/>
                      <a:pt x="15929" y="7759"/>
                      <a:pt x="16031" y="7695"/>
                    </a:cubicBezTo>
                    <a:cubicBezTo>
                      <a:pt x="16042" y="7685"/>
                      <a:pt x="16034" y="7655"/>
                      <a:pt x="16032" y="7655"/>
                    </a:cubicBezTo>
                    <a:lnTo>
                      <a:pt x="16032" y="7655"/>
                    </a:lnTo>
                    <a:cubicBezTo>
                      <a:pt x="16031" y="7655"/>
                      <a:pt x="16031" y="7656"/>
                      <a:pt x="16031" y="7658"/>
                    </a:cubicBezTo>
                    <a:cubicBezTo>
                      <a:pt x="15989" y="7664"/>
                      <a:pt x="15950" y="7668"/>
                      <a:pt x="15914" y="7668"/>
                    </a:cubicBezTo>
                    <a:cubicBezTo>
                      <a:pt x="15746" y="7668"/>
                      <a:pt x="15638" y="7593"/>
                      <a:pt x="15556" y="7408"/>
                    </a:cubicBezTo>
                    <a:cubicBezTo>
                      <a:pt x="15506" y="7308"/>
                      <a:pt x="15481" y="7158"/>
                      <a:pt x="15481" y="7033"/>
                    </a:cubicBezTo>
                    <a:lnTo>
                      <a:pt x="15481" y="6946"/>
                    </a:lnTo>
                    <a:cubicBezTo>
                      <a:pt x="15494" y="6933"/>
                      <a:pt x="15494" y="6896"/>
                      <a:pt x="15494" y="6883"/>
                    </a:cubicBezTo>
                    <a:cubicBezTo>
                      <a:pt x="15494" y="6833"/>
                      <a:pt x="15469" y="6783"/>
                      <a:pt x="15406" y="6783"/>
                    </a:cubicBezTo>
                    <a:close/>
                    <a:moveTo>
                      <a:pt x="21038" y="8736"/>
                    </a:moveTo>
                    <a:cubicBezTo>
                      <a:pt x="20835" y="8736"/>
                      <a:pt x="20630" y="8746"/>
                      <a:pt x="20417" y="8770"/>
                    </a:cubicBezTo>
                    <a:cubicBezTo>
                      <a:pt x="20367" y="8770"/>
                      <a:pt x="20367" y="8845"/>
                      <a:pt x="20417" y="8845"/>
                    </a:cubicBezTo>
                    <a:cubicBezTo>
                      <a:pt x="20664" y="8873"/>
                      <a:pt x="20899" y="8886"/>
                      <a:pt x="21132" y="8886"/>
                    </a:cubicBezTo>
                    <a:cubicBezTo>
                      <a:pt x="21416" y="8886"/>
                      <a:pt x="21696" y="8867"/>
                      <a:pt x="21991" y="8832"/>
                    </a:cubicBezTo>
                    <a:cubicBezTo>
                      <a:pt x="22029" y="8832"/>
                      <a:pt x="22029" y="8782"/>
                      <a:pt x="21991" y="8782"/>
                    </a:cubicBezTo>
                    <a:cubicBezTo>
                      <a:pt x="21670" y="8759"/>
                      <a:pt x="21358" y="8736"/>
                      <a:pt x="21038" y="8736"/>
                    </a:cubicBezTo>
                    <a:close/>
                    <a:moveTo>
                      <a:pt x="17911" y="8696"/>
                    </a:moveTo>
                    <a:cubicBezTo>
                      <a:pt x="17681" y="8696"/>
                      <a:pt x="17454" y="8719"/>
                      <a:pt x="17243" y="8782"/>
                    </a:cubicBezTo>
                    <a:cubicBezTo>
                      <a:pt x="17218" y="8782"/>
                      <a:pt x="17218" y="8820"/>
                      <a:pt x="17243" y="8832"/>
                    </a:cubicBezTo>
                    <a:cubicBezTo>
                      <a:pt x="17448" y="8904"/>
                      <a:pt x="17667" y="8930"/>
                      <a:pt x="17890" y="8930"/>
                    </a:cubicBezTo>
                    <a:cubicBezTo>
                      <a:pt x="18212" y="8930"/>
                      <a:pt x="18540" y="8877"/>
                      <a:pt x="18842" y="8832"/>
                    </a:cubicBezTo>
                    <a:cubicBezTo>
                      <a:pt x="18855" y="8832"/>
                      <a:pt x="18855" y="8782"/>
                      <a:pt x="18842" y="8782"/>
                    </a:cubicBezTo>
                    <a:cubicBezTo>
                      <a:pt x="18547" y="8739"/>
                      <a:pt x="18226" y="8696"/>
                      <a:pt x="17911" y="8696"/>
                    </a:cubicBezTo>
                    <a:close/>
                    <a:moveTo>
                      <a:pt x="13764" y="8811"/>
                    </a:moveTo>
                    <a:cubicBezTo>
                      <a:pt x="13625" y="8811"/>
                      <a:pt x="13489" y="8828"/>
                      <a:pt x="13395" y="8907"/>
                    </a:cubicBezTo>
                    <a:lnTo>
                      <a:pt x="13395" y="8932"/>
                    </a:lnTo>
                    <a:cubicBezTo>
                      <a:pt x="13481" y="9010"/>
                      <a:pt x="13596" y="9025"/>
                      <a:pt x="13716" y="9025"/>
                    </a:cubicBezTo>
                    <a:cubicBezTo>
                      <a:pt x="13788" y="9025"/>
                      <a:pt x="13862" y="9020"/>
                      <a:pt x="13932" y="9020"/>
                    </a:cubicBezTo>
                    <a:cubicBezTo>
                      <a:pt x="14269" y="9020"/>
                      <a:pt x="14594" y="8970"/>
                      <a:pt x="14919" y="8945"/>
                    </a:cubicBezTo>
                    <a:cubicBezTo>
                      <a:pt x="14952" y="8934"/>
                      <a:pt x="14956" y="8893"/>
                      <a:pt x="14939" y="8893"/>
                    </a:cubicBezTo>
                    <a:cubicBezTo>
                      <a:pt x="14937" y="8893"/>
                      <a:pt x="14934" y="8893"/>
                      <a:pt x="14932" y="8895"/>
                    </a:cubicBezTo>
                    <a:cubicBezTo>
                      <a:pt x="14644" y="8857"/>
                      <a:pt x="14357" y="8820"/>
                      <a:pt x="14057" y="8820"/>
                    </a:cubicBezTo>
                    <a:cubicBezTo>
                      <a:pt x="13967" y="8820"/>
                      <a:pt x="13865" y="8811"/>
                      <a:pt x="13764" y="8811"/>
                    </a:cubicBezTo>
                    <a:close/>
                    <a:moveTo>
                      <a:pt x="22528" y="10244"/>
                    </a:moveTo>
                    <a:lnTo>
                      <a:pt x="22528" y="10244"/>
                    </a:lnTo>
                    <a:cubicBezTo>
                      <a:pt x="22478" y="10444"/>
                      <a:pt x="22403" y="10632"/>
                      <a:pt x="22328" y="10819"/>
                    </a:cubicBezTo>
                    <a:cubicBezTo>
                      <a:pt x="22328" y="10594"/>
                      <a:pt x="22403" y="10394"/>
                      <a:pt x="22528" y="10244"/>
                    </a:cubicBezTo>
                    <a:close/>
                    <a:moveTo>
                      <a:pt x="8297" y="10407"/>
                    </a:moveTo>
                    <a:cubicBezTo>
                      <a:pt x="8159" y="10494"/>
                      <a:pt x="8172" y="10757"/>
                      <a:pt x="8184" y="10894"/>
                    </a:cubicBezTo>
                    <a:cubicBezTo>
                      <a:pt x="8184" y="10906"/>
                      <a:pt x="8209" y="10931"/>
                      <a:pt x="8209" y="10944"/>
                    </a:cubicBezTo>
                    <a:lnTo>
                      <a:pt x="8159" y="10994"/>
                    </a:lnTo>
                    <a:cubicBezTo>
                      <a:pt x="8147" y="11006"/>
                      <a:pt x="8147" y="11006"/>
                      <a:pt x="8147" y="11019"/>
                    </a:cubicBezTo>
                    <a:lnTo>
                      <a:pt x="8097" y="11069"/>
                    </a:lnTo>
                    <a:cubicBezTo>
                      <a:pt x="8072" y="11081"/>
                      <a:pt x="8072" y="11119"/>
                      <a:pt x="8072" y="11131"/>
                    </a:cubicBezTo>
                    <a:cubicBezTo>
                      <a:pt x="8047" y="11206"/>
                      <a:pt x="8109" y="11281"/>
                      <a:pt x="8172" y="11306"/>
                    </a:cubicBezTo>
                    <a:lnTo>
                      <a:pt x="8172" y="11319"/>
                    </a:lnTo>
                    <a:cubicBezTo>
                      <a:pt x="8199" y="11351"/>
                      <a:pt x="8244" y="11367"/>
                      <a:pt x="8292" y="11367"/>
                    </a:cubicBezTo>
                    <a:cubicBezTo>
                      <a:pt x="8355" y="11367"/>
                      <a:pt x="8424" y="11338"/>
                      <a:pt x="8459" y="11281"/>
                    </a:cubicBezTo>
                    <a:cubicBezTo>
                      <a:pt x="8459" y="11281"/>
                      <a:pt x="8472" y="11281"/>
                      <a:pt x="8472" y="11269"/>
                    </a:cubicBezTo>
                    <a:cubicBezTo>
                      <a:pt x="8481" y="11259"/>
                      <a:pt x="8512" y="11193"/>
                      <a:pt x="8510" y="11193"/>
                    </a:cubicBezTo>
                    <a:lnTo>
                      <a:pt x="8510" y="11193"/>
                    </a:lnTo>
                    <a:cubicBezTo>
                      <a:pt x="8510" y="11193"/>
                      <a:pt x="8506" y="11200"/>
                      <a:pt x="8497" y="11219"/>
                    </a:cubicBezTo>
                    <a:cubicBezTo>
                      <a:pt x="8509" y="11194"/>
                      <a:pt x="8509" y="11156"/>
                      <a:pt x="8484" y="11131"/>
                    </a:cubicBezTo>
                    <a:lnTo>
                      <a:pt x="8472" y="11119"/>
                    </a:lnTo>
                    <a:lnTo>
                      <a:pt x="8472" y="11081"/>
                    </a:lnTo>
                    <a:cubicBezTo>
                      <a:pt x="8472" y="11019"/>
                      <a:pt x="8459" y="10969"/>
                      <a:pt x="8409" y="10944"/>
                    </a:cubicBezTo>
                    <a:cubicBezTo>
                      <a:pt x="8422" y="10931"/>
                      <a:pt x="8422" y="10906"/>
                      <a:pt x="8422" y="10894"/>
                    </a:cubicBezTo>
                    <a:cubicBezTo>
                      <a:pt x="8434" y="10757"/>
                      <a:pt x="8434" y="10494"/>
                      <a:pt x="8309" y="10407"/>
                    </a:cubicBezTo>
                    <a:close/>
                    <a:moveTo>
                      <a:pt x="22641" y="9979"/>
                    </a:moveTo>
                    <a:cubicBezTo>
                      <a:pt x="22625" y="9979"/>
                      <a:pt x="22608" y="9984"/>
                      <a:pt x="22591" y="9994"/>
                    </a:cubicBezTo>
                    <a:cubicBezTo>
                      <a:pt x="22204" y="10219"/>
                      <a:pt x="22116" y="10694"/>
                      <a:pt x="22204" y="11119"/>
                    </a:cubicBezTo>
                    <a:cubicBezTo>
                      <a:pt x="22179" y="11156"/>
                      <a:pt x="22166" y="11194"/>
                      <a:pt x="22154" y="11244"/>
                    </a:cubicBezTo>
                    <a:cubicBezTo>
                      <a:pt x="22154" y="11252"/>
                      <a:pt x="22159" y="11267"/>
                      <a:pt x="22175" y="11267"/>
                    </a:cubicBezTo>
                    <a:cubicBezTo>
                      <a:pt x="22183" y="11267"/>
                      <a:pt x="22192" y="11264"/>
                      <a:pt x="22204" y="11256"/>
                    </a:cubicBezTo>
                    <a:lnTo>
                      <a:pt x="22228" y="11219"/>
                    </a:lnTo>
                    <a:cubicBezTo>
                      <a:pt x="22278" y="11369"/>
                      <a:pt x="22341" y="11506"/>
                      <a:pt x="22478" y="11569"/>
                    </a:cubicBezTo>
                    <a:cubicBezTo>
                      <a:pt x="22509" y="11582"/>
                      <a:pt x="22537" y="11588"/>
                      <a:pt x="22564" y="11588"/>
                    </a:cubicBezTo>
                    <a:cubicBezTo>
                      <a:pt x="22659" y="11588"/>
                      <a:pt x="22732" y="11515"/>
                      <a:pt x="22791" y="11456"/>
                    </a:cubicBezTo>
                    <a:cubicBezTo>
                      <a:pt x="22890" y="11501"/>
                      <a:pt x="22970" y="11534"/>
                      <a:pt x="23073" y="11534"/>
                    </a:cubicBezTo>
                    <a:cubicBezTo>
                      <a:pt x="23112" y="11534"/>
                      <a:pt x="23155" y="11529"/>
                      <a:pt x="23203" y="11519"/>
                    </a:cubicBezTo>
                    <a:cubicBezTo>
                      <a:pt x="23391" y="11494"/>
                      <a:pt x="23540" y="11306"/>
                      <a:pt x="23640" y="11144"/>
                    </a:cubicBezTo>
                    <a:cubicBezTo>
                      <a:pt x="23658" y="11126"/>
                      <a:pt x="23651" y="11109"/>
                      <a:pt x="23632" y="11109"/>
                    </a:cubicBezTo>
                    <a:cubicBezTo>
                      <a:pt x="23624" y="11109"/>
                      <a:pt x="23614" y="11112"/>
                      <a:pt x="23603" y="11119"/>
                    </a:cubicBezTo>
                    <a:cubicBezTo>
                      <a:pt x="23453" y="11244"/>
                      <a:pt x="23291" y="11269"/>
                      <a:pt x="23103" y="11269"/>
                    </a:cubicBezTo>
                    <a:cubicBezTo>
                      <a:pt x="23011" y="11269"/>
                      <a:pt x="22909" y="11209"/>
                      <a:pt x="22828" y="11209"/>
                    </a:cubicBezTo>
                    <a:cubicBezTo>
                      <a:pt x="22810" y="11209"/>
                      <a:pt x="22794" y="11212"/>
                      <a:pt x="22778" y="11219"/>
                    </a:cubicBezTo>
                    <a:cubicBezTo>
                      <a:pt x="22688" y="11264"/>
                      <a:pt x="22644" y="11418"/>
                      <a:pt x="22570" y="11418"/>
                    </a:cubicBezTo>
                    <a:cubicBezTo>
                      <a:pt x="22541" y="11418"/>
                      <a:pt x="22508" y="11395"/>
                      <a:pt x="22466" y="11331"/>
                    </a:cubicBezTo>
                    <a:cubicBezTo>
                      <a:pt x="22416" y="11256"/>
                      <a:pt x="22366" y="11181"/>
                      <a:pt x="22353" y="11081"/>
                    </a:cubicBezTo>
                    <a:cubicBezTo>
                      <a:pt x="22578" y="10781"/>
                      <a:pt x="22703" y="10394"/>
                      <a:pt x="22716" y="10057"/>
                    </a:cubicBezTo>
                    <a:cubicBezTo>
                      <a:pt x="22716" y="10012"/>
                      <a:pt x="22683" y="9979"/>
                      <a:pt x="22641" y="9979"/>
                    </a:cubicBezTo>
                    <a:close/>
                    <a:moveTo>
                      <a:pt x="9496" y="11781"/>
                    </a:moveTo>
                    <a:cubicBezTo>
                      <a:pt x="9484" y="11781"/>
                      <a:pt x="9471" y="11819"/>
                      <a:pt x="9484" y="11831"/>
                    </a:cubicBezTo>
                    <a:cubicBezTo>
                      <a:pt x="9721" y="11968"/>
                      <a:pt x="9971" y="12093"/>
                      <a:pt x="10209" y="12243"/>
                    </a:cubicBezTo>
                    <a:cubicBezTo>
                      <a:pt x="10408" y="12368"/>
                      <a:pt x="10608" y="12506"/>
                      <a:pt x="10858" y="12531"/>
                    </a:cubicBezTo>
                    <a:cubicBezTo>
                      <a:pt x="10896" y="12531"/>
                      <a:pt x="10908" y="12506"/>
                      <a:pt x="10908" y="12468"/>
                    </a:cubicBezTo>
                    <a:cubicBezTo>
                      <a:pt x="10746" y="12281"/>
                      <a:pt x="10521" y="12193"/>
                      <a:pt x="10296" y="12081"/>
                    </a:cubicBezTo>
                    <a:cubicBezTo>
                      <a:pt x="10034" y="11956"/>
                      <a:pt x="9784" y="11869"/>
                      <a:pt x="9496" y="11781"/>
                    </a:cubicBezTo>
                    <a:close/>
                    <a:moveTo>
                      <a:pt x="8986" y="9010"/>
                    </a:moveTo>
                    <a:cubicBezTo>
                      <a:pt x="9184" y="9010"/>
                      <a:pt x="9384" y="9013"/>
                      <a:pt x="9584" y="9020"/>
                    </a:cubicBezTo>
                    <a:cubicBezTo>
                      <a:pt x="9721" y="9020"/>
                      <a:pt x="9909" y="9070"/>
                      <a:pt x="10084" y="9070"/>
                    </a:cubicBezTo>
                    <a:cubicBezTo>
                      <a:pt x="10084" y="9082"/>
                      <a:pt x="10096" y="9095"/>
                      <a:pt x="10096" y="9095"/>
                    </a:cubicBezTo>
                    <a:lnTo>
                      <a:pt x="10096" y="9120"/>
                    </a:lnTo>
                    <a:cubicBezTo>
                      <a:pt x="9896" y="9307"/>
                      <a:pt x="9796" y="9557"/>
                      <a:pt x="9684" y="9782"/>
                    </a:cubicBezTo>
                    <a:cubicBezTo>
                      <a:pt x="9521" y="10144"/>
                      <a:pt x="9346" y="10519"/>
                      <a:pt x="9184" y="10894"/>
                    </a:cubicBezTo>
                    <a:cubicBezTo>
                      <a:pt x="8922" y="11506"/>
                      <a:pt x="8559" y="12093"/>
                      <a:pt x="8347" y="12718"/>
                    </a:cubicBezTo>
                    <a:lnTo>
                      <a:pt x="7222" y="10619"/>
                    </a:lnTo>
                    <a:cubicBezTo>
                      <a:pt x="7022" y="10257"/>
                      <a:pt x="6810" y="9894"/>
                      <a:pt x="6598" y="9532"/>
                    </a:cubicBezTo>
                    <a:cubicBezTo>
                      <a:pt x="6523" y="9395"/>
                      <a:pt x="6423" y="9245"/>
                      <a:pt x="6310" y="9132"/>
                    </a:cubicBezTo>
                    <a:lnTo>
                      <a:pt x="6335" y="9120"/>
                    </a:lnTo>
                    <a:cubicBezTo>
                      <a:pt x="6377" y="9125"/>
                      <a:pt x="6420" y="9127"/>
                      <a:pt x="6465" y="9127"/>
                    </a:cubicBezTo>
                    <a:cubicBezTo>
                      <a:pt x="6649" y="9127"/>
                      <a:pt x="6854" y="9092"/>
                      <a:pt x="7035" y="9082"/>
                    </a:cubicBezTo>
                    <a:cubicBezTo>
                      <a:pt x="7410" y="9057"/>
                      <a:pt x="7785" y="9032"/>
                      <a:pt x="8172" y="9020"/>
                    </a:cubicBezTo>
                    <a:cubicBezTo>
                      <a:pt x="8172" y="9182"/>
                      <a:pt x="8172" y="9320"/>
                      <a:pt x="8247" y="9445"/>
                    </a:cubicBezTo>
                    <a:cubicBezTo>
                      <a:pt x="8259" y="9451"/>
                      <a:pt x="8272" y="9454"/>
                      <a:pt x="8283" y="9454"/>
                    </a:cubicBezTo>
                    <a:cubicBezTo>
                      <a:pt x="8294" y="9454"/>
                      <a:pt x="8303" y="9451"/>
                      <a:pt x="8309" y="9445"/>
                    </a:cubicBezTo>
                    <a:cubicBezTo>
                      <a:pt x="8397" y="9320"/>
                      <a:pt x="8397" y="9157"/>
                      <a:pt x="8397" y="9020"/>
                    </a:cubicBezTo>
                    <a:cubicBezTo>
                      <a:pt x="8590" y="9013"/>
                      <a:pt x="8787" y="9010"/>
                      <a:pt x="8986" y="9010"/>
                    </a:cubicBezTo>
                    <a:close/>
                    <a:moveTo>
                      <a:pt x="8239" y="8226"/>
                    </a:moveTo>
                    <a:cubicBezTo>
                      <a:pt x="8234" y="8226"/>
                      <a:pt x="8228" y="8233"/>
                      <a:pt x="8222" y="8245"/>
                    </a:cubicBezTo>
                    <a:cubicBezTo>
                      <a:pt x="8122" y="8395"/>
                      <a:pt x="8147" y="8595"/>
                      <a:pt x="8122" y="8770"/>
                    </a:cubicBezTo>
                    <a:cubicBezTo>
                      <a:pt x="7785" y="8782"/>
                      <a:pt x="7460" y="8807"/>
                      <a:pt x="7110" y="8832"/>
                    </a:cubicBezTo>
                    <a:cubicBezTo>
                      <a:pt x="6872" y="8845"/>
                      <a:pt x="6535" y="8832"/>
                      <a:pt x="6285" y="8932"/>
                    </a:cubicBezTo>
                    <a:cubicBezTo>
                      <a:pt x="6248" y="8895"/>
                      <a:pt x="6223" y="8882"/>
                      <a:pt x="6173" y="8882"/>
                    </a:cubicBezTo>
                    <a:cubicBezTo>
                      <a:pt x="6023" y="8882"/>
                      <a:pt x="5985" y="9082"/>
                      <a:pt x="6098" y="9145"/>
                    </a:cubicBezTo>
                    <a:cubicBezTo>
                      <a:pt x="6123" y="9332"/>
                      <a:pt x="6273" y="9495"/>
                      <a:pt x="6360" y="9657"/>
                    </a:cubicBezTo>
                    <a:cubicBezTo>
                      <a:pt x="6585" y="10019"/>
                      <a:pt x="6785" y="10382"/>
                      <a:pt x="6972" y="10744"/>
                    </a:cubicBezTo>
                    <a:cubicBezTo>
                      <a:pt x="7110" y="10994"/>
                      <a:pt x="7247" y="11256"/>
                      <a:pt x="7385" y="11519"/>
                    </a:cubicBezTo>
                    <a:cubicBezTo>
                      <a:pt x="7247" y="11569"/>
                      <a:pt x="7122" y="11631"/>
                      <a:pt x="6997" y="11706"/>
                    </a:cubicBezTo>
                    <a:cubicBezTo>
                      <a:pt x="6897" y="11769"/>
                      <a:pt x="6635" y="11844"/>
                      <a:pt x="6623" y="12006"/>
                    </a:cubicBezTo>
                    <a:cubicBezTo>
                      <a:pt x="6623" y="12031"/>
                      <a:pt x="6648" y="12068"/>
                      <a:pt x="6672" y="12081"/>
                    </a:cubicBezTo>
                    <a:cubicBezTo>
                      <a:pt x="6689" y="12087"/>
                      <a:pt x="6707" y="12090"/>
                      <a:pt x="6725" y="12090"/>
                    </a:cubicBezTo>
                    <a:cubicBezTo>
                      <a:pt x="6855" y="12090"/>
                      <a:pt x="7011" y="11948"/>
                      <a:pt x="7110" y="11894"/>
                    </a:cubicBezTo>
                    <a:cubicBezTo>
                      <a:pt x="7235" y="11819"/>
                      <a:pt x="7347" y="11744"/>
                      <a:pt x="7460" y="11644"/>
                    </a:cubicBezTo>
                    <a:cubicBezTo>
                      <a:pt x="7672" y="12056"/>
                      <a:pt x="7897" y="12456"/>
                      <a:pt x="8122" y="12856"/>
                    </a:cubicBezTo>
                    <a:cubicBezTo>
                      <a:pt x="8122" y="12881"/>
                      <a:pt x="8147" y="12881"/>
                      <a:pt x="8159" y="12893"/>
                    </a:cubicBezTo>
                    <a:cubicBezTo>
                      <a:pt x="8159" y="12893"/>
                      <a:pt x="8159" y="12906"/>
                      <a:pt x="8147" y="12906"/>
                    </a:cubicBezTo>
                    <a:cubicBezTo>
                      <a:pt x="8084" y="12968"/>
                      <a:pt x="8097" y="13093"/>
                      <a:pt x="8197" y="13131"/>
                    </a:cubicBezTo>
                    <a:cubicBezTo>
                      <a:pt x="8218" y="13141"/>
                      <a:pt x="8239" y="13145"/>
                      <a:pt x="8260" y="13145"/>
                    </a:cubicBezTo>
                    <a:cubicBezTo>
                      <a:pt x="8289" y="13145"/>
                      <a:pt x="8318" y="13138"/>
                      <a:pt x="8347" y="13131"/>
                    </a:cubicBezTo>
                    <a:cubicBezTo>
                      <a:pt x="8372" y="13118"/>
                      <a:pt x="8384" y="13081"/>
                      <a:pt x="8409" y="13056"/>
                    </a:cubicBezTo>
                    <a:cubicBezTo>
                      <a:pt x="8422" y="13031"/>
                      <a:pt x="8434" y="13018"/>
                      <a:pt x="8434" y="12993"/>
                    </a:cubicBezTo>
                    <a:lnTo>
                      <a:pt x="8434" y="13006"/>
                    </a:lnTo>
                    <a:cubicBezTo>
                      <a:pt x="8447" y="12993"/>
                      <a:pt x="8447" y="12968"/>
                      <a:pt x="8447" y="12956"/>
                    </a:cubicBezTo>
                    <a:cubicBezTo>
                      <a:pt x="8472" y="12906"/>
                      <a:pt x="8447" y="12868"/>
                      <a:pt x="8422" y="12831"/>
                    </a:cubicBezTo>
                    <a:cubicBezTo>
                      <a:pt x="8809" y="12381"/>
                      <a:pt x="9047" y="11744"/>
                      <a:pt x="9284" y="11194"/>
                    </a:cubicBezTo>
                    <a:cubicBezTo>
                      <a:pt x="9446" y="10819"/>
                      <a:pt x="9609" y="10457"/>
                      <a:pt x="9759" y="10082"/>
                    </a:cubicBezTo>
                    <a:cubicBezTo>
                      <a:pt x="9884" y="9807"/>
                      <a:pt x="10071" y="9520"/>
                      <a:pt x="10159" y="9220"/>
                    </a:cubicBezTo>
                    <a:cubicBezTo>
                      <a:pt x="10177" y="9224"/>
                      <a:pt x="10195" y="9226"/>
                      <a:pt x="10213" y="9226"/>
                    </a:cubicBezTo>
                    <a:cubicBezTo>
                      <a:pt x="10337" y="9226"/>
                      <a:pt x="10429" y="9118"/>
                      <a:pt x="10396" y="9020"/>
                    </a:cubicBezTo>
                    <a:cubicBezTo>
                      <a:pt x="10358" y="8932"/>
                      <a:pt x="10308" y="8870"/>
                      <a:pt x="10209" y="8845"/>
                    </a:cubicBezTo>
                    <a:cubicBezTo>
                      <a:pt x="10059" y="8745"/>
                      <a:pt x="9834" y="8770"/>
                      <a:pt x="9671" y="8757"/>
                    </a:cubicBezTo>
                    <a:cubicBezTo>
                      <a:pt x="9471" y="8751"/>
                      <a:pt x="9265" y="8748"/>
                      <a:pt x="9057" y="8748"/>
                    </a:cubicBezTo>
                    <a:cubicBezTo>
                      <a:pt x="8850" y="8748"/>
                      <a:pt x="8640" y="8751"/>
                      <a:pt x="8434" y="8757"/>
                    </a:cubicBezTo>
                    <a:lnTo>
                      <a:pt x="8347" y="8757"/>
                    </a:lnTo>
                    <a:cubicBezTo>
                      <a:pt x="8347" y="8582"/>
                      <a:pt x="8347" y="8382"/>
                      <a:pt x="8247" y="8245"/>
                    </a:cubicBezTo>
                    <a:cubicBezTo>
                      <a:pt x="8247" y="8233"/>
                      <a:pt x="8244" y="8226"/>
                      <a:pt x="8239" y="8226"/>
                    </a:cubicBezTo>
                    <a:close/>
                    <a:moveTo>
                      <a:pt x="18848" y="13020"/>
                    </a:moveTo>
                    <a:cubicBezTo>
                      <a:pt x="18628" y="13020"/>
                      <a:pt x="18412" y="13069"/>
                      <a:pt x="18180" y="13093"/>
                    </a:cubicBezTo>
                    <a:cubicBezTo>
                      <a:pt x="18168" y="13093"/>
                      <a:pt x="18168" y="13118"/>
                      <a:pt x="18180" y="13118"/>
                    </a:cubicBezTo>
                    <a:cubicBezTo>
                      <a:pt x="18412" y="13142"/>
                      <a:pt x="18628" y="13191"/>
                      <a:pt x="18848" y="13191"/>
                    </a:cubicBezTo>
                    <a:cubicBezTo>
                      <a:pt x="18973" y="13191"/>
                      <a:pt x="19099" y="13176"/>
                      <a:pt x="19230" y="13131"/>
                    </a:cubicBezTo>
                    <a:cubicBezTo>
                      <a:pt x="19242" y="13131"/>
                      <a:pt x="19242" y="13093"/>
                      <a:pt x="19230" y="13081"/>
                    </a:cubicBezTo>
                    <a:cubicBezTo>
                      <a:pt x="19099" y="13035"/>
                      <a:pt x="18973" y="13020"/>
                      <a:pt x="18848" y="13020"/>
                    </a:cubicBezTo>
                    <a:close/>
                    <a:moveTo>
                      <a:pt x="21068" y="8910"/>
                    </a:moveTo>
                    <a:cubicBezTo>
                      <a:pt x="21060" y="8910"/>
                      <a:pt x="21054" y="8914"/>
                      <a:pt x="21054" y="8920"/>
                    </a:cubicBezTo>
                    <a:cubicBezTo>
                      <a:pt x="21039" y="8917"/>
                      <a:pt x="21024" y="8915"/>
                      <a:pt x="21010" y="8915"/>
                    </a:cubicBezTo>
                    <a:cubicBezTo>
                      <a:pt x="20965" y="8915"/>
                      <a:pt x="20926" y="8932"/>
                      <a:pt x="20917" y="8970"/>
                    </a:cubicBezTo>
                    <a:lnTo>
                      <a:pt x="20492" y="9819"/>
                    </a:lnTo>
                    <a:cubicBezTo>
                      <a:pt x="20492" y="9830"/>
                      <a:pt x="20508" y="9848"/>
                      <a:pt x="20521" y="9848"/>
                    </a:cubicBezTo>
                    <a:cubicBezTo>
                      <a:pt x="20524" y="9848"/>
                      <a:pt x="20527" y="9847"/>
                      <a:pt x="20529" y="9844"/>
                    </a:cubicBezTo>
                    <a:cubicBezTo>
                      <a:pt x="20729" y="9732"/>
                      <a:pt x="20854" y="9532"/>
                      <a:pt x="20967" y="9332"/>
                    </a:cubicBezTo>
                    <a:lnTo>
                      <a:pt x="20967" y="9669"/>
                    </a:lnTo>
                    <a:lnTo>
                      <a:pt x="20967" y="10956"/>
                    </a:lnTo>
                    <a:cubicBezTo>
                      <a:pt x="20967" y="11594"/>
                      <a:pt x="20954" y="12206"/>
                      <a:pt x="21029" y="12818"/>
                    </a:cubicBezTo>
                    <a:cubicBezTo>
                      <a:pt x="20842" y="12631"/>
                      <a:pt x="20642" y="12468"/>
                      <a:pt x="20429" y="12293"/>
                    </a:cubicBezTo>
                    <a:cubicBezTo>
                      <a:pt x="20427" y="12292"/>
                      <a:pt x="20426" y="12291"/>
                      <a:pt x="20423" y="12291"/>
                    </a:cubicBezTo>
                    <a:cubicBezTo>
                      <a:pt x="20411" y="12291"/>
                      <a:pt x="20394" y="12320"/>
                      <a:pt x="20404" y="12331"/>
                    </a:cubicBezTo>
                    <a:cubicBezTo>
                      <a:pt x="20542" y="12618"/>
                      <a:pt x="20779" y="12818"/>
                      <a:pt x="20967" y="13068"/>
                    </a:cubicBezTo>
                    <a:cubicBezTo>
                      <a:pt x="20842" y="13068"/>
                      <a:pt x="20704" y="13081"/>
                      <a:pt x="20554" y="13131"/>
                    </a:cubicBezTo>
                    <a:cubicBezTo>
                      <a:pt x="20529" y="13143"/>
                      <a:pt x="20529" y="13168"/>
                      <a:pt x="20554" y="13193"/>
                    </a:cubicBezTo>
                    <a:cubicBezTo>
                      <a:pt x="20683" y="13237"/>
                      <a:pt x="20811" y="13253"/>
                      <a:pt x="20940" y="13253"/>
                    </a:cubicBezTo>
                    <a:cubicBezTo>
                      <a:pt x="21175" y="13253"/>
                      <a:pt x="21412" y="13200"/>
                      <a:pt x="21654" y="13168"/>
                    </a:cubicBezTo>
                    <a:cubicBezTo>
                      <a:pt x="21666" y="13168"/>
                      <a:pt x="21666" y="13143"/>
                      <a:pt x="21654" y="13143"/>
                    </a:cubicBezTo>
                    <a:cubicBezTo>
                      <a:pt x="21516" y="13131"/>
                      <a:pt x="21366" y="13093"/>
                      <a:pt x="21229" y="13081"/>
                    </a:cubicBezTo>
                    <a:cubicBezTo>
                      <a:pt x="21341" y="12856"/>
                      <a:pt x="21429" y="12681"/>
                      <a:pt x="21429" y="12406"/>
                    </a:cubicBezTo>
                    <a:cubicBezTo>
                      <a:pt x="21429" y="12390"/>
                      <a:pt x="21419" y="12374"/>
                      <a:pt x="21408" y="12374"/>
                    </a:cubicBezTo>
                    <a:cubicBezTo>
                      <a:pt x="21402" y="12374"/>
                      <a:pt x="21396" y="12380"/>
                      <a:pt x="21391" y="12393"/>
                    </a:cubicBezTo>
                    <a:cubicBezTo>
                      <a:pt x="21291" y="12543"/>
                      <a:pt x="21179" y="12693"/>
                      <a:pt x="21091" y="12843"/>
                    </a:cubicBezTo>
                    <a:cubicBezTo>
                      <a:pt x="21166" y="12218"/>
                      <a:pt x="21166" y="11594"/>
                      <a:pt x="21166" y="10956"/>
                    </a:cubicBezTo>
                    <a:lnTo>
                      <a:pt x="21166" y="9832"/>
                    </a:lnTo>
                    <a:lnTo>
                      <a:pt x="21166" y="9345"/>
                    </a:lnTo>
                    <a:cubicBezTo>
                      <a:pt x="21291" y="9470"/>
                      <a:pt x="21416" y="9607"/>
                      <a:pt x="21529" y="9757"/>
                    </a:cubicBezTo>
                    <a:cubicBezTo>
                      <a:pt x="21535" y="9760"/>
                      <a:pt x="21542" y="9762"/>
                      <a:pt x="21549" y="9762"/>
                    </a:cubicBezTo>
                    <a:cubicBezTo>
                      <a:pt x="21570" y="9762"/>
                      <a:pt x="21591" y="9748"/>
                      <a:pt x="21591" y="9719"/>
                    </a:cubicBezTo>
                    <a:cubicBezTo>
                      <a:pt x="21529" y="9395"/>
                      <a:pt x="21354" y="9107"/>
                      <a:pt x="21091" y="8945"/>
                    </a:cubicBezTo>
                    <a:lnTo>
                      <a:pt x="21091" y="8920"/>
                    </a:lnTo>
                    <a:cubicBezTo>
                      <a:pt x="21085" y="8914"/>
                      <a:pt x="21076" y="8910"/>
                      <a:pt x="21068" y="8910"/>
                    </a:cubicBezTo>
                    <a:close/>
                    <a:moveTo>
                      <a:pt x="5623" y="12618"/>
                    </a:moveTo>
                    <a:cubicBezTo>
                      <a:pt x="5423" y="12656"/>
                      <a:pt x="5236" y="12756"/>
                      <a:pt x="5048" y="12843"/>
                    </a:cubicBezTo>
                    <a:cubicBezTo>
                      <a:pt x="4811" y="12943"/>
                      <a:pt x="4623" y="13031"/>
                      <a:pt x="4473" y="13218"/>
                    </a:cubicBezTo>
                    <a:cubicBezTo>
                      <a:pt x="4461" y="13230"/>
                      <a:pt x="4473" y="13268"/>
                      <a:pt x="4486" y="13268"/>
                    </a:cubicBezTo>
                    <a:cubicBezTo>
                      <a:pt x="4711" y="13243"/>
                      <a:pt x="4861" y="13156"/>
                      <a:pt x="5061" y="13056"/>
                    </a:cubicBezTo>
                    <a:cubicBezTo>
                      <a:pt x="5273" y="12943"/>
                      <a:pt x="5485" y="12843"/>
                      <a:pt x="5648" y="12681"/>
                    </a:cubicBezTo>
                    <a:cubicBezTo>
                      <a:pt x="5673" y="12643"/>
                      <a:pt x="5660" y="12618"/>
                      <a:pt x="5623" y="12618"/>
                    </a:cubicBezTo>
                    <a:close/>
                    <a:moveTo>
                      <a:pt x="11989" y="13077"/>
                    </a:moveTo>
                    <a:cubicBezTo>
                      <a:pt x="11979" y="13077"/>
                      <a:pt x="11973" y="13098"/>
                      <a:pt x="11983" y="13118"/>
                    </a:cubicBezTo>
                    <a:cubicBezTo>
                      <a:pt x="12145" y="13243"/>
                      <a:pt x="12270" y="13318"/>
                      <a:pt x="12433" y="13393"/>
                    </a:cubicBezTo>
                    <a:cubicBezTo>
                      <a:pt x="12583" y="13443"/>
                      <a:pt x="12732" y="13518"/>
                      <a:pt x="12895" y="13518"/>
                    </a:cubicBezTo>
                    <a:cubicBezTo>
                      <a:pt x="12957" y="13518"/>
                      <a:pt x="12995" y="13430"/>
                      <a:pt x="12932" y="13393"/>
                    </a:cubicBezTo>
                    <a:cubicBezTo>
                      <a:pt x="12807" y="13305"/>
                      <a:pt x="12645" y="13268"/>
                      <a:pt x="12495" y="13218"/>
                    </a:cubicBezTo>
                    <a:cubicBezTo>
                      <a:pt x="12345" y="13180"/>
                      <a:pt x="12158" y="13143"/>
                      <a:pt x="11995" y="13081"/>
                    </a:cubicBezTo>
                    <a:cubicBezTo>
                      <a:pt x="11993" y="13078"/>
                      <a:pt x="11991" y="13077"/>
                      <a:pt x="11989" y="13077"/>
                    </a:cubicBezTo>
                    <a:close/>
                    <a:moveTo>
                      <a:pt x="7984" y="2460"/>
                    </a:moveTo>
                    <a:lnTo>
                      <a:pt x="7984" y="2460"/>
                    </a:lnTo>
                    <a:cubicBezTo>
                      <a:pt x="7972" y="2722"/>
                      <a:pt x="7997" y="3022"/>
                      <a:pt x="7997" y="3235"/>
                    </a:cubicBezTo>
                    <a:cubicBezTo>
                      <a:pt x="7997" y="3672"/>
                      <a:pt x="8022" y="4047"/>
                      <a:pt x="8097" y="4484"/>
                    </a:cubicBezTo>
                    <a:cubicBezTo>
                      <a:pt x="8097" y="4503"/>
                      <a:pt x="8113" y="4512"/>
                      <a:pt x="8130" y="4512"/>
                    </a:cubicBezTo>
                    <a:cubicBezTo>
                      <a:pt x="8147" y="4512"/>
                      <a:pt x="8166" y="4503"/>
                      <a:pt x="8172" y="4484"/>
                    </a:cubicBezTo>
                    <a:cubicBezTo>
                      <a:pt x="8247" y="4047"/>
                      <a:pt x="8284" y="3672"/>
                      <a:pt x="8272" y="3235"/>
                    </a:cubicBezTo>
                    <a:cubicBezTo>
                      <a:pt x="8272" y="3035"/>
                      <a:pt x="8297" y="2772"/>
                      <a:pt x="8284" y="2522"/>
                    </a:cubicBezTo>
                    <a:lnTo>
                      <a:pt x="8284" y="2522"/>
                    </a:lnTo>
                    <a:cubicBezTo>
                      <a:pt x="8622" y="3410"/>
                      <a:pt x="9171" y="4272"/>
                      <a:pt x="9609" y="5084"/>
                    </a:cubicBezTo>
                    <a:cubicBezTo>
                      <a:pt x="10209" y="6158"/>
                      <a:pt x="10808" y="7208"/>
                      <a:pt x="11433" y="8270"/>
                    </a:cubicBezTo>
                    <a:cubicBezTo>
                      <a:pt x="12608" y="10269"/>
                      <a:pt x="13782" y="12268"/>
                      <a:pt x="14807" y="14343"/>
                    </a:cubicBezTo>
                    <a:cubicBezTo>
                      <a:pt x="14732" y="14318"/>
                      <a:pt x="14657" y="14293"/>
                      <a:pt x="14594" y="14268"/>
                    </a:cubicBezTo>
                    <a:cubicBezTo>
                      <a:pt x="14332" y="14155"/>
                      <a:pt x="14094" y="14005"/>
                      <a:pt x="13832" y="13905"/>
                    </a:cubicBezTo>
                    <a:cubicBezTo>
                      <a:pt x="13828" y="13904"/>
                      <a:pt x="13824" y="13903"/>
                      <a:pt x="13821" y="13903"/>
                    </a:cubicBezTo>
                    <a:cubicBezTo>
                      <a:pt x="13795" y="13903"/>
                      <a:pt x="13795" y="13944"/>
                      <a:pt x="13795" y="13955"/>
                    </a:cubicBezTo>
                    <a:cubicBezTo>
                      <a:pt x="13982" y="14168"/>
                      <a:pt x="14232" y="14318"/>
                      <a:pt x="14482" y="14442"/>
                    </a:cubicBezTo>
                    <a:lnTo>
                      <a:pt x="14669" y="14530"/>
                    </a:lnTo>
                    <a:cubicBezTo>
                      <a:pt x="14519" y="14555"/>
                      <a:pt x="14332" y="14580"/>
                      <a:pt x="14182" y="14580"/>
                    </a:cubicBezTo>
                    <a:cubicBezTo>
                      <a:pt x="13532" y="14580"/>
                      <a:pt x="12870" y="14617"/>
                      <a:pt x="12220" y="14630"/>
                    </a:cubicBezTo>
                    <a:cubicBezTo>
                      <a:pt x="10971" y="14667"/>
                      <a:pt x="9734" y="14717"/>
                      <a:pt x="8484" y="14730"/>
                    </a:cubicBezTo>
                    <a:cubicBezTo>
                      <a:pt x="8255" y="14735"/>
                      <a:pt x="8025" y="14737"/>
                      <a:pt x="7795" y="14737"/>
                    </a:cubicBezTo>
                    <a:cubicBezTo>
                      <a:pt x="6818" y="14737"/>
                      <a:pt x="5831" y="14700"/>
                      <a:pt x="4861" y="14680"/>
                    </a:cubicBezTo>
                    <a:cubicBezTo>
                      <a:pt x="4236" y="14655"/>
                      <a:pt x="3611" y="14642"/>
                      <a:pt x="2999" y="14642"/>
                    </a:cubicBezTo>
                    <a:cubicBezTo>
                      <a:pt x="2724" y="14642"/>
                      <a:pt x="2437" y="14655"/>
                      <a:pt x="2162" y="14655"/>
                    </a:cubicBezTo>
                    <a:cubicBezTo>
                      <a:pt x="2287" y="14592"/>
                      <a:pt x="2412" y="14480"/>
                      <a:pt x="2524" y="14405"/>
                    </a:cubicBezTo>
                    <a:cubicBezTo>
                      <a:pt x="2712" y="14280"/>
                      <a:pt x="2912" y="14130"/>
                      <a:pt x="3024" y="13918"/>
                    </a:cubicBezTo>
                    <a:cubicBezTo>
                      <a:pt x="3024" y="13905"/>
                      <a:pt x="3024" y="13905"/>
                      <a:pt x="2999" y="13905"/>
                    </a:cubicBezTo>
                    <a:cubicBezTo>
                      <a:pt x="2787" y="13980"/>
                      <a:pt x="2599" y="14093"/>
                      <a:pt x="2399" y="14218"/>
                    </a:cubicBezTo>
                    <a:cubicBezTo>
                      <a:pt x="2312" y="14268"/>
                      <a:pt x="2224" y="14318"/>
                      <a:pt x="2124" y="14355"/>
                    </a:cubicBezTo>
                    <a:cubicBezTo>
                      <a:pt x="2249" y="14155"/>
                      <a:pt x="2349" y="13918"/>
                      <a:pt x="2424" y="13718"/>
                    </a:cubicBezTo>
                    <a:cubicBezTo>
                      <a:pt x="2674" y="13156"/>
                      <a:pt x="2912" y="12606"/>
                      <a:pt x="3186" y="12068"/>
                    </a:cubicBezTo>
                    <a:cubicBezTo>
                      <a:pt x="3811" y="10881"/>
                      <a:pt x="4436" y="9669"/>
                      <a:pt x="5086" y="8482"/>
                    </a:cubicBezTo>
                    <a:cubicBezTo>
                      <a:pt x="5673" y="7395"/>
                      <a:pt x="6210" y="6321"/>
                      <a:pt x="6710" y="5171"/>
                    </a:cubicBezTo>
                    <a:cubicBezTo>
                      <a:pt x="7097" y="4259"/>
                      <a:pt x="7522" y="3335"/>
                      <a:pt x="7984" y="2460"/>
                    </a:cubicBezTo>
                    <a:close/>
                    <a:moveTo>
                      <a:pt x="16538" y="1973"/>
                    </a:moveTo>
                    <a:cubicBezTo>
                      <a:pt x="16505" y="1973"/>
                      <a:pt x="16471" y="1988"/>
                      <a:pt x="16443" y="2023"/>
                    </a:cubicBezTo>
                    <a:cubicBezTo>
                      <a:pt x="16368" y="2135"/>
                      <a:pt x="16343" y="2235"/>
                      <a:pt x="16343" y="2348"/>
                    </a:cubicBezTo>
                    <a:cubicBezTo>
                      <a:pt x="16256" y="2535"/>
                      <a:pt x="16169" y="2722"/>
                      <a:pt x="16069" y="2897"/>
                    </a:cubicBezTo>
                    <a:cubicBezTo>
                      <a:pt x="15981" y="3097"/>
                      <a:pt x="15919" y="3285"/>
                      <a:pt x="15856" y="3510"/>
                    </a:cubicBezTo>
                    <a:cubicBezTo>
                      <a:pt x="15856" y="3522"/>
                      <a:pt x="15869" y="3522"/>
                      <a:pt x="15869" y="3522"/>
                    </a:cubicBezTo>
                    <a:cubicBezTo>
                      <a:pt x="15919" y="3460"/>
                      <a:pt x="15994" y="3422"/>
                      <a:pt x="16056" y="3360"/>
                    </a:cubicBezTo>
                    <a:cubicBezTo>
                      <a:pt x="16156" y="3272"/>
                      <a:pt x="16231" y="3147"/>
                      <a:pt x="16306" y="3035"/>
                    </a:cubicBezTo>
                    <a:cubicBezTo>
                      <a:pt x="16318" y="3010"/>
                      <a:pt x="16343" y="2985"/>
                      <a:pt x="16356" y="2960"/>
                    </a:cubicBezTo>
                    <a:lnTo>
                      <a:pt x="16356" y="2960"/>
                    </a:lnTo>
                    <a:cubicBezTo>
                      <a:pt x="16281" y="3672"/>
                      <a:pt x="16318" y="4409"/>
                      <a:pt x="16318" y="5109"/>
                    </a:cubicBezTo>
                    <a:lnTo>
                      <a:pt x="16318" y="8395"/>
                    </a:lnTo>
                    <a:cubicBezTo>
                      <a:pt x="16318" y="10382"/>
                      <a:pt x="16293" y="12356"/>
                      <a:pt x="16418" y="14343"/>
                    </a:cubicBezTo>
                    <a:cubicBezTo>
                      <a:pt x="16273" y="14088"/>
                      <a:pt x="15976" y="13541"/>
                      <a:pt x="15741" y="13541"/>
                    </a:cubicBezTo>
                    <a:cubicBezTo>
                      <a:pt x="15734" y="13541"/>
                      <a:pt x="15726" y="13542"/>
                      <a:pt x="15719" y="13543"/>
                    </a:cubicBezTo>
                    <a:cubicBezTo>
                      <a:pt x="15694" y="13543"/>
                      <a:pt x="15694" y="13568"/>
                      <a:pt x="15694" y="13568"/>
                    </a:cubicBezTo>
                    <a:cubicBezTo>
                      <a:pt x="15656" y="13718"/>
                      <a:pt x="15919" y="13993"/>
                      <a:pt x="15994" y="14105"/>
                    </a:cubicBezTo>
                    <a:cubicBezTo>
                      <a:pt x="16106" y="14305"/>
                      <a:pt x="16169" y="14480"/>
                      <a:pt x="16318" y="14592"/>
                    </a:cubicBezTo>
                    <a:cubicBezTo>
                      <a:pt x="16231" y="14605"/>
                      <a:pt x="16156" y="14605"/>
                      <a:pt x="16056" y="14642"/>
                    </a:cubicBezTo>
                    <a:cubicBezTo>
                      <a:pt x="16044" y="14642"/>
                      <a:pt x="16044" y="14680"/>
                      <a:pt x="16056" y="14680"/>
                    </a:cubicBezTo>
                    <a:cubicBezTo>
                      <a:pt x="16293" y="14730"/>
                      <a:pt x="16531" y="14730"/>
                      <a:pt x="16781" y="14730"/>
                    </a:cubicBezTo>
                    <a:cubicBezTo>
                      <a:pt x="16873" y="14730"/>
                      <a:pt x="16971" y="14738"/>
                      <a:pt x="17069" y="14738"/>
                    </a:cubicBezTo>
                    <a:cubicBezTo>
                      <a:pt x="17183" y="14738"/>
                      <a:pt x="17298" y="14727"/>
                      <a:pt x="17406" y="14680"/>
                    </a:cubicBezTo>
                    <a:cubicBezTo>
                      <a:pt x="17416" y="14659"/>
                      <a:pt x="17418" y="14639"/>
                      <a:pt x="17411" y="14639"/>
                    </a:cubicBezTo>
                    <a:cubicBezTo>
                      <a:pt x="17410" y="14639"/>
                      <a:pt x="17408" y="14640"/>
                      <a:pt x="17406" y="14642"/>
                    </a:cubicBezTo>
                    <a:cubicBezTo>
                      <a:pt x="17298" y="14585"/>
                      <a:pt x="17179" y="14573"/>
                      <a:pt x="17057" y="14573"/>
                    </a:cubicBezTo>
                    <a:cubicBezTo>
                      <a:pt x="16965" y="14573"/>
                      <a:pt x="16872" y="14580"/>
                      <a:pt x="16781" y="14580"/>
                    </a:cubicBezTo>
                    <a:lnTo>
                      <a:pt x="16593" y="14580"/>
                    </a:lnTo>
                    <a:cubicBezTo>
                      <a:pt x="17168" y="14068"/>
                      <a:pt x="17231" y="13093"/>
                      <a:pt x="17368" y="12393"/>
                    </a:cubicBezTo>
                    <a:cubicBezTo>
                      <a:pt x="17368" y="12372"/>
                      <a:pt x="17351" y="12358"/>
                      <a:pt x="17335" y="12358"/>
                    </a:cubicBezTo>
                    <a:cubicBezTo>
                      <a:pt x="17323" y="12358"/>
                      <a:pt x="17311" y="12365"/>
                      <a:pt x="17306" y="12381"/>
                    </a:cubicBezTo>
                    <a:cubicBezTo>
                      <a:pt x="17168" y="12781"/>
                      <a:pt x="17031" y="13168"/>
                      <a:pt x="16843" y="13568"/>
                    </a:cubicBezTo>
                    <a:cubicBezTo>
                      <a:pt x="16781" y="13693"/>
                      <a:pt x="16631" y="14030"/>
                      <a:pt x="16493" y="14230"/>
                    </a:cubicBezTo>
                    <a:cubicBezTo>
                      <a:pt x="16618" y="12293"/>
                      <a:pt x="16593" y="10357"/>
                      <a:pt x="16593" y="8407"/>
                    </a:cubicBezTo>
                    <a:lnTo>
                      <a:pt x="16593" y="5284"/>
                    </a:lnTo>
                    <a:cubicBezTo>
                      <a:pt x="16593" y="4472"/>
                      <a:pt x="16656" y="3647"/>
                      <a:pt x="16543" y="2847"/>
                    </a:cubicBezTo>
                    <a:lnTo>
                      <a:pt x="16543" y="2847"/>
                    </a:lnTo>
                    <a:cubicBezTo>
                      <a:pt x="16781" y="3172"/>
                      <a:pt x="17156" y="3485"/>
                      <a:pt x="17306" y="3697"/>
                    </a:cubicBezTo>
                    <a:cubicBezTo>
                      <a:pt x="17315" y="3700"/>
                      <a:pt x="17324" y="3702"/>
                      <a:pt x="17333" y="3702"/>
                    </a:cubicBezTo>
                    <a:cubicBezTo>
                      <a:pt x="17359" y="3702"/>
                      <a:pt x="17377" y="3688"/>
                      <a:pt x="17368" y="3659"/>
                    </a:cubicBezTo>
                    <a:cubicBezTo>
                      <a:pt x="17293" y="3422"/>
                      <a:pt x="17156" y="3172"/>
                      <a:pt x="17006" y="2972"/>
                    </a:cubicBezTo>
                    <a:cubicBezTo>
                      <a:pt x="16943" y="2885"/>
                      <a:pt x="16681" y="2572"/>
                      <a:pt x="16631" y="2360"/>
                    </a:cubicBezTo>
                    <a:cubicBezTo>
                      <a:pt x="16656" y="2285"/>
                      <a:pt x="16668" y="2223"/>
                      <a:pt x="16681" y="2160"/>
                    </a:cubicBezTo>
                    <a:cubicBezTo>
                      <a:pt x="16708" y="2070"/>
                      <a:pt x="16624" y="1973"/>
                      <a:pt x="16538" y="1973"/>
                    </a:cubicBezTo>
                    <a:close/>
                    <a:moveTo>
                      <a:pt x="19150" y="14617"/>
                    </a:moveTo>
                    <a:cubicBezTo>
                      <a:pt x="18908" y="14617"/>
                      <a:pt x="18667" y="14651"/>
                      <a:pt x="18418" y="14680"/>
                    </a:cubicBezTo>
                    <a:cubicBezTo>
                      <a:pt x="18393" y="14680"/>
                      <a:pt x="18393" y="14717"/>
                      <a:pt x="18418" y="14717"/>
                    </a:cubicBezTo>
                    <a:cubicBezTo>
                      <a:pt x="18667" y="14747"/>
                      <a:pt x="18908" y="14780"/>
                      <a:pt x="19150" y="14780"/>
                    </a:cubicBezTo>
                    <a:cubicBezTo>
                      <a:pt x="19321" y="14780"/>
                      <a:pt x="19492" y="14764"/>
                      <a:pt x="19667" y="14717"/>
                    </a:cubicBezTo>
                    <a:cubicBezTo>
                      <a:pt x="19705" y="14705"/>
                      <a:pt x="19705" y="14680"/>
                      <a:pt x="19667" y="14680"/>
                    </a:cubicBezTo>
                    <a:cubicBezTo>
                      <a:pt x="19492" y="14633"/>
                      <a:pt x="19321" y="14617"/>
                      <a:pt x="19150" y="14617"/>
                    </a:cubicBezTo>
                    <a:close/>
                    <a:moveTo>
                      <a:pt x="21267" y="14636"/>
                    </a:moveTo>
                    <a:cubicBezTo>
                      <a:pt x="21006" y="14636"/>
                      <a:pt x="20745" y="14675"/>
                      <a:pt x="20492" y="14705"/>
                    </a:cubicBezTo>
                    <a:cubicBezTo>
                      <a:pt x="20467" y="14717"/>
                      <a:pt x="20467" y="14767"/>
                      <a:pt x="20492" y="14767"/>
                    </a:cubicBezTo>
                    <a:cubicBezTo>
                      <a:pt x="20752" y="14797"/>
                      <a:pt x="21013" y="14836"/>
                      <a:pt x="21270" y="14836"/>
                    </a:cubicBezTo>
                    <a:cubicBezTo>
                      <a:pt x="21445" y="14836"/>
                      <a:pt x="21619" y="14818"/>
                      <a:pt x="21791" y="14767"/>
                    </a:cubicBezTo>
                    <a:cubicBezTo>
                      <a:pt x="21829" y="14767"/>
                      <a:pt x="21829" y="14730"/>
                      <a:pt x="21791" y="14705"/>
                    </a:cubicBezTo>
                    <a:cubicBezTo>
                      <a:pt x="21619" y="14654"/>
                      <a:pt x="21443" y="14636"/>
                      <a:pt x="21267" y="14636"/>
                    </a:cubicBezTo>
                    <a:close/>
                    <a:moveTo>
                      <a:pt x="8190" y="1890"/>
                    </a:moveTo>
                    <a:cubicBezTo>
                      <a:pt x="8139" y="1890"/>
                      <a:pt x="8093" y="1934"/>
                      <a:pt x="8109" y="1998"/>
                    </a:cubicBezTo>
                    <a:cubicBezTo>
                      <a:pt x="8109" y="2010"/>
                      <a:pt x="8122" y="2023"/>
                      <a:pt x="8122" y="2023"/>
                    </a:cubicBezTo>
                    <a:lnTo>
                      <a:pt x="8084" y="2123"/>
                    </a:lnTo>
                    <a:cubicBezTo>
                      <a:pt x="7435" y="2972"/>
                      <a:pt x="6985" y="3934"/>
                      <a:pt x="6560" y="4896"/>
                    </a:cubicBezTo>
                    <a:cubicBezTo>
                      <a:pt x="6060" y="6021"/>
                      <a:pt x="5535" y="7096"/>
                      <a:pt x="4936" y="8170"/>
                    </a:cubicBezTo>
                    <a:cubicBezTo>
                      <a:pt x="4286" y="9370"/>
                      <a:pt x="3661" y="10557"/>
                      <a:pt x="3037" y="11756"/>
                    </a:cubicBezTo>
                    <a:cubicBezTo>
                      <a:pt x="2774" y="12256"/>
                      <a:pt x="2524" y="12756"/>
                      <a:pt x="2299" y="13268"/>
                    </a:cubicBezTo>
                    <a:cubicBezTo>
                      <a:pt x="2099" y="13743"/>
                      <a:pt x="1787" y="14168"/>
                      <a:pt x="1625" y="14642"/>
                    </a:cubicBezTo>
                    <a:lnTo>
                      <a:pt x="1587" y="14642"/>
                    </a:lnTo>
                    <a:cubicBezTo>
                      <a:pt x="1537" y="14642"/>
                      <a:pt x="1537" y="14692"/>
                      <a:pt x="1550" y="14717"/>
                    </a:cubicBezTo>
                    <a:cubicBezTo>
                      <a:pt x="1712" y="14889"/>
                      <a:pt x="1921" y="14930"/>
                      <a:pt x="2142" y="14930"/>
                    </a:cubicBezTo>
                    <a:cubicBezTo>
                      <a:pt x="2227" y="14930"/>
                      <a:pt x="2313" y="14924"/>
                      <a:pt x="2399" y="14917"/>
                    </a:cubicBezTo>
                    <a:cubicBezTo>
                      <a:pt x="2591" y="14913"/>
                      <a:pt x="2782" y="14912"/>
                      <a:pt x="2974" y="14912"/>
                    </a:cubicBezTo>
                    <a:cubicBezTo>
                      <a:pt x="3357" y="14912"/>
                      <a:pt x="3740" y="14917"/>
                      <a:pt x="4124" y="14917"/>
                    </a:cubicBezTo>
                    <a:cubicBezTo>
                      <a:pt x="5398" y="14955"/>
                      <a:pt x="6648" y="15017"/>
                      <a:pt x="7909" y="15030"/>
                    </a:cubicBezTo>
                    <a:cubicBezTo>
                      <a:pt x="9221" y="15030"/>
                      <a:pt x="10533" y="14992"/>
                      <a:pt x="11845" y="14942"/>
                    </a:cubicBezTo>
                    <a:lnTo>
                      <a:pt x="13807" y="14892"/>
                    </a:lnTo>
                    <a:cubicBezTo>
                      <a:pt x="14024" y="14892"/>
                      <a:pt x="14262" y="14910"/>
                      <a:pt x="14495" y="14910"/>
                    </a:cubicBezTo>
                    <a:cubicBezTo>
                      <a:pt x="14705" y="14910"/>
                      <a:pt x="14910" y="14896"/>
                      <a:pt x="15094" y="14842"/>
                    </a:cubicBezTo>
                    <a:lnTo>
                      <a:pt x="15094" y="14867"/>
                    </a:lnTo>
                    <a:cubicBezTo>
                      <a:pt x="15116" y="14916"/>
                      <a:pt x="15156" y="14937"/>
                      <a:pt x="15198" y="14937"/>
                    </a:cubicBezTo>
                    <a:cubicBezTo>
                      <a:pt x="15296" y="14937"/>
                      <a:pt x="15409" y="14824"/>
                      <a:pt x="15356" y="14692"/>
                    </a:cubicBezTo>
                    <a:cubicBezTo>
                      <a:pt x="14307" y="12493"/>
                      <a:pt x="13032" y="10394"/>
                      <a:pt x="11795" y="8308"/>
                    </a:cubicBezTo>
                    <a:cubicBezTo>
                      <a:pt x="11171" y="7258"/>
                      <a:pt x="10546" y="6196"/>
                      <a:pt x="9959" y="5134"/>
                    </a:cubicBezTo>
                    <a:cubicBezTo>
                      <a:pt x="9659" y="4597"/>
                      <a:pt x="9371" y="4072"/>
                      <a:pt x="9096" y="3522"/>
                    </a:cubicBezTo>
                    <a:cubicBezTo>
                      <a:pt x="8809" y="2997"/>
                      <a:pt x="8597" y="2410"/>
                      <a:pt x="8272" y="1935"/>
                    </a:cubicBezTo>
                    <a:cubicBezTo>
                      <a:pt x="8249" y="1904"/>
                      <a:pt x="8219" y="1890"/>
                      <a:pt x="8190" y="1890"/>
                    </a:cubicBezTo>
                    <a:close/>
                    <a:moveTo>
                      <a:pt x="1000" y="16204"/>
                    </a:moveTo>
                    <a:cubicBezTo>
                      <a:pt x="1037" y="16304"/>
                      <a:pt x="1087" y="16379"/>
                      <a:pt x="1112" y="16467"/>
                    </a:cubicBezTo>
                    <a:cubicBezTo>
                      <a:pt x="1037" y="16492"/>
                      <a:pt x="962" y="16492"/>
                      <a:pt x="862" y="16504"/>
                    </a:cubicBezTo>
                    <a:cubicBezTo>
                      <a:pt x="912" y="16404"/>
                      <a:pt x="962" y="16304"/>
                      <a:pt x="1000" y="16204"/>
                    </a:cubicBezTo>
                    <a:close/>
                    <a:moveTo>
                      <a:pt x="1031" y="15729"/>
                    </a:moveTo>
                    <a:cubicBezTo>
                      <a:pt x="984" y="15729"/>
                      <a:pt x="937" y="15754"/>
                      <a:pt x="912" y="15804"/>
                    </a:cubicBezTo>
                    <a:cubicBezTo>
                      <a:pt x="787" y="16054"/>
                      <a:pt x="663" y="16317"/>
                      <a:pt x="550" y="16567"/>
                    </a:cubicBezTo>
                    <a:cubicBezTo>
                      <a:pt x="375" y="16604"/>
                      <a:pt x="213" y="16679"/>
                      <a:pt x="38" y="16717"/>
                    </a:cubicBezTo>
                    <a:cubicBezTo>
                      <a:pt x="0" y="16742"/>
                      <a:pt x="25" y="16779"/>
                      <a:pt x="50" y="16779"/>
                    </a:cubicBezTo>
                    <a:cubicBezTo>
                      <a:pt x="188" y="16766"/>
                      <a:pt x="338" y="16742"/>
                      <a:pt x="475" y="16717"/>
                    </a:cubicBezTo>
                    <a:lnTo>
                      <a:pt x="475" y="16742"/>
                    </a:lnTo>
                    <a:cubicBezTo>
                      <a:pt x="350" y="16991"/>
                      <a:pt x="175" y="17216"/>
                      <a:pt x="63" y="17491"/>
                    </a:cubicBezTo>
                    <a:cubicBezTo>
                      <a:pt x="50" y="17516"/>
                      <a:pt x="88" y="17529"/>
                      <a:pt x="113" y="17529"/>
                    </a:cubicBezTo>
                    <a:cubicBezTo>
                      <a:pt x="363" y="17454"/>
                      <a:pt x="525" y="17179"/>
                      <a:pt x="650" y="16954"/>
                    </a:cubicBezTo>
                    <a:cubicBezTo>
                      <a:pt x="688" y="16854"/>
                      <a:pt x="737" y="16779"/>
                      <a:pt x="787" y="16692"/>
                    </a:cubicBezTo>
                    <a:cubicBezTo>
                      <a:pt x="925" y="16667"/>
                      <a:pt x="1062" y="16667"/>
                      <a:pt x="1200" y="16654"/>
                    </a:cubicBezTo>
                    <a:cubicBezTo>
                      <a:pt x="1312" y="16916"/>
                      <a:pt x="1412" y="17204"/>
                      <a:pt x="1550" y="17466"/>
                    </a:cubicBezTo>
                    <a:cubicBezTo>
                      <a:pt x="1554" y="17480"/>
                      <a:pt x="1564" y="17485"/>
                      <a:pt x="1574" y="17485"/>
                    </a:cubicBezTo>
                    <a:cubicBezTo>
                      <a:pt x="1592" y="17485"/>
                      <a:pt x="1612" y="17470"/>
                      <a:pt x="1612" y="17454"/>
                    </a:cubicBezTo>
                    <a:cubicBezTo>
                      <a:pt x="1637" y="17191"/>
                      <a:pt x="1600" y="16916"/>
                      <a:pt x="1512" y="16667"/>
                    </a:cubicBezTo>
                    <a:lnTo>
                      <a:pt x="1512" y="16667"/>
                    </a:lnTo>
                    <a:cubicBezTo>
                      <a:pt x="1725" y="16692"/>
                      <a:pt x="1924" y="16704"/>
                      <a:pt x="2112" y="16766"/>
                    </a:cubicBezTo>
                    <a:cubicBezTo>
                      <a:pt x="2120" y="16772"/>
                      <a:pt x="2127" y="16775"/>
                      <a:pt x="2133" y="16775"/>
                    </a:cubicBezTo>
                    <a:cubicBezTo>
                      <a:pt x="2168" y="16775"/>
                      <a:pt x="2181" y="16700"/>
                      <a:pt x="2149" y="16679"/>
                    </a:cubicBezTo>
                    <a:cubicBezTo>
                      <a:pt x="1924" y="16529"/>
                      <a:pt x="1675" y="16467"/>
                      <a:pt x="1437" y="16454"/>
                    </a:cubicBezTo>
                    <a:cubicBezTo>
                      <a:pt x="1362" y="16242"/>
                      <a:pt x="1250" y="16017"/>
                      <a:pt x="1150" y="15804"/>
                    </a:cubicBezTo>
                    <a:cubicBezTo>
                      <a:pt x="1125" y="15754"/>
                      <a:pt x="1078" y="15729"/>
                      <a:pt x="1031" y="15729"/>
                    </a:cubicBezTo>
                    <a:close/>
                    <a:moveTo>
                      <a:pt x="15056" y="15642"/>
                    </a:moveTo>
                    <a:cubicBezTo>
                      <a:pt x="14969" y="15642"/>
                      <a:pt x="14919" y="15717"/>
                      <a:pt x="14932" y="15804"/>
                    </a:cubicBezTo>
                    <a:cubicBezTo>
                      <a:pt x="15044" y="16304"/>
                      <a:pt x="14907" y="16866"/>
                      <a:pt x="15119" y="17329"/>
                    </a:cubicBezTo>
                    <a:cubicBezTo>
                      <a:pt x="15128" y="17346"/>
                      <a:pt x="15142" y="17353"/>
                      <a:pt x="15158" y="17353"/>
                    </a:cubicBezTo>
                    <a:cubicBezTo>
                      <a:pt x="15187" y="17353"/>
                      <a:pt x="15219" y="17328"/>
                      <a:pt x="15219" y="17304"/>
                    </a:cubicBezTo>
                    <a:cubicBezTo>
                      <a:pt x="15269" y="16841"/>
                      <a:pt x="15269" y="16367"/>
                      <a:pt x="15219" y="15904"/>
                    </a:cubicBezTo>
                    <a:lnTo>
                      <a:pt x="15219" y="15904"/>
                    </a:lnTo>
                    <a:cubicBezTo>
                      <a:pt x="15394" y="15929"/>
                      <a:pt x="15544" y="15992"/>
                      <a:pt x="15681" y="16092"/>
                    </a:cubicBezTo>
                    <a:cubicBezTo>
                      <a:pt x="15969" y="16342"/>
                      <a:pt x="15606" y="16579"/>
                      <a:pt x="15394" y="16654"/>
                    </a:cubicBezTo>
                    <a:cubicBezTo>
                      <a:pt x="15279" y="16700"/>
                      <a:pt x="15301" y="16871"/>
                      <a:pt x="15401" y="16871"/>
                    </a:cubicBezTo>
                    <a:cubicBezTo>
                      <a:pt x="15411" y="16871"/>
                      <a:pt x="15421" y="16870"/>
                      <a:pt x="15431" y="16866"/>
                    </a:cubicBezTo>
                    <a:cubicBezTo>
                      <a:pt x="15513" y="16836"/>
                      <a:pt x="15592" y="16820"/>
                      <a:pt x="15659" y="16820"/>
                    </a:cubicBezTo>
                    <a:cubicBezTo>
                      <a:pt x="15839" y="16820"/>
                      <a:pt x="15936" y="16933"/>
                      <a:pt x="15781" y="17179"/>
                    </a:cubicBezTo>
                    <a:cubicBezTo>
                      <a:pt x="15619" y="17428"/>
                      <a:pt x="15240" y="17536"/>
                      <a:pt x="14939" y="17536"/>
                    </a:cubicBezTo>
                    <a:cubicBezTo>
                      <a:pt x="14893" y="17536"/>
                      <a:pt x="14848" y="17534"/>
                      <a:pt x="14807" y="17529"/>
                    </a:cubicBezTo>
                    <a:cubicBezTo>
                      <a:pt x="14782" y="17529"/>
                      <a:pt x="14782" y="17579"/>
                      <a:pt x="14807" y="17591"/>
                    </a:cubicBezTo>
                    <a:cubicBezTo>
                      <a:pt x="14952" y="17641"/>
                      <a:pt x="15107" y="17670"/>
                      <a:pt x="15257" y="17670"/>
                    </a:cubicBezTo>
                    <a:cubicBezTo>
                      <a:pt x="15597" y="17670"/>
                      <a:pt x="15914" y="17523"/>
                      <a:pt x="16044" y="17141"/>
                    </a:cubicBezTo>
                    <a:cubicBezTo>
                      <a:pt x="16144" y="16866"/>
                      <a:pt x="16031" y="16704"/>
                      <a:pt x="15844" y="16642"/>
                    </a:cubicBezTo>
                    <a:cubicBezTo>
                      <a:pt x="15969" y="16529"/>
                      <a:pt x="16056" y="16379"/>
                      <a:pt x="16031" y="16179"/>
                    </a:cubicBezTo>
                    <a:cubicBezTo>
                      <a:pt x="15969" y="15767"/>
                      <a:pt x="15394" y="15642"/>
                      <a:pt x="15056" y="156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9"/>
              <p:cNvSpPr/>
              <p:nvPr/>
            </p:nvSpPr>
            <p:spPr>
              <a:xfrm>
                <a:off x="7940080" y="-206770"/>
                <a:ext cx="616037" cy="549664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10534" extrusionOk="0">
                    <a:moveTo>
                      <a:pt x="6567" y="211"/>
                    </a:moveTo>
                    <a:cubicBezTo>
                      <a:pt x="6577" y="211"/>
                      <a:pt x="6588" y="212"/>
                      <a:pt x="6598" y="213"/>
                    </a:cubicBezTo>
                    <a:cubicBezTo>
                      <a:pt x="6760" y="250"/>
                      <a:pt x="6835" y="388"/>
                      <a:pt x="6873" y="525"/>
                    </a:cubicBezTo>
                    <a:cubicBezTo>
                      <a:pt x="6960" y="750"/>
                      <a:pt x="6873" y="962"/>
                      <a:pt x="6660" y="1087"/>
                    </a:cubicBezTo>
                    <a:cubicBezTo>
                      <a:pt x="6616" y="1119"/>
                      <a:pt x="6570" y="1131"/>
                      <a:pt x="6524" y="1131"/>
                    </a:cubicBezTo>
                    <a:cubicBezTo>
                      <a:pt x="6479" y="1131"/>
                      <a:pt x="6435" y="1119"/>
                      <a:pt x="6398" y="1100"/>
                    </a:cubicBezTo>
                    <a:cubicBezTo>
                      <a:pt x="6248" y="887"/>
                      <a:pt x="6148" y="600"/>
                      <a:pt x="6310" y="350"/>
                    </a:cubicBezTo>
                    <a:cubicBezTo>
                      <a:pt x="6367" y="260"/>
                      <a:pt x="6473" y="211"/>
                      <a:pt x="6567" y="211"/>
                    </a:cubicBezTo>
                    <a:close/>
                    <a:moveTo>
                      <a:pt x="6558" y="1"/>
                    </a:moveTo>
                    <a:cubicBezTo>
                      <a:pt x="6422" y="1"/>
                      <a:pt x="6286" y="58"/>
                      <a:pt x="6185" y="188"/>
                    </a:cubicBezTo>
                    <a:cubicBezTo>
                      <a:pt x="5960" y="438"/>
                      <a:pt x="5973" y="1025"/>
                      <a:pt x="6273" y="1200"/>
                    </a:cubicBezTo>
                    <a:lnTo>
                      <a:pt x="6310" y="1225"/>
                    </a:lnTo>
                    <a:cubicBezTo>
                      <a:pt x="6384" y="1283"/>
                      <a:pt x="6465" y="1308"/>
                      <a:pt x="6548" y="1308"/>
                    </a:cubicBezTo>
                    <a:cubicBezTo>
                      <a:pt x="6607" y="1308"/>
                      <a:pt x="6666" y="1296"/>
                      <a:pt x="6723" y="1275"/>
                    </a:cubicBezTo>
                    <a:cubicBezTo>
                      <a:pt x="7085" y="1150"/>
                      <a:pt x="7185" y="725"/>
                      <a:pt x="7073" y="388"/>
                    </a:cubicBezTo>
                    <a:cubicBezTo>
                      <a:pt x="6996" y="149"/>
                      <a:pt x="6776" y="1"/>
                      <a:pt x="6558" y="1"/>
                    </a:cubicBezTo>
                    <a:close/>
                    <a:moveTo>
                      <a:pt x="7971" y="30"/>
                    </a:moveTo>
                    <a:cubicBezTo>
                      <a:pt x="7957" y="30"/>
                      <a:pt x="7947" y="39"/>
                      <a:pt x="7947" y="63"/>
                    </a:cubicBezTo>
                    <a:cubicBezTo>
                      <a:pt x="7947" y="263"/>
                      <a:pt x="7960" y="450"/>
                      <a:pt x="7972" y="650"/>
                    </a:cubicBezTo>
                    <a:cubicBezTo>
                      <a:pt x="7942" y="648"/>
                      <a:pt x="7910" y="647"/>
                      <a:pt x="7876" y="647"/>
                    </a:cubicBezTo>
                    <a:cubicBezTo>
                      <a:pt x="7726" y="647"/>
                      <a:pt x="7549" y="667"/>
                      <a:pt x="7447" y="688"/>
                    </a:cubicBezTo>
                    <a:cubicBezTo>
                      <a:pt x="7460" y="500"/>
                      <a:pt x="7497" y="275"/>
                      <a:pt x="7410" y="100"/>
                    </a:cubicBezTo>
                    <a:cubicBezTo>
                      <a:pt x="7410" y="94"/>
                      <a:pt x="7404" y="91"/>
                      <a:pt x="7396" y="91"/>
                    </a:cubicBezTo>
                    <a:cubicBezTo>
                      <a:pt x="7388" y="91"/>
                      <a:pt x="7379" y="94"/>
                      <a:pt x="7372" y="100"/>
                    </a:cubicBezTo>
                    <a:cubicBezTo>
                      <a:pt x="7260" y="325"/>
                      <a:pt x="7073" y="1387"/>
                      <a:pt x="7435" y="1437"/>
                    </a:cubicBezTo>
                    <a:cubicBezTo>
                      <a:pt x="7447" y="1437"/>
                      <a:pt x="7460" y="1437"/>
                      <a:pt x="7460" y="1412"/>
                    </a:cubicBezTo>
                    <a:cubicBezTo>
                      <a:pt x="7510" y="1350"/>
                      <a:pt x="7497" y="1325"/>
                      <a:pt x="7472" y="1262"/>
                    </a:cubicBezTo>
                    <a:cubicBezTo>
                      <a:pt x="7447" y="1137"/>
                      <a:pt x="7447" y="1000"/>
                      <a:pt x="7447" y="850"/>
                    </a:cubicBezTo>
                    <a:lnTo>
                      <a:pt x="7447" y="850"/>
                    </a:lnTo>
                    <a:cubicBezTo>
                      <a:pt x="7522" y="883"/>
                      <a:pt x="7608" y="889"/>
                      <a:pt x="7694" y="889"/>
                    </a:cubicBezTo>
                    <a:cubicBezTo>
                      <a:pt x="7738" y="889"/>
                      <a:pt x="7781" y="887"/>
                      <a:pt x="7822" y="887"/>
                    </a:cubicBezTo>
                    <a:lnTo>
                      <a:pt x="8010" y="887"/>
                    </a:lnTo>
                    <a:cubicBezTo>
                      <a:pt x="8010" y="1087"/>
                      <a:pt x="7972" y="1287"/>
                      <a:pt x="8022" y="1475"/>
                    </a:cubicBezTo>
                    <a:cubicBezTo>
                      <a:pt x="8029" y="1510"/>
                      <a:pt x="8060" y="1525"/>
                      <a:pt x="8090" y="1525"/>
                    </a:cubicBezTo>
                    <a:cubicBezTo>
                      <a:pt x="8113" y="1525"/>
                      <a:pt x="8136" y="1516"/>
                      <a:pt x="8147" y="1500"/>
                    </a:cubicBezTo>
                    <a:cubicBezTo>
                      <a:pt x="8260" y="1325"/>
                      <a:pt x="8197" y="1062"/>
                      <a:pt x="8185" y="850"/>
                    </a:cubicBezTo>
                    <a:cubicBezTo>
                      <a:pt x="8210" y="838"/>
                      <a:pt x="8222" y="813"/>
                      <a:pt x="8222" y="775"/>
                    </a:cubicBezTo>
                    <a:cubicBezTo>
                      <a:pt x="8247" y="725"/>
                      <a:pt x="8210" y="700"/>
                      <a:pt x="8147" y="688"/>
                    </a:cubicBezTo>
                    <a:cubicBezTo>
                      <a:pt x="8135" y="463"/>
                      <a:pt x="8085" y="250"/>
                      <a:pt x="7997" y="38"/>
                    </a:cubicBezTo>
                    <a:cubicBezTo>
                      <a:pt x="7988" y="33"/>
                      <a:pt x="7979" y="30"/>
                      <a:pt x="7971" y="30"/>
                    </a:cubicBezTo>
                    <a:close/>
                    <a:moveTo>
                      <a:pt x="497" y="379"/>
                    </a:moveTo>
                    <a:cubicBezTo>
                      <a:pt x="558" y="379"/>
                      <a:pt x="628" y="406"/>
                      <a:pt x="700" y="450"/>
                    </a:cubicBezTo>
                    <a:cubicBezTo>
                      <a:pt x="875" y="563"/>
                      <a:pt x="938" y="775"/>
                      <a:pt x="963" y="962"/>
                    </a:cubicBezTo>
                    <a:cubicBezTo>
                      <a:pt x="994" y="1149"/>
                      <a:pt x="888" y="1661"/>
                      <a:pt x="659" y="1661"/>
                    </a:cubicBezTo>
                    <a:cubicBezTo>
                      <a:pt x="611" y="1661"/>
                      <a:pt x="558" y="1639"/>
                      <a:pt x="500" y="1587"/>
                    </a:cubicBezTo>
                    <a:cubicBezTo>
                      <a:pt x="375" y="1475"/>
                      <a:pt x="275" y="1312"/>
                      <a:pt x="213" y="1137"/>
                    </a:cubicBezTo>
                    <a:cubicBezTo>
                      <a:pt x="200" y="912"/>
                      <a:pt x="225" y="688"/>
                      <a:pt x="313" y="525"/>
                    </a:cubicBezTo>
                    <a:cubicBezTo>
                      <a:pt x="355" y="421"/>
                      <a:pt x="419" y="379"/>
                      <a:pt x="497" y="379"/>
                    </a:cubicBezTo>
                    <a:close/>
                    <a:moveTo>
                      <a:pt x="520" y="138"/>
                    </a:moveTo>
                    <a:cubicBezTo>
                      <a:pt x="446" y="138"/>
                      <a:pt x="368" y="157"/>
                      <a:pt x="288" y="200"/>
                    </a:cubicBezTo>
                    <a:cubicBezTo>
                      <a:pt x="125" y="313"/>
                      <a:pt x="63" y="538"/>
                      <a:pt x="25" y="725"/>
                    </a:cubicBezTo>
                    <a:cubicBezTo>
                      <a:pt x="0" y="1000"/>
                      <a:pt x="25" y="1200"/>
                      <a:pt x="150" y="1412"/>
                    </a:cubicBezTo>
                    <a:cubicBezTo>
                      <a:pt x="225" y="1587"/>
                      <a:pt x="338" y="1750"/>
                      <a:pt x="500" y="1825"/>
                    </a:cubicBezTo>
                    <a:cubicBezTo>
                      <a:pt x="572" y="1863"/>
                      <a:pt x="638" y="1880"/>
                      <a:pt x="698" y="1880"/>
                    </a:cubicBezTo>
                    <a:cubicBezTo>
                      <a:pt x="1065" y="1880"/>
                      <a:pt x="1211" y="1240"/>
                      <a:pt x="1200" y="950"/>
                    </a:cubicBezTo>
                    <a:cubicBezTo>
                      <a:pt x="1169" y="627"/>
                      <a:pt x="894" y="138"/>
                      <a:pt x="520" y="138"/>
                    </a:cubicBezTo>
                    <a:close/>
                    <a:moveTo>
                      <a:pt x="1637" y="1462"/>
                    </a:moveTo>
                    <a:cubicBezTo>
                      <a:pt x="1625" y="1462"/>
                      <a:pt x="1625" y="1512"/>
                      <a:pt x="1637" y="1512"/>
                    </a:cubicBezTo>
                    <a:cubicBezTo>
                      <a:pt x="1875" y="1587"/>
                      <a:pt x="2087" y="1662"/>
                      <a:pt x="2325" y="1750"/>
                    </a:cubicBezTo>
                    <a:cubicBezTo>
                      <a:pt x="2574" y="1837"/>
                      <a:pt x="2874" y="1912"/>
                      <a:pt x="3074" y="2087"/>
                    </a:cubicBezTo>
                    <a:cubicBezTo>
                      <a:pt x="3097" y="2107"/>
                      <a:pt x="3121" y="2116"/>
                      <a:pt x="3142" y="2116"/>
                    </a:cubicBezTo>
                    <a:cubicBezTo>
                      <a:pt x="3227" y="2116"/>
                      <a:pt x="3286" y="1987"/>
                      <a:pt x="3187" y="1937"/>
                    </a:cubicBezTo>
                    <a:cubicBezTo>
                      <a:pt x="2699" y="1687"/>
                      <a:pt x="2200" y="1500"/>
                      <a:pt x="1637" y="1462"/>
                    </a:cubicBezTo>
                    <a:close/>
                    <a:moveTo>
                      <a:pt x="8294" y="3924"/>
                    </a:moveTo>
                    <a:cubicBezTo>
                      <a:pt x="8401" y="3924"/>
                      <a:pt x="8507" y="3970"/>
                      <a:pt x="8584" y="4074"/>
                    </a:cubicBezTo>
                    <a:cubicBezTo>
                      <a:pt x="8913" y="4500"/>
                      <a:pt x="8513" y="4898"/>
                      <a:pt x="8156" y="4898"/>
                    </a:cubicBezTo>
                    <a:cubicBezTo>
                      <a:pt x="8106" y="4898"/>
                      <a:pt x="8056" y="4890"/>
                      <a:pt x="8010" y="4873"/>
                    </a:cubicBezTo>
                    <a:cubicBezTo>
                      <a:pt x="7897" y="4636"/>
                      <a:pt x="7760" y="4448"/>
                      <a:pt x="7910" y="4161"/>
                    </a:cubicBezTo>
                    <a:cubicBezTo>
                      <a:pt x="7990" y="4015"/>
                      <a:pt x="8143" y="3924"/>
                      <a:pt x="8294" y="3924"/>
                    </a:cubicBezTo>
                    <a:close/>
                    <a:moveTo>
                      <a:pt x="3890" y="4409"/>
                    </a:moveTo>
                    <a:cubicBezTo>
                      <a:pt x="3866" y="4409"/>
                      <a:pt x="3838" y="4450"/>
                      <a:pt x="3849" y="4461"/>
                    </a:cubicBezTo>
                    <a:cubicBezTo>
                      <a:pt x="4036" y="4698"/>
                      <a:pt x="4261" y="4886"/>
                      <a:pt x="4474" y="5061"/>
                    </a:cubicBezTo>
                    <a:cubicBezTo>
                      <a:pt x="4699" y="5211"/>
                      <a:pt x="4973" y="5323"/>
                      <a:pt x="5148" y="5536"/>
                    </a:cubicBezTo>
                    <a:cubicBezTo>
                      <a:pt x="5168" y="5561"/>
                      <a:pt x="5192" y="5572"/>
                      <a:pt x="5216" y="5572"/>
                    </a:cubicBezTo>
                    <a:cubicBezTo>
                      <a:pt x="5284" y="5572"/>
                      <a:pt x="5348" y="5482"/>
                      <a:pt x="5273" y="5398"/>
                    </a:cubicBezTo>
                    <a:cubicBezTo>
                      <a:pt x="5136" y="5223"/>
                      <a:pt x="4911" y="5148"/>
                      <a:pt x="4724" y="5023"/>
                    </a:cubicBezTo>
                    <a:cubicBezTo>
                      <a:pt x="4449" y="4836"/>
                      <a:pt x="4186" y="4623"/>
                      <a:pt x="3899" y="4411"/>
                    </a:cubicBezTo>
                    <a:cubicBezTo>
                      <a:pt x="3896" y="4410"/>
                      <a:pt x="3893" y="4409"/>
                      <a:pt x="3890" y="4409"/>
                    </a:cubicBezTo>
                    <a:close/>
                    <a:moveTo>
                      <a:pt x="10404" y="6021"/>
                    </a:moveTo>
                    <a:cubicBezTo>
                      <a:pt x="10392" y="6021"/>
                      <a:pt x="10384" y="6028"/>
                      <a:pt x="10384" y="6035"/>
                    </a:cubicBezTo>
                    <a:cubicBezTo>
                      <a:pt x="10309" y="6223"/>
                      <a:pt x="10371" y="6498"/>
                      <a:pt x="10384" y="6698"/>
                    </a:cubicBezTo>
                    <a:cubicBezTo>
                      <a:pt x="10396" y="6960"/>
                      <a:pt x="10434" y="7247"/>
                      <a:pt x="10384" y="7510"/>
                    </a:cubicBezTo>
                    <a:cubicBezTo>
                      <a:pt x="10361" y="7584"/>
                      <a:pt x="10414" y="7632"/>
                      <a:pt x="10472" y="7632"/>
                    </a:cubicBezTo>
                    <a:cubicBezTo>
                      <a:pt x="10510" y="7632"/>
                      <a:pt x="10551" y="7610"/>
                      <a:pt x="10571" y="7560"/>
                    </a:cubicBezTo>
                    <a:cubicBezTo>
                      <a:pt x="10646" y="7322"/>
                      <a:pt x="10596" y="7010"/>
                      <a:pt x="10584" y="6785"/>
                    </a:cubicBezTo>
                    <a:cubicBezTo>
                      <a:pt x="10559" y="6548"/>
                      <a:pt x="10559" y="6235"/>
                      <a:pt x="10434" y="6035"/>
                    </a:cubicBezTo>
                    <a:cubicBezTo>
                      <a:pt x="10423" y="6025"/>
                      <a:pt x="10412" y="6021"/>
                      <a:pt x="10404" y="6021"/>
                    </a:cubicBezTo>
                    <a:close/>
                    <a:moveTo>
                      <a:pt x="8337" y="3728"/>
                    </a:moveTo>
                    <a:cubicBezTo>
                      <a:pt x="8153" y="3728"/>
                      <a:pt x="7965" y="3813"/>
                      <a:pt x="7835" y="3961"/>
                    </a:cubicBezTo>
                    <a:cubicBezTo>
                      <a:pt x="7597" y="4211"/>
                      <a:pt x="7585" y="4711"/>
                      <a:pt x="7835" y="4936"/>
                    </a:cubicBezTo>
                    <a:cubicBezTo>
                      <a:pt x="7921" y="5038"/>
                      <a:pt x="8066" y="5085"/>
                      <a:pt x="8221" y="5085"/>
                    </a:cubicBezTo>
                    <a:cubicBezTo>
                      <a:pt x="8313" y="5085"/>
                      <a:pt x="8408" y="5068"/>
                      <a:pt x="8497" y="5036"/>
                    </a:cubicBezTo>
                    <a:cubicBezTo>
                      <a:pt x="8659" y="4973"/>
                      <a:pt x="8772" y="4873"/>
                      <a:pt x="8847" y="4723"/>
                    </a:cubicBezTo>
                    <a:cubicBezTo>
                      <a:pt x="8947" y="4886"/>
                      <a:pt x="9147" y="4998"/>
                      <a:pt x="9259" y="5098"/>
                    </a:cubicBezTo>
                    <a:cubicBezTo>
                      <a:pt x="9472" y="5286"/>
                      <a:pt x="9659" y="5498"/>
                      <a:pt x="9846" y="5698"/>
                    </a:cubicBezTo>
                    <a:cubicBezTo>
                      <a:pt x="9759" y="5998"/>
                      <a:pt x="9846" y="6385"/>
                      <a:pt x="9871" y="6685"/>
                    </a:cubicBezTo>
                    <a:cubicBezTo>
                      <a:pt x="9884" y="7010"/>
                      <a:pt x="9871" y="7347"/>
                      <a:pt x="9946" y="7660"/>
                    </a:cubicBezTo>
                    <a:cubicBezTo>
                      <a:pt x="9956" y="7720"/>
                      <a:pt x="9996" y="7746"/>
                      <a:pt x="10039" y="7746"/>
                    </a:cubicBezTo>
                    <a:cubicBezTo>
                      <a:pt x="10103" y="7746"/>
                      <a:pt x="10174" y="7687"/>
                      <a:pt x="10159" y="7597"/>
                    </a:cubicBezTo>
                    <a:cubicBezTo>
                      <a:pt x="10071" y="6997"/>
                      <a:pt x="10134" y="6348"/>
                      <a:pt x="10021" y="5748"/>
                    </a:cubicBezTo>
                    <a:lnTo>
                      <a:pt x="10059" y="5748"/>
                    </a:lnTo>
                    <a:cubicBezTo>
                      <a:pt x="10146" y="5698"/>
                      <a:pt x="10246" y="5561"/>
                      <a:pt x="10334" y="5473"/>
                    </a:cubicBezTo>
                    <a:cubicBezTo>
                      <a:pt x="10521" y="5323"/>
                      <a:pt x="10709" y="5186"/>
                      <a:pt x="10908" y="5061"/>
                    </a:cubicBezTo>
                    <a:cubicBezTo>
                      <a:pt x="11096" y="4936"/>
                      <a:pt x="11283" y="4811"/>
                      <a:pt x="11471" y="4661"/>
                    </a:cubicBezTo>
                    <a:cubicBezTo>
                      <a:pt x="11571" y="4598"/>
                      <a:pt x="11721" y="4511"/>
                      <a:pt x="11783" y="4399"/>
                    </a:cubicBezTo>
                    <a:cubicBezTo>
                      <a:pt x="11805" y="4355"/>
                      <a:pt x="11759" y="4282"/>
                      <a:pt x="11689" y="4282"/>
                    </a:cubicBezTo>
                    <a:cubicBezTo>
                      <a:pt x="11679" y="4282"/>
                      <a:pt x="11669" y="4283"/>
                      <a:pt x="11658" y="4286"/>
                    </a:cubicBezTo>
                    <a:cubicBezTo>
                      <a:pt x="11521" y="4324"/>
                      <a:pt x="11371" y="4473"/>
                      <a:pt x="11246" y="4561"/>
                    </a:cubicBezTo>
                    <a:cubicBezTo>
                      <a:pt x="11021" y="4698"/>
                      <a:pt x="10808" y="4848"/>
                      <a:pt x="10596" y="4998"/>
                    </a:cubicBezTo>
                    <a:cubicBezTo>
                      <a:pt x="10471" y="5073"/>
                      <a:pt x="10096" y="5311"/>
                      <a:pt x="9971" y="5523"/>
                    </a:cubicBezTo>
                    <a:cubicBezTo>
                      <a:pt x="9809" y="5323"/>
                      <a:pt x="9596" y="5148"/>
                      <a:pt x="9397" y="4973"/>
                    </a:cubicBezTo>
                    <a:cubicBezTo>
                      <a:pt x="9259" y="4873"/>
                      <a:pt x="9084" y="4661"/>
                      <a:pt x="8897" y="4623"/>
                    </a:cubicBezTo>
                    <a:cubicBezTo>
                      <a:pt x="8959" y="4436"/>
                      <a:pt x="8934" y="4211"/>
                      <a:pt x="8822" y="4011"/>
                    </a:cubicBezTo>
                    <a:cubicBezTo>
                      <a:pt x="8708" y="3816"/>
                      <a:pt x="8525" y="3728"/>
                      <a:pt x="8337" y="3728"/>
                    </a:cubicBezTo>
                    <a:close/>
                    <a:moveTo>
                      <a:pt x="1362" y="5932"/>
                    </a:moveTo>
                    <a:cubicBezTo>
                      <a:pt x="1350" y="5932"/>
                      <a:pt x="1337" y="5942"/>
                      <a:pt x="1337" y="5960"/>
                    </a:cubicBezTo>
                    <a:cubicBezTo>
                      <a:pt x="1275" y="6373"/>
                      <a:pt x="1337" y="6835"/>
                      <a:pt x="1337" y="7247"/>
                    </a:cubicBezTo>
                    <a:cubicBezTo>
                      <a:pt x="1350" y="7497"/>
                      <a:pt x="1387" y="7722"/>
                      <a:pt x="1400" y="7960"/>
                    </a:cubicBezTo>
                    <a:cubicBezTo>
                      <a:pt x="1412" y="8122"/>
                      <a:pt x="1350" y="8272"/>
                      <a:pt x="1450" y="8409"/>
                    </a:cubicBezTo>
                    <a:cubicBezTo>
                      <a:pt x="1458" y="8433"/>
                      <a:pt x="1476" y="8442"/>
                      <a:pt x="1491" y="8442"/>
                    </a:cubicBezTo>
                    <a:cubicBezTo>
                      <a:pt x="1500" y="8442"/>
                      <a:pt x="1508" y="8439"/>
                      <a:pt x="1512" y="8434"/>
                    </a:cubicBezTo>
                    <a:cubicBezTo>
                      <a:pt x="1750" y="8247"/>
                      <a:pt x="1537" y="7647"/>
                      <a:pt x="1525" y="7385"/>
                    </a:cubicBezTo>
                    <a:cubicBezTo>
                      <a:pt x="1500" y="6935"/>
                      <a:pt x="1625" y="6373"/>
                      <a:pt x="1387" y="5960"/>
                    </a:cubicBezTo>
                    <a:cubicBezTo>
                      <a:pt x="1387" y="5942"/>
                      <a:pt x="1375" y="5932"/>
                      <a:pt x="1362" y="5932"/>
                    </a:cubicBezTo>
                    <a:close/>
                    <a:moveTo>
                      <a:pt x="10327" y="8484"/>
                    </a:moveTo>
                    <a:cubicBezTo>
                      <a:pt x="10600" y="8484"/>
                      <a:pt x="10821" y="8824"/>
                      <a:pt x="10821" y="9072"/>
                    </a:cubicBezTo>
                    <a:cubicBezTo>
                      <a:pt x="10783" y="9334"/>
                      <a:pt x="10534" y="9471"/>
                      <a:pt x="10309" y="9471"/>
                    </a:cubicBezTo>
                    <a:cubicBezTo>
                      <a:pt x="10209" y="9471"/>
                      <a:pt x="10146" y="9459"/>
                      <a:pt x="10084" y="9409"/>
                    </a:cubicBezTo>
                    <a:cubicBezTo>
                      <a:pt x="9846" y="9159"/>
                      <a:pt x="9784" y="8747"/>
                      <a:pt x="10146" y="8534"/>
                    </a:cubicBezTo>
                    <a:cubicBezTo>
                      <a:pt x="10208" y="8499"/>
                      <a:pt x="10268" y="8484"/>
                      <a:pt x="10327" y="8484"/>
                    </a:cubicBezTo>
                    <a:close/>
                    <a:moveTo>
                      <a:pt x="5411" y="8334"/>
                    </a:moveTo>
                    <a:cubicBezTo>
                      <a:pt x="5261" y="8334"/>
                      <a:pt x="5248" y="8384"/>
                      <a:pt x="5123" y="8472"/>
                    </a:cubicBezTo>
                    <a:cubicBezTo>
                      <a:pt x="4948" y="8622"/>
                      <a:pt x="4736" y="8722"/>
                      <a:pt x="4561" y="8847"/>
                    </a:cubicBezTo>
                    <a:cubicBezTo>
                      <a:pt x="4249" y="9034"/>
                      <a:pt x="3824" y="9197"/>
                      <a:pt x="3586" y="9471"/>
                    </a:cubicBezTo>
                    <a:cubicBezTo>
                      <a:pt x="3586" y="9496"/>
                      <a:pt x="3586" y="9509"/>
                      <a:pt x="3599" y="9509"/>
                    </a:cubicBezTo>
                    <a:cubicBezTo>
                      <a:pt x="3974" y="9509"/>
                      <a:pt x="4349" y="9246"/>
                      <a:pt x="4661" y="9059"/>
                    </a:cubicBezTo>
                    <a:cubicBezTo>
                      <a:pt x="4911" y="8909"/>
                      <a:pt x="5398" y="8697"/>
                      <a:pt x="5473" y="8409"/>
                    </a:cubicBezTo>
                    <a:cubicBezTo>
                      <a:pt x="5473" y="8384"/>
                      <a:pt x="5461" y="8347"/>
                      <a:pt x="5411" y="8334"/>
                    </a:cubicBezTo>
                    <a:close/>
                    <a:moveTo>
                      <a:pt x="10298" y="8286"/>
                    </a:moveTo>
                    <a:cubicBezTo>
                      <a:pt x="10179" y="8286"/>
                      <a:pt x="10059" y="8320"/>
                      <a:pt x="9946" y="8397"/>
                    </a:cubicBezTo>
                    <a:cubicBezTo>
                      <a:pt x="9621" y="8634"/>
                      <a:pt x="9559" y="9284"/>
                      <a:pt x="9884" y="9496"/>
                    </a:cubicBezTo>
                    <a:cubicBezTo>
                      <a:pt x="9988" y="9624"/>
                      <a:pt x="10157" y="9698"/>
                      <a:pt x="10341" y="9698"/>
                    </a:cubicBezTo>
                    <a:cubicBezTo>
                      <a:pt x="10355" y="9698"/>
                      <a:pt x="10369" y="9697"/>
                      <a:pt x="10384" y="9696"/>
                    </a:cubicBezTo>
                    <a:cubicBezTo>
                      <a:pt x="10783" y="9684"/>
                      <a:pt x="11083" y="9334"/>
                      <a:pt x="11021" y="8934"/>
                    </a:cubicBezTo>
                    <a:cubicBezTo>
                      <a:pt x="10965" y="8572"/>
                      <a:pt x="10640" y="8286"/>
                      <a:pt x="10298" y="8286"/>
                    </a:cubicBezTo>
                    <a:close/>
                    <a:moveTo>
                      <a:pt x="3786" y="3536"/>
                    </a:moveTo>
                    <a:cubicBezTo>
                      <a:pt x="4149" y="3899"/>
                      <a:pt x="4611" y="4211"/>
                      <a:pt x="5048" y="4511"/>
                    </a:cubicBezTo>
                    <a:cubicBezTo>
                      <a:pt x="5336" y="4698"/>
                      <a:pt x="5636" y="4886"/>
                      <a:pt x="5898" y="5098"/>
                    </a:cubicBezTo>
                    <a:cubicBezTo>
                      <a:pt x="6035" y="5211"/>
                      <a:pt x="6173" y="5411"/>
                      <a:pt x="6323" y="5523"/>
                    </a:cubicBezTo>
                    <a:cubicBezTo>
                      <a:pt x="6273" y="5698"/>
                      <a:pt x="6285" y="5885"/>
                      <a:pt x="6285" y="6060"/>
                    </a:cubicBezTo>
                    <a:cubicBezTo>
                      <a:pt x="6273" y="6410"/>
                      <a:pt x="6273" y="6785"/>
                      <a:pt x="6273" y="7147"/>
                    </a:cubicBezTo>
                    <a:cubicBezTo>
                      <a:pt x="6273" y="7635"/>
                      <a:pt x="6198" y="8184"/>
                      <a:pt x="6298" y="8659"/>
                    </a:cubicBezTo>
                    <a:cubicBezTo>
                      <a:pt x="6085" y="8697"/>
                      <a:pt x="5898" y="8834"/>
                      <a:pt x="5711" y="8947"/>
                    </a:cubicBezTo>
                    <a:cubicBezTo>
                      <a:pt x="5361" y="9147"/>
                      <a:pt x="5036" y="9346"/>
                      <a:pt x="4699" y="9571"/>
                    </a:cubicBezTo>
                    <a:cubicBezTo>
                      <a:pt x="4386" y="9759"/>
                      <a:pt x="4074" y="9909"/>
                      <a:pt x="3736" y="10071"/>
                    </a:cubicBezTo>
                    <a:cubicBezTo>
                      <a:pt x="3586" y="10134"/>
                      <a:pt x="3412" y="10209"/>
                      <a:pt x="3274" y="10321"/>
                    </a:cubicBezTo>
                    <a:lnTo>
                      <a:pt x="3262" y="10309"/>
                    </a:lnTo>
                    <a:cubicBezTo>
                      <a:pt x="2637" y="10034"/>
                      <a:pt x="2087" y="9571"/>
                      <a:pt x="1512" y="9222"/>
                    </a:cubicBezTo>
                    <a:cubicBezTo>
                      <a:pt x="1287" y="9097"/>
                      <a:pt x="1038" y="8934"/>
                      <a:pt x="763" y="8897"/>
                    </a:cubicBezTo>
                    <a:lnTo>
                      <a:pt x="763" y="7085"/>
                    </a:lnTo>
                    <a:cubicBezTo>
                      <a:pt x="763" y="6510"/>
                      <a:pt x="838" y="5873"/>
                      <a:pt x="700" y="5286"/>
                    </a:cubicBezTo>
                    <a:cubicBezTo>
                      <a:pt x="1287" y="5098"/>
                      <a:pt x="1862" y="4711"/>
                      <a:pt x="2412" y="4411"/>
                    </a:cubicBezTo>
                    <a:cubicBezTo>
                      <a:pt x="2712" y="4261"/>
                      <a:pt x="2987" y="4099"/>
                      <a:pt x="3274" y="3936"/>
                    </a:cubicBezTo>
                    <a:cubicBezTo>
                      <a:pt x="3462" y="3824"/>
                      <a:pt x="3699" y="3711"/>
                      <a:pt x="3786" y="3536"/>
                    </a:cubicBezTo>
                    <a:close/>
                    <a:moveTo>
                      <a:pt x="5609" y="629"/>
                    </a:moveTo>
                    <a:cubicBezTo>
                      <a:pt x="5601" y="629"/>
                      <a:pt x="5593" y="632"/>
                      <a:pt x="5586" y="638"/>
                    </a:cubicBezTo>
                    <a:cubicBezTo>
                      <a:pt x="4936" y="900"/>
                      <a:pt x="4349" y="1350"/>
                      <a:pt x="3774" y="1762"/>
                    </a:cubicBezTo>
                    <a:cubicBezTo>
                      <a:pt x="3711" y="1725"/>
                      <a:pt x="3624" y="1700"/>
                      <a:pt x="3574" y="1687"/>
                    </a:cubicBezTo>
                    <a:cubicBezTo>
                      <a:pt x="3349" y="1587"/>
                      <a:pt x="3124" y="1512"/>
                      <a:pt x="2887" y="1412"/>
                    </a:cubicBezTo>
                    <a:cubicBezTo>
                      <a:pt x="2524" y="1287"/>
                      <a:pt x="2137" y="1100"/>
                      <a:pt x="1750" y="1062"/>
                    </a:cubicBezTo>
                    <a:cubicBezTo>
                      <a:pt x="1725" y="1062"/>
                      <a:pt x="1725" y="1075"/>
                      <a:pt x="1750" y="1075"/>
                    </a:cubicBezTo>
                    <a:cubicBezTo>
                      <a:pt x="2062" y="1262"/>
                      <a:pt x="2437" y="1387"/>
                      <a:pt x="2774" y="1525"/>
                    </a:cubicBezTo>
                    <a:cubicBezTo>
                      <a:pt x="2999" y="1625"/>
                      <a:pt x="3224" y="1712"/>
                      <a:pt x="3449" y="1812"/>
                    </a:cubicBezTo>
                    <a:cubicBezTo>
                      <a:pt x="3524" y="1837"/>
                      <a:pt x="3624" y="1912"/>
                      <a:pt x="3711" y="1925"/>
                    </a:cubicBezTo>
                    <a:cubicBezTo>
                      <a:pt x="3711" y="2274"/>
                      <a:pt x="3686" y="2637"/>
                      <a:pt x="3699" y="2974"/>
                    </a:cubicBezTo>
                    <a:cubicBezTo>
                      <a:pt x="3699" y="3112"/>
                      <a:pt x="3699" y="3249"/>
                      <a:pt x="3724" y="3374"/>
                    </a:cubicBezTo>
                    <a:cubicBezTo>
                      <a:pt x="3512" y="3399"/>
                      <a:pt x="3349" y="3574"/>
                      <a:pt x="3162" y="3699"/>
                    </a:cubicBezTo>
                    <a:cubicBezTo>
                      <a:pt x="2887" y="3874"/>
                      <a:pt x="2599" y="4036"/>
                      <a:pt x="2312" y="4199"/>
                    </a:cubicBezTo>
                    <a:cubicBezTo>
                      <a:pt x="1762" y="4498"/>
                      <a:pt x="1038" y="4761"/>
                      <a:pt x="625" y="5198"/>
                    </a:cubicBezTo>
                    <a:cubicBezTo>
                      <a:pt x="600" y="5211"/>
                      <a:pt x="600" y="5248"/>
                      <a:pt x="600" y="5261"/>
                    </a:cubicBezTo>
                    <a:cubicBezTo>
                      <a:pt x="500" y="5685"/>
                      <a:pt x="513" y="6148"/>
                      <a:pt x="525" y="6598"/>
                    </a:cubicBezTo>
                    <a:lnTo>
                      <a:pt x="525" y="7060"/>
                    </a:lnTo>
                    <a:lnTo>
                      <a:pt x="525" y="8884"/>
                    </a:lnTo>
                    <a:cubicBezTo>
                      <a:pt x="525" y="8959"/>
                      <a:pt x="588" y="8997"/>
                      <a:pt x="650" y="8997"/>
                    </a:cubicBezTo>
                    <a:cubicBezTo>
                      <a:pt x="725" y="9059"/>
                      <a:pt x="850" y="9097"/>
                      <a:pt x="938" y="9147"/>
                    </a:cubicBezTo>
                    <a:cubicBezTo>
                      <a:pt x="1200" y="9284"/>
                      <a:pt x="1462" y="9446"/>
                      <a:pt x="1712" y="9596"/>
                    </a:cubicBezTo>
                    <a:cubicBezTo>
                      <a:pt x="2200" y="9896"/>
                      <a:pt x="2649" y="10221"/>
                      <a:pt x="3149" y="10508"/>
                    </a:cubicBezTo>
                    <a:cubicBezTo>
                      <a:pt x="3149" y="10521"/>
                      <a:pt x="3174" y="10533"/>
                      <a:pt x="3199" y="10533"/>
                    </a:cubicBezTo>
                    <a:cubicBezTo>
                      <a:pt x="3449" y="10496"/>
                      <a:pt x="3661" y="10346"/>
                      <a:pt x="3899" y="10259"/>
                    </a:cubicBezTo>
                    <a:cubicBezTo>
                      <a:pt x="4249" y="10121"/>
                      <a:pt x="4561" y="9959"/>
                      <a:pt x="4873" y="9771"/>
                    </a:cubicBezTo>
                    <a:cubicBezTo>
                      <a:pt x="5161" y="9596"/>
                      <a:pt x="5461" y="9409"/>
                      <a:pt x="5761" y="9222"/>
                    </a:cubicBezTo>
                    <a:cubicBezTo>
                      <a:pt x="5960" y="9097"/>
                      <a:pt x="6223" y="9009"/>
                      <a:pt x="6398" y="8847"/>
                    </a:cubicBezTo>
                    <a:cubicBezTo>
                      <a:pt x="6398" y="8872"/>
                      <a:pt x="6410" y="8884"/>
                      <a:pt x="6410" y="8897"/>
                    </a:cubicBezTo>
                    <a:cubicBezTo>
                      <a:pt x="6423" y="8915"/>
                      <a:pt x="6435" y="8925"/>
                      <a:pt x="6446" y="8925"/>
                    </a:cubicBezTo>
                    <a:cubicBezTo>
                      <a:pt x="6457" y="8925"/>
                      <a:pt x="6467" y="8915"/>
                      <a:pt x="6473" y="8897"/>
                    </a:cubicBezTo>
                    <a:cubicBezTo>
                      <a:pt x="6710" y="8347"/>
                      <a:pt x="6598" y="7710"/>
                      <a:pt x="6598" y="7135"/>
                    </a:cubicBezTo>
                    <a:lnTo>
                      <a:pt x="6598" y="6160"/>
                    </a:lnTo>
                    <a:cubicBezTo>
                      <a:pt x="6598" y="5973"/>
                      <a:pt x="6635" y="5748"/>
                      <a:pt x="6573" y="5561"/>
                    </a:cubicBezTo>
                    <a:cubicBezTo>
                      <a:pt x="6585" y="5536"/>
                      <a:pt x="6598" y="5523"/>
                      <a:pt x="6623" y="5498"/>
                    </a:cubicBezTo>
                    <a:cubicBezTo>
                      <a:pt x="6635" y="5448"/>
                      <a:pt x="6635" y="5411"/>
                      <a:pt x="6623" y="5373"/>
                    </a:cubicBezTo>
                    <a:cubicBezTo>
                      <a:pt x="6685" y="5336"/>
                      <a:pt x="6748" y="5273"/>
                      <a:pt x="6785" y="5248"/>
                    </a:cubicBezTo>
                    <a:cubicBezTo>
                      <a:pt x="6960" y="5098"/>
                      <a:pt x="7123" y="4948"/>
                      <a:pt x="7272" y="4811"/>
                    </a:cubicBezTo>
                    <a:cubicBezTo>
                      <a:pt x="7272" y="4811"/>
                      <a:pt x="7285" y="4761"/>
                      <a:pt x="7272" y="4723"/>
                    </a:cubicBezTo>
                    <a:cubicBezTo>
                      <a:pt x="7272" y="4711"/>
                      <a:pt x="7260" y="4698"/>
                      <a:pt x="7247" y="4686"/>
                    </a:cubicBezTo>
                    <a:cubicBezTo>
                      <a:pt x="7224" y="4662"/>
                      <a:pt x="7195" y="4653"/>
                      <a:pt x="7167" y="4653"/>
                    </a:cubicBezTo>
                    <a:cubicBezTo>
                      <a:pt x="7152" y="4653"/>
                      <a:pt x="7136" y="4656"/>
                      <a:pt x="7123" y="4661"/>
                    </a:cubicBezTo>
                    <a:cubicBezTo>
                      <a:pt x="6973" y="4761"/>
                      <a:pt x="6848" y="4898"/>
                      <a:pt x="6723" y="5023"/>
                    </a:cubicBezTo>
                    <a:cubicBezTo>
                      <a:pt x="6648" y="5098"/>
                      <a:pt x="6573" y="5161"/>
                      <a:pt x="6498" y="5248"/>
                    </a:cubicBezTo>
                    <a:cubicBezTo>
                      <a:pt x="6248" y="4911"/>
                      <a:pt x="5536" y="4536"/>
                      <a:pt x="5336" y="4399"/>
                    </a:cubicBezTo>
                    <a:cubicBezTo>
                      <a:pt x="5061" y="4211"/>
                      <a:pt x="4773" y="4036"/>
                      <a:pt x="4524" y="3836"/>
                    </a:cubicBezTo>
                    <a:cubicBezTo>
                      <a:pt x="4336" y="3699"/>
                      <a:pt x="4099" y="3424"/>
                      <a:pt x="3836" y="3399"/>
                    </a:cubicBezTo>
                    <a:cubicBezTo>
                      <a:pt x="3874" y="3286"/>
                      <a:pt x="3874" y="3187"/>
                      <a:pt x="3874" y="3074"/>
                    </a:cubicBezTo>
                    <a:cubicBezTo>
                      <a:pt x="3899" y="2699"/>
                      <a:pt x="3874" y="2287"/>
                      <a:pt x="3874" y="1912"/>
                    </a:cubicBezTo>
                    <a:lnTo>
                      <a:pt x="3874" y="1900"/>
                    </a:lnTo>
                    <a:cubicBezTo>
                      <a:pt x="3961" y="1837"/>
                      <a:pt x="4136" y="1775"/>
                      <a:pt x="4211" y="1725"/>
                    </a:cubicBezTo>
                    <a:cubicBezTo>
                      <a:pt x="4386" y="1612"/>
                      <a:pt x="4536" y="1475"/>
                      <a:pt x="4699" y="1375"/>
                    </a:cubicBezTo>
                    <a:cubicBezTo>
                      <a:pt x="5011" y="1150"/>
                      <a:pt x="5436" y="1062"/>
                      <a:pt x="5661" y="750"/>
                    </a:cubicBezTo>
                    <a:cubicBezTo>
                      <a:pt x="5692" y="708"/>
                      <a:pt x="5652" y="629"/>
                      <a:pt x="5609" y="6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9"/>
              <p:cNvSpPr/>
              <p:nvPr/>
            </p:nvSpPr>
            <p:spPr>
              <a:xfrm>
                <a:off x="7080479" y="-189108"/>
                <a:ext cx="772003" cy="514338"/>
              </a:xfrm>
              <a:custGeom>
                <a:avLst/>
                <a:gdLst/>
                <a:ahLst/>
                <a:cxnLst/>
                <a:rect l="l" t="t" r="r" b="b"/>
                <a:pathLst>
                  <a:path w="14795" h="9857" extrusionOk="0">
                    <a:moveTo>
                      <a:pt x="11558" y="890"/>
                    </a:moveTo>
                    <a:lnTo>
                      <a:pt x="11558" y="990"/>
                    </a:lnTo>
                    <a:cubicBezTo>
                      <a:pt x="11558" y="1029"/>
                      <a:pt x="11558" y="1177"/>
                      <a:pt x="11522" y="1177"/>
                    </a:cubicBezTo>
                    <a:cubicBezTo>
                      <a:pt x="11512" y="1177"/>
                      <a:pt x="11499" y="1166"/>
                      <a:pt x="11483" y="1139"/>
                    </a:cubicBezTo>
                    <a:cubicBezTo>
                      <a:pt x="11433" y="1052"/>
                      <a:pt x="11496" y="977"/>
                      <a:pt x="11546" y="915"/>
                    </a:cubicBezTo>
                    <a:cubicBezTo>
                      <a:pt x="11546" y="902"/>
                      <a:pt x="11558" y="902"/>
                      <a:pt x="11558" y="890"/>
                    </a:cubicBezTo>
                    <a:close/>
                    <a:moveTo>
                      <a:pt x="11561" y="65"/>
                    </a:moveTo>
                    <a:cubicBezTo>
                      <a:pt x="11543" y="65"/>
                      <a:pt x="11521" y="77"/>
                      <a:pt x="11508" y="102"/>
                    </a:cubicBezTo>
                    <a:cubicBezTo>
                      <a:pt x="11496" y="165"/>
                      <a:pt x="11496" y="227"/>
                      <a:pt x="11496" y="290"/>
                    </a:cubicBezTo>
                    <a:cubicBezTo>
                      <a:pt x="11471" y="352"/>
                      <a:pt x="11421" y="402"/>
                      <a:pt x="11346" y="415"/>
                    </a:cubicBezTo>
                    <a:cubicBezTo>
                      <a:pt x="11326" y="420"/>
                      <a:pt x="11307" y="423"/>
                      <a:pt x="11290" y="423"/>
                    </a:cubicBezTo>
                    <a:cubicBezTo>
                      <a:pt x="11151" y="423"/>
                      <a:pt x="11120" y="251"/>
                      <a:pt x="11108" y="140"/>
                    </a:cubicBezTo>
                    <a:cubicBezTo>
                      <a:pt x="11108" y="127"/>
                      <a:pt x="11099" y="121"/>
                      <a:pt x="11090" y="121"/>
                    </a:cubicBezTo>
                    <a:cubicBezTo>
                      <a:pt x="11080" y="121"/>
                      <a:pt x="11071" y="127"/>
                      <a:pt x="11071" y="140"/>
                    </a:cubicBezTo>
                    <a:cubicBezTo>
                      <a:pt x="11003" y="368"/>
                      <a:pt x="11141" y="476"/>
                      <a:pt x="11292" y="476"/>
                    </a:cubicBezTo>
                    <a:cubicBezTo>
                      <a:pt x="11364" y="476"/>
                      <a:pt x="11439" y="451"/>
                      <a:pt x="11496" y="402"/>
                    </a:cubicBezTo>
                    <a:cubicBezTo>
                      <a:pt x="11508" y="477"/>
                      <a:pt x="11508" y="552"/>
                      <a:pt x="11533" y="640"/>
                    </a:cubicBezTo>
                    <a:cubicBezTo>
                      <a:pt x="11433" y="690"/>
                      <a:pt x="11358" y="777"/>
                      <a:pt x="11296" y="890"/>
                    </a:cubicBezTo>
                    <a:cubicBezTo>
                      <a:pt x="11196" y="1052"/>
                      <a:pt x="11258" y="1339"/>
                      <a:pt x="11496" y="1339"/>
                    </a:cubicBezTo>
                    <a:cubicBezTo>
                      <a:pt x="11696" y="1339"/>
                      <a:pt x="11696" y="1040"/>
                      <a:pt x="11671" y="727"/>
                    </a:cubicBezTo>
                    <a:cubicBezTo>
                      <a:pt x="11746" y="640"/>
                      <a:pt x="11846" y="540"/>
                      <a:pt x="11933" y="452"/>
                    </a:cubicBezTo>
                    <a:cubicBezTo>
                      <a:pt x="11946" y="427"/>
                      <a:pt x="11933" y="402"/>
                      <a:pt x="11908" y="402"/>
                    </a:cubicBezTo>
                    <a:cubicBezTo>
                      <a:pt x="11808" y="465"/>
                      <a:pt x="11733" y="515"/>
                      <a:pt x="11633" y="552"/>
                    </a:cubicBezTo>
                    <a:cubicBezTo>
                      <a:pt x="11621" y="415"/>
                      <a:pt x="11608" y="290"/>
                      <a:pt x="11596" y="215"/>
                    </a:cubicBezTo>
                    <a:lnTo>
                      <a:pt x="11596" y="102"/>
                    </a:lnTo>
                    <a:cubicBezTo>
                      <a:pt x="11596" y="77"/>
                      <a:pt x="11580" y="65"/>
                      <a:pt x="11561" y="65"/>
                    </a:cubicBezTo>
                    <a:close/>
                    <a:moveTo>
                      <a:pt x="1727" y="4167"/>
                    </a:moveTo>
                    <a:cubicBezTo>
                      <a:pt x="1655" y="4167"/>
                      <a:pt x="1579" y="4186"/>
                      <a:pt x="1512" y="4201"/>
                    </a:cubicBezTo>
                    <a:cubicBezTo>
                      <a:pt x="1476" y="4201"/>
                      <a:pt x="1433" y="4197"/>
                      <a:pt x="1390" y="4197"/>
                    </a:cubicBezTo>
                    <a:cubicBezTo>
                      <a:pt x="1313" y="4197"/>
                      <a:pt x="1235" y="4208"/>
                      <a:pt x="1188" y="4263"/>
                    </a:cubicBezTo>
                    <a:cubicBezTo>
                      <a:pt x="1175" y="4276"/>
                      <a:pt x="1175" y="4288"/>
                      <a:pt x="1188" y="4288"/>
                    </a:cubicBezTo>
                    <a:cubicBezTo>
                      <a:pt x="1263" y="4344"/>
                      <a:pt x="1366" y="4351"/>
                      <a:pt x="1465" y="4351"/>
                    </a:cubicBezTo>
                    <a:cubicBezTo>
                      <a:pt x="1498" y="4351"/>
                      <a:pt x="1531" y="4351"/>
                      <a:pt x="1562" y="4351"/>
                    </a:cubicBezTo>
                    <a:cubicBezTo>
                      <a:pt x="1675" y="4351"/>
                      <a:pt x="1825" y="4351"/>
                      <a:pt x="1875" y="4238"/>
                    </a:cubicBezTo>
                    <a:cubicBezTo>
                      <a:pt x="1875" y="4226"/>
                      <a:pt x="1875" y="4213"/>
                      <a:pt x="1862" y="4201"/>
                    </a:cubicBezTo>
                    <a:cubicBezTo>
                      <a:pt x="1822" y="4175"/>
                      <a:pt x="1775" y="4167"/>
                      <a:pt x="1727" y="4167"/>
                    </a:cubicBezTo>
                    <a:close/>
                    <a:moveTo>
                      <a:pt x="3146" y="4319"/>
                    </a:moveTo>
                    <a:cubicBezTo>
                      <a:pt x="3106" y="4319"/>
                      <a:pt x="3062" y="4326"/>
                      <a:pt x="3012" y="4326"/>
                    </a:cubicBezTo>
                    <a:cubicBezTo>
                      <a:pt x="2924" y="4326"/>
                      <a:pt x="2824" y="4326"/>
                      <a:pt x="2724" y="4338"/>
                    </a:cubicBezTo>
                    <a:cubicBezTo>
                      <a:pt x="2699" y="4338"/>
                      <a:pt x="2687" y="4363"/>
                      <a:pt x="2699" y="4376"/>
                    </a:cubicBezTo>
                    <a:cubicBezTo>
                      <a:pt x="2787" y="4451"/>
                      <a:pt x="2849" y="4463"/>
                      <a:pt x="2937" y="4476"/>
                    </a:cubicBezTo>
                    <a:cubicBezTo>
                      <a:pt x="2995" y="4483"/>
                      <a:pt x="3061" y="4490"/>
                      <a:pt x="3121" y="4490"/>
                    </a:cubicBezTo>
                    <a:cubicBezTo>
                      <a:pt x="3164" y="4490"/>
                      <a:pt x="3205" y="4486"/>
                      <a:pt x="3237" y="4476"/>
                    </a:cubicBezTo>
                    <a:cubicBezTo>
                      <a:pt x="3312" y="4451"/>
                      <a:pt x="3324" y="4388"/>
                      <a:pt x="3262" y="4351"/>
                    </a:cubicBezTo>
                    <a:cubicBezTo>
                      <a:pt x="3224" y="4326"/>
                      <a:pt x="3187" y="4319"/>
                      <a:pt x="3146" y="4319"/>
                    </a:cubicBezTo>
                    <a:close/>
                    <a:moveTo>
                      <a:pt x="1404" y="4432"/>
                    </a:moveTo>
                    <a:cubicBezTo>
                      <a:pt x="1332" y="4432"/>
                      <a:pt x="1262" y="4445"/>
                      <a:pt x="1200" y="4476"/>
                    </a:cubicBezTo>
                    <a:cubicBezTo>
                      <a:pt x="1188" y="4488"/>
                      <a:pt x="1188" y="4526"/>
                      <a:pt x="1200" y="4526"/>
                    </a:cubicBezTo>
                    <a:cubicBezTo>
                      <a:pt x="1269" y="4560"/>
                      <a:pt x="1347" y="4571"/>
                      <a:pt x="1425" y="4571"/>
                    </a:cubicBezTo>
                    <a:cubicBezTo>
                      <a:pt x="1544" y="4571"/>
                      <a:pt x="1664" y="4546"/>
                      <a:pt x="1762" y="4538"/>
                    </a:cubicBezTo>
                    <a:cubicBezTo>
                      <a:pt x="1769" y="4540"/>
                      <a:pt x="1775" y="4541"/>
                      <a:pt x="1780" y="4541"/>
                    </a:cubicBezTo>
                    <a:cubicBezTo>
                      <a:pt x="1799" y="4541"/>
                      <a:pt x="1797" y="4523"/>
                      <a:pt x="1787" y="4513"/>
                    </a:cubicBezTo>
                    <a:cubicBezTo>
                      <a:pt x="1674" y="4473"/>
                      <a:pt x="1535" y="4432"/>
                      <a:pt x="1404" y="4432"/>
                    </a:cubicBezTo>
                    <a:close/>
                    <a:moveTo>
                      <a:pt x="4652" y="3826"/>
                    </a:moveTo>
                    <a:cubicBezTo>
                      <a:pt x="4579" y="3826"/>
                      <a:pt x="4528" y="3908"/>
                      <a:pt x="4499" y="3976"/>
                    </a:cubicBezTo>
                    <a:cubicBezTo>
                      <a:pt x="4499" y="3984"/>
                      <a:pt x="4505" y="3999"/>
                      <a:pt x="4517" y="3999"/>
                    </a:cubicBezTo>
                    <a:cubicBezTo>
                      <a:pt x="4522" y="3999"/>
                      <a:pt x="4528" y="3996"/>
                      <a:pt x="4536" y="3988"/>
                    </a:cubicBezTo>
                    <a:cubicBezTo>
                      <a:pt x="4571" y="3954"/>
                      <a:pt x="4594" y="3937"/>
                      <a:pt x="4611" y="3937"/>
                    </a:cubicBezTo>
                    <a:cubicBezTo>
                      <a:pt x="4638" y="3937"/>
                      <a:pt x="4651" y="3975"/>
                      <a:pt x="4674" y="4051"/>
                    </a:cubicBezTo>
                    <a:cubicBezTo>
                      <a:pt x="4686" y="4113"/>
                      <a:pt x="4699" y="4201"/>
                      <a:pt x="4724" y="4263"/>
                    </a:cubicBezTo>
                    <a:cubicBezTo>
                      <a:pt x="4624" y="4388"/>
                      <a:pt x="4486" y="4538"/>
                      <a:pt x="4549" y="4713"/>
                    </a:cubicBezTo>
                    <a:cubicBezTo>
                      <a:pt x="4549" y="4725"/>
                      <a:pt x="4561" y="4725"/>
                      <a:pt x="4574" y="4725"/>
                    </a:cubicBezTo>
                    <a:cubicBezTo>
                      <a:pt x="4661" y="4651"/>
                      <a:pt x="4699" y="4551"/>
                      <a:pt x="4761" y="4463"/>
                    </a:cubicBezTo>
                    <a:cubicBezTo>
                      <a:pt x="4761" y="4476"/>
                      <a:pt x="4761" y="4488"/>
                      <a:pt x="4786" y="4513"/>
                    </a:cubicBezTo>
                    <a:cubicBezTo>
                      <a:pt x="4799" y="4601"/>
                      <a:pt x="4824" y="4763"/>
                      <a:pt x="4936" y="4800"/>
                    </a:cubicBezTo>
                    <a:cubicBezTo>
                      <a:pt x="4951" y="4806"/>
                      <a:pt x="4964" y="4809"/>
                      <a:pt x="4978" y="4809"/>
                    </a:cubicBezTo>
                    <a:cubicBezTo>
                      <a:pt x="5022" y="4809"/>
                      <a:pt x="5060" y="4782"/>
                      <a:pt x="5098" y="4763"/>
                    </a:cubicBezTo>
                    <a:cubicBezTo>
                      <a:pt x="5123" y="4738"/>
                      <a:pt x="5136" y="4700"/>
                      <a:pt x="5136" y="4663"/>
                    </a:cubicBezTo>
                    <a:cubicBezTo>
                      <a:pt x="5111" y="4601"/>
                      <a:pt x="5111" y="4588"/>
                      <a:pt x="5111" y="4576"/>
                    </a:cubicBezTo>
                    <a:lnTo>
                      <a:pt x="5111" y="4551"/>
                    </a:lnTo>
                    <a:cubicBezTo>
                      <a:pt x="5111" y="4538"/>
                      <a:pt x="5098" y="4538"/>
                      <a:pt x="5073" y="4538"/>
                    </a:cubicBezTo>
                    <a:cubicBezTo>
                      <a:pt x="5067" y="4544"/>
                      <a:pt x="5061" y="4544"/>
                      <a:pt x="5059" y="4544"/>
                    </a:cubicBezTo>
                    <a:cubicBezTo>
                      <a:pt x="5058" y="4544"/>
                      <a:pt x="5061" y="4544"/>
                      <a:pt x="5073" y="4551"/>
                    </a:cubicBezTo>
                    <a:cubicBezTo>
                      <a:pt x="5061" y="4551"/>
                      <a:pt x="5048" y="4551"/>
                      <a:pt x="5036" y="4576"/>
                    </a:cubicBezTo>
                    <a:cubicBezTo>
                      <a:pt x="4998" y="4588"/>
                      <a:pt x="4986" y="4601"/>
                      <a:pt x="4961" y="4613"/>
                    </a:cubicBezTo>
                    <a:cubicBezTo>
                      <a:pt x="4961" y="4613"/>
                      <a:pt x="4961" y="4601"/>
                      <a:pt x="4949" y="4601"/>
                    </a:cubicBezTo>
                    <a:cubicBezTo>
                      <a:pt x="4899" y="4513"/>
                      <a:pt x="4886" y="4401"/>
                      <a:pt x="4861" y="4288"/>
                    </a:cubicBezTo>
                    <a:cubicBezTo>
                      <a:pt x="4924" y="4201"/>
                      <a:pt x="5061" y="4076"/>
                      <a:pt x="5036" y="3951"/>
                    </a:cubicBezTo>
                    <a:cubicBezTo>
                      <a:pt x="5036" y="3926"/>
                      <a:pt x="4998" y="3926"/>
                      <a:pt x="4998" y="3926"/>
                    </a:cubicBezTo>
                    <a:cubicBezTo>
                      <a:pt x="4936" y="3963"/>
                      <a:pt x="4874" y="4038"/>
                      <a:pt x="4824" y="4101"/>
                    </a:cubicBezTo>
                    <a:cubicBezTo>
                      <a:pt x="4811" y="4013"/>
                      <a:pt x="4786" y="3901"/>
                      <a:pt x="4724" y="3851"/>
                    </a:cubicBezTo>
                    <a:cubicBezTo>
                      <a:pt x="4698" y="3834"/>
                      <a:pt x="4674" y="3826"/>
                      <a:pt x="4652" y="3826"/>
                    </a:cubicBezTo>
                    <a:close/>
                    <a:moveTo>
                      <a:pt x="863" y="4888"/>
                    </a:moveTo>
                    <a:cubicBezTo>
                      <a:pt x="861" y="4888"/>
                      <a:pt x="860" y="4888"/>
                      <a:pt x="860" y="4889"/>
                    </a:cubicBezTo>
                    <a:lnTo>
                      <a:pt x="860" y="4889"/>
                    </a:lnTo>
                    <a:cubicBezTo>
                      <a:pt x="861" y="4889"/>
                      <a:pt x="862" y="4888"/>
                      <a:pt x="863" y="4888"/>
                    </a:cubicBezTo>
                    <a:close/>
                    <a:moveTo>
                      <a:pt x="3746" y="3582"/>
                    </a:moveTo>
                    <a:cubicBezTo>
                      <a:pt x="3679" y="3582"/>
                      <a:pt x="3621" y="3623"/>
                      <a:pt x="3599" y="3726"/>
                    </a:cubicBezTo>
                    <a:cubicBezTo>
                      <a:pt x="3599" y="3738"/>
                      <a:pt x="3612" y="3738"/>
                      <a:pt x="3612" y="3738"/>
                    </a:cubicBezTo>
                    <a:cubicBezTo>
                      <a:pt x="3670" y="3705"/>
                      <a:pt x="3716" y="3690"/>
                      <a:pt x="3753" y="3690"/>
                    </a:cubicBezTo>
                    <a:cubicBezTo>
                      <a:pt x="3960" y="3690"/>
                      <a:pt x="3854" y="4159"/>
                      <a:pt x="3811" y="4276"/>
                    </a:cubicBezTo>
                    <a:cubicBezTo>
                      <a:pt x="3762" y="4451"/>
                      <a:pt x="3687" y="4601"/>
                      <a:pt x="3624" y="4775"/>
                    </a:cubicBezTo>
                    <a:cubicBezTo>
                      <a:pt x="3612" y="4800"/>
                      <a:pt x="3637" y="4863"/>
                      <a:pt x="3674" y="4863"/>
                    </a:cubicBezTo>
                    <a:cubicBezTo>
                      <a:pt x="3793" y="4884"/>
                      <a:pt x="3912" y="4901"/>
                      <a:pt x="4029" y="4901"/>
                    </a:cubicBezTo>
                    <a:cubicBezTo>
                      <a:pt x="4120" y="4901"/>
                      <a:pt x="4211" y="4890"/>
                      <a:pt x="4299" y="4863"/>
                    </a:cubicBezTo>
                    <a:cubicBezTo>
                      <a:pt x="4324" y="4863"/>
                      <a:pt x="4324" y="4838"/>
                      <a:pt x="4311" y="4825"/>
                    </a:cubicBezTo>
                    <a:cubicBezTo>
                      <a:pt x="4185" y="4741"/>
                      <a:pt x="4040" y="4710"/>
                      <a:pt x="3885" y="4710"/>
                    </a:cubicBezTo>
                    <a:cubicBezTo>
                      <a:pt x="3857" y="4710"/>
                      <a:pt x="3828" y="4711"/>
                      <a:pt x="3799" y="4713"/>
                    </a:cubicBezTo>
                    <a:cubicBezTo>
                      <a:pt x="3886" y="4426"/>
                      <a:pt x="4036" y="4176"/>
                      <a:pt x="4036" y="3888"/>
                    </a:cubicBezTo>
                    <a:cubicBezTo>
                      <a:pt x="4036" y="3732"/>
                      <a:pt x="3875" y="3582"/>
                      <a:pt x="3746" y="3582"/>
                    </a:cubicBezTo>
                    <a:close/>
                    <a:moveTo>
                      <a:pt x="2375" y="3020"/>
                    </a:moveTo>
                    <a:cubicBezTo>
                      <a:pt x="2368" y="3020"/>
                      <a:pt x="2362" y="3026"/>
                      <a:pt x="2362" y="3039"/>
                    </a:cubicBezTo>
                    <a:cubicBezTo>
                      <a:pt x="2362" y="3638"/>
                      <a:pt x="2312" y="4213"/>
                      <a:pt x="2312" y="4800"/>
                    </a:cubicBezTo>
                    <a:cubicBezTo>
                      <a:pt x="2312" y="4913"/>
                      <a:pt x="2250" y="5325"/>
                      <a:pt x="2325" y="5425"/>
                    </a:cubicBezTo>
                    <a:cubicBezTo>
                      <a:pt x="2325" y="5425"/>
                      <a:pt x="2325" y="5450"/>
                      <a:pt x="2350" y="5450"/>
                    </a:cubicBezTo>
                    <a:cubicBezTo>
                      <a:pt x="2362" y="5463"/>
                      <a:pt x="2362" y="5463"/>
                      <a:pt x="2375" y="5463"/>
                    </a:cubicBezTo>
                    <a:cubicBezTo>
                      <a:pt x="2378" y="5466"/>
                      <a:pt x="2383" y="5468"/>
                      <a:pt x="2388" y="5468"/>
                    </a:cubicBezTo>
                    <a:cubicBezTo>
                      <a:pt x="2401" y="5468"/>
                      <a:pt x="2416" y="5459"/>
                      <a:pt x="2425" y="5450"/>
                    </a:cubicBezTo>
                    <a:cubicBezTo>
                      <a:pt x="2500" y="5325"/>
                      <a:pt x="2437" y="4913"/>
                      <a:pt x="2437" y="4800"/>
                    </a:cubicBezTo>
                    <a:cubicBezTo>
                      <a:pt x="2437" y="4213"/>
                      <a:pt x="2387" y="3638"/>
                      <a:pt x="2387" y="3039"/>
                    </a:cubicBezTo>
                    <a:cubicBezTo>
                      <a:pt x="2387" y="3026"/>
                      <a:pt x="2381" y="3020"/>
                      <a:pt x="2375" y="3020"/>
                    </a:cubicBezTo>
                    <a:close/>
                    <a:moveTo>
                      <a:pt x="5611" y="2970"/>
                    </a:moveTo>
                    <a:cubicBezTo>
                      <a:pt x="5604" y="2970"/>
                      <a:pt x="5598" y="2976"/>
                      <a:pt x="5598" y="2989"/>
                    </a:cubicBezTo>
                    <a:cubicBezTo>
                      <a:pt x="5511" y="3826"/>
                      <a:pt x="5511" y="4638"/>
                      <a:pt x="5598" y="5450"/>
                    </a:cubicBezTo>
                    <a:cubicBezTo>
                      <a:pt x="5598" y="5463"/>
                      <a:pt x="5608" y="5469"/>
                      <a:pt x="5617" y="5469"/>
                    </a:cubicBezTo>
                    <a:cubicBezTo>
                      <a:pt x="5626" y="5469"/>
                      <a:pt x="5636" y="5463"/>
                      <a:pt x="5636" y="5450"/>
                    </a:cubicBezTo>
                    <a:cubicBezTo>
                      <a:pt x="5698" y="4638"/>
                      <a:pt x="5686" y="3826"/>
                      <a:pt x="5623" y="2989"/>
                    </a:cubicBezTo>
                    <a:cubicBezTo>
                      <a:pt x="5623" y="2976"/>
                      <a:pt x="5617" y="2970"/>
                      <a:pt x="5611" y="2970"/>
                    </a:cubicBezTo>
                    <a:close/>
                    <a:moveTo>
                      <a:pt x="613" y="5350"/>
                    </a:moveTo>
                    <a:cubicBezTo>
                      <a:pt x="613" y="5450"/>
                      <a:pt x="613" y="5550"/>
                      <a:pt x="575" y="5638"/>
                    </a:cubicBezTo>
                    <a:cubicBezTo>
                      <a:pt x="572" y="5648"/>
                      <a:pt x="563" y="5653"/>
                      <a:pt x="552" y="5653"/>
                    </a:cubicBezTo>
                    <a:cubicBezTo>
                      <a:pt x="522" y="5653"/>
                      <a:pt x="479" y="5620"/>
                      <a:pt x="488" y="5575"/>
                    </a:cubicBezTo>
                    <a:cubicBezTo>
                      <a:pt x="500" y="5525"/>
                      <a:pt x="538" y="5463"/>
                      <a:pt x="563" y="5413"/>
                    </a:cubicBezTo>
                    <a:cubicBezTo>
                      <a:pt x="575" y="5400"/>
                      <a:pt x="600" y="5363"/>
                      <a:pt x="613" y="5350"/>
                    </a:cubicBezTo>
                    <a:close/>
                    <a:moveTo>
                      <a:pt x="625" y="3920"/>
                    </a:moveTo>
                    <a:cubicBezTo>
                      <a:pt x="591" y="3920"/>
                      <a:pt x="557" y="3938"/>
                      <a:pt x="550" y="3976"/>
                    </a:cubicBezTo>
                    <a:cubicBezTo>
                      <a:pt x="538" y="4088"/>
                      <a:pt x="538" y="4213"/>
                      <a:pt x="538" y="4338"/>
                    </a:cubicBezTo>
                    <a:cubicBezTo>
                      <a:pt x="513" y="4388"/>
                      <a:pt x="488" y="4451"/>
                      <a:pt x="475" y="4488"/>
                    </a:cubicBezTo>
                    <a:cubicBezTo>
                      <a:pt x="451" y="4541"/>
                      <a:pt x="423" y="4562"/>
                      <a:pt x="395" y="4562"/>
                    </a:cubicBezTo>
                    <a:cubicBezTo>
                      <a:pt x="311" y="4562"/>
                      <a:pt x="229" y="4370"/>
                      <a:pt x="238" y="4276"/>
                    </a:cubicBezTo>
                    <a:cubicBezTo>
                      <a:pt x="238" y="4226"/>
                      <a:pt x="250" y="4176"/>
                      <a:pt x="250" y="4138"/>
                    </a:cubicBezTo>
                    <a:cubicBezTo>
                      <a:pt x="250" y="4120"/>
                      <a:pt x="237" y="4108"/>
                      <a:pt x="220" y="4108"/>
                    </a:cubicBezTo>
                    <a:cubicBezTo>
                      <a:pt x="214" y="4108"/>
                      <a:pt x="207" y="4110"/>
                      <a:pt x="200" y="4113"/>
                    </a:cubicBezTo>
                    <a:cubicBezTo>
                      <a:pt x="1" y="4288"/>
                      <a:pt x="126" y="4713"/>
                      <a:pt x="388" y="4725"/>
                    </a:cubicBezTo>
                    <a:cubicBezTo>
                      <a:pt x="450" y="4725"/>
                      <a:pt x="500" y="4713"/>
                      <a:pt x="550" y="4663"/>
                    </a:cubicBezTo>
                    <a:cubicBezTo>
                      <a:pt x="563" y="4800"/>
                      <a:pt x="575" y="4925"/>
                      <a:pt x="600" y="5050"/>
                    </a:cubicBezTo>
                    <a:cubicBezTo>
                      <a:pt x="475" y="5175"/>
                      <a:pt x="363" y="5325"/>
                      <a:pt x="313" y="5475"/>
                    </a:cubicBezTo>
                    <a:cubicBezTo>
                      <a:pt x="259" y="5680"/>
                      <a:pt x="344" y="5838"/>
                      <a:pt x="529" y="5838"/>
                    </a:cubicBezTo>
                    <a:cubicBezTo>
                      <a:pt x="558" y="5838"/>
                      <a:pt x="591" y="5834"/>
                      <a:pt x="625" y="5825"/>
                    </a:cubicBezTo>
                    <a:cubicBezTo>
                      <a:pt x="850" y="5763"/>
                      <a:pt x="788" y="5338"/>
                      <a:pt x="788" y="5175"/>
                    </a:cubicBezTo>
                    <a:cubicBezTo>
                      <a:pt x="763" y="5150"/>
                      <a:pt x="763" y="5100"/>
                      <a:pt x="763" y="5075"/>
                    </a:cubicBezTo>
                    <a:lnTo>
                      <a:pt x="863" y="4925"/>
                    </a:lnTo>
                    <a:cubicBezTo>
                      <a:pt x="874" y="4914"/>
                      <a:pt x="856" y="4894"/>
                      <a:pt x="860" y="4889"/>
                    </a:cubicBezTo>
                    <a:lnTo>
                      <a:pt x="860" y="4889"/>
                    </a:lnTo>
                    <a:cubicBezTo>
                      <a:pt x="825" y="4901"/>
                      <a:pt x="812" y="4913"/>
                      <a:pt x="788" y="4925"/>
                    </a:cubicBezTo>
                    <a:cubicBezTo>
                      <a:pt x="750" y="4738"/>
                      <a:pt x="725" y="4538"/>
                      <a:pt x="700" y="4338"/>
                    </a:cubicBezTo>
                    <a:cubicBezTo>
                      <a:pt x="725" y="4201"/>
                      <a:pt x="725" y="4051"/>
                      <a:pt x="700" y="3976"/>
                    </a:cubicBezTo>
                    <a:cubicBezTo>
                      <a:pt x="694" y="3938"/>
                      <a:pt x="660" y="3920"/>
                      <a:pt x="625" y="3920"/>
                    </a:cubicBezTo>
                    <a:close/>
                    <a:moveTo>
                      <a:pt x="9839" y="1"/>
                    </a:moveTo>
                    <a:cubicBezTo>
                      <a:pt x="9813" y="1"/>
                      <a:pt x="9785" y="13"/>
                      <a:pt x="9771" y="40"/>
                    </a:cubicBezTo>
                    <a:cubicBezTo>
                      <a:pt x="9647" y="340"/>
                      <a:pt x="9497" y="615"/>
                      <a:pt x="9397" y="927"/>
                    </a:cubicBezTo>
                    <a:cubicBezTo>
                      <a:pt x="9387" y="955"/>
                      <a:pt x="9413" y="969"/>
                      <a:pt x="9432" y="969"/>
                    </a:cubicBezTo>
                    <a:cubicBezTo>
                      <a:pt x="9438" y="969"/>
                      <a:pt x="9444" y="968"/>
                      <a:pt x="9447" y="965"/>
                    </a:cubicBezTo>
                    <a:cubicBezTo>
                      <a:pt x="9584" y="815"/>
                      <a:pt x="9684" y="652"/>
                      <a:pt x="9759" y="465"/>
                    </a:cubicBezTo>
                    <a:lnTo>
                      <a:pt x="9759" y="465"/>
                    </a:lnTo>
                    <a:cubicBezTo>
                      <a:pt x="9722" y="865"/>
                      <a:pt x="9746" y="1302"/>
                      <a:pt x="9746" y="1689"/>
                    </a:cubicBezTo>
                    <a:lnTo>
                      <a:pt x="9746" y="3401"/>
                    </a:lnTo>
                    <a:cubicBezTo>
                      <a:pt x="9734" y="4363"/>
                      <a:pt x="9734" y="5313"/>
                      <a:pt x="9734" y="6287"/>
                    </a:cubicBezTo>
                    <a:cubicBezTo>
                      <a:pt x="9697" y="6225"/>
                      <a:pt x="9647" y="6162"/>
                      <a:pt x="9622" y="6100"/>
                    </a:cubicBezTo>
                    <a:cubicBezTo>
                      <a:pt x="9372" y="5650"/>
                      <a:pt x="9047" y="5225"/>
                      <a:pt x="8784" y="4788"/>
                    </a:cubicBezTo>
                    <a:cubicBezTo>
                      <a:pt x="8135" y="3726"/>
                      <a:pt x="7485" y="2676"/>
                      <a:pt x="6923" y="1564"/>
                    </a:cubicBezTo>
                    <a:cubicBezTo>
                      <a:pt x="6923" y="1564"/>
                      <a:pt x="6910" y="1564"/>
                      <a:pt x="6910" y="1589"/>
                    </a:cubicBezTo>
                    <a:cubicBezTo>
                      <a:pt x="7335" y="2651"/>
                      <a:pt x="7935" y="3626"/>
                      <a:pt x="8497" y="4626"/>
                    </a:cubicBezTo>
                    <a:cubicBezTo>
                      <a:pt x="8759" y="5100"/>
                      <a:pt x="9059" y="5538"/>
                      <a:pt x="9334" y="5987"/>
                    </a:cubicBezTo>
                    <a:cubicBezTo>
                      <a:pt x="9484" y="6237"/>
                      <a:pt x="9609" y="6487"/>
                      <a:pt x="9722" y="6737"/>
                    </a:cubicBezTo>
                    <a:cubicBezTo>
                      <a:pt x="9734" y="6750"/>
                      <a:pt x="9734" y="6787"/>
                      <a:pt x="9746" y="6812"/>
                    </a:cubicBezTo>
                    <a:lnTo>
                      <a:pt x="9746" y="6975"/>
                    </a:lnTo>
                    <a:lnTo>
                      <a:pt x="9746" y="7112"/>
                    </a:lnTo>
                    <a:lnTo>
                      <a:pt x="9009" y="7112"/>
                    </a:lnTo>
                    <a:cubicBezTo>
                      <a:pt x="7916" y="7112"/>
                      <a:pt x="7251" y="7101"/>
                      <a:pt x="6611" y="7101"/>
                    </a:cubicBezTo>
                    <a:cubicBezTo>
                      <a:pt x="5892" y="7101"/>
                      <a:pt x="5204" y="7115"/>
                      <a:pt x="3974" y="7174"/>
                    </a:cubicBezTo>
                    <a:cubicBezTo>
                      <a:pt x="3949" y="7174"/>
                      <a:pt x="3936" y="7187"/>
                      <a:pt x="3936" y="7212"/>
                    </a:cubicBezTo>
                    <a:cubicBezTo>
                      <a:pt x="3936" y="7224"/>
                      <a:pt x="3949" y="7237"/>
                      <a:pt x="3974" y="7237"/>
                    </a:cubicBezTo>
                    <a:cubicBezTo>
                      <a:pt x="5302" y="7294"/>
                      <a:pt x="5998" y="7306"/>
                      <a:pt x="6784" y="7306"/>
                    </a:cubicBezTo>
                    <a:cubicBezTo>
                      <a:pt x="7373" y="7306"/>
                      <a:pt x="8013" y="7299"/>
                      <a:pt x="9009" y="7299"/>
                    </a:cubicBezTo>
                    <a:lnTo>
                      <a:pt x="9746" y="7299"/>
                    </a:lnTo>
                    <a:cubicBezTo>
                      <a:pt x="9746" y="9511"/>
                      <a:pt x="9672" y="7637"/>
                      <a:pt x="9834" y="9836"/>
                    </a:cubicBezTo>
                    <a:cubicBezTo>
                      <a:pt x="9834" y="9848"/>
                      <a:pt x="9846" y="9855"/>
                      <a:pt x="9859" y="9855"/>
                    </a:cubicBezTo>
                    <a:cubicBezTo>
                      <a:pt x="9871" y="9855"/>
                      <a:pt x="9884" y="9848"/>
                      <a:pt x="9884" y="9836"/>
                    </a:cubicBezTo>
                    <a:cubicBezTo>
                      <a:pt x="10059" y="7724"/>
                      <a:pt x="9996" y="9661"/>
                      <a:pt x="9984" y="7537"/>
                    </a:cubicBezTo>
                    <a:cubicBezTo>
                      <a:pt x="10034" y="7462"/>
                      <a:pt x="10084" y="7387"/>
                      <a:pt x="10134" y="7299"/>
                    </a:cubicBezTo>
                    <a:lnTo>
                      <a:pt x="12470" y="7299"/>
                    </a:lnTo>
                    <a:cubicBezTo>
                      <a:pt x="12866" y="7299"/>
                      <a:pt x="13289" y="7332"/>
                      <a:pt x="13706" y="7332"/>
                    </a:cubicBezTo>
                    <a:cubicBezTo>
                      <a:pt x="13975" y="7332"/>
                      <a:pt x="14240" y="7318"/>
                      <a:pt x="14495" y="7274"/>
                    </a:cubicBezTo>
                    <a:lnTo>
                      <a:pt x="14495" y="7274"/>
                    </a:lnTo>
                    <a:cubicBezTo>
                      <a:pt x="14307" y="7462"/>
                      <a:pt x="14170" y="7662"/>
                      <a:pt x="13995" y="7849"/>
                    </a:cubicBezTo>
                    <a:cubicBezTo>
                      <a:pt x="13984" y="7860"/>
                      <a:pt x="14001" y="7889"/>
                      <a:pt x="14022" y="7889"/>
                    </a:cubicBezTo>
                    <a:cubicBezTo>
                      <a:pt x="14025" y="7889"/>
                      <a:pt x="14029" y="7888"/>
                      <a:pt x="14032" y="7887"/>
                    </a:cubicBezTo>
                    <a:cubicBezTo>
                      <a:pt x="14257" y="7712"/>
                      <a:pt x="14532" y="7549"/>
                      <a:pt x="14719" y="7324"/>
                    </a:cubicBezTo>
                    <a:cubicBezTo>
                      <a:pt x="14744" y="7299"/>
                      <a:pt x="14782" y="7287"/>
                      <a:pt x="14782" y="7237"/>
                    </a:cubicBezTo>
                    <a:cubicBezTo>
                      <a:pt x="14794" y="7174"/>
                      <a:pt x="14744" y="7149"/>
                      <a:pt x="14682" y="7099"/>
                    </a:cubicBezTo>
                    <a:cubicBezTo>
                      <a:pt x="14495" y="6912"/>
                      <a:pt x="14270" y="6662"/>
                      <a:pt x="14045" y="6575"/>
                    </a:cubicBezTo>
                    <a:cubicBezTo>
                      <a:pt x="14037" y="6570"/>
                      <a:pt x="14031" y="6568"/>
                      <a:pt x="14026" y="6568"/>
                    </a:cubicBezTo>
                    <a:cubicBezTo>
                      <a:pt x="14003" y="6568"/>
                      <a:pt x="13997" y="6602"/>
                      <a:pt x="14007" y="6612"/>
                    </a:cubicBezTo>
                    <a:cubicBezTo>
                      <a:pt x="14082" y="6800"/>
                      <a:pt x="14282" y="6962"/>
                      <a:pt x="14445" y="7099"/>
                    </a:cubicBezTo>
                    <a:cubicBezTo>
                      <a:pt x="14190" y="7060"/>
                      <a:pt x="13925" y="7048"/>
                      <a:pt x="13658" y="7048"/>
                    </a:cubicBezTo>
                    <a:cubicBezTo>
                      <a:pt x="13258" y="7048"/>
                      <a:pt x="12853" y="7074"/>
                      <a:pt x="12470" y="7074"/>
                    </a:cubicBezTo>
                    <a:lnTo>
                      <a:pt x="10246" y="7074"/>
                    </a:lnTo>
                    <a:cubicBezTo>
                      <a:pt x="10684" y="6337"/>
                      <a:pt x="10946" y="5475"/>
                      <a:pt x="11321" y="4725"/>
                    </a:cubicBezTo>
                    <a:cubicBezTo>
                      <a:pt x="11883" y="3638"/>
                      <a:pt x="12508" y="2501"/>
                      <a:pt x="12895" y="1339"/>
                    </a:cubicBezTo>
                    <a:cubicBezTo>
                      <a:pt x="12895" y="1321"/>
                      <a:pt x="12882" y="1309"/>
                      <a:pt x="12875" y="1309"/>
                    </a:cubicBezTo>
                    <a:cubicBezTo>
                      <a:pt x="12872" y="1309"/>
                      <a:pt x="12870" y="1311"/>
                      <a:pt x="12870" y="1314"/>
                    </a:cubicBezTo>
                    <a:cubicBezTo>
                      <a:pt x="12283" y="2426"/>
                      <a:pt x="11746" y="3551"/>
                      <a:pt x="11133" y="4638"/>
                    </a:cubicBezTo>
                    <a:cubicBezTo>
                      <a:pt x="10734" y="5388"/>
                      <a:pt x="10346" y="6175"/>
                      <a:pt x="10009" y="6987"/>
                    </a:cubicBezTo>
                    <a:cubicBezTo>
                      <a:pt x="10009" y="6900"/>
                      <a:pt x="9984" y="6812"/>
                      <a:pt x="9946" y="6725"/>
                    </a:cubicBezTo>
                    <a:cubicBezTo>
                      <a:pt x="9946" y="5663"/>
                      <a:pt x="9934" y="4601"/>
                      <a:pt x="9934" y="3538"/>
                    </a:cubicBezTo>
                    <a:lnTo>
                      <a:pt x="9934" y="1839"/>
                    </a:lnTo>
                    <a:cubicBezTo>
                      <a:pt x="9934" y="1314"/>
                      <a:pt x="9996" y="740"/>
                      <a:pt x="9884" y="227"/>
                    </a:cubicBezTo>
                    <a:lnTo>
                      <a:pt x="9884" y="227"/>
                    </a:lnTo>
                    <a:cubicBezTo>
                      <a:pt x="10059" y="427"/>
                      <a:pt x="10171" y="665"/>
                      <a:pt x="10321" y="865"/>
                    </a:cubicBezTo>
                    <a:cubicBezTo>
                      <a:pt x="10329" y="868"/>
                      <a:pt x="10335" y="870"/>
                      <a:pt x="10340" y="870"/>
                    </a:cubicBezTo>
                    <a:cubicBezTo>
                      <a:pt x="10352" y="870"/>
                      <a:pt x="10359" y="861"/>
                      <a:pt x="10359" y="852"/>
                    </a:cubicBezTo>
                    <a:cubicBezTo>
                      <a:pt x="10246" y="552"/>
                      <a:pt x="10171" y="240"/>
                      <a:pt x="9896" y="27"/>
                    </a:cubicBezTo>
                    <a:cubicBezTo>
                      <a:pt x="9885" y="10"/>
                      <a:pt x="9862" y="1"/>
                      <a:pt x="9839" y="1"/>
                    </a:cubicBezTo>
                    <a:close/>
                    <a:moveTo>
                      <a:pt x="14039" y="8581"/>
                    </a:moveTo>
                    <a:cubicBezTo>
                      <a:pt x="14028" y="8581"/>
                      <a:pt x="14017" y="8583"/>
                      <a:pt x="14007" y="8586"/>
                    </a:cubicBezTo>
                    <a:cubicBezTo>
                      <a:pt x="13907" y="8649"/>
                      <a:pt x="13820" y="8724"/>
                      <a:pt x="13795" y="8849"/>
                    </a:cubicBezTo>
                    <a:cubicBezTo>
                      <a:pt x="13795" y="8857"/>
                      <a:pt x="13801" y="8877"/>
                      <a:pt x="13816" y="8877"/>
                    </a:cubicBezTo>
                    <a:cubicBezTo>
                      <a:pt x="13824" y="8877"/>
                      <a:pt x="13833" y="8873"/>
                      <a:pt x="13845" y="8861"/>
                    </a:cubicBezTo>
                    <a:cubicBezTo>
                      <a:pt x="13907" y="8824"/>
                      <a:pt x="13945" y="8774"/>
                      <a:pt x="14007" y="8736"/>
                    </a:cubicBezTo>
                    <a:cubicBezTo>
                      <a:pt x="14045" y="8836"/>
                      <a:pt x="14057" y="8949"/>
                      <a:pt x="14095" y="9036"/>
                    </a:cubicBezTo>
                    <a:cubicBezTo>
                      <a:pt x="13857" y="9274"/>
                      <a:pt x="13657" y="9536"/>
                      <a:pt x="13557" y="9836"/>
                    </a:cubicBezTo>
                    <a:cubicBezTo>
                      <a:pt x="13550" y="9850"/>
                      <a:pt x="13556" y="9857"/>
                      <a:pt x="13569" y="9857"/>
                    </a:cubicBezTo>
                    <a:cubicBezTo>
                      <a:pt x="13578" y="9857"/>
                      <a:pt x="13592" y="9854"/>
                      <a:pt x="13607" y="9848"/>
                    </a:cubicBezTo>
                    <a:cubicBezTo>
                      <a:pt x="13807" y="9673"/>
                      <a:pt x="13945" y="9449"/>
                      <a:pt x="14120" y="9236"/>
                    </a:cubicBezTo>
                    <a:cubicBezTo>
                      <a:pt x="14132" y="9224"/>
                      <a:pt x="14157" y="9211"/>
                      <a:pt x="14157" y="9186"/>
                    </a:cubicBezTo>
                    <a:cubicBezTo>
                      <a:pt x="14170" y="9236"/>
                      <a:pt x="14182" y="9274"/>
                      <a:pt x="14220" y="9311"/>
                    </a:cubicBezTo>
                    <a:cubicBezTo>
                      <a:pt x="14250" y="9383"/>
                      <a:pt x="14315" y="9446"/>
                      <a:pt x="14385" y="9446"/>
                    </a:cubicBezTo>
                    <a:cubicBezTo>
                      <a:pt x="14400" y="9446"/>
                      <a:pt x="14416" y="9443"/>
                      <a:pt x="14432" y="9436"/>
                    </a:cubicBezTo>
                    <a:cubicBezTo>
                      <a:pt x="14482" y="9424"/>
                      <a:pt x="14532" y="9399"/>
                      <a:pt x="14557" y="9349"/>
                    </a:cubicBezTo>
                    <a:cubicBezTo>
                      <a:pt x="14607" y="9286"/>
                      <a:pt x="14569" y="9236"/>
                      <a:pt x="14569" y="9174"/>
                    </a:cubicBezTo>
                    <a:cubicBezTo>
                      <a:pt x="14569" y="9159"/>
                      <a:pt x="14561" y="9153"/>
                      <a:pt x="14551" y="9153"/>
                    </a:cubicBezTo>
                    <a:cubicBezTo>
                      <a:pt x="14544" y="9153"/>
                      <a:pt x="14537" y="9156"/>
                      <a:pt x="14532" y="9161"/>
                    </a:cubicBezTo>
                    <a:cubicBezTo>
                      <a:pt x="14495" y="9199"/>
                      <a:pt x="14470" y="9199"/>
                      <a:pt x="14432" y="9224"/>
                    </a:cubicBezTo>
                    <a:lnTo>
                      <a:pt x="14407" y="9261"/>
                    </a:lnTo>
                    <a:cubicBezTo>
                      <a:pt x="14357" y="9211"/>
                      <a:pt x="14320" y="9111"/>
                      <a:pt x="14295" y="9049"/>
                    </a:cubicBezTo>
                    <a:lnTo>
                      <a:pt x="14295" y="9036"/>
                    </a:lnTo>
                    <a:cubicBezTo>
                      <a:pt x="14407" y="8899"/>
                      <a:pt x="14507" y="8774"/>
                      <a:pt x="14632" y="8636"/>
                    </a:cubicBezTo>
                    <a:cubicBezTo>
                      <a:pt x="14632" y="8616"/>
                      <a:pt x="14615" y="8596"/>
                      <a:pt x="14589" y="8596"/>
                    </a:cubicBezTo>
                    <a:cubicBezTo>
                      <a:pt x="14583" y="8596"/>
                      <a:pt x="14576" y="8597"/>
                      <a:pt x="14569" y="8599"/>
                    </a:cubicBezTo>
                    <a:cubicBezTo>
                      <a:pt x="14470" y="8699"/>
                      <a:pt x="14345" y="8799"/>
                      <a:pt x="14232" y="8911"/>
                    </a:cubicBezTo>
                    <a:cubicBezTo>
                      <a:pt x="14195" y="8799"/>
                      <a:pt x="14170" y="8711"/>
                      <a:pt x="14107" y="8611"/>
                    </a:cubicBezTo>
                    <a:cubicBezTo>
                      <a:pt x="14098" y="8593"/>
                      <a:pt x="14069" y="8581"/>
                      <a:pt x="14039" y="85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0" name="Google Shape;550;p29"/>
            <p:cNvGrpSpPr/>
            <p:nvPr/>
          </p:nvGrpSpPr>
          <p:grpSpPr>
            <a:xfrm>
              <a:off x="-93405" y="3199004"/>
              <a:ext cx="2158004" cy="2231754"/>
              <a:chOff x="-93405" y="3199004"/>
              <a:chExt cx="2158004" cy="2231754"/>
            </a:xfrm>
          </p:grpSpPr>
          <p:sp>
            <p:nvSpPr>
              <p:cNvPr id="551" name="Google Shape;551;p29"/>
              <p:cNvSpPr/>
              <p:nvPr/>
            </p:nvSpPr>
            <p:spPr>
              <a:xfrm>
                <a:off x="-93405" y="3199004"/>
                <a:ext cx="468159" cy="948528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18178" extrusionOk="0">
                    <a:moveTo>
                      <a:pt x="4861" y="271"/>
                    </a:moveTo>
                    <a:cubicBezTo>
                      <a:pt x="4886" y="409"/>
                      <a:pt x="4936" y="546"/>
                      <a:pt x="4986" y="696"/>
                    </a:cubicBezTo>
                    <a:cubicBezTo>
                      <a:pt x="4886" y="671"/>
                      <a:pt x="4799" y="671"/>
                      <a:pt x="4699" y="671"/>
                    </a:cubicBezTo>
                    <a:cubicBezTo>
                      <a:pt x="4749" y="534"/>
                      <a:pt x="4799" y="409"/>
                      <a:pt x="4861" y="271"/>
                    </a:cubicBezTo>
                    <a:close/>
                    <a:moveTo>
                      <a:pt x="4907" y="1"/>
                    </a:moveTo>
                    <a:cubicBezTo>
                      <a:pt x="4888" y="1"/>
                      <a:pt x="4871" y="10"/>
                      <a:pt x="4861" y="34"/>
                    </a:cubicBezTo>
                    <a:cubicBezTo>
                      <a:pt x="4749" y="234"/>
                      <a:pt x="4636" y="459"/>
                      <a:pt x="4549" y="684"/>
                    </a:cubicBezTo>
                    <a:cubicBezTo>
                      <a:pt x="4486" y="709"/>
                      <a:pt x="4424" y="721"/>
                      <a:pt x="4374" y="734"/>
                    </a:cubicBezTo>
                    <a:cubicBezTo>
                      <a:pt x="4336" y="746"/>
                      <a:pt x="4336" y="796"/>
                      <a:pt x="4374" y="796"/>
                    </a:cubicBezTo>
                    <a:cubicBezTo>
                      <a:pt x="4399" y="809"/>
                      <a:pt x="4449" y="834"/>
                      <a:pt x="4486" y="834"/>
                    </a:cubicBezTo>
                    <a:cubicBezTo>
                      <a:pt x="4386" y="1059"/>
                      <a:pt x="4324" y="1296"/>
                      <a:pt x="4324" y="1533"/>
                    </a:cubicBezTo>
                    <a:cubicBezTo>
                      <a:pt x="4324" y="1548"/>
                      <a:pt x="4337" y="1554"/>
                      <a:pt x="4350" y="1554"/>
                    </a:cubicBezTo>
                    <a:cubicBezTo>
                      <a:pt x="4359" y="1554"/>
                      <a:pt x="4369" y="1551"/>
                      <a:pt x="4374" y="1546"/>
                    </a:cubicBezTo>
                    <a:cubicBezTo>
                      <a:pt x="4486" y="1309"/>
                      <a:pt x="4574" y="1084"/>
                      <a:pt x="4649" y="846"/>
                    </a:cubicBezTo>
                    <a:lnTo>
                      <a:pt x="4811" y="846"/>
                    </a:lnTo>
                    <a:cubicBezTo>
                      <a:pt x="4886" y="859"/>
                      <a:pt x="4961" y="859"/>
                      <a:pt x="5048" y="859"/>
                    </a:cubicBezTo>
                    <a:cubicBezTo>
                      <a:pt x="5048" y="871"/>
                      <a:pt x="5061" y="909"/>
                      <a:pt x="5061" y="921"/>
                    </a:cubicBezTo>
                    <a:cubicBezTo>
                      <a:pt x="5086" y="1059"/>
                      <a:pt x="5086" y="1358"/>
                      <a:pt x="5211" y="1458"/>
                    </a:cubicBezTo>
                    <a:cubicBezTo>
                      <a:pt x="5223" y="1465"/>
                      <a:pt x="5233" y="1468"/>
                      <a:pt x="5241" y="1468"/>
                    </a:cubicBezTo>
                    <a:cubicBezTo>
                      <a:pt x="5248" y="1468"/>
                      <a:pt x="5255" y="1465"/>
                      <a:pt x="5261" y="1458"/>
                    </a:cubicBezTo>
                    <a:cubicBezTo>
                      <a:pt x="5373" y="1358"/>
                      <a:pt x="5248" y="1096"/>
                      <a:pt x="5211" y="971"/>
                    </a:cubicBezTo>
                    <a:cubicBezTo>
                      <a:pt x="5198" y="921"/>
                      <a:pt x="5198" y="896"/>
                      <a:pt x="5186" y="859"/>
                    </a:cubicBezTo>
                    <a:cubicBezTo>
                      <a:pt x="5248" y="859"/>
                      <a:pt x="5323" y="846"/>
                      <a:pt x="5386" y="846"/>
                    </a:cubicBezTo>
                    <a:cubicBezTo>
                      <a:pt x="5423" y="846"/>
                      <a:pt x="5423" y="821"/>
                      <a:pt x="5448" y="796"/>
                    </a:cubicBezTo>
                    <a:cubicBezTo>
                      <a:pt x="5373" y="771"/>
                      <a:pt x="5298" y="734"/>
                      <a:pt x="5198" y="721"/>
                    </a:cubicBezTo>
                    <a:cubicBezTo>
                      <a:pt x="5123" y="496"/>
                      <a:pt x="5048" y="271"/>
                      <a:pt x="4986" y="47"/>
                    </a:cubicBezTo>
                    <a:cubicBezTo>
                      <a:pt x="4971" y="24"/>
                      <a:pt x="4937" y="1"/>
                      <a:pt x="4907" y="1"/>
                    </a:cubicBezTo>
                    <a:close/>
                    <a:moveTo>
                      <a:pt x="4605" y="5866"/>
                    </a:moveTo>
                    <a:cubicBezTo>
                      <a:pt x="4589" y="5866"/>
                      <a:pt x="4574" y="5875"/>
                      <a:pt x="4574" y="5894"/>
                    </a:cubicBezTo>
                    <a:cubicBezTo>
                      <a:pt x="4561" y="6144"/>
                      <a:pt x="4499" y="6444"/>
                      <a:pt x="4599" y="6669"/>
                    </a:cubicBezTo>
                    <a:cubicBezTo>
                      <a:pt x="4599" y="6681"/>
                      <a:pt x="4605" y="6688"/>
                      <a:pt x="4611" y="6688"/>
                    </a:cubicBezTo>
                    <a:cubicBezTo>
                      <a:pt x="4617" y="6688"/>
                      <a:pt x="4624" y="6681"/>
                      <a:pt x="4624" y="6669"/>
                    </a:cubicBezTo>
                    <a:cubicBezTo>
                      <a:pt x="4724" y="6444"/>
                      <a:pt x="4661" y="6156"/>
                      <a:pt x="4636" y="5894"/>
                    </a:cubicBezTo>
                    <a:cubicBezTo>
                      <a:pt x="4636" y="5875"/>
                      <a:pt x="4620" y="5866"/>
                      <a:pt x="4605" y="5866"/>
                    </a:cubicBezTo>
                    <a:close/>
                    <a:moveTo>
                      <a:pt x="4580" y="7909"/>
                    </a:moveTo>
                    <a:cubicBezTo>
                      <a:pt x="4571" y="7909"/>
                      <a:pt x="4561" y="7912"/>
                      <a:pt x="4561" y="7918"/>
                    </a:cubicBezTo>
                    <a:cubicBezTo>
                      <a:pt x="4549" y="8231"/>
                      <a:pt x="4486" y="8518"/>
                      <a:pt x="4561" y="8830"/>
                    </a:cubicBezTo>
                    <a:cubicBezTo>
                      <a:pt x="4561" y="8837"/>
                      <a:pt x="4571" y="8840"/>
                      <a:pt x="4580" y="8840"/>
                    </a:cubicBezTo>
                    <a:cubicBezTo>
                      <a:pt x="4589" y="8840"/>
                      <a:pt x="4599" y="8837"/>
                      <a:pt x="4599" y="8830"/>
                    </a:cubicBezTo>
                    <a:cubicBezTo>
                      <a:pt x="4661" y="8530"/>
                      <a:pt x="4599" y="8231"/>
                      <a:pt x="4599" y="7918"/>
                    </a:cubicBezTo>
                    <a:cubicBezTo>
                      <a:pt x="4599" y="7912"/>
                      <a:pt x="4589" y="7909"/>
                      <a:pt x="4580" y="7909"/>
                    </a:cubicBezTo>
                    <a:close/>
                    <a:moveTo>
                      <a:pt x="4536" y="9461"/>
                    </a:moveTo>
                    <a:cubicBezTo>
                      <a:pt x="4524" y="9461"/>
                      <a:pt x="4511" y="9468"/>
                      <a:pt x="4511" y="9480"/>
                    </a:cubicBezTo>
                    <a:cubicBezTo>
                      <a:pt x="4511" y="9568"/>
                      <a:pt x="4486" y="9630"/>
                      <a:pt x="4486" y="9705"/>
                    </a:cubicBezTo>
                    <a:cubicBezTo>
                      <a:pt x="4486" y="9767"/>
                      <a:pt x="4511" y="9855"/>
                      <a:pt x="4536" y="9917"/>
                    </a:cubicBezTo>
                    <a:cubicBezTo>
                      <a:pt x="4536" y="9930"/>
                      <a:pt x="4542" y="9936"/>
                      <a:pt x="4549" y="9936"/>
                    </a:cubicBezTo>
                    <a:cubicBezTo>
                      <a:pt x="4555" y="9936"/>
                      <a:pt x="4561" y="9930"/>
                      <a:pt x="4561" y="9917"/>
                    </a:cubicBezTo>
                    <a:cubicBezTo>
                      <a:pt x="4574" y="9842"/>
                      <a:pt x="4599" y="9780"/>
                      <a:pt x="4611" y="9705"/>
                    </a:cubicBezTo>
                    <a:cubicBezTo>
                      <a:pt x="4599" y="9643"/>
                      <a:pt x="4561" y="9568"/>
                      <a:pt x="4561" y="9480"/>
                    </a:cubicBezTo>
                    <a:cubicBezTo>
                      <a:pt x="4561" y="9468"/>
                      <a:pt x="4549" y="9461"/>
                      <a:pt x="4536" y="9461"/>
                    </a:cubicBezTo>
                    <a:close/>
                    <a:moveTo>
                      <a:pt x="4574" y="10711"/>
                    </a:moveTo>
                    <a:cubicBezTo>
                      <a:pt x="4561" y="10711"/>
                      <a:pt x="4549" y="10717"/>
                      <a:pt x="4549" y="10730"/>
                    </a:cubicBezTo>
                    <a:cubicBezTo>
                      <a:pt x="4499" y="10942"/>
                      <a:pt x="4499" y="11142"/>
                      <a:pt x="4549" y="11329"/>
                    </a:cubicBezTo>
                    <a:cubicBezTo>
                      <a:pt x="4549" y="11336"/>
                      <a:pt x="4555" y="11339"/>
                      <a:pt x="4564" y="11339"/>
                    </a:cubicBezTo>
                    <a:cubicBezTo>
                      <a:pt x="4574" y="11339"/>
                      <a:pt x="4586" y="11336"/>
                      <a:pt x="4599" y="11329"/>
                    </a:cubicBezTo>
                    <a:cubicBezTo>
                      <a:pt x="4636" y="11142"/>
                      <a:pt x="4636" y="10917"/>
                      <a:pt x="4599" y="10730"/>
                    </a:cubicBezTo>
                    <a:cubicBezTo>
                      <a:pt x="4599" y="10717"/>
                      <a:pt x="4586" y="10711"/>
                      <a:pt x="4574" y="10711"/>
                    </a:cubicBezTo>
                    <a:close/>
                    <a:moveTo>
                      <a:pt x="4549" y="12235"/>
                    </a:moveTo>
                    <a:cubicBezTo>
                      <a:pt x="4542" y="12235"/>
                      <a:pt x="4536" y="12241"/>
                      <a:pt x="4536" y="12254"/>
                    </a:cubicBezTo>
                    <a:cubicBezTo>
                      <a:pt x="4449" y="12429"/>
                      <a:pt x="4474" y="12654"/>
                      <a:pt x="4536" y="12841"/>
                    </a:cubicBezTo>
                    <a:cubicBezTo>
                      <a:pt x="4536" y="12847"/>
                      <a:pt x="4542" y="12851"/>
                      <a:pt x="4550" y="12851"/>
                    </a:cubicBezTo>
                    <a:cubicBezTo>
                      <a:pt x="4558" y="12851"/>
                      <a:pt x="4567" y="12847"/>
                      <a:pt x="4574" y="12841"/>
                    </a:cubicBezTo>
                    <a:cubicBezTo>
                      <a:pt x="4624" y="12654"/>
                      <a:pt x="4624" y="12454"/>
                      <a:pt x="4561" y="12254"/>
                    </a:cubicBezTo>
                    <a:cubicBezTo>
                      <a:pt x="4561" y="12241"/>
                      <a:pt x="4555" y="12235"/>
                      <a:pt x="4549" y="12235"/>
                    </a:cubicBezTo>
                    <a:close/>
                    <a:moveTo>
                      <a:pt x="3537" y="12829"/>
                    </a:moveTo>
                    <a:cubicBezTo>
                      <a:pt x="3412" y="12829"/>
                      <a:pt x="3312" y="12841"/>
                      <a:pt x="3187" y="12879"/>
                    </a:cubicBezTo>
                    <a:cubicBezTo>
                      <a:pt x="3174" y="12879"/>
                      <a:pt x="3174" y="12904"/>
                      <a:pt x="3187" y="12916"/>
                    </a:cubicBezTo>
                    <a:cubicBezTo>
                      <a:pt x="3299" y="12954"/>
                      <a:pt x="3412" y="12966"/>
                      <a:pt x="3537" y="12966"/>
                    </a:cubicBezTo>
                    <a:cubicBezTo>
                      <a:pt x="3662" y="12966"/>
                      <a:pt x="3749" y="12941"/>
                      <a:pt x="3874" y="12916"/>
                    </a:cubicBezTo>
                    <a:cubicBezTo>
                      <a:pt x="3886" y="12904"/>
                      <a:pt x="3886" y="12879"/>
                      <a:pt x="3874" y="12879"/>
                    </a:cubicBezTo>
                    <a:cubicBezTo>
                      <a:pt x="3761" y="12854"/>
                      <a:pt x="3662" y="12829"/>
                      <a:pt x="3537" y="12829"/>
                    </a:cubicBezTo>
                    <a:close/>
                    <a:moveTo>
                      <a:pt x="1838" y="12942"/>
                    </a:moveTo>
                    <a:cubicBezTo>
                      <a:pt x="1715" y="12942"/>
                      <a:pt x="1577" y="13005"/>
                      <a:pt x="1487" y="13079"/>
                    </a:cubicBezTo>
                    <a:cubicBezTo>
                      <a:pt x="1450" y="13091"/>
                      <a:pt x="1487" y="13104"/>
                      <a:pt x="1500" y="13104"/>
                    </a:cubicBezTo>
                    <a:lnTo>
                      <a:pt x="1787" y="13054"/>
                    </a:lnTo>
                    <a:cubicBezTo>
                      <a:pt x="1862" y="13041"/>
                      <a:pt x="1925" y="13041"/>
                      <a:pt x="2000" y="13029"/>
                    </a:cubicBezTo>
                    <a:cubicBezTo>
                      <a:pt x="2012" y="13016"/>
                      <a:pt x="2012" y="13004"/>
                      <a:pt x="2012" y="13004"/>
                    </a:cubicBezTo>
                    <a:cubicBezTo>
                      <a:pt x="1964" y="12960"/>
                      <a:pt x="1903" y="12942"/>
                      <a:pt x="1838" y="12942"/>
                    </a:cubicBezTo>
                    <a:close/>
                    <a:moveTo>
                      <a:pt x="5240" y="13013"/>
                    </a:moveTo>
                    <a:cubicBezTo>
                      <a:pt x="5202" y="13013"/>
                      <a:pt x="5163" y="13014"/>
                      <a:pt x="5123" y="13016"/>
                    </a:cubicBezTo>
                    <a:cubicBezTo>
                      <a:pt x="5098" y="13016"/>
                      <a:pt x="5098" y="13041"/>
                      <a:pt x="5123" y="13066"/>
                    </a:cubicBezTo>
                    <a:cubicBezTo>
                      <a:pt x="5236" y="13110"/>
                      <a:pt x="5339" y="13125"/>
                      <a:pt x="5440" y="13125"/>
                    </a:cubicBezTo>
                    <a:cubicBezTo>
                      <a:pt x="5542" y="13125"/>
                      <a:pt x="5642" y="13110"/>
                      <a:pt x="5748" y="13091"/>
                    </a:cubicBezTo>
                    <a:cubicBezTo>
                      <a:pt x="5761" y="13091"/>
                      <a:pt x="5761" y="13066"/>
                      <a:pt x="5748" y="13066"/>
                    </a:cubicBezTo>
                    <a:cubicBezTo>
                      <a:pt x="5573" y="13035"/>
                      <a:pt x="5415" y="13013"/>
                      <a:pt x="5240" y="13013"/>
                    </a:cubicBezTo>
                    <a:close/>
                    <a:moveTo>
                      <a:pt x="6610" y="13341"/>
                    </a:moveTo>
                    <a:cubicBezTo>
                      <a:pt x="6598" y="13341"/>
                      <a:pt x="6573" y="13378"/>
                      <a:pt x="6598" y="13378"/>
                    </a:cubicBezTo>
                    <a:cubicBezTo>
                      <a:pt x="6748" y="13453"/>
                      <a:pt x="6885" y="13541"/>
                      <a:pt x="7060" y="13578"/>
                    </a:cubicBezTo>
                    <a:cubicBezTo>
                      <a:pt x="7098" y="13578"/>
                      <a:pt x="7110" y="13566"/>
                      <a:pt x="7098" y="13541"/>
                    </a:cubicBezTo>
                    <a:cubicBezTo>
                      <a:pt x="7048" y="13466"/>
                      <a:pt x="6985" y="13403"/>
                      <a:pt x="6885" y="13378"/>
                    </a:cubicBezTo>
                    <a:cubicBezTo>
                      <a:pt x="6798" y="13341"/>
                      <a:pt x="6723" y="13341"/>
                      <a:pt x="6610" y="13341"/>
                    </a:cubicBezTo>
                    <a:close/>
                    <a:moveTo>
                      <a:pt x="6069" y="14634"/>
                    </a:moveTo>
                    <a:cubicBezTo>
                      <a:pt x="6057" y="14634"/>
                      <a:pt x="6045" y="14639"/>
                      <a:pt x="6036" y="14653"/>
                    </a:cubicBezTo>
                    <a:cubicBezTo>
                      <a:pt x="5948" y="14728"/>
                      <a:pt x="5861" y="14840"/>
                      <a:pt x="5861" y="14965"/>
                    </a:cubicBezTo>
                    <a:cubicBezTo>
                      <a:pt x="5861" y="14978"/>
                      <a:pt x="5873" y="14978"/>
                      <a:pt x="5886" y="14978"/>
                    </a:cubicBezTo>
                    <a:cubicBezTo>
                      <a:pt x="5936" y="14915"/>
                      <a:pt x="5986" y="14840"/>
                      <a:pt x="6036" y="14778"/>
                    </a:cubicBezTo>
                    <a:cubicBezTo>
                      <a:pt x="6036" y="14803"/>
                      <a:pt x="6048" y="14853"/>
                      <a:pt x="6048" y="14890"/>
                    </a:cubicBezTo>
                    <a:cubicBezTo>
                      <a:pt x="6048" y="14965"/>
                      <a:pt x="6048" y="15040"/>
                      <a:pt x="6061" y="15115"/>
                    </a:cubicBezTo>
                    <a:cubicBezTo>
                      <a:pt x="6066" y="15139"/>
                      <a:pt x="6089" y="15151"/>
                      <a:pt x="6111" y="15151"/>
                    </a:cubicBezTo>
                    <a:cubicBezTo>
                      <a:pt x="6136" y="15151"/>
                      <a:pt x="6160" y="15136"/>
                      <a:pt x="6160" y="15103"/>
                    </a:cubicBezTo>
                    <a:cubicBezTo>
                      <a:pt x="6160" y="15028"/>
                      <a:pt x="6135" y="14965"/>
                      <a:pt x="6135" y="14890"/>
                    </a:cubicBezTo>
                    <a:lnTo>
                      <a:pt x="6135" y="14840"/>
                    </a:lnTo>
                    <a:cubicBezTo>
                      <a:pt x="6160" y="14853"/>
                      <a:pt x="6173" y="14853"/>
                      <a:pt x="6198" y="14853"/>
                    </a:cubicBezTo>
                    <a:cubicBezTo>
                      <a:pt x="6235" y="14853"/>
                      <a:pt x="6260" y="14853"/>
                      <a:pt x="6285" y="14840"/>
                    </a:cubicBezTo>
                    <a:cubicBezTo>
                      <a:pt x="6310" y="14828"/>
                      <a:pt x="6323" y="14803"/>
                      <a:pt x="6348" y="14790"/>
                    </a:cubicBezTo>
                    <a:cubicBezTo>
                      <a:pt x="6385" y="14790"/>
                      <a:pt x="6385" y="14765"/>
                      <a:pt x="6360" y="14765"/>
                    </a:cubicBezTo>
                    <a:cubicBezTo>
                      <a:pt x="6323" y="14753"/>
                      <a:pt x="6298" y="14728"/>
                      <a:pt x="6260" y="14728"/>
                    </a:cubicBezTo>
                    <a:cubicBezTo>
                      <a:pt x="6223" y="14728"/>
                      <a:pt x="6198" y="14728"/>
                      <a:pt x="6160" y="14703"/>
                    </a:cubicBezTo>
                    <a:cubicBezTo>
                      <a:pt x="6135" y="14690"/>
                      <a:pt x="6123" y="14690"/>
                      <a:pt x="6110" y="14690"/>
                    </a:cubicBezTo>
                    <a:lnTo>
                      <a:pt x="6110" y="14665"/>
                    </a:lnTo>
                    <a:cubicBezTo>
                      <a:pt x="6110" y="14650"/>
                      <a:pt x="6090" y="14634"/>
                      <a:pt x="6069" y="14634"/>
                    </a:cubicBezTo>
                    <a:close/>
                    <a:moveTo>
                      <a:pt x="3821" y="14942"/>
                    </a:moveTo>
                    <a:cubicBezTo>
                      <a:pt x="3814" y="14942"/>
                      <a:pt x="3807" y="14945"/>
                      <a:pt x="3799" y="14953"/>
                    </a:cubicBezTo>
                    <a:cubicBezTo>
                      <a:pt x="3686" y="14978"/>
                      <a:pt x="3562" y="15153"/>
                      <a:pt x="3612" y="15278"/>
                    </a:cubicBezTo>
                    <a:cubicBezTo>
                      <a:pt x="3612" y="15284"/>
                      <a:pt x="3615" y="15287"/>
                      <a:pt x="3619" y="15287"/>
                    </a:cubicBezTo>
                    <a:cubicBezTo>
                      <a:pt x="3624" y="15287"/>
                      <a:pt x="3630" y="15284"/>
                      <a:pt x="3637" y="15278"/>
                    </a:cubicBezTo>
                    <a:cubicBezTo>
                      <a:pt x="3699" y="15203"/>
                      <a:pt x="3686" y="15078"/>
                      <a:pt x="3786" y="15028"/>
                    </a:cubicBezTo>
                    <a:lnTo>
                      <a:pt x="3786" y="15103"/>
                    </a:lnTo>
                    <a:cubicBezTo>
                      <a:pt x="3786" y="15203"/>
                      <a:pt x="3799" y="15290"/>
                      <a:pt x="3799" y="15390"/>
                    </a:cubicBezTo>
                    <a:cubicBezTo>
                      <a:pt x="3799" y="15409"/>
                      <a:pt x="3818" y="15418"/>
                      <a:pt x="3836" y="15418"/>
                    </a:cubicBezTo>
                    <a:cubicBezTo>
                      <a:pt x="3855" y="15418"/>
                      <a:pt x="3874" y="15409"/>
                      <a:pt x="3874" y="15390"/>
                    </a:cubicBezTo>
                    <a:lnTo>
                      <a:pt x="3874" y="15228"/>
                    </a:lnTo>
                    <a:lnTo>
                      <a:pt x="3874" y="15215"/>
                    </a:lnTo>
                    <a:cubicBezTo>
                      <a:pt x="3889" y="15220"/>
                      <a:pt x="3905" y="15223"/>
                      <a:pt x="3921" y="15223"/>
                    </a:cubicBezTo>
                    <a:cubicBezTo>
                      <a:pt x="3982" y="15223"/>
                      <a:pt x="4041" y="15185"/>
                      <a:pt x="4061" y="15115"/>
                    </a:cubicBezTo>
                    <a:lnTo>
                      <a:pt x="4036" y="15090"/>
                    </a:lnTo>
                    <a:cubicBezTo>
                      <a:pt x="3999" y="15103"/>
                      <a:pt x="3974" y="15103"/>
                      <a:pt x="3924" y="15103"/>
                    </a:cubicBezTo>
                    <a:cubicBezTo>
                      <a:pt x="3874" y="15103"/>
                      <a:pt x="3861" y="15090"/>
                      <a:pt x="3861" y="15065"/>
                    </a:cubicBezTo>
                    <a:lnTo>
                      <a:pt x="3861" y="15015"/>
                    </a:lnTo>
                    <a:cubicBezTo>
                      <a:pt x="3861" y="14990"/>
                      <a:pt x="3849" y="14978"/>
                      <a:pt x="3849" y="14978"/>
                    </a:cubicBezTo>
                    <a:lnTo>
                      <a:pt x="3849" y="14965"/>
                    </a:lnTo>
                    <a:cubicBezTo>
                      <a:pt x="3849" y="14957"/>
                      <a:pt x="3837" y="14942"/>
                      <a:pt x="3821" y="14942"/>
                    </a:cubicBezTo>
                    <a:close/>
                    <a:moveTo>
                      <a:pt x="4611" y="3383"/>
                    </a:moveTo>
                    <a:cubicBezTo>
                      <a:pt x="4661" y="3832"/>
                      <a:pt x="4811" y="4295"/>
                      <a:pt x="4948" y="4707"/>
                    </a:cubicBezTo>
                    <a:cubicBezTo>
                      <a:pt x="5236" y="5519"/>
                      <a:pt x="5598" y="6319"/>
                      <a:pt x="5886" y="7131"/>
                    </a:cubicBezTo>
                    <a:cubicBezTo>
                      <a:pt x="6260" y="8206"/>
                      <a:pt x="6598" y="9280"/>
                      <a:pt x="6998" y="10355"/>
                    </a:cubicBezTo>
                    <a:cubicBezTo>
                      <a:pt x="7410" y="11454"/>
                      <a:pt x="7797" y="12566"/>
                      <a:pt x="8047" y="13703"/>
                    </a:cubicBezTo>
                    <a:cubicBezTo>
                      <a:pt x="8047" y="13703"/>
                      <a:pt x="8035" y="13703"/>
                      <a:pt x="8035" y="13716"/>
                    </a:cubicBezTo>
                    <a:cubicBezTo>
                      <a:pt x="8047" y="13903"/>
                      <a:pt x="8122" y="14078"/>
                      <a:pt x="8135" y="14253"/>
                    </a:cubicBezTo>
                    <a:cubicBezTo>
                      <a:pt x="8122" y="14216"/>
                      <a:pt x="8097" y="14191"/>
                      <a:pt x="8072" y="14128"/>
                    </a:cubicBezTo>
                    <a:cubicBezTo>
                      <a:pt x="8010" y="14066"/>
                      <a:pt x="7947" y="13978"/>
                      <a:pt x="7872" y="13941"/>
                    </a:cubicBezTo>
                    <a:cubicBezTo>
                      <a:pt x="7797" y="13891"/>
                      <a:pt x="7710" y="13878"/>
                      <a:pt x="7622" y="13828"/>
                    </a:cubicBezTo>
                    <a:cubicBezTo>
                      <a:pt x="7610" y="13828"/>
                      <a:pt x="7597" y="13841"/>
                      <a:pt x="7610" y="13853"/>
                    </a:cubicBezTo>
                    <a:cubicBezTo>
                      <a:pt x="7660" y="13903"/>
                      <a:pt x="7697" y="13966"/>
                      <a:pt x="7735" y="14016"/>
                    </a:cubicBezTo>
                    <a:cubicBezTo>
                      <a:pt x="7785" y="14078"/>
                      <a:pt x="7822" y="14128"/>
                      <a:pt x="7872" y="14166"/>
                    </a:cubicBezTo>
                    <a:cubicBezTo>
                      <a:pt x="7347" y="14128"/>
                      <a:pt x="6798" y="14128"/>
                      <a:pt x="6248" y="14128"/>
                    </a:cubicBezTo>
                    <a:lnTo>
                      <a:pt x="4998" y="14128"/>
                    </a:lnTo>
                    <a:cubicBezTo>
                      <a:pt x="5011" y="14041"/>
                      <a:pt x="4998" y="13966"/>
                      <a:pt x="4998" y="13891"/>
                    </a:cubicBezTo>
                    <a:cubicBezTo>
                      <a:pt x="4986" y="13753"/>
                      <a:pt x="4961" y="13578"/>
                      <a:pt x="5011" y="13441"/>
                    </a:cubicBezTo>
                    <a:cubicBezTo>
                      <a:pt x="5086" y="13416"/>
                      <a:pt x="5111" y="13316"/>
                      <a:pt x="5048" y="13279"/>
                    </a:cubicBezTo>
                    <a:cubicBezTo>
                      <a:pt x="5036" y="13254"/>
                      <a:pt x="5008" y="13241"/>
                      <a:pt x="4978" y="13241"/>
                    </a:cubicBezTo>
                    <a:cubicBezTo>
                      <a:pt x="4948" y="13241"/>
                      <a:pt x="4917" y="13254"/>
                      <a:pt x="4898" y="13279"/>
                    </a:cubicBezTo>
                    <a:cubicBezTo>
                      <a:pt x="4799" y="13279"/>
                      <a:pt x="4699" y="13266"/>
                      <a:pt x="4611" y="13266"/>
                    </a:cubicBezTo>
                    <a:cubicBezTo>
                      <a:pt x="4561" y="13266"/>
                      <a:pt x="4499" y="13266"/>
                      <a:pt x="4449" y="13279"/>
                    </a:cubicBezTo>
                    <a:cubicBezTo>
                      <a:pt x="4436" y="13279"/>
                      <a:pt x="4424" y="13291"/>
                      <a:pt x="4424" y="13316"/>
                    </a:cubicBezTo>
                    <a:lnTo>
                      <a:pt x="4399" y="13316"/>
                    </a:lnTo>
                    <a:cubicBezTo>
                      <a:pt x="4386" y="13328"/>
                      <a:pt x="4386" y="13341"/>
                      <a:pt x="4399" y="13341"/>
                    </a:cubicBezTo>
                    <a:cubicBezTo>
                      <a:pt x="4386" y="13341"/>
                      <a:pt x="4424" y="13391"/>
                      <a:pt x="4436" y="13391"/>
                    </a:cubicBezTo>
                    <a:cubicBezTo>
                      <a:pt x="4499" y="13416"/>
                      <a:pt x="4549" y="13441"/>
                      <a:pt x="4611" y="13441"/>
                    </a:cubicBezTo>
                    <a:cubicBezTo>
                      <a:pt x="4686" y="13441"/>
                      <a:pt x="4774" y="13453"/>
                      <a:pt x="4861" y="13453"/>
                    </a:cubicBezTo>
                    <a:cubicBezTo>
                      <a:pt x="4836" y="13566"/>
                      <a:pt x="4824" y="13666"/>
                      <a:pt x="4824" y="13778"/>
                    </a:cubicBezTo>
                    <a:cubicBezTo>
                      <a:pt x="4824" y="13878"/>
                      <a:pt x="4811" y="14016"/>
                      <a:pt x="4836" y="14128"/>
                    </a:cubicBezTo>
                    <a:cubicBezTo>
                      <a:pt x="4736" y="14128"/>
                      <a:pt x="4636" y="14128"/>
                      <a:pt x="4524" y="14141"/>
                    </a:cubicBezTo>
                    <a:cubicBezTo>
                      <a:pt x="4549" y="14128"/>
                      <a:pt x="4549" y="14128"/>
                      <a:pt x="4549" y="14103"/>
                    </a:cubicBezTo>
                    <a:cubicBezTo>
                      <a:pt x="4561" y="14078"/>
                      <a:pt x="4549" y="14028"/>
                      <a:pt x="4499" y="14016"/>
                    </a:cubicBezTo>
                    <a:cubicBezTo>
                      <a:pt x="4499" y="13978"/>
                      <a:pt x="4486" y="13953"/>
                      <a:pt x="4461" y="13941"/>
                    </a:cubicBezTo>
                    <a:lnTo>
                      <a:pt x="4461" y="13853"/>
                    </a:lnTo>
                    <a:cubicBezTo>
                      <a:pt x="4461" y="13828"/>
                      <a:pt x="4449" y="13778"/>
                      <a:pt x="4449" y="13753"/>
                    </a:cubicBezTo>
                    <a:cubicBezTo>
                      <a:pt x="4436" y="13716"/>
                      <a:pt x="4424" y="13703"/>
                      <a:pt x="4399" y="13666"/>
                    </a:cubicBezTo>
                    <a:cubicBezTo>
                      <a:pt x="4399" y="13660"/>
                      <a:pt x="4392" y="13656"/>
                      <a:pt x="4386" y="13656"/>
                    </a:cubicBezTo>
                    <a:cubicBezTo>
                      <a:pt x="4380" y="13656"/>
                      <a:pt x="4374" y="13660"/>
                      <a:pt x="4374" y="13666"/>
                    </a:cubicBezTo>
                    <a:cubicBezTo>
                      <a:pt x="4361" y="13703"/>
                      <a:pt x="4324" y="13703"/>
                      <a:pt x="4324" y="13728"/>
                    </a:cubicBezTo>
                    <a:cubicBezTo>
                      <a:pt x="4324" y="13766"/>
                      <a:pt x="4311" y="13816"/>
                      <a:pt x="4311" y="13841"/>
                    </a:cubicBezTo>
                    <a:lnTo>
                      <a:pt x="4311" y="13941"/>
                    </a:lnTo>
                    <a:cubicBezTo>
                      <a:pt x="4261" y="13941"/>
                      <a:pt x="4211" y="13966"/>
                      <a:pt x="4199" y="14016"/>
                    </a:cubicBezTo>
                    <a:lnTo>
                      <a:pt x="4199" y="14003"/>
                    </a:lnTo>
                    <a:cubicBezTo>
                      <a:pt x="4186" y="14016"/>
                      <a:pt x="4174" y="14041"/>
                      <a:pt x="4174" y="14078"/>
                    </a:cubicBezTo>
                    <a:cubicBezTo>
                      <a:pt x="4136" y="14128"/>
                      <a:pt x="4136" y="14166"/>
                      <a:pt x="4186" y="14216"/>
                    </a:cubicBezTo>
                    <a:lnTo>
                      <a:pt x="4199" y="14228"/>
                    </a:lnTo>
                    <a:cubicBezTo>
                      <a:pt x="3949" y="14441"/>
                      <a:pt x="3686" y="14628"/>
                      <a:pt x="3424" y="14815"/>
                    </a:cubicBezTo>
                    <a:cubicBezTo>
                      <a:pt x="3062" y="15078"/>
                      <a:pt x="2737" y="15353"/>
                      <a:pt x="2387" y="15628"/>
                    </a:cubicBezTo>
                    <a:cubicBezTo>
                      <a:pt x="2437" y="15515"/>
                      <a:pt x="2487" y="15403"/>
                      <a:pt x="2499" y="15278"/>
                    </a:cubicBezTo>
                    <a:cubicBezTo>
                      <a:pt x="2499" y="15269"/>
                      <a:pt x="2494" y="15254"/>
                      <a:pt x="2482" y="15254"/>
                    </a:cubicBezTo>
                    <a:cubicBezTo>
                      <a:pt x="2476" y="15254"/>
                      <a:pt x="2470" y="15257"/>
                      <a:pt x="2462" y="15265"/>
                    </a:cubicBezTo>
                    <a:cubicBezTo>
                      <a:pt x="2362" y="15403"/>
                      <a:pt x="2275" y="15540"/>
                      <a:pt x="2212" y="15715"/>
                    </a:cubicBezTo>
                    <a:cubicBezTo>
                      <a:pt x="1500" y="15453"/>
                      <a:pt x="188" y="14765"/>
                      <a:pt x="238" y="13941"/>
                    </a:cubicBezTo>
                    <a:cubicBezTo>
                      <a:pt x="238" y="13903"/>
                      <a:pt x="250" y="13891"/>
                      <a:pt x="263" y="13853"/>
                    </a:cubicBezTo>
                    <a:cubicBezTo>
                      <a:pt x="313" y="13828"/>
                      <a:pt x="363" y="13766"/>
                      <a:pt x="400" y="13716"/>
                    </a:cubicBezTo>
                    <a:cubicBezTo>
                      <a:pt x="550" y="13578"/>
                      <a:pt x="713" y="13441"/>
                      <a:pt x="863" y="13279"/>
                    </a:cubicBezTo>
                    <a:cubicBezTo>
                      <a:pt x="863" y="13266"/>
                      <a:pt x="863" y="13229"/>
                      <a:pt x="850" y="13229"/>
                    </a:cubicBezTo>
                    <a:cubicBezTo>
                      <a:pt x="836" y="13227"/>
                      <a:pt x="822" y="13227"/>
                      <a:pt x="809" y="13227"/>
                    </a:cubicBezTo>
                    <a:cubicBezTo>
                      <a:pt x="694" y="13227"/>
                      <a:pt x="616" y="13273"/>
                      <a:pt x="538" y="13328"/>
                    </a:cubicBezTo>
                    <a:cubicBezTo>
                      <a:pt x="1312" y="11717"/>
                      <a:pt x="1825" y="9955"/>
                      <a:pt x="2475" y="8281"/>
                    </a:cubicBezTo>
                    <a:cubicBezTo>
                      <a:pt x="2849" y="7294"/>
                      <a:pt x="3249" y="6331"/>
                      <a:pt x="3724" y="5382"/>
                    </a:cubicBezTo>
                    <a:cubicBezTo>
                      <a:pt x="3936" y="4957"/>
                      <a:pt x="4136" y="4532"/>
                      <a:pt x="4324" y="4095"/>
                    </a:cubicBezTo>
                    <a:cubicBezTo>
                      <a:pt x="4386" y="3945"/>
                      <a:pt x="4474" y="3770"/>
                      <a:pt x="4549" y="3595"/>
                    </a:cubicBezTo>
                    <a:lnTo>
                      <a:pt x="4549" y="4982"/>
                    </a:lnTo>
                    <a:cubicBezTo>
                      <a:pt x="4549" y="4994"/>
                      <a:pt x="4552" y="5001"/>
                      <a:pt x="4555" y="5001"/>
                    </a:cubicBezTo>
                    <a:cubicBezTo>
                      <a:pt x="4558" y="5001"/>
                      <a:pt x="4561" y="4994"/>
                      <a:pt x="4561" y="4982"/>
                    </a:cubicBezTo>
                    <a:lnTo>
                      <a:pt x="4561" y="3520"/>
                    </a:lnTo>
                    <a:lnTo>
                      <a:pt x="4611" y="3383"/>
                    </a:lnTo>
                    <a:close/>
                    <a:moveTo>
                      <a:pt x="7935" y="14253"/>
                    </a:moveTo>
                    <a:cubicBezTo>
                      <a:pt x="7997" y="14328"/>
                      <a:pt x="8060" y="14403"/>
                      <a:pt x="8110" y="14478"/>
                    </a:cubicBezTo>
                    <a:cubicBezTo>
                      <a:pt x="8097" y="14503"/>
                      <a:pt x="8097" y="14515"/>
                      <a:pt x="8072" y="14528"/>
                    </a:cubicBezTo>
                    <a:cubicBezTo>
                      <a:pt x="7935" y="14878"/>
                      <a:pt x="7597" y="15115"/>
                      <a:pt x="7297" y="15328"/>
                    </a:cubicBezTo>
                    <a:cubicBezTo>
                      <a:pt x="6635" y="15777"/>
                      <a:pt x="5873" y="16027"/>
                      <a:pt x="5073" y="16102"/>
                    </a:cubicBezTo>
                    <a:cubicBezTo>
                      <a:pt x="4882" y="16123"/>
                      <a:pt x="4690" y="16133"/>
                      <a:pt x="4498" y="16133"/>
                    </a:cubicBezTo>
                    <a:cubicBezTo>
                      <a:pt x="3776" y="16133"/>
                      <a:pt x="3056" y="15992"/>
                      <a:pt x="2375" y="15765"/>
                    </a:cubicBezTo>
                    <a:cubicBezTo>
                      <a:pt x="2487" y="15765"/>
                      <a:pt x="2574" y="15752"/>
                      <a:pt x="2687" y="15727"/>
                    </a:cubicBezTo>
                    <a:cubicBezTo>
                      <a:pt x="2787" y="15715"/>
                      <a:pt x="2924" y="15703"/>
                      <a:pt x="2949" y="15590"/>
                    </a:cubicBezTo>
                    <a:lnTo>
                      <a:pt x="2937" y="15578"/>
                    </a:lnTo>
                    <a:cubicBezTo>
                      <a:pt x="2921" y="15576"/>
                      <a:pt x="2906" y="15575"/>
                      <a:pt x="2890" y="15575"/>
                    </a:cubicBezTo>
                    <a:cubicBezTo>
                      <a:pt x="2791" y="15575"/>
                      <a:pt x="2687" y="15606"/>
                      <a:pt x="2612" y="15628"/>
                    </a:cubicBezTo>
                    <a:cubicBezTo>
                      <a:pt x="2574" y="15628"/>
                      <a:pt x="2562" y="15640"/>
                      <a:pt x="2537" y="15640"/>
                    </a:cubicBezTo>
                    <a:cubicBezTo>
                      <a:pt x="2862" y="15390"/>
                      <a:pt x="3187" y="15103"/>
                      <a:pt x="3537" y="14853"/>
                    </a:cubicBezTo>
                    <a:cubicBezTo>
                      <a:pt x="3786" y="14690"/>
                      <a:pt x="4061" y="14528"/>
                      <a:pt x="4261" y="14316"/>
                    </a:cubicBezTo>
                    <a:cubicBezTo>
                      <a:pt x="4278" y="14324"/>
                      <a:pt x="4296" y="14328"/>
                      <a:pt x="4314" y="14328"/>
                    </a:cubicBezTo>
                    <a:cubicBezTo>
                      <a:pt x="4350" y="14328"/>
                      <a:pt x="4386" y="14311"/>
                      <a:pt x="4411" y="14278"/>
                    </a:cubicBezTo>
                    <a:cubicBezTo>
                      <a:pt x="4424" y="14278"/>
                      <a:pt x="4436" y="14266"/>
                      <a:pt x="4436" y="14266"/>
                    </a:cubicBezTo>
                    <a:cubicBezTo>
                      <a:pt x="4536" y="14291"/>
                      <a:pt x="4642" y="14297"/>
                      <a:pt x="4749" y="14297"/>
                    </a:cubicBezTo>
                    <a:cubicBezTo>
                      <a:pt x="4855" y="14297"/>
                      <a:pt x="4961" y="14291"/>
                      <a:pt x="5061" y="14291"/>
                    </a:cubicBezTo>
                    <a:lnTo>
                      <a:pt x="6098" y="14291"/>
                    </a:lnTo>
                    <a:cubicBezTo>
                      <a:pt x="6723" y="14291"/>
                      <a:pt x="7322" y="14291"/>
                      <a:pt x="7935" y="14253"/>
                    </a:cubicBezTo>
                    <a:close/>
                    <a:moveTo>
                      <a:pt x="4630" y="2452"/>
                    </a:moveTo>
                    <a:cubicBezTo>
                      <a:pt x="4608" y="2452"/>
                      <a:pt x="4586" y="2458"/>
                      <a:pt x="4561" y="2471"/>
                    </a:cubicBezTo>
                    <a:cubicBezTo>
                      <a:pt x="4499" y="2471"/>
                      <a:pt x="4449" y="2508"/>
                      <a:pt x="4399" y="2533"/>
                    </a:cubicBezTo>
                    <a:cubicBezTo>
                      <a:pt x="4386" y="2533"/>
                      <a:pt x="4374" y="2545"/>
                      <a:pt x="4374" y="2570"/>
                    </a:cubicBezTo>
                    <a:cubicBezTo>
                      <a:pt x="4311" y="2608"/>
                      <a:pt x="4261" y="2670"/>
                      <a:pt x="4286" y="2758"/>
                    </a:cubicBezTo>
                    <a:cubicBezTo>
                      <a:pt x="4299" y="2833"/>
                      <a:pt x="4411" y="2883"/>
                      <a:pt x="4499" y="2895"/>
                    </a:cubicBezTo>
                    <a:cubicBezTo>
                      <a:pt x="4474" y="3020"/>
                      <a:pt x="4436" y="3158"/>
                      <a:pt x="4411" y="3283"/>
                    </a:cubicBezTo>
                    <a:cubicBezTo>
                      <a:pt x="4311" y="3583"/>
                      <a:pt x="4199" y="3857"/>
                      <a:pt x="4074" y="4145"/>
                    </a:cubicBezTo>
                    <a:cubicBezTo>
                      <a:pt x="3874" y="4607"/>
                      <a:pt x="3637" y="5069"/>
                      <a:pt x="3424" y="5519"/>
                    </a:cubicBezTo>
                    <a:cubicBezTo>
                      <a:pt x="2999" y="6394"/>
                      <a:pt x="2624" y="7294"/>
                      <a:pt x="2287" y="8218"/>
                    </a:cubicBezTo>
                    <a:cubicBezTo>
                      <a:pt x="1625" y="9955"/>
                      <a:pt x="1013" y="11692"/>
                      <a:pt x="350" y="13416"/>
                    </a:cubicBezTo>
                    <a:cubicBezTo>
                      <a:pt x="225" y="13541"/>
                      <a:pt x="163" y="13666"/>
                      <a:pt x="113" y="13791"/>
                    </a:cubicBezTo>
                    <a:cubicBezTo>
                      <a:pt x="76" y="13841"/>
                      <a:pt x="63" y="13903"/>
                      <a:pt x="38" y="13941"/>
                    </a:cubicBezTo>
                    <a:cubicBezTo>
                      <a:pt x="18" y="13941"/>
                      <a:pt x="30" y="13957"/>
                      <a:pt x="42" y="13957"/>
                    </a:cubicBezTo>
                    <a:cubicBezTo>
                      <a:pt x="45" y="13957"/>
                      <a:pt x="48" y="13956"/>
                      <a:pt x="51" y="13953"/>
                    </a:cubicBezTo>
                    <a:cubicBezTo>
                      <a:pt x="63" y="13941"/>
                      <a:pt x="63" y="13941"/>
                      <a:pt x="76" y="13941"/>
                    </a:cubicBezTo>
                    <a:cubicBezTo>
                      <a:pt x="1" y="14615"/>
                      <a:pt x="875" y="15265"/>
                      <a:pt x="1475" y="15603"/>
                    </a:cubicBezTo>
                    <a:cubicBezTo>
                      <a:pt x="2393" y="16145"/>
                      <a:pt x="3478" y="16403"/>
                      <a:pt x="4556" y="16403"/>
                    </a:cubicBezTo>
                    <a:cubicBezTo>
                      <a:pt x="4695" y="16403"/>
                      <a:pt x="4835" y="16398"/>
                      <a:pt x="4973" y="16390"/>
                    </a:cubicBezTo>
                    <a:cubicBezTo>
                      <a:pt x="5936" y="16327"/>
                      <a:pt x="6873" y="15977"/>
                      <a:pt x="7660" y="15403"/>
                    </a:cubicBezTo>
                    <a:cubicBezTo>
                      <a:pt x="7972" y="15165"/>
                      <a:pt x="8235" y="14890"/>
                      <a:pt x="8372" y="14515"/>
                    </a:cubicBezTo>
                    <a:cubicBezTo>
                      <a:pt x="8447" y="14291"/>
                      <a:pt x="8422" y="14016"/>
                      <a:pt x="8285" y="13841"/>
                    </a:cubicBezTo>
                    <a:cubicBezTo>
                      <a:pt x="7810" y="11579"/>
                      <a:pt x="6810" y="9418"/>
                      <a:pt x="6110" y="7219"/>
                    </a:cubicBezTo>
                    <a:cubicBezTo>
                      <a:pt x="5861" y="6456"/>
                      <a:pt x="5498" y="5719"/>
                      <a:pt x="5223" y="4957"/>
                    </a:cubicBezTo>
                    <a:cubicBezTo>
                      <a:pt x="4973" y="4282"/>
                      <a:pt x="4724" y="3533"/>
                      <a:pt x="4749" y="2795"/>
                    </a:cubicBezTo>
                    <a:lnTo>
                      <a:pt x="4749" y="2770"/>
                    </a:lnTo>
                    <a:cubicBezTo>
                      <a:pt x="4761" y="2758"/>
                      <a:pt x="4774" y="2733"/>
                      <a:pt x="4774" y="2708"/>
                    </a:cubicBezTo>
                    <a:cubicBezTo>
                      <a:pt x="4774" y="2695"/>
                      <a:pt x="4774" y="2658"/>
                      <a:pt x="4761" y="2645"/>
                    </a:cubicBezTo>
                    <a:lnTo>
                      <a:pt x="4761" y="2583"/>
                    </a:lnTo>
                    <a:lnTo>
                      <a:pt x="4761" y="2545"/>
                    </a:lnTo>
                    <a:cubicBezTo>
                      <a:pt x="4761" y="2521"/>
                      <a:pt x="4736" y="2483"/>
                      <a:pt x="4699" y="2471"/>
                    </a:cubicBezTo>
                    <a:cubicBezTo>
                      <a:pt x="4674" y="2458"/>
                      <a:pt x="4652" y="2452"/>
                      <a:pt x="4630" y="2452"/>
                    </a:cubicBezTo>
                    <a:close/>
                    <a:moveTo>
                      <a:pt x="8872" y="15503"/>
                    </a:moveTo>
                    <a:cubicBezTo>
                      <a:pt x="8847" y="15503"/>
                      <a:pt x="8822" y="15515"/>
                      <a:pt x="8809" y="15515"/>
                    </a:cubicBezTo>
                    <a:cubicBezTo>
                      <a:pt x="8797" y="15515"/>
                      <a:pt x="8784" y="15528"/>
                      <a:pt x="8784" y="15540"/>
                    </a:cubicBezTo>
                    <a:cubicBezTo>
                      <a:pt x="8534" y="15690"/>
                      <a:pt x="8247" y="15852"/>
                      <a:pt x="8122" y="16102"/>
                    </a:cubicBezTo>
                    <a:cubicBezTo>
                      <a:pt x="8122" y="16127"/>
                      <a:pt x="8122" y="16127"/>
                      <a:pt x="8135" y="16127"/>
                    </a:cubicBezTo>
                    <a:cubicBezTo>
                      <a:pt x="8322" y="16027"/>
                      <a:pt x="8497" y="15915"/>
                      <a:pt x="8672" y="15790"/>
                    </a:cubicBezTo>
                    <a:lnTo>
                      <a:pt x="8672" y="15790"/>
                    </a:lnTo>
                    <a:cubicBezTo>
                      <a:pt x="8659" y="15840"/>
                      <a:pt x="8622" y="15890"/>
                      <a:pt x="8609" y="15940"/>
                    </a:cubicBezTo>
                    <a:cubicBezTo>
                      <a:pt x="8497" y="16140"/>
                      <a:pt x="8347" y="16290"/>
                      <a:pt x="8172" y="16452"/>
                    </a:cubicBezTo>
                    <a:cubicBezTo>
                      <a:pt x="7872" y="16727"/>
                      <a:pt x="7497" y="16964"/>
                      <a:pt x="7135" y="17152"/>
                    </a:cubicBezTo>
                    <a:cubicBezTo>
                      <a:pt x="6198" y="17652"/>
                      <a:pt x="5198" y="17689"/>
                      <a:pt x="4174" y="17689"/>
                    </a:cubicBezTo>
                    <a:cubicBezTo>
                      <a:pt x="4161" y="17689"/>
                      <a:pt x="4161" y="17702"/>
                      <a:pt x="4174" y="17702"/>
                    </a:cubicBezTo>
                    <a:cubicBezTo>
                      <a:pt x="4493" y="17737"/>
                      <a:pt x="4804" y="17759"/>
                      <a:pt x="5110" y="17759"/>
                    </a:cubicBezTo>
                    <a:cubicBezTo>
                      <a:pt x="5871" y="17759"/>
                      <a:pt x="6597" y="17626"/>
                      <a:pt x="7310" y="17252"/>
                    </a:cubicBezTo>
                    <a:cubicBezTo>
                      <a:pt x="7722" y="17027"/>
                      <a:pt x="8110" y="16765"/>
                      <a:pt x="8435" y="16415"/>
                    </a:cubicBezTo>
                    <a:cubicBezTo>
                      <a:pt x="8559" y="16290"/>
                      <a:pt x="8722" y="16102"/>
                      <a:pt x="8797" y="15915"/>
                    </a:cubicBezTo>
                    <a:cubicBezTo>
                      <a:pt x="8822" y="16040"/>
                      <a:pt x="8859" y="16152"/>
                      <a:pt x="8909" y="16290"/>
                    </a:cubicBezTo>
                    <a:cubicBezTo>
                      <a:pt x="8915" y="16301"/>
                      <a:pt x="8921" y="16307"/>
                      <a:pt x="8925" y="16307"/>
                    </a:cubicBezTo>
                    <a:cubicBezTo>
                      <a:pt x="8931" y="16307"/>
                      <a:pt x="8934" y="16298"/>
                      <a:pt x="8934" y="16277"/>
                    </a:cubicBezTo>
                    <a:cubicBezTo>
                      <a:pt x="8947" y="16177"/>
                      <a:pt x="8947" y="16077"/>
                      <a:pt x="8934" y="15965"/>
                    </a:cubicBezTo>
                    <a:cubicBezTo>
                      <a:pt x="8922" y="15852"/>
                      <a:pt x="8909" y="15765"/>
                      <a:pt x="8884" y="15653"/>
                    </a:cubicBezTo>
                    <a:lnTo>
                      <a:pt x="8909" y="15640"/>
                    </a:lnTo>
                    <a:cubicBezTo>
                      <a:pt x="8972" y="15603"/>
                      <a:pt x="8947" y="15503"/>
                      <a:pt x="8872" y="15503"/>
                    </a:cubicBezTo>
                    <a:close/>
                    <a:moveTo>
                      <a:pt x="8148" y="17477"/>
                    </a:moveTo>
                    <a:cubicBezTo>
                      <a:pt x="8070" y="17477"/>
                      <a:pt x="7994" y="17510"/>
                      <a:pt x="7922" y="17589"/>
                    </a:cubicBezTo>
                    <a:cubicBezTo>
                      <a:pt x="7822" y="17702"/>
                      <a:pt x="7760" y="17889"/>
                      <a:pt x="7810" y="18027"/>
                    </a:cubicBezTo>
                    <a:cubicBezTo>
                      <a:pt x="7810" y="18033"/>
                      <a:pt x="7813" y="18036"/>
                      <a:pt x="7816" y="18036"/>
                    </a:cubicBezTo>
                    <a:cubicBezTo>
                      <a:pt x="7819" y="18036"/>
                      <a:pt x="7822" y="18033"/>
                      <a:pt x="7822" y="18027"/>
                    </a:cubicBezTo>
                    <a:cubicBezTo>
                      <a:pt x="7860" y="17964"/>
                      <a:pt x="7885" y="17852"/>
                      <a:pt x="7922" y="17777"/>
                    </a:cubicBezTo>
                    <a:lnTo>
                      <a:pt x="7922" y="17839"/>
                    </a:lnTo>
                    <a:cubicBezTo>
                      <a:pt x="7922" y="17964"/>
                      <a:pt x="7972" y="18077"/>
                      <a:pt x="8072" y="18139"/>
                    </a:cubicBezTo>
                    <a:cubicBezTo>
                      <a:pt x="8126" y="18166"/>
                      <a:pt x="8179" y="18178"/>
                      <a:pt x="8231" y="18178"/>
                    </a:cubicBezTo>
                    <a:cubicBezTo>
                      <a:pt x="8345" y="18178"/>
                      <a:pt x="8452" y="18121"/>
                      <a:pt x="8547" y="18052"/>
                    </a:cubicBezTo>
                    <a:cubicBezTo>
                      <a:pt x="8572" y="18014"/>
                      <a:pt x="8559" y="18002"/>
                      <a:pt x="8547" y="18002"/>
                    </a:cubicBezTo>
                    <a:cubicBezTo>
                      <a:pt x="8505" y="18008"/>
                      <a:pt x="8454" y="18013"/>
                      <a:pt x="8401" y="18013"/>
                    </a:cubicBezTo>
                    <a:cubicBezTo>
                      <a:pt x="8245" y="18013"/>
                      <a:pt x="8069" y="17972"/>
                      <a:pt x="8060" y="17814"/>
                    </a:cubicBezTo>
                    <a:cubicBezTo>
                      <a:pt x="8060" y="17752"/>
                      <a:pt x="8072" y="17664"/>
                      <a:pt x="8122" y="17627"/>
                    </a:cubicBezTo>
                    <a:cubicBezTo>
                      <a:pt x="8136" y="17612"/>
                      <a:pt x="8152" y="17607"/>
                      <a:pt x="8168" y="17607"/>
                    </a:cubicBezTo>
                    <a:cubicBezTo>
                      <a:pt x="8208" y="17607"/>
                      <a:pt x="8252" y="17639"/>
                      <a:pt x="8297" y="17639"/>
                    </a:cubicBezTo>
                    <a:cubicBezTo>
                      <a:pt x="8360" y="17639"/>
                      <a:pt x="8385" y="17564"/>
                      <a:pt x="8322" y="17527"/>
                    </a:cubicBezTo>
                    <a:cubicBezTo>
                      <a:pt x="8264" y="17495"/>
                      <a:pt x="8205" y="17477"/>
                      <a:pt x="8148" y="1747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9"/>
              <p:cNvSpPr/>
              <p:nvPr/>
            </p:nvSpPr>
            <p:spPr>
              <a:xfrm>
                <a:off x="-39718" y="4856611"/>
                <a:ext cx="492944" cy="464193"/>
              </a:xfrm>
              <a:custGeom>
                <a:avLst/>
                <a:gdLst/>
                <a:ahLst/>
                <a:cxnLst/>
                <a:rect l="l" t="t" r="r" b="b"/>
                <a:pathLst>
                  <a:path w="9447" h="8896" extrusionOk="0">
                    <a:moveTo>
                      <a:pt x="5175" y="3227"/>
                    </a:moveTo>
                    <a:cubicBezTo>
                      <a:pt x="5196" y="3227"/>
                      <a:pt x="5221" y="3260"/>
                      <a:pt x="5248" y="3349"/>
                    </a:cubicBezTo>
                    <a:cubicBezTo>
                      <a:pt x="5310" y="3537"/>
                      <a:pt x="5260" y="3699"/>
                      <a:pt x="5185" y="3874"/>
                    </a:cubicBezTo>
                    <a:cubicBezTo>
                      <a:pt x="5173" y="3812"/>
                      <a:pt x="5173" y="3762"/>
                      <a:pt x="5148" y="3724"/>
                    </a:cubicBezTo>
                    <a:cubicBezTo>
                      <a:pt x="5136" y="3624"/>
                      <a:pt x="5111" y="3537"/>
                      <a:pt x="5111" y="3424"/>
                    </a:cubicBezTo>
                    <a:cubicBezTo>
                      <a:pt x="5111" y="3336"/>
                      <a:pt x="5136" y="3227"/>
                      <a:pt x="5175" y="3227"/>
                    </a:cubicBezTo>
                    <a:close/>
                    <a:moveTo>
                      <a:pt x="6635" y="76"/>
                    </a:moveTo>
                    <a:cubicBezTo>
                      <a:pt x="6672" y="176"/>
                      <a:pt x="6672" y="176"/>
                      <a:pt x="6735" y="288"/>
                    </a:cubicBezTo>
                    <a:cubicBezTo>
                      <a:pt x="6847" y="488"/>
                      <a:pt x="6972" y="688"/>
                      <a:pt x="7072" y="913"/>
                    </a:cubicBezTo>
                    <a:cubicBezTo>
                      <a:pt x="7297" y="1325"/>
                      <a:pt x="7510" y="1763"/>
                      <a:pt x="7734" y="2187"/>
                    </a:cubicBezTo>
                    <a:cubicBezTo>
                      <a:pt x="7922" y="2575"/>
                      <a:pt x="8134" y="2937"/>
                      <a:pt x="8347" y="3312"/>
                    </a:cubicBezTo>
                    <a:cubicBezTo>
                      <a:pt x="8409" y="3424"/>
                      <a:pt x="8472" y="3574"/>
                      <a:pt x="8547" y="3674"/>
                    </a:cubicBezTo>
                    <a:cubicBezTo>
                      <a:pt x="8434" y="3762"/>
                      <a:pt x="8347" y="3874"/>
                      <a:pt x="8247" y="3987"/>
                    </a:cubicBezTo>
                    <a:cubicBezTo>
                      <a:pt x="8184" y="4062"/>
                      <a:pt x="8122" y="4137"/>
                      <a:pt x="8047" y="4224"/>
                    </a:cubicBezTo>
                    <a:cubicBezTo>
                      <a:pt x="7947" y="4299"/>
                      <a:pt x="7872" y="4361"/>
                      <a:pt x="7784" y="4436"/>
                    </a:cubicBezTo>
                    <a:cubicBezTo>
                      <a:pt x="7734" y="4287"/>
                      <a:pt x="7647" y="4137"/>
                      <a:pt x="7535" y="4012"/>
                    </a:cubicBezTo>
                    <a:cubicBezTo>
                      <a:pt x="7516" y="3999"/>
                      <a:pt x="7494" y="3993"/>
                      <a:pt x="7474" y="3993"/>
                    </a:cubicBezTo>
                    <a:cubicBezTo>
                      <a:pt x="7453" y="3993"/>
                      <a:pt x="7435" y="3999"/>
                      <a:pt x="7422" y="4012"/>
                    </a:cubicBezTo>
                    <a:cubicBezTo>
                      <a:pt x="7247" y="4149"/>
                      <a:pt x="6997" y="4287"/>
                      <a:pt x="6872" y="4461"/>
                    </a:cubicBezTo>
                    <a:cubicBezTo>
                      <a:pt x="6847" y="4399"/>
                      <a:pt x="6797" y="4361"/>
                      <a:pt x="6760" y="4312"/>
                    </a:cubicBezTo>
                    <a:cubicBezTo>
                      <a:pt x="6547" y="3987"/>
                      <a:pt x="6310" y="3649"/>
                      <a:pt x="6123" y="3299"/>
                    </a:cubicBezTo>
                    <a:cubicBezTo>
                      <a:pt x="5935" y="2962"/>
                      <a:pt x="5748" y="2637"/>
                      <a:pt x="5548" y="2312"/>
                    </a:cubicBezTo>
                    <a:cubicBezTo>
                      <a:pt x="5385" y="2062"/>
                      <a:pt x="5223" y="1763"/>
                      <a:pt x="4986" y="1563"/>
                    </a:cubicBezTo>
                    <a:cubicBezTo>
                      <a:pt x="5598" y="1125"/>
                      <a:pt x="6173" y="676"/>
                      <a:pt x="6635" y="76"/>
                    </a:cubicBezTo>
                    <a:close/>
                    <a:moveTo>
                      <a:pt x="5154" y="3039"/>
                    </a:moveTo>
                    <a:cubicBezTo>
                      <a:pt x="5031" y="3039"/>
                      <a:pt x="5009" y="3322"/>
                      <a:pt x="4998" y="3412"/>
                    </a:cubicBezTo>
                    <a:cubicBezTo>
                      <a:pt x="4986" y="3599"/>
                      <a:pt x="5023" y="3812"/>
                      <a:pt x="5111" y="4012"/>
                    </a:cubicBezTo>
                    <a:cubicBezTo>
                      <a:pt x="5023" y="4137"/>
                      <a:pt x="4961" y="4262"/>
                      <a:pt x="4923" y="4399"/>
                    </a:cubicBezTo>
                    <a:cubicBezTo>
                      <a:pt x="4923" y="4427"/>
                      <a:pt x="4930" y="4441"/>
                      <a:pt x="4949" y="4441"/>
                    </a:cubicBezTo>
                    <a:cubicBezTo>
                      <a:pt x="4956" y="4441"/>
                      <a:pt x="4964" y="4440"/>
                      <a:pt x="4973" y="4436"/>
                    </a:cubicBezTo>
                    <a:cubicBezTo>
                      <a:pt x="5048" y="4374"/>
                      <a:pt x="5123" y="4299"/>
                      <a:pt x="5173" y="4199"/>
                    </a:cubicBezTo>
                    <a:cubicBezTo>
                      <a:pt x="5223" y="4299"/>
                      <a:pt x="5248" y="4386"/>
                      <a:pt x="5298" y="4486"/>
                    </a:cubicBezTo>
                    <a:cubicBezTo>
                      <a:pt x="5306" y="4507"/>
                      <a:pt x="5321" y="4515"/>
                      <a:pt x="5336" y="4515"/>
                    </a:cubicBezTo>
                    <a:cubicBezTo>
                      <a:pt x="5368" y="4515"/>
                      <a:pt x="5402" y="4479"/>
                      <a:pt x="5385" y="4436"/>
                    </a:cubicBezTo>
                    <a:cubicBezTo>
                      <a:pt x="5373" y="4324"/>
                      <a:pt x="5360" y="4224"/>
                      <a:pt x="5410" y="4124"/>
                    </a:cubicBezTo>
                    <a:cubicBezTo>
                      <a:pt x="5473" y="4237"/>
                      <a:pt x="5498" y="4349"/>
                      <a:pt x="5598" y="4436"/>
                    </a:cubicBezTo>
                    <a:cubicBezTo>
                      <a:pt x="5610" y="4449"/>
                      <a:pt x="5626" y="4455"/>
                      <a:pt x="5641" y="4455"/>
                    </a:cubicBezTo>
                    <a:cubicBezTo>
                      <a:pt x="5673" y="4455"/>
                      <a:pt x="5706" y="4432"/>
                      <a:pt x="5723" y="4399"/>
                    </a:cubicBezTo>
                    <a:cubicBezTo>
                      <a:pt x="5735" y="4374"/>
                      <a:pt x="5735" y="4349"/>
                      <a:pt x="5748" y="4312"/>
                    </a:cubicBezTo>
                    <a:cubicBezTo>
                      <a:pt x="5760" y="4312"/>
                      <a:pt x="5748" y="4299"/>
                      <a:pt x="5735" y="4299"/>
                    </a:cubicBezTo>
                    <a:cubicBezTo>
                      <a:pt x="5723" y="4299"/>
                      <a:pt x="5698" y="4312"/>
                      <a:pt x="5685" y="4312"/>
                    </a:cubicBezTo>
                    <a:cubicBezTo>
                      <a:pt x="5623" y="4199"/>
                      <a:pt x="5548" y="4074"/>
                      <a:pt x="5460" y="3987"/>
                    </a:cubicBezTo>
                    <a:cubicBezTo>
                      <a:pt x="5454" y="3968"/>
                      <a:pt x="5439" y="3959"/>
                      <a:pt x="5421" y="3959"/>
                    </a:cubicBezTo>
                    <a:cubicBezTo>
                      <a:pt x="5404" y="3959"/>
                      <a:pt x="5385" y="3968"/>
                      <a:pt x="5373" y="3987"/>
                    </a:cubicBezTo>
                    <a:cubicBezTo>
                      <a:pt x="5323" y="4049"/>
                      <a:pt x="5298" y="4099"/>
                      <a:pt x="5285" y="4162"/>
                    </a:cubicBezTo>
                    <a:cubicBezTo>
                      <a:pt x="5260" y="4124"/>
                      <a:pt x="5248" y="4099"/>
                      <a:pt x="5248" y="4049"/>
                    </a:cubicBezTo>
                    <a:cubicBezTo>
                      <a:pt x="5298" y="3949"/>
                      <a:pt x="5323" y="3849"/>
                      <a:pt x="5360" y="3749"/>
                    </a:cubicBezTo>
                    <a:cubicBezTo>
                      <a:pt x="5423" y="3562"/>
                      <a:pt x="5423" y="3162"/>
                      <a:pt x="5198" y="3050"/>
                    </a:cubicBezTo>
                    <a:cubicBezTo>
                      <a:pt x="5182" y="3042"/>
                      <a:pt x="5167" y="3039"/>
                      <a:pt x="5154" y="3039"/>
                    </a:cubicBezTo>
                    <a:close/>
                    <a:moveTo>
                      <a:pt x="7485" y="4174"/>
                    </a:moveTo>
                    <a:cubicBezTo>
                      <a:pt x="7572" y="4287"/>
                      <a:pt x="7634" y="4386"/>
                      <a:pt x="7734" y="4486"/>
                    </a:cubicBezTo>
                    <a:cubicBezTo>
                      <a:pt x="7547" y="4636"/>
                      <a:pt x="7360" y="4811"/>
                      <a:pt x="7172" y="4986"/>
                    </a:cubicBezTo>
                    <a:cubicBezTo>
                      <a:pt x="7122" y="4824"/>
                      <a:pt x="7022" y="4686"/>
                      <a:pt x="6935" y="4549"/>
                    </a:cubicBezTo>
                    <a:cubicBezTo>
                      <a:pt x="7122" y="4474"/>
                      <a:pt x="7310" y="4312"/>
                      <a:pt x="7485" y="4174"/>
                    </a:cubicBezTo>
                    <a:close/>
                    <a:moveTo>
                      <a:pt x="8990" y="4244"/>
                    </a:moveTo>
                    <a:cubicBezTo>
                      <a:pt x="8926" y="4244"/>
                      <a:pt x="8863" y="4252"/>
                      <a:pt x="8809" y="4262"/>
                    </a:cubicBezTo>
                    <a:cubicBezTo>
                      <a:pt x="8796" y="4262"/>
                      <a:pt x="8784" y="4299"/>
                      <a:pt x="8784" y="4324"/>
                    </a:cubicBezTo>
                    <a:cubicBezTo>
                      <a:pt x="8821" y="4536"/>
                      <a:pt x="8859" y="4724"/>
                      <a:pt x="8884" y="4924"/>
                    </a:cubicBezTo>
                    <a:cubicBezTo>
                      <a:pt x="8896" y="5061"/>
                      <a:pt x="8884" y="5199"/>
                      <a:pt x="8946" y="5324"/>
                    </a:cubicBezTo>
                    <a:cubicBezTo>
                      <a:pt x="8946" y="5336"/>
                      <a:pt x="8956" y="5342"/>
                      <a:pt x="8965" y="5342"/>
                    </a:cubicBezTo>
                    <a:cubicBezTo>
                      <a:pt x="8975" y="5342"/>
                      <a:pt x="8984" y="5336"/>
                      <a:pt x="8984" y="5324"/>
                    </a:cubicBezTo>
                    <a:cubicBezTo>
                      <a:pt x="8996" y="5311"/>
                      <a:pt x="8996" y="5286"/>
                      <a:pt x="8996" y="5261"/>
                    </a:cubicBezTo>
                    <a:cubicBezTo>
                      <a:pt x="9034" y="5299"/>
                      <a:pt x="9084" y="5311"/>
                      <a:pt x="9134" y="5311"/>
                    </a:cubicBezTo>
                    <a:cubicBezTo>
                      <a:pt x="9359" y="5299"/>
                      <a:pt x="9446" y="5099"/>
                      <a:pt x="9384" y="4874"/>
                    </a:cubicBezTo>
                    <a:cubicBezTo>
                      <a:pt x="9371" y="4799"/>
                      <a:pt x="9309" y="4711"/>
                      <a:pt x="9234" y="4674"/>
                    </a:cubicBezTo>
                    <a:cubicBezTo>
                      <a:pt x="9203" y="4658"/>
                      <a:pt x="9165" y="4649"/>
                      <a:pt x="9129" y="4649"/>
                    </a:cubicBezTo>
                    <a:cubicBezTo>
                      <a:pt x="9079" y="4649"/>
                      <a:pt x="9031" y="4667"/>
                      <a:pt x="9009" y="4711"/>
                    </a:cubicBezTo>
                    <a:cubicBezTo>
                      <a:pt x="8996" y="4711"/>
                      <a:pt x="9009" y="4736"/>
                      <a:pt x="9009" y="4736"/>
                    </a:cubicBezTo>
                    <a:cubicBezTo>
                      <a:pt x="9096" y="4749"/>
                      <a:pt x="9134" y="4761"/>
                      <a:pt x="9196" y="4824"/>
                    </a:cubicBezTo>
                    <a:cubicBezTo>
                      <a:pt x="9246" y="4886"/>
                      <a:pt x="9259" y="4974"/>
                      <a:pt x="9246" y="5049"/>
                    </a:cubicBezTo>
                    <a:cubicBezTo>
                      <a:pt x="9221" y="5136"/>
                      <a:pt x="9109" y="5111"/>
                      <a:pt x="9034" y="5124"/>
                    </a:cubicBezTo>
                    <a:cubicBezTo>
                      <a:pt x="9009" y="5136"/>
                      <a:pt x="8996" y="5136"/>
                      <a:pt x="8984" y="5161"/>
                    </a:cubicBezTo>
                    <a:cubicBezTo>
                      <a:pt x="8984" y="5061"/>
                      <a:pt x="8971" y="4949"/>
                      <a:pt x="8946" y="4861"/>
                    </a:cubicBezTo>
                    <a:cubicBezTo>
                      <a:pt x="8934" y="4686"/>
                      <a:pt x="8909" y="4536"/>
                      <a:pt x="8871" y="4374"/>
                    </a:cubicBezTo>
                    <a:cubicBezTo>
                      <a:pt x="8934" y="4374"/>
                      <a:pt x="8996" y="4374"/>
                      <a:pt x="9059" y="4386"/>
                    </a:cubicBezTo>
                    <a:cubicBezTo>
                      <a:pt x="9196" y="4399"/>
                      <a:pt x="9221" y="4486"/>
                      <a:pt x="9134" y="4599"/>
                    </a:cubicBezTo>
                    <a:cubicBezTo>
                      <a:pt x="9134" y="4609"/>
                      <a:pt x="9150" y="4627"/>
                      <a:pt x="9163" y="4627"/>
                    </a:cubicBezTo>
                    <a:cubicBezTo>
                      <a:pt x="9166" y="4627"/>
                      <a:pt x="9169" y="4626"/>
                      <a:pt x="9171" y="4624"/>
                    </a:cubicBezTo>
                    <a:cubicBezTo>
                      <a:pt x="9284" y="4561"/>
                      <a:pt x="9384" y="4449"/>
                      <a:pt x="9259" y="4324"/>
                    </a:cubicBezTo>
                    <a:cubicBezTo>
                      <a:pt x="9190" y="4263"/>
                      <a:pt x="9089" y="4244"/>
                      <a:pt x="8990" y="4244"/>
                    </a:cubicBezTo>
                    <a:close/>
                    <a:moveTo>
                      <a:pt x="4948" y="1613"/>
                    </a:moveTo>
                    <a:cubicBezTo>
                      <a:pt x="5061" y="1888"/>
                      <a:pt x="5260" y="2137"/>
                      <a:pt x="5423" y="2387"/>
                    </a:cubicBezTo>
                    <a:cubicBezTo>
                      <a:pt x="5623" y="2712"/>
                      <a:pt x="5810" y="3050"/>
                      <a:pt x="5998" y="3374"/>
                    </a:cubicBezTo>
                    <a:cubicBezTo>
                      <a:pt x="6173" y="3687"/>
                      <a:pt x="6360" y="3987"/>
                      <a:pt x="6560" y="4262"/>
                    </a:cubicBezTo>
                    <a:cubicBezTo>
                      <a:pt x="6735" y="4511"/>
                      <a:pt x="6872" y="4811"/>
                      <a:pt x="7047" y="5061"/>
                    </a:cubicBezTo>
                    <a:cubicBezTo>
                      <a:pt x="6797" y="5311"/>
                      <a:pt x="6547" y="5548"/>
                      <a:pt x="6285" y="5798"/>
                    </a:cubicBezTo>
                    <a:cubicBezTo>
                      <a:pt x="5860" y="6186"/>
                      <a:pt x="5473" y="6623"/>
                      <a:pt x="5061" y="7048"/>
                    </a:cubicBezTo>
                    <a:cubicBezTo>
                      <a:pt x="4986" y="6810"/>
                      <a:pt x="4798" y="6573"/>
                      <a:pt x="4686" y="6386"/>
                    </a:cubicBezTo>
                    <a:cubicBezTo>
                      <a:pt x="4386" y="5923"/>
                      <a:pt x="4136" y="5411"/>
                      <a:pt x="3886" y="4911"/>
                    </a:cubicBezTo>
                    <a:cubicBezTo>
                      <a:pt x="3724" y="4561"/>
                      <a:pt x="3536" y="4199"/>
                      <a:pt x="3361" y="3862"/>
                    </a:cubicBezTo>
                    <a:cubicBezTo>
                      <a:pt x="3261" y="3687"/>
                      <a:pt x="3174" y="3274"/>
                      <a:pt x="2999" y="3137"/>
                    </a:cubicBezTo>
                    <a:cubicBezTo>
                      <a:pt x="3261" y="3012"/>
                      <a:pt x="3474" y="2800"/>
                      <a:pt x="3686" y="2587"/>
                    </a:cubicBezTo>
                    <a:cubicBezTo>
                      <a:pt x="4048" y="2262"/>
                      <a:pt x="4423" y="1987"/>
                      <a:pt x="4811" y="1700"/>
                    </a:cubicBezTo>
                    <a:lnTo>
                      <a:pt x="4948" y="1613"/>
                    </a:lnTo>
                    <a:close/>
                    <a:moveTo>
                      <a:pt x="2349" y="4237"/>
                    </a:moveTo>
                    <a:cubicBezTo>
                      <a:pt x="2512" y="4749"/>
                      <a:pt x="2749" y="5236"/>
                      <a:pt x="2999" y="5698"/>
                    </a:cubicBezTo>
                    <a:cubicBezTo>
                      <a:pt x="3161" y="5986"/>
                      <a:pt x="3299" y="6248"/>
                      <a:pt x="3424" y="6536"/>
                    </a:cubicBezTo>
                    <a:cubicBezTo>
                      <a:pt x="3511" y="6735"/>
                      <a:pt x="3611" y="6985"/>
                      <a:pt x="3799" y="7123"/>
                    </a:cubicBezTo>
                    <a:cubicBezTo>
                      <a:pt x="3636" y="7135"/>
                      <a:pt x="3486" y="7135"/>
                      <a:pt x="3324" y="7135"/>
                    </a:cubicBezTo>
                    <a:cubicBezTo>
                      <a:pt x="2974" y="6286"/>
                      <a:pt x="2387" y="5536"/>
                      <a:pt x="2037" y="4674"/>
                    </a:cubicBezTo>
                    <a:cubicBezTo>
                      <a:pt x="2037" y="4661"/>
                      <a:pt x="2012" y="4661"/>
                      <a:pt x="2012" y="4661"/>
                    </a:cubicBezTo>
                    <a:lnTo>
                      <a:pt x="2349" y="4237"/>
                    </a:lnTo>
                    <a:close/>
                    <a:moveTo>
                      <a:pt x="500" y="6760"/>
                    </a:moveTo>
                    <a:cubicBezTo>
                      <a:pt x="537" y="6873"/>
                      <a:pt x="575" y="6985"/>
                      <a:pt x="625" y="7073"/>
                    </a:cubicBezTo>
                    <a:cubicBezTo>
                      <a:pt x="637" y="7098"/>
                      <a:pt x="637" y="7123"/>
                      <a:pt x="662" y="7160"/>
                    </a:cubicBezTo>
                    <a:lnTo>
                      <a:pt x="188" y="7160"/>
                    </a:lnTo>
                    <a:cubicBezTo>
                      <a:pt x="300" y="7035"/>
                      <a:pt x="412" y="6910"/>
                      <a:pt x="500" y="6760"/>
                    </a:cubicBezTo>
                    <a:close/>
                    <a:moveTo>
                      <a:pt x="1287" y="5623"/>
                    </a:moveTo>
                    <a:cubicBezTo>
                      <a:pt x="1450" y="5911"/>
                      <a:pt x="1550" y="6223"/>
                      <a:pt x="1687" y="6536"/>
                    </a:cubicBezTo>
                    <a:cubicBezTo>
                      <a:pt x="1762" y="6686"/>
                      <a:pt x="1824" y="6998"/>
                      <a:pt x="1987" y="7160"/>
                    </a:cubicBezTo>
                    <a:lnTo>
                      <a:pt x="1687" y="7160"/>
                    </a:lnTo>
                    <a:cubicBezTo>
                      <a:pt x="1637" y="6985"/>
                      <a:pt x="1550" y="6823"/>
                      <a:pt x="1487" y="6673"/>
                    </a:cubicBezTo>
                    <a:cubicBezTo>
                      <a:pt x="1375" y="6411"/>
                      <a:pt x="1250" y="6136"/>
                      <a:pt x="1100" y="5911"/>
                    </a:cubicBezTo>
                    <a:lnTo>
                      <a:pt x="1287" y="5623"/>
                    </a:lnTo>
                    <a:close/>
                    <a:moveTo>
                      <a:pt x="1949" y="4736"/>
                    </a:moveTo>
                    <a:cubicBezTo>
                      <a:pt x="1974" y="5099"/>
                      <a:pt x="2199" y="5436"/>
                      <a:pt x="2374" y="5748"/>
                    </a:cubicBezTo>
                    <a:cubicBezTo>
                      <a:pt x="2637" y="6223"/>
                      <a:pt x="2874" y="6723"/>
                      <a:pt x="3186" y="7160"/>
                    </a:cubicBezTo>
                    <a:lnTo>
                      <a:pt x="2749" y="7160"/>
                    </a:lnTo>
                    <a:cubicBezTo>
                      <a:pt x="2624" y="6823"/>
                      <a:pt x="2412" y="6511"/>
                      <a:pt x="2237" y="6223"/>
                    </a:cubicBezTo>
                    <a:cubicBezTo>
                      <a:pt x="2099" y="5973"/>
                      <a:pt x="1949" y="5698"/>
                      <a:pt x="1849" y="5436"/>
                    </a:cubicBezTo>
                    <a:cubicBezTo>
                      <a:pt x="1799" y="5311"/>
                      <a:pt x="1749" y="5199"/>
                      <a:pt x="1674" y="5099"/>
                    </a:cubicBezTo>
                    <a:cubicBezTo>
                      <a:pt x="1687" y="5061"/>
                      <a:pt x="1699" y="5049"/>
                      <a:pt x="1737" y="5011"/>
                    </a:cubicBezTo>
                    <a:cubicBezTo>
                      <a:pt x="1812" y="4924"/>
                      <a:pt x="1887" y="4824"/>
                      <a:pt x="1949" y="4736"/>
                    </a:cubicBezTo>
                    <a:close/>
                    <a:moveTo>
                      <a:pt x="762" y="6386"/>
                    </a:moveTo>
                    <a:cubicBezTo>
                      <a:pt x="825" y="6636"/>
                      <a:pt x="925" y="6935"/>
                      <a:pt x="1062" y="7173"/>
                    </a:cubicBezTo>
                    <a:cubicBezTo>
                      <a:pt x="975" y="7160"/>
                      <a:pt x="887" y="7160"/>
                      <a:pt x="812" y="7160"/>
                    </a:cubicBezTo>
                    <a:cubicBezTo>
                      <a:pt x="787" y="7073"/>
                      <a:pt x="750" y="7010"/>
                      <a:pt x="725" y="6948"/>
                    </a:cubicBezTo>
                    <a:cubicBezTo>
                      <a:pt x="687" y="6848"/>
                      <a:pt x="637" y="6748"/>
                      <a:pt x="600" y="6661"/>
                    </a:cubicBezTo>
                    <a:cubicBezTo>
                      <a:pt x="662" y="6561"/>
                      <a:pt x="725" y="6486"/>
                      <a:pt x="762" y="6386"/>
                    </a:cubicBezTo>
                    <a:close/>
                    <a:moveTo>
                      <a:pt x="1624" y="5161"/>
                    </a:moveTo>
                    <a:cubicBezTo>
                      <a:pt x="1737" y="5511"/>
                      <a:pt x="1862" y="5848"/>
                      <a:pt x="2037" y="6186"/>
                    </a:cubicBezTo>
                    <a:cubicBezTo>
                      <a:pt x="2187" y="6498"/>
                      <a:pt x="2324" y="6860"/>
                      <a:pt x="2512" y="7173"/>
                    </a:cubicBezTo>
                    <a:lnTo>
                      <a:pt x="2162" y="7173"/>
                    </a:lnTo>
                    <a:lnTo>
                      <a:pt x="2162" y="7160"/>
                    </a:lnTo>
                    <a:cubicBezTo>
                      <a:pt x="2112" y="7048"/>
                      <a:pt x="2037" y="6948"/>
                      <a:pt x="1987" y="6860"/>
                    </a:cubicBezTo>
                    <a:cubicBezTo>
                      <a:pt x="1887" y="6673"/>
                      <a:pt x="1799" y="6473"/>
                      <a:pt x="1724" y="6261"/>
                    </a:cubicBezTo>
                    <a:cubicBezTo>
                      <a:pt x="1624" y="6036"/>
                      <a:pt x="1537" y="5736"/>
                      <a:pt x="1325" y="5561"/>
                    </a:cubicBezTo>
                    <a:cubicBezTo>
                      <a:pt x="1425" y="5424"/>
                      <a:pt x="1537" y="5286"/>
                      <a:pt x="1624" y="5161"/>
                    </a:cubicBezTo>
                    <a:close/>
                    <a:moveTo>
                      <a:pt x="2624" y="3849"/>
                    </a:moveTo>
                    <a:cubicBezTo>
                      <a:pt x="2861" y="4436"/>
                      <a:pt x="3199" y="4986"/>
                      <a:pt x="3511" y="5536"/>
                    </a:cubicBezTo>
                    <a:cubicBezTo>
                      <a:pt x="3724" y="5873"/>
                      <a:pt x="3924" y="6236"/>
                      <a:pt x="4111" y="6598"/>
                    </a:cubicBezTo>
                    <a:cubicBezTo>
                      <a:pt x="4198" y="6760"/>
                      <a:pt x="4298" y="6998"/>
                      <a:pt x="4423" y="7173"/>
                    </a:cubicBezTo>
                    <a:cubicBezTo>
                      <a:pt x="4248" y="7135"/>
                      <a:pt x="4073" y="7135"/>
                      <a:pt x="3886" y="7135"/>
                    </a:cubicBezTo>
                    <a:cubicBezTo>
                      <a:pt x="3824" y="6910"/>
                      <a:pt x="3661" y="6686"/>
                      <a:pt x="3549" y="6473"/>
                    </a:cubicBezTo>
                    <a:cubicBezTo>
                      <a:pt x="3399" y="6186"/>
                      <a:pt x="3261" y="5911"/>
                      <a:pt x="3111" y="5636"/>
                    </a:cubicBezTo>
                    <a:cubicBezTo>
                      <a:pt x="2936" y="5349"/>
                      <a:pt x="2799" y="5049"/>
                      <a:pt x="2649" y="4736"/>
                    </a:cubicBezTo>
                    <a:cubicBezTo>
                      <a:pt x="2562" y="4536"/>
                      <a:pt x="2499" y="4324"/>
                      <a:pt x="2412" y="4124"/>
                    </a:cubicBezTo>
                    <a:cubicBezTo>
                      <a:pt x="2424" y="4099"/>
                      <a:pt x="2449" y="4074"/>
                      <a:pt x="2474" y="4049"/>
                    </a:cubicBezTo>
                    <a:cubicBezTo>
                      <a:pt x="2512" y="3987"/>
                      <a:pt x="2574" y="3912"/>
                      <a:pt x="2624" y="3849"/>
                    </a:cubicBezTo>
                    <a:close/>
                    <a:moveTo>
                      <a:pt x="2911" y="3324"/>
                    </a:moveTo>
                    <a:cubicBezTo>
                      <a:pt x="2936" y="3424"/>
                      <a:pt x="2999" y="3524"/>
                      <a:pt x="3011" y="3599"/>
                    </a:cubicBezTo>
                    <a:cubicBezTo>
                      <a:pt x="3174" y="3937"/>
                      <a:pt x="3361" y="4262"/>
                      <a:pt x="3511" y="4599"/>
                    </a:cubicBezTo>
                    <a:cubicBezTo>
                      <a:pt x="3749" y="5061"/>
                      <a:pt x="3998" y="5548"/>
                      <a:pt x="4248" y="5998"/>
                    </a:cubicBezTo>
                    <a:cubicBezTo>
                      <a:pt x="4373" y="6223"/>
                      <a:pt x="4498" y="6436"/>
                      <a:pt x="4623" y="6636"/>
                    </a:cubicBezTo>
                    <a:cubicBezTo>
                      <a:pt x="4736" y="6810"/>
                      <a:pt x="4798" y="6998"/>
                      <a:pt x="4886" y="7173"/>
                    </a:cubicBezTo>
                    <a:cubicBezTo>
                      <a:pt x="4861" y="7177"/>
                      <a:pt x="4831" y="7178"/>
                      <a:pt x="4799" y="7178"/>
                    </a:cubicBezTo>
                    <a:cubicBezTo>
                      <a:pt x="4734" y="7178"/>
                      <a:pt x="4657" y="7173"/>
                      <a:pt x="4573" y="7173"/>
                    </a:cubicBezTo>
                    <a:cubicBezTo>
                      <a:pt x="4573" y="7010"/>
                      <a:pt x="4423" y="6873"/>
                      <a:pt x="4361" y="6735"/>
                    </a:cubicBezTo>
                    <a:cubicBezTo>
                      <a:pt x="4173" y="6386"/>
                      <a:pt x="3998" y="6036"/>
                      <a:pt x="3799" y="5686"/>
                    </a:cubicBezTo>
                    <a:cubicBezTo>
                      <a:pt x="3424" y="5049"/>
                      <a:pt x="3099" y="4361"/>
                      <a:pt x="2699" y="3724"/>
                    </a:cubicBezTo>
                    <a:cubicBezTo>
                      <a:pt x="2786" y="3599"/>
                      <a:pt x="2861" y="3462"/>
                      <a:pt x="2911" y="3324"/>
                    </a:cubicBezTo>
                    <a:close/>
                    <a:moveTo>
                      <a:pt x="1050" y="5998"/>
                    </a:moveTo>
                    <a:lnTo>
                      <a:pt x="1287" y="6561"/>
                    </a:lnTo>
                    <a:cubicBezTo>
                      <a:pt x="1362" y="6748"/>
                      <a:pt x="1425" y="6985"/>
                      <a:pt x="1525" y="7185"/>
                    </a:cubicBezTo>
                    <a:cubicBezTo>
                      <a:pt x="1437" y="7160"/>
                      <a:pt x="1325" y="7160"/>
                      <a:pt x="1225" y="7160"/>
                    </a:cubicBezTo>
                    <a:cubicBezTo>
                      <a:pt x="1175" y="7010"/>
                      <a:pt x="1075" y="6873"/>
                      <a:pt x="1037" y="6748"/>
                    </a:cubicBezTo>
                    <a:cubicBezTo>
                      <a:pt x="975" y="6611"/>
                      <a:pt x="925" y="6436"/>
                      <a:pt x="825" y="6311"/>
                    </a:cubicBezTo>
                    <a:cubicBezTo>
                      <a:pt x="850" y="6298"/>
                      <a:pt x="862" y="6261"/>
                      <a:pt x="875" y="6248"/>
                    </a:cubicBezTo>
                    <a:cubicBezTo>
                      <a:pt x="937" y="6173"/>
                      <a:pt x="1000" y="6073"/>
                      <a:pt x="1050" y="5998"/>
                    </a:cubicBezTo>
                    <a:close/>
                    <a:moveTo>
                      <a:pt x="6735" y="1"/>
                    </a:moveTo>
                    <a:cubicBezTo>
                      <a:pt x="6710" y="1"/>
                      <a:pt x="6697" y="1"/>
                      <a:pt x="6685" y="13"/>
                    </a:cubicBezTo>
                    <a:lnTo>
                      <a:pt x="6672" y="13"/>
                    </a:lnTo>
                    <a:cubicBezTo>
                      <a:pt x="5360" y="1050"/>
                      <a:pt x="3998" y="1975"/>
                      <a:pt x="2799" y="3125"/>
                    </a:cubicBezTo>
                    <a:cubicBezTo>
                      <a:pt x="2761" y="3162"/>
                      <a:pt x="2774" y="3187"/>
                      <a:pt x="2799" y="3199"/>
                    </a:cubicBezTo>
                    <a:cubicBezTo>
                      <a:pt x="2712" y="3299"/>
                      <a:pt x="2637" y="3387"/>
                      <a:pt x="2574" y="3487"/>
                    </a:cubicBezTo>
                    <a:cubicBezTo>
                      <a:pt x="2574" y="3487"/>
                      <a:pt x="2574" y="3462"/>
                      <a:pt x="2562" y="3462"/>
                    </a:cubicBezTo>
                    <a:cubicBezTo>
                      <a:pt x="2557" y="3457"/>
                      <a:pt x="2549" y="3454"/>
                      <a:pt x="2541" y="3454"/>
                    </a:cubicBezTo>
                    <a:cubicBezTo>
                      <a:pt x="2527" y="3454"/>
                      <a:pt x="2512" y="3463"/>
                      <a:pt x="2512" y="3487"/>
                    </a:cubicBezTo>
                    <a:cubicBezTo>
                      <a:pt x="2512" y="3499"/>
                      <a:pt x="2524" y="3512"/>
                      <a:pt x="2524" y="3524"/>
                    </a:cubicBezTo>
                    <a:cubicBezTo>
                      <a:pt x="2449" y="3649"/>
                      <a:pt x="2374" y="3799"/>
                      <a:pt x="2274" y="3924"/>
                    </a:cubicBezTo>
                    <a:cubicBezTo>
                      <a:pt x="2270" y="3916"/>
                      <a:pt x="2266" y="3913"/>
                      <a:pt x="2263" y="3913"/>
                    </a:cubicBezTo>
                    <a:cubicBezTo>
                      <a:pt x="2255" y="3913"/>
                      <a:pt x="2249" y="3928"/>
                      <a:pt x="2249" y="3937"/>
                    </a:cubicBezTo>
                    <a:lnTo>
                      <a:pt x="2249" y="3949"/>
                    </a:lnTo>
                    <a:cubicBezTo>
                      <a:pt x="1999" y="4299"/>
                      <a:pt x="1712" y="4624"/>
                      <a:pt x="1462" y="4974"/>
                    </a:cubicBezTo>
                    <a:cubicBezTo>
                      <a:pt x="1187" y="5336"/>
                      <a:pt x="925" y="5736"/>
                      <a:pt x="675" y="6123"/>
                    </a:cubicBezTo>
                    <a:cubicBezTo>
                      <a:pt x="450" y="6473"/>
                      <a:pt x="200" y="6798"/>
                      <a:pt x="50" y="7173"/>
                    </a:cubicBezTo>
                    <a:cubicBezTo>
                      <a:pt x="13" y="7185"/>
                      <a:pt x="0" y="7210"/>
                      <a:pt x="0" y="7260"/>
                    </a:cubicBezTo>
                    <a:cubicBezTo>
                      <a:pt x="0" y="7323"/>
                      <a:pt x="38" y="7373"/>
                      <a:pt x="113" y="7373"/>
                    </a:cubicBezTo>
                    <a:cubicBezTo>
                      <a:pt x="392" y="7377"/>
                      <a:pt x="671" y="7378"/>
                      <a:pt x="950" y="7378"/>
                    </a:cubicBezTo>
                    <a:cubicBezTo>
                      <a:pt x="1508" y="7378"/>
                      <a:pt x="2066" y="7373"/>
                      <a:pt x="2624" y="7373"/>
                    </a:cubicBezTo>
                    <a:lnTo>
                      <a:pt x="2674" y="7373"/>
                    </a:lnTo>
                    <a:cubicBezTo>
                      <a:pt x="2687" y="7410"/>
                      <a:pt x="2724" y="7435"/>
                      <a:pt x="2737" y="7473"/>
                    </a:cubicBezTo>
                    <a:cubicBezTo>
                      <a:pt x="2744" y="7483"/>
                      <a:pt x="2754" y="7488"/>
                      <a:pt x="2764" y="7488"/>
                    </a:cubicBezTo>
                    <a:cubicBezTo>
                      <a:pt x="2791" y="7488"/>
                      <a:pt x="2820" y="7459"/>
                      <a:pt x="2811" y="7423"/>
                    </a:cubicBezTo>
                    <a:cubicBezTo>
                      <a:pt x="2811" y="7410"/>
                      <a:pt x="2811" y="7385"/>
                      <a:pt x="2799" y="7385"/>
                    </a:cubicBezTo>
                    <a:cubicBezTo>
                      <a:pt x="3179" y="7385"/>
                      <a:pt x="3569" y="7399"/>
                      <a:pt x="3959" y="7399"/>
                    </a:cubicBezTo>
                    <a:cubicBezTo>
                      <a:pt x="4300" y="7399"/>
                      <a:pt x="4641" y="7389"/>
                      <a:pt x="4973" y="7348"/>
                    </a:cubicBezTo>
                    <a:cubicBezTo>
                      <a:pt x="4983" y="7363"/>
                      <a:pt x="5001" y="7370"/>
                      <a:pt x="5018" y="7370"/>
                    </a:cubicBezTo>
                    <a:cubicBezTo>
                      <a:pt x="5046" y="7370"/>
                      <a:pt x="5073" y="7353"/>
                      <a:pt x="5073" y="7323"/>
                    </a:cubicBezTo>
                    <a:lnTo>
                      <a:pt x="5073" y="7285"/>
                    </a:lnTo>
                    <a:cubicBezTo>
                      <a:pt x="5173" y="7223"/>
                      <a:pt x="5248" y="7135"/>
                      <a:pt x="5310" y="7073"/>
                    </a:cubicBezTo>
                    <a:cubicBezTo>
                      <a:pt x="5598" y="6823"/>
                      <a:pt x="5848" y="6536"/>
                      <a:pt x="6123" y="6286"/>
                    </a:cubicBezTo>
                    <a:cubicBezTo>
                      <a:pt x="6922" y="5511"/>
                      <a:pt x="7797" y="4849"/>
                      <a:pt x="8497" y="3999"/>
                    </a:cubicBezTo>
                    <a:cubicBezTo>
                      <a:pt x="8559" y="3949"/>
                      <a:pt x="8622" y="3887"/>
                      <a:pt x="8647" y="3824"/>
                    </a:cubicBezTo>
                    <a:lnTo>
                      <a:pt x="8647" y="3812"/>
                    </a:lnTo>
                    <a:cubicBezTo>
                      <a:pt x="8697" y="3812"/>
                      <a:pt x="8734" y="3762"/>
                      <a:pt x="8734" y="3724"/>
                    </a:cubicBezTo>
                    <a:cubicBezTo>
                      <a:pt x="8759" y="3537"/>
                      <a:pt x="8584" y="3362"/>
                      <a:pt x="8509" y="3237"/>
                    </a:cubicBezTo>
                    <a:cubicBezTo>
                      <a:pt x="8297" y="2862"/>
                      <a:pt x="8109" y="2487"/>
                      <a:pt x="7922" y="2112"/>
                    </a:cubicBezTo>
                    <a:cubicBezTo>
                      <a:pt x="7709" y="1675"/>
                      <a:pt x="7485" y="1250"/>
                      <a:pt x="7260" y="825"/>
                    </a:cubicBezTo>
                    <a:cubicBezTo>
                      <a:pt x="7160" y="626"/>
                      <a:pt x="6947" y="76"/>
                      <a:pt x="6735" y="1"/>
                    </a:cubicBezTo>
                    <a:close/>
                    <a:moveTo>
                      <a:pt x="5173" y="8035"/>
                    </a:moveTo>
                    <a:cubicBezTo>
                      <a:pt x="5223" y="8072"/>
                      <a:pt x="5248" y="8135"/>
                      <a:pt x="5273" y="8185"/>
                    </a:cubicBezTo>
                    <a:cubicBezTo>
                      <a:pt x="5198" y="8197"/>
                      <a:pt x="5136" y="8222"/>
                      <a:pt x="5073" y="8247"/>
                    </a:cubicBezTo>
                    <a:cubicBezTo>
                      <a:pt x="5111" y="8172"/>
                      <a:pt x="5136" y="8097"/>
                      <a:pt x="5173" y="8035"/>
                    </a:cubicBezTo>
                    <a:close/>
                    <a:moveTo>
                      <a:pt x="5168" y="7804"/>
                    </a:moveTo>
                    <a:cubicBezTo>
                      <a:pt x="5145" y="7804"/>
                      <a:pt x="5123" y="7810"/>
                      <a:pt x="5111" y="7823"/>
                    </a:cubicBezTo>
                    <a:cubicBezTo>
                      <a:pt x="4998" y="7960"/>
                      <a:pt x="4936" y="8122"/>
                      <a:pt x="4886" y="8272"/>
                    </a:cubicBezTo>
                    <a:lnTo>
                      <a:pt x="4886" y="8297"/>
                    </a:lnTo>
                    <a:cubicBezTo>
                      <a:pt x="4861" y="8310"/>
                      <a:pt x="4823" y="8310"/>
                      <a:pt x="4798" y="8322"/>
                    </a:cubicBezTo>
                    <a:cubicBezTo>
                      <a:pt x="4761" y="8322"/>
                      <a:pt x="4786" y="8372"/>
                      <a:pt x="4798" y="8372"/>
                    </a:cubicBezTo>
                    <a:lnTo>
                      <a:pt x="4861" y="8372"/>
                    </a:lnTo>
                    <a:cubicBezTo>
                      <a:pt x="4811" y="8522"/>
                      <a:pt x="4748" y="8722"/>
                      <a:pt x="4736" y="8872"/>
                    </a:cubicBezTo>
                    <a:cubicBezTo>
                      <a:pt x="4736" y="8881"/>
                      <a:pt x="4742" y="8895"/>
                      <a:pt x="4749" y="8895"/>
                    </a:cubicBezTo>
                    <a:cubicBezTo>
                      <a:pt x="4753" y="8895"/>
                      <a:pt x="4757" y="8892"/>
                      <a:pt x="4761" y="8885"/>
                    </a:cubicBezTo>
                    <a:cubicBezTo>
                      <a:pt x="4873" y="8810"/>
                      <a:pt x="4923" y="8672"/>
                      <a:pt x="4973" y="8535"/>
                    </a:cubicBezTo>
                    <a:cubicBezTo>
                      <a:pt x="4986" y="8485"/>
                      <a:pt x="4998" y="8422"/>
                      <a:pt x="5011" y="8372"/>
                    </a:cubicBezTo>
                    <a:cubicBezTo>
                      <a:pt x="5098" y="8372"/>
                      <a:pt x="5160" y="8372"/>
                      <a:pt x="5235" y="8360"/>
                    </a:cubicBezTo>
                    <a:cubicBezTo>
                      <a:pt x="5285" y="8360"/>
                      <a:pt x="5310" y="8347"/>
                      <a:pt x="5360" y="8347"/>
                    </a:cubicBezTo>
                    <a:cubicBezTo>
                      <a:pt x="5373" y="8385"/>
                      <a:pt x="5410" y="8435"/>
                      <a:pt x="5423" y="8485"/>
                    </a:cubicBezTo>
                    <a:cubicBezTo>
                      <a:pt x="5473" y="8610"/>
                      <a:pt x="5485" y="8772"/>
                      <a:pt x="5598" y="8860"/>
                    </a:cubicBezTo>
                    <a:lnTo>
                      <a:pt x="5623" y="8860"/>
                    </a:lnTo>
                    <a:cubicBezTo>
                      <a:pt x="5735" y="8735"/>
                      <a:pt x="5623" y="8510"/>
                      <a:pt x="5573" y="8385"/>
                    </a:cubicBezTo>
                    <a:cubicBezTo>
                      <a:pt x="5573" y="8372"/>
                      <a:pt x="5560" y="8360"/>
                      <a:pt x="5560" y="8322"/>
                    </a:cubicBezTo>
                    <a:cubicBezTo>
                      <a:pt x="5610" y="8322"/>
                      <a:pt x="5635" y="8310"/>
                      <a:pt x="5685" y="8297"/>
                    </a:cubicBezTo>
                    <a:cubicBezTo>
                      <a:pt x="5698" y="8297"/>
                      <a:pt x="5698" y="8285"/>
                      <a:pt x="5698" y="8260"/>
                    </a:cubicBezTo>
                    <a:cubicBezTo>
                      <a:pt x="5635" y="8197"/>
                      <a:pt x="5573" y="8172"/>
                      <a:pt x="5485" y="8172"/>
                    </a:cubicBezTo>
                    <a:cubicBezTo>
                      <a:pt x="5423" y="8047"/>
                      <a:pt x="5323" y="7935"/>
                      <a:pt x="5235" y="7823"/>
                    </a:cubicBezTo>
                    <a:cubicBezTo>
                      <a:pt x="5217" y="7810"/>
                      <a:pt x="5192" y="7804"/>
                      <a:pt x="5168" y="78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9"/>
              <p:cNvSpPr/>
              <p:nvPr/>
            </p:nvSpPr>
            <p:spPr>
              <a:xfrm>
                <a:off x="99055" y="4227230"/>
                <a:ext cx="616037" cy="549664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10534" extrusionOk="0">
                    <a:moveTo>
                      <a:pt x="6567" y="211"/>
                    </a:moveTo>
                    <a:cubicBezTo>
                      <a:pt x="6577" y="211"/>
                      <a:pt x="6588" y="212"/>
                      <a:pt x="6598" y="213"/>
                    </a:cubicBezTo>
                    <a:cubicBezTo>
                      <a:pt x="6760" y="250"/>
                      <a:pt x="6835" y="388"/>
                      <a:pt x="6873" y="525"/>
                    </a:cubicBezTo>
                    <a:cubicBezTo>
                      <a:pt x="6960" y="750"/>
                      <a:pt x="6873" y="962"/>
                      <a:pt x="6660" y="1087"/>
                    </a:cubicBezTo>
                    <a:cubicBezTo>
                      <a:pt x="6616" y="1119"/>
                      <a:pt x="6570" y="1131"/>
                      <a:pt x="6524" y="1131"/>
                    </a:cubicBezTo>
                    <a:cubicBezTo>
                      <a:pt x="6479" y="1131"/>
                      <a:pt x="6435" y="1119"/>
                      <a:pt x="6398" y="1100"/>
                    </a:cubicBezTo>
                    <a:cubicBezTo>
                      <a:pt x="6248" y="887"/>
                      <a:pt x="6148" y="600"/>
                      <a:pt x="6310" y="350"/>
                    </a:cubicBezTo>
                    <a:cubicBezTo>
                      <a:pt x="6367" y="260"/>
                      <a:pt x="6473" y="211"/>
                      <a:pt x="6567" y="211"/>
                    </a:cubicBezTo>
                    <a:close/>
                    <a:moveTo>
                      <a:pt x="6558" y="1"/>
                    </a:moveTo>
                    <a:cubicBezTo>
                      <a:pt x="6422" y="1"/>
                      <a:pt x="6286" y="58"/>
                      <a:pt x="6185" y="188"/>
                    </a:cubicBezTo>
                    <a:cubicBezTo>
                      <a:pt x="5960" y="438"/>
                      <a:pt x="5973" y="1025"/>
                      <a:pt x="6273" y="1200"/>
                    </a:cubicBezTo>
                    <a:lnTo>
                      <a:pt x="6310" y="1225"/>
                    </a:lnTo>
                    <a:cubicBezTo>
                      <a:pt x="6384" y="1283"/>
                      <a:pt x="6465" y="1308"/>
                      <a:pt x="6548" y="1308"/>
                    </a:cubicBezTo>
                    <a:cubicBezTo>
                      <a:pt x="6607" y="1308"/>
                      <a:pt x="6666" y="1296"/>
                      <a:pt x="6723" y="1275"/>
                    </a:cubicBezTo>
                    <a:cubicBezTo>
                      <a:pt x="7085" y="1150"/>
                      <a:pt x="7185" y="725"/>
                      <a:pt x="7073" y="388"/>
                    </a:cubicBezTo>
                    <a:cubicBezTo>
                      <a:pt x="6996" y="149"/>
                      <a:pt x="6776" y="1"/>
                      <a:pt x="6558" y="1"/>
                    </a:cubicBezTo>
                    <a:close/>
                    <a:moveTo>
                      <a:pt x="7971" y="30"/>
                    </a:moveTo>
                    <a:cubicBezTo>
                      <a:pt x="7957" y="30"/>
                      <a:pt x="7947" y="39"/>
                      <a:pt x="7947" y="63"/>
                    </a:cubicBezTo>
                    <a:cubicBezTo>
                      <a:pt x="7947" y="263"/>
                      <a:pt x="7960" y="450"/>
                      <a:pt x="7972" y="650"/>
                    </a:cubicBezTo>
                    <a:cubicBezTo>
                      <a:pt x="7942" y="648"/>
                      <a:pt x="7910" y="647"/>
                      <a:pt x="7876" y="647"/>
                    </a:cubicBezTo>
                    <a:cubicBezTo>
                      <a:pt x="7726" y="647"/>
                      <a:pt x="7549" y="667"/>
                      <a:pt x="7447" y="688"/>
                    </a:cubicBezTo>
                    <a:cubicBezTo>
                      <a:pt x="7460" y="500"/>
                      <a:pt x="7497" y="275"/>
                      <a:pt x="7410" y="100"/>
                    </a:cubicBezTo>
                    <a:cubicBezTo>
                      <a:pt x="7410" y="94"/>
                      <a:pt x="7404" y="91"/>
                      <a:pt x="7396" y="91"/>
                    </a:cubicBezTo>
                    <a:cubicBezTo>
                      <a:pt x="7388" y="91"/>
                      <a:pt x="7379" y="94"/>
                      <a:pt x="7372" y="100"/>
                    </a:cubicBezTo>
                    <a:cubicBezTo>
                      <a:pt x="7260" y="325"/>
                      <a:pt x="7073" y="1387"/>
                      <a:pt x="7435" y="1437"/>
                    </a:cubicBezTo>
                    <a:cubicBezTo>
                      <a:pt x="7447" y="1437"/>
                      <a:pt x="7460" y="1437"/>
                      <a:pt x="7460" y="1412"/>
                    </a:cubicBezTo>
                    <a:cubicBezTo>
                      <a:pt x="7510" y="1350"/>
                      <a:pt x="7497" y="1325"/>
                      <a:pt x="7472" y="1262"/>
                    </a:cubicBezTo>
                    <a:cubicBezTo>
                      <a:pt x="7447" y="1137"/>
                      <a:pt x="7447" y="1000"/>
                      <a:pt x="7447" y="850"/>
                    </a:cubicBezTo>
                    <a:lnTo>
                      <a:pt x="7447" y="850"/>
                    </a:lnTo>
                    <a:cubicBezTo>
                      <a:pt x="7522" y="883"/>
                      <a:pt x="7608" y="889"/>
                      <a:pt x="7694" y="889"/>
                    </a:cubicBezTo>
                    <a:cubicBezTo>
                      <a:pt x="7738" y="889"/>
                      <a:pt x="7781" y="887"/>
                      <a:pt x="7822" y="887"/>
                    </a:cubicBezTo>
                    <a:lnTo>
                      <a:pt x="8010" y="887"/>
                    </a:lnTo>
                    <a:cubicBezTo>
                      <a:pt x="8010" y="1087"/>
                      <a:pt x="7972" y="1287"/>
                      <a:pt x="8022" y="1475"/>
                    </a:cubicBezTo>
                    <a:cubicBezTo>
                      <a:pt x="8029" y="1510"/>
                      <a:pt x="8060" y="1525"/>
                      <a:pt x="8090" y="1525"/>
                    </a:cubicBezTo>
                    <a:cubicBezTo>
                      <a:pt x="8113" y="1525"/>
                      <a:pt x="8136" y="1516"/>
                      <a:pt x="8147" y="1500"/>
                    </a:cubicBezTo>
                    <a:cubicBezTo>
                      <a:pt x="8260" y="1325"/>
                      <a:pt x="8197" y="1062"/>
                      <a:pt x="8185" y="850"/>
                    </a:cubicBezTo>
                    <a:cubicBezTo>
                      <a:pt x="8210" y="838"/>
                      <a:pt x="8222" y="813"/>
                      <a:pt x="8222" y="775"/>
                    </a:cubicBezTo>
                    <a:cubicBezTo>
                      <a:pt x="8247" y="725"/>
                      <a:pt x="8210" y="700"/>
                      <a:pt x="8147" y="688"/>
                    </a:cubicBezTo>
                    <a:cubicBezTo>
                      <a:pt x="8135" y="463"/>
                      <a:pt x="8085" y="250"/>
                      <a:pt x="7997" y="38"/>
                    </a:cubicBezTo>
                    <a:cubicBezTo>
                      <a:pt x="7988" y="33"/>
                      <a:pt x="7979" y="30"/>
                      <a:pt x="7971" y="30"/>
                    </a:cubicBezTo>
                    <a:close/>
                    <a:moveTo>
                      <a:pt x="497" y="379"/>
                    </a:moveTo>
                    <a:cubicBezTo>
                      <a:pt x="558" y="379"/>
                      <a:pt x="628" y="406"/>
                      <a:pt x="700" y="450"/>
                    </a:cubicBezTo>
                    <a:cubicBezTo>
                      <a:pt x="875" y="563"/>
                      <a:pt x="938" y="775"/>
                      <a:pt x="963" y="962"/>
                    </a:cubicBezTo>
                    <a:cubicBezTo>
                      <a:pt x="994" y="1149"/>
                      <a:pt x="888" y="1661"/>
                      <a:pt x="659" y="1661"/>
                    </a:cubicBezTo>
                    <a:cubicBezTo>
                      <a:pt x="611" y="1661"/>
                      <a:pt x="558" y="1639"/>
                      <a:pt x="500" y="1587"/>
                    </a:cubicBezTo>
                    <a:cubicBezTo>
                      <a:pt x="375" y="1475"/>
                      <a:pt x="275" y="1312"/>
                      <a:pt x="213" y="1137"/>
                    </a:cubicBezTo>
                    <a:cubicBezTo>
                      <a:pt x="200" y="912"/>
                      <a:pt x="225" y="688"/>
                      <a:pt x="313" y="525"/>
                    </a:cubicBezTo>
                    <a:cubicBezTo>
                      <a:pt x="355" y="421"/>
                      <a:pt x="419" y="379"/>
                      <a:pt x="497" y="379"/>
                    </a:cubicBezTo>
                    <a:close/>
                    <a:moveTo>
                      <a:pt x="520" y="138"/>
                    </a:moveTo>
                    <a:cubicBezTo>
                      <a:pt x="446" y="138"/>
                      <a:pt x="368" y="157"/>
                      <a:pt x="288" y="200"/>
                    </a:cubicBezTo>
                    <a:cubicBezTo>
                      <a:pt x="125" y="313"/>
                      <a:pt x="63" y="538"/>
                      <a:pt x="25" y="725"/>
                    </a:cubicBezTo>
                    <a:cubicBezTo>
                      <a:pt x="0" y="1000"/>
                      <a:pt x="25" y="1200"/>
                      <a:pt x="150" y="1412"/>
                    </a:cubicBezTo>
                    <a:cubicBezTo>
                      <a:pt x="225" y="1587"/>
                      <a:pt x="338" y="1750"/>
                      <a:pt x="500" y="1825"/>
                    </a:cubicBezTo>
                    <a:cubicBezTo>
                      <a:pt x="572" y="1863"/>
                      <a:pt x="638" y="1880"/>
                      <a:pt x="698" y="1880"/>
                    </a:cubicBezTo>
                    <a:cubicBezTo>
                      <a:pt x="1065" y="1880"/>
                      <a:pt x="1211" y="1240"/>
                      <a:pt x="1200" y="950"/>
                    </a:cubicBezTo>
                    <a:cubicBezTo>
                      <a:pt x="1169" y="627"/>
                      <a:pt x="894" y="138"/>
                      <a:pt x="520" y="138"/>
                    </a:cubicBezTo>
                    <a:close/>
                    <a:moveTo>
                      <a:pt x="1637" y="1462"/>
                    </a:moveTo>
                    <a:cubicBezTo>
                      <a:pt x="1625" y="1462"/>
                      <a:pt x="1625" y="1512"/>
                      <a:pt x="1637" y="1512"/>
                    </a:cubicBezTo>
                    <a:cubicBezTo>
                      <a:pt x="1875" y="1587"/>
                      <a:pt x="2087" y="1662"/>
                      <a:pt x="2325" y="1750"/>
                    </a:cubicBezTo>
                    <a:cubicBezTo>
                      <a:pt x="2574" y="1837"/>
                      <a:pt x="2874" y="1912"/>
                      <a:pt x="3074" y="2087"/>
                    </a:cubicBezTo>
                    <a:cubicBezTo>
                      <a:pt x="3097" y="2107"/>
                      <a:pt x="3121" y="2116"/>
                      <a:pt x="3142" y="2116"/>
                    </a:cubicBezTo>
                    <a:cubicBezTo>
                      <a:pt x="3227" y="2116"/>
                      <a:pt x="3286" y="1987"/>
                      <a:pt x="3187" y="1937"/>
                    </a:cubicBezTo>
                    <a:cubicBezTo>
                      <a:pt x="2699" y="1687"/>
                      <a:pt x="2200" y="1500"/>
                      <a:pt x="1637" y="1462"/>
                    </a:cubicBezTo>
                    <a:close/>
                    <a:moveTo>
                      <a:pt x="8294" y="3924"/>
                    </a:moveTo>
                    <a:cubicBezTo>
                      <a:pt x="8401" y="3924"/>
                      <a:pt x="8507" y="3970"/>
                      <a:pt x="8584" y="4074"/>
                    </a:cubicBezTo>
                    <a:cubicBezTo>
                      <a:pt x="8913" y="4500"/>
                      <a:pt x="8513" y="4898"/>
                      <a:pt x="8156" y="4898"/>
                    </a:cubicBezTo>
                    <a:cubicBezTo>
                      <a:pt x="8106" y="4898"/>
                      <a:pt x="8056" y="4890"/>
                      <a:pt x="8010" y="4873"/>
                    </a:cubicBezTo>
                    <a:cubicBezTo>
                      <a:pt x="7897" y="4636"/>
                      <a:pt x="7760" y="4448"/>
                      <a:pt x="7910" y="4161"/>
                    </a:cubicBezTo>
                    <a:cubicBezTo>
                      <a:pt x="7990" y="4015"/>
                      <a:pt x="8143" y="3924"/>
                      <a:pt x="8294" y="3924"/>
                    </a:cubicBezTo>
                    <a:close/>
                    <a:moveTo>
                      <a:pt x="3890" y="4409"/>
                    </a:moveTo>
                    <a:cubicBezTo>
                      <a:pt x="3866" y="4409"/>
                      <a:pt x="3838" y="4450"/>
                      <a:pt x="3849" y="4461"/>
                    </a:cubicBezTo>
                    <a:cubicBezTo>
                      <a:pt x="4036" y="4698"/>
                      <a:pt x="4261" y="4886"/>
                      <a:pt x="4474" y="5061"/>
                    </a:cubicBezTo>
                    <a:cubicBezTo>
                      <a:pt x="4699" y="5211"/>
                      <a:pt x="4973" y="5323"/>
                      <a:pt x="5148" y="5536"/>
                    </a:cubicBezTo>
                    <a:cubicBezTo>
                      <a:pt x="5168" y="5561"/>
                      <a:pt x="5192" y="5572"/>
                      <a:pt x="5216" y="5572"/>
                    </a:cubicBezTo>
                    <a:cubicBezTo>
                      <a:pt x="5284" y="5572"/>
                      <a:pt x="5348" y="5482"/>
                      <a:pt x="5273" y="5398"/>
                    </a:cubicBezTo>
                    <a:cubicBezTo>
                      <a:pt x="5136" y="5223"/>
                      <a:pt x="4911" y="5148"/>
                      <a:pt x="4724" y="5023"/>
                    </a:cubicBezTo>
                    <a:cubicBezTo>
                      <a:pt x="4449" y="4836"/>
                      <a:pt x="4186" y="4623"/>
                      <a:pt x="3899" y="4411"/>
                    </a:cubicBezTo>
                    <a:cubicBezTo>
                      <a:pt x="3896" y="4410"/>
                      <a:pt x="3893" y="4409"/>
                      <a:pt x="3890" y="4409"/>
                    </a:cubicBezTo>
                    <a:close/>
                    <a:moveTo>
                      <a:pt x="10404" y="6021"/>
                    </a:moveTo>
                    <a:cubicBezTo>
                      <a:pt x="10392" y="6021"/>
                      <a:pt x="10384" y="6028"/>
                      <a:pt x="10384" y="6035"/>
                    </a:cubicBezTo>
                    <a:cubicBezTo>
                      <a:pt x="10309" y="6223"/>
                      <a:pt x="10371" y="6498"/>
                      <a:pt x="10384" y="6698"/>
                    </a:cubicBezTo>
                    <a:cubicBezTo>
                      <a:pt x="10396" y="6960"/>
                      <a:pt x="10434" y="7247"/>
                      <a:pt x="10384" y="7510"/>
                    </a:cubicBezTo>
                    <a:cubicBezTo>
                      <a:pt x="10361" y="7584"/>
                      <a:pt x="10414" y="7632"/>
                      <a:pt x="10472" y="7632"/>
                    </a:cubicBezTo>
                    <a:cubicBezTo>
                      <a:pt x="10510" y="7632"/>
                      <a:pt x="10551" y="7610"/>
                      <a:pt x="10571" y="7560"/>
                    </a:cubicBezTo>
                    <a:cubicBezTo>
                      <a:pt x="10646" y="7322"/>
                      <a:pt x="10596" y="7010"/>
                      <a:pt x="10584" y="6785"/>
                    </a:cubicBezTo>
                    <a:cubicBezTo>
                      <a:pt x="10559" y="6548"/>
                      <a:pt x="10559" y="6235"/>
                      <a:pt x="10434" y="6035"/>
                    </a:cubicBezTo>
                    <a:cubicBezTo>
                      <a:pt x="10423" y="6025"/>
                      <a:pt x="10412" y="6021"/>
                      <a:pt x="10404" y="6021"/>
                    </a:cubicBezTo>
                    <a:close/>
                    <a:moveTo>
                      <a:pt x="8337" y="3728"/>
                    </a:moveTo>
                    <a:cubicBezTo>
                      <a:pt x="8153" y="3728"/>
                      <a:pt x="7965" y="3813"/>
                      <a:pt x="7835" y="3961"/>
                    </a:cubicBezTo>
                    <a:cubicBezTo>
                      <a:pt x="7597" y="4211"/>
                      <a:pt x="7585" y="4711"/>
                      <a:pt x="7835" y="4936"/>
                    </a:cubicBezTo>
                    <a:cubicBezTo>
                      <a:pt x="7921" y="5038"/>
                      <a:pt x="8066" y="5085"/>
                      <a:pt x="8221" y="5085"/>
                    </a:cubicBezTo>
                    <a:cubicBezTo>
                      <a:pt x="8313" y="5085"/>
                      <a:pt x="8408" y="5068"/>
                      <a:pt x="8497" y="5036"/>
                    </a:cubicBezTo>
                    <a:cubicBezTo>
                      <a:pt x="8659" y="4973"/>
                      <a:pt x="8772" y="4873"/>
                      <a:pt x="8847" y="4723"/>
                    </a:cubicBezTo>
                    <a:cubicBezTo>
                      <a:pt x="8947" y="4886"/>
                      <a:pt x="9147" y="4998"/>
                      <a:pt x="9259" y="5098"/>
                    </a:cubicBezTo>
                    <a:cubicBezTo>
                      <a:pt x="9472" y="5286"/>
                      <a:pt x="9659" y="5498"/>
                      <a:pt x="9846" y="5698"/>
                    </a:cubicBezTo>
                    <a:cubicBezTo>
                      <a:pt x="9759" y="5998"/>
                      <a:pt x="9846" y="6385"/>
                      <a:pt x="9871" y="6685"/>
                    </a:cubicBezTo>
                    <a:cubicBezTo>
                      <a:pt x="9884" y="7010"/>
                      <a:pt x="9871" y="7347"/>
                      <a:pt x="9946" y="7660"/>
                    </a:cubicBezTo>
                    <a:cubicBezTo>
                      <a:pt x="9956" y="7720"/>
                      <a:pt x="9996" y="7746"/>
                      <a:pt x="10039" y="7746"/>
                    </a:cubicBezTo>
                    <a:cubicBezTo>
                      <a:pt x="10103" y="7746"/>
                      <a:pt x="10174" y="7687"/>
                      <a:pt x="10159" y="7597"/>
                    </a:cubicBezTo>
                    <a:cubicBezTo>
                      <a:pt x="10071" y="6997"/>
                      <a:pt x="10134" y="6348"/>
                      <a:pt x="10021" y="5748"/>
                    </a:cubicBezTo>
                    <a:lnTo>
                      <a:pt x="10059" y="5748"/>
                    </a:lnTo>
                    <a:cubicBezTo>
                      <a:pt x="10146" y="5698"/>
                      <a:pt x="10246" y="5561"/>
                      <a:pt x="10334" y="5473"/>
                    </a:cubicBezTo>
                    <a:cubicBezTo>
                      <a:pt x="10521" y="5323"/>
                      <a:pt x="10709" y="5186"/>
                      <a:pt x="10908" y="5061"/>
                    </a:cubicBezTo>
                    <a:cubicBezTo>
                      <a:pt x="11096" y="4936"/>
                      <a:pt x="11283" y="4811"/>
                      <a:pt x="11471" y="4661"/>
                    </a:cubicBezTo>
                    <a:cubicBezTo>
                      <a:pt x="11571" y="4598"/>
                      <a:pt x="11721" y="4511"/>
                      <a:pt x="11783" y="4399"/>
                    </a:cubicBezTo>
                    <a:cubicBezTo>
                      <a:pt x="11805" y="4355"/>
                      <a:pt x="11759" y="4282"/>
                      <a:pt x="11689" y="4282"/>
                    </a:cubicBezTo>
                    <a:cubicBezTo>
                      <a:pt x="11679" y="4282"/>
                      <a:pt x="11669" y="4283"/>
                      <a:pt x="11658" y="4286"/>
                    </a:cubicBezTo>
                    <a:cubicBezTo>
                      <a:pt x="11521" y="4324"/>
                      <a:pt x="11371" y="4473"/>
                      <a:pt x="11246" y="4561"/>
                    </a:cubicBezTo>
                    <a:cubicBezTo>
                      <a:pt x="11021" y="4698"/>
                      <a:pt x="10808" y="4848"/>
                      <a:pt x="10596" y="4998"/>
                    </a:cubicBezTo>
                    <a:cubicBezTo>
                      <a:pt x="10471" y="5073"/>
                      <a:pt x="10096" y="5311"/>
                      <a:pt x="9971" y="5523"/>
                    </a:cubicBezTo>
                    <a:cubicBezTo>
                      <a:pt x="9809" y="5323"/>
                      <a:pt x="9596" y="5148"/>
                      <a:pt x="9397" y="4973"/>
                    </a:cubicBezTo>
                    <a:cubicBezTo>
                      <a:pt x="9259" y="4873"/>
                      <a:pt x="9084" y="4661"/>
                      <a:pt x="8897" y="4623"/>
                    </a:cubicBezTo>
                    <a:cubicBezTo>
                      <a:pt x="8959" y="4436"/>
                      <a:pt x="8934" y="4211"/>
                      <a:pt x="8822" y="4011"/>
                    </a:cubicBezTo>
                    <a:cubicBezTo>
                      <a:pt x="8708" y="3816"/>
                      <a:pt x="8525" y="3728"/>
                      <a:pt x="8337" y="3728"/>
                    </a:cubicBezTo>
                    <a:close/>
                    <a:moveTo>
                      <a:pt x="1362" y="5932"/>
                    </a:moveTo>
                    <a:cubicBezTo>
                      <a:pt x="1350" y="5932"/>
                      <a:pt x="1337" y="5942"/>
                      <a:pt x="1337" y="5960"/>
                    </a:cubicBezTo>
                    <a:cubicBezTo>
                      <a:pt x="1275" y="6373"/>
                      <a:pt x="1337" y="6835"/>
                      <a:pt x="1337" y="7247"/>
                    </a:cubicBezTo>
                    <a:cubicBezTo>
                      <a:pt x="1350" y="7497"/>
                      <a:pt x="1387" y="7722"/>
                      <a:pt x="1400" y="7960"/>
                    </a:cubicBezTo>
                    <a:cubicBezTo>
                      <a:pt x="1412" y="8122"/>
                      <a:pt x="1350" y="8272"/>
                      <a:pt x="1450" y="8409"/>
                    </a:cubicBezTo>
                    <a:cubicBezTo>
                      <a:pt x="1458" y="8433"/>
                      <a:pt x="1476" y="8442"/>
                      <a:pt x="1491" y="8442"/>
                    </a:cubicBezTo>
                    <a:cubicBezTo>
                      <a:pt x="1500" y="8442"/>
                      <a:pt x="1508" y="8439"/>
                      <a:pt x="1512" y="8434"/>
                    </a:cubicBezTo>
                    <a:cubicBezTo>
                      <a:pt x="1750" y="8247"/>
                      <a:pt x="1537" y="7647"/>
                      <a:pt x="1525" y="7385"/>
                    </a:cubicBezTo>
                    <a:cubicBezTo>
                      <a:pt x="1500" y="6935"/>
                      <a:pt x="1625" y="6373"/>
                      <a:pt x="1387" y="5960"/>
                    </a:cubicBezTo>
                    <a:cubicBezTo>
                      <a:pt x="1387" y="5942"/>
                      <a:pt x="1375" y="5932"/>
                      <a:pt x="1362" y="5932"/>
                    </a:cubicBezTo>
                    <a:close/>
                    <a:moveTo>
                      <a:pt x="10327" y="8484"/>
                    </a:moveTo>
                    <a:cubicBezTo>
                      <a:pt x="10600" y="8484"/>
                      <a:pt x="10821" y="8824"/>
                      <a:pt x="10821" y="9072"/>
                    </a:cubicBezTo>
                    <a:cubicBezTo>
                      <a:pt x="10783" y="9334"/>
                      <a:pt x="10534" y="9471"/>
                      <a:pt x="10309" y="9471"/>
                    </a:cubicBezTo>
                    <a:cubicBezTo>
                      <a:pt x="10209" y="9471"/>
                      <a:pt x="10146" y="9459"/>
                      <a:pt x="10084" y="9409"/>
                    </a:cubicBezTo>
                    <a:cubicBezTo>
                      <a:pt x="9846" y="9159"/>
                      <a:pt x="9784" y="8747"/>
                      <a:pt x="10146" y="8534"/>
                    </a:cubicBezTo>
                    <a:cubicBezTo>
                      <a:pt x="10208" y="8499"/>
                      <a:pt x="10268" y="8484"/>
                      <a:pt x="10327" y="8484"/>
                    </a:cubicBezTo>
                    <a:close/>
                    <a:moveTo>
                      <a:pt x="5411" y="8334"/>
                    </a:moveTo>
                    <a:cubicBezTo>
                      <a:pt x="5261" y="8334"/>
                      <a:pt x="5248" y="8384"/>
                      <a:pt x="5123" y="8472"/>
                    </a:cubicBezTo>
                    <a:cubicBezTo>
                      <a:pt x="4948" y="8622"/>
                      <a:pt x="4736" y="8722"/>
                      <a:pt x="4561" y="8847"/>
                    </a:cubicBezTo>
                    <a:cubicBezTo>
                      <a:pt x="4249" y="9034"/>
                      <a:pt x="3824" y="9197"/>
                      <a:pt x="3586" y="9471"/>
                    </a:cubicBezTo>
                    <a:cubicBezTo>
                      <a:pt x="3586" y="9496"/>
                      <a:pt x="3586" y="9509"/>
                      <a:pt x="3599" y="9509"/>
                    </a:cubicBezTo>
                    <a:cubicBezTo>
                      <a:pt x="3974" y="9509"/>
                      <a:pt x="4349" y="9246"/>
                      <a:pt x="4661" y="9059"/>
                    </a:cubicBezTo>
                    <a:cubicBezTo>
                      <a:pt x="4911" y="8909"/>
                      <a:pt x="5398" y="8697"/>
                      <a:pt x="5473" y="8409"/>
                    </a:cubicBezTo>
                    <a:cubicBezTo>
                      <a:pt x="5473" y="8384"/>
                      <a:pt x="5461" y="8347"/>
                      <a:pt x="5411" y="8334"/>
                    </a:cubicBezTo>
                    <a:close/>
                    <a:moveTo>
                      <a:pt x="10298" y="8286"/>
                    </a:moveTo>
                    <a:cubicBezTo>
                      <a:pt x="10179" y="8286"/>
                      <a:pt x="10059" y="8320"/>
                      <a:pt x="9946" y="8397"/>
                    </a:cubicBezTo>
                    <a:cubicBezTo>
                      <a:pt x="9621" y="8634"/>
                      <a:pt x="9559" y="9284"/>
                      <a:pt x="9884" y="9496"/>
                    </a:cubicBezTo>
                    <a:cubicBezTo>
                      <a:pt x="9988" y="9624"/>
                      <a:pt x="10157" y="9698"/>
                      <a:pt x="10341" y="9698"/>
                    </a:cubicBezTo>
                    <a:cubicBezTo>
                      <a:pt x="10355" y="9698"/>
                      <a:pt x="10369" y="9697"/>
                      <a:pt x="10384" y="9696"/>
                    </a:cubicBezTo>
                    <a:cubicBezTo>
                      <a:pt x="10783" y="9684"/>
                      <a:pt x="11083" y="9334"/>
                      <a:pt x="11021" y="8934"/>
                    </a:cubicBezTo>
                    <a:cubicBezTo>
                      <a:pt x="10965" y="8572"/>
                      <a:pt x="10640" y="8286"/>
                      <a:pt x="10298" y="8286"/>
                    </a:cubicBezTo>
                    <a:close/>
                    <a:moveTo>
                      <a:pt x="3786" y="3536"/>
                    </a:moveTo>
                    <a:cubicBezTo>
                      <a:pt x="4149" y="3899"/>
                      <a:pt x="4611" y="4211"/>
                      <a:pt x="5048" y="4511"/>
                    </a:cubicBezTo>
                    <a:cubicBezTo>
                      <a:pt x="5336" y="4698"/>
                      <a:pt x="5636" y="4886"/>
                      <a:pt x="5898" y="5098"/>
                    </a:cubicBezTo>
                    <a:cubicBezTo>
                      <a:pt x="6035" y="5211"/>
                      <a:pt x="6173" y="5411"/>
                      <a:pt x="6323" y="5523"/>
                    </a:cubicBezTo>
                    <a:cubicBezTo>
                      <a:pt x="6273" y="5698"/>
                      <a:pt x="6285" y="5885"/>
                      <a:pt x="6285" y="6060"/>
                    </a:cubicBezTo>
                    <a:cubicBezTo>
                      <a:pt x="6273" y="6410"/>
                      <a:pt x="6273" y="6785"/>
                      <a:pt x="6273" y="7147"/>
                    </a:cubicBezTo>
                    <a:cubicBezTo>
                      <a:pt x="6273" y="7635"/>
                      <a:pt x="6198" y="8184"/>
                      <a:pt x="6298" y="8659"/>
                    </a:cubicBezTo>
                    <a:cubicBezTo>
                      <a:pt x="6085" y="8697"/>
                      <a:pt x="5898" y="8834"/>
                      <a:pt x="5711" y="8947"/>
                    </a:cubicBezTo>
                    <a:cubicBezTo>
                      <a:pt x="5361" y="9147"/>
                      <a:pt x="5036" y="9346"/>
                      <a:pt x="4699" y="9571"/>
                    </a:cubicBezTo>
                    <a:cubicBezTo>
                      <a:pt x="4386" y="9759"/>
                      <a:pt x="4074" y="9909"/>
                      <a:pt x="3736" y="10071"/>
                    </a:cubicBezTo>
                    <a:cubicBezTo>
                      <a:pt x="3586" y="10134"/>
                      <a:pt x="3412" y="10209"/>
                      <a:pt x="3274" y="10321"/>
                    </a:cubicBezTo>
                    <a:lnTo>
                      <a:pt x="3262" y="10309"/>
                    </a:lnTo>
                    <a:cubicBezTo>
                      <a:pt x="2637" y="10034"/>
                      <a:pt x="2087" y="9571"/>
                      <a:pt x="1512" y="9222"/>
                    </a:cubicBezTo>
                    <a:cubicBezTo>
                      <a:pt x="1287" y="9097"/>
                      <a:pt x="1038" y="8934"/>
                      <a:pt x="763" y="8897"/>
                    </a:cubicBezTo>
                    <a:lnTo>
                      <a:pt x="763" y="7085"/>
                    </a:lnTo>
                    <a:cubicBezTo>
                      <a:pt x="763" y="6510"/>
                      <a:pt x="838" y="5873"/>
                      <a:pt x="700" y="5286"/>
                    </a:cubicBezTo>
                    <a:cubicBezTo>
                      <a:pt x="1287" y="5098"/>
                      <a:pt x="1862" y="4711"/>
                      <a:pt x="2412" y="4411"/>
                    </a:cubicBezTo>
                    <a:cubicBezTo>
                      <a:pt x="2712" y="4261"/>
                      <a:pt x="2987" y="4099"/>
                      <a:pt x="3274" y="3936"/>
                    </a:cubicBezTo>
                    <a:cubicBezTo>
                      <a:pt x="3462" y="3824"/>
                      <a:pt x="3699" y="3711"/>
                      <a:pt x="3786" y="3536"/>
                    </a:cubicBezTo>
                    <a:close/>
                    <a:moveTo>
                      <a:pt x="5609" y="629"/>
                    </a:moveTo>
                    <a:cubicBezTo>
                      <a:pt x="5601" y="629"/>
                      <a:pt x="5593" y="632"/>
                      <a:pt x="5586" y="638"/>
                    </a:cubicBezTo>
                    <a:cubicBezTo>
                      <a:pt x="4936" y="900"/>
                      <a:pt x="4349" y="1350"/>
                      <a:pt x="3774" y="1762"/>
                    </a:cubicBezTo>
                    <a:cubicBezTo>
                      <a:pt x="3711" y="1725"/>
                      <a:pt x="3624" y="1700"/>
                      <a:pt x="3574" y="1687"/>
                    </a:cubicBezTo>
                    <a:cubicBezTo>
                      <a:pt x="3349" y="1587"/>
                      <a:pt x="3124" y="1512"/>
                      <a:pt x="2887" y="1412"/>
                    </a:cubicBezTo>
                    <a:cubicBezTo>
                      <a:pt x="2524" y="1287"/>
                      <a:pt x="2137" y="1100"/>
                      <a:pt x="1750" y="1062"/>
                    </a:cubicBezTo>
                    <a:cubicBezTo>
                      <a:pt x="1725" y="1062"/>
                      <a:pt x="1725" y="1075"/>
                      <a:pt x="1750" y="1075"/>
                    </a:cubicBezTo>
                    <a:cubicBezTo>
                      <a:pt x="2062" y="1262"/>
                      <a:pt x="2437" y="1387"/>
                      <a:pt x="2774" y="1525"/>
                    </a:cubicBezTo>
                    <a:cubicBezTo>
                      <a:pt x="2999" y="1625"/>
                      <a:pt x="3224" y="1712"/>
                      <a:pt x="3449" y="1812"/>
                    </a:cubicBezTo>
                    <a:cubicBezTo>
                      <a:pt x="3524" y="1837"/>
                      <a:pt x="3624" y="1912"/>
                      <a:pt x="3711" y="1925"/>
                    </a:cubicBezTo>
                    <a:cubicBezTo>
                      <a:pt x="3711" y="2274"/>
                      <a:pt x="3686" y="2637"/>
                      <a:pt x="3699" y="2974"/>
                    </a:cubicBezTo>
                    <a:cubicBezTo>
                      <a:pt x="3699" y="3112"/>
                      <a:pt x="3699" y="3249"/>
                      <a:pt x="3724" y="3374"/>
                    </a:cubicBezTo>
                    <a:cubicBezTo>
                      <a:pt x="3512" y="3399"/>
                      <a:pt x="3349" y="3574"/>
                      <a:pt x="3162" y="3699"/>
                    </a:cubicBezTo>
                    <a:cubicBezTo>
                      <a:pt x="2887" y="3874"/>
                      <a:pt x="2599" y="4036"/>
                      <a:pt x="2312" y="4199"/>
                    </a:cubicBezTo>
                    <a:cubicBezTo>
                      <a:pt x="1762" y="4498"/>
                      <a:pt x="1038" y="4761"/>
                      <a:pt x="625" y="5198"/>
                    </a:cubicBezTo>
                    <a:cubicBezTo>
                      <a:pt x="600" y="5211"/>
                      <a:pt x="600" y="5248"/>
                      <a:pt x="600" y="5261"/>
                    </a:cubicBezTo>
                    <a:cubicBezTo>
                      <a:pt x="500" y="5685"/>
                      <a:pt x="513" y="6148"/>
                      <a:pt x="525" y="6598"/>
                    </a:cubicBezTo>
                    <a:lnTo>
                      <a:pt x="525" y="7060"/>
                    </a:lnTo>
                    <a:lnTo>
                      <a:pt x="525" y="8884"/>
                    </a:lnTo>
                    <a:cubicBezTo>
                      <a:pt x="525" y="8959"/>
                      <a:pt x="588" y="8997"/>
                      <a:pt x="650" y="8997"/>
                    </a:cubicBezTo>
                    <a:cubicBezTo>
                      <a:pt x="725" y="9059"/>
                      <a:pt x="850" y="9097"/>
                      <a:pt x="938" y="9147"/>
                    </a:cubicBezTo>
                    <a:cubicBezTo>
                      <a:pt x="1200" y="9284"/>
                      <a:pt x="1462" y="9446"/>
                      <a:pt x="1712" y="9596"/>
                    </a:cubicBezTo>
                    <a:cubicBezTo>
                      <a:pt x="2200" y="9896"/>
                      <a:pt x="2649" y="10221"/>
                      <a:pt x="3149" y="10508"/>
                    </a:cubicBezTo>
                    <a:cubicBezTo>
                      <a:pt x="3149" y="10521"/>
                      <a:pt x="3174" y="10533"/>
                      <a:pt x="3199" y="10533"/>
                    </a:cubicBezTo>
                    <a:cubicBezTo>
                      <a:pt x="3449" y="10496"/>
                      <a:pt x="3661" y="10346"/>
                      <a:pt x="3899" y="10259"/>
                    </a:cubicBezTo>
                    <a:cubicBezTo>
                      <a:pt x="4249" y="10121"/>
                      <a:pt x="4561" y="9959"/>
                      <a:pt x="4873" y="9771"/>
                    </a:cubicBezTo>
                    <a:cubicBezTo>
                      <a:pt x="5161" y="9596"/>
                      <a:pt x="5461" y="9409"/>
                      <a:pt x="5761" y="9222"/>
                    </a:cubicBezTo>
                    <a:cubicBezTo>
                      <a:pt x="5960" y="9097"/>
                      <a:pt x="6223" y="9009"/>
                      <a:pt x="6398" y="8847"/>
                    </a:cubicBezTo>
                    <a:cubicBezTo>
                      <a:pt x="6398" y="8872"/>
                      <a:pt x="6410" y="8884"/>
                      <a:pt x="6410" y="8897"/>
                    </a:cubicBezTo>
                    <a:cubicBezTo>
                      <a:pt x="6423" y="8915"/>
                      <a:pt x="6435" y="8925"/>
                      <a:pt x="6446" y="8925"/>
                    </a:cubicBezTo>
                    <a:cubicBezTo>
                      <a:pt x="6457" y="8925"/>
                      <a:pt x="6467" y="8915"/>
                      <a:pt x="6473" y="8897"/>
                    </a:cubicBezTo>
                    <a:cubicBezTo>
                      <a:pt x="6710" y="8347"/>
                      <a:pt x="6598" y="7710"/>
                      <a:pt x="6598" y="7135"/>
                    </a:cubicBezTo>
                    <a:lnTo>
                      <a:pt x="6598" y="6160"/>
                    </a:lnTo>
                    <a:cubicBezTo>
                      <a:pt x="6598" y="5973"/>
                      <a:pt x="6635" y="5748"/>
                      <a:pt x="6573" y="5561"/>
                    </a:cubicBezTo>
                    <a:cubicBezTo>
                      <a:pt x="6585" y="5536"/>
                      <a:pt x="6598" y="5523"/>
                      <a:pt x="6623" y="5498"/>
                    </a:cubicBezTo>
                    <a:cubicBezTo>
                      <a:pt x="6635" y="5448"/>
                      <a:pt x="6635" y="5411"/>
                      <a:pt x="6623" y="5373"/>
                    </a:cubicBezTo>
                    <a:cubicBezTo>
                      <a:pt x="6685" y="5336"/>
                      <a:pt x="6748" y="5273"/>
                      <a:pt x="6785" y="5248"/>
                    </a:cubicBezTo>
                    <a:cubicBezTo>
                      <a:pt x="6960" y="5098"/>
                      <a:pt x="7123" y="4948"/>
                      <a:pt x="7272" y="4811"/>
                    </a:cubicBezTo>
                    <a:cubicBezTo>
                      <a:pt x="7272" y="4811"/>
                      <a:pt x="7285" y="4761"/>
                      <a:pt x="7272" y="4723"/>
                    </a:cubicBezTo>
                    <a:cubicBezTo>
                      <a:pt x="7272" y="4711"/>
                      <a:pt x="7260" y="4698"/>
                      <a:pt x="7247" y="4686"/>
                    </a:cubicBezTo>
                    <a:cubicBezTo>
                      <a:pt x="7224" y="4662"/>
                      <a:pt x="7195" y="4653"/>
                      <a:pt x="7167" y="4653"/>
                    </a:cubicBezTo>
                    <a:cubicBezTo>
                      <a:pt x="7152" y="4653"/>
                      <a:pt x="7136" y="4656"/>
                      <a:pt x="7123" y="4661"/>
                    </a:cubicBezTo>
                    <a:cubicBezTo>
                      <a:pt x="6973" y="4761"/>
                      <a:pt x="6848" y="4898"/>
                      <a:pt x="6723" y="5023"/>
                    </a:cubicBezTo>
                    <a:cubicBezTo>
                      <a:pt x="6648" y="5098"/>
                      <a:pt x="6573" y="5161"/>
                      <a:pt x="6498" y="5248"/>
                    </a:cubicBezTo>
                    <a:cubicBezTo>
                      <a:pt x="6248" y="4911"/>
                      <a:pt x="5536" y="4536"/>
                      <a:pt x="5336" y="4399"/>
                    </a:cubicBezTo>
                    <a:cubicBezTo>
                      <a:pt x="5061" y="4211"/>
                      <a:pt x="4773" y="4036"/>
                      <a:pt x="4524" y="3836"/>
                    </a:cubicBezTo>
                    <a:cubicBezTo>
                      <a:pt x="4336" y="3699"/>
                      <a:pt x="4099" y="3424"/>
                      <a:pt x="3836" y="3399"/>
                    </a:cubicBezTo>
                    <a:cubicBezTo>
                      <a:pt x="3874" y="3286"/>
                      <a:pt x="3874" y="3187"/>
                      <a:pt x="3874" y="3074"/>
                    </a:cubicBezTo>
                    <a:cubicBezTo>
                      <a:pt x="3899" y="2699"/>
                      <a:pt x="3874" y="2287"/>
                      <a:pt x="3874" y="1912"/>
                    </a:cubicBezTo>
                    <a:lnTo>
                      <a:pt x="3874" y="1900"/>
                    </a:lnTo>
                    <a:cubicBezTo>
                      <a:pt x="3961" y="1837"/>
                      <a:pt x="4136" y="1775"/>
                      <a:pt x="4211" y="1725"/>
                    </a:cubicBezTo>
                    <a:cubicBezTo>
                      <a:pt x="4386" y="1612"/>
                      <a:pt x="4536" y="1475"/>
                      <a:pt x="4699" y="1375"/>
                    </a:cubicBezTo>
                    <a:cubicBezTo>
                      <a:pt x="5011" y="1150"/>
                      <a:pt x="5436" y="1062"/>
                      <a:pt x="5661" y="750"/>
                    </a:cubicBezTo>
                    <a:cubicBezTo>
                      <a:pt x="5692" y="708"/>
                      <a:pt x="5652" y="629"/>
                      <a:pt x="5609" y="6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9"/>
              <p:cNvSpPr/>
              <p:nvPr/>
            </p:nvSpPr>
            <p:spPr>
              <a:xfrm rot="5400000">
                <a:off x="1243178" y="4609336"/>
                <a:ext cx="800058" cy="842784"/>
              </a:xfrm>
              <a:custGeom>
                <a:avLst/>
                <a:gdLst/>
                <a:ahLst/>
                <a:cxnLst/>
                <a:rect l="l" t="t" r="r" b="b"/>
                <a:pathLst>
                  <a:path w="15261" h="16076" extrusionOk="0">
                    <a:moveTo>
                      <a:pt x="4969" y="7902"/>
                    </a:moveTo>
                    <a:cubicBezTo>
                      <a:pt x="5106" y="8052"/>
                      <a:pt x="5294" y="8114"/>
                      <a:pt x="5493" y="8127"/>
                    </a:cubicBezTo>
                    <a:cubicBezTo>
                      <a:pt x="5481" y="8414"/>
                      <a:pt x="5468" y="8714"/>
                      <a:pt x="5431" y="8976"/>
                    </a:cubicBezTo>
                    <a:cubicBezTo>
                      <a:pt x="5344" y="9626"/>
                      <a:pt x="5181" y="10301"/>
                      <a:pt x="5144" y="10963"/>
                    </a:cubicBezTo>
                    <a:cubicBezTo>
                      <a:pt x="4931" y="11001"/>
                      <a:pt x="4744" y="11126"/>
                      <a:pt x="4644" y="11338"/>
                    </a:cubicBezTo>
                    <a:cubicBezTo>
                      <a:pt x="4456" y="11288"/>
                      <a:pt x="4269" y="11250"/>
                      <a:pt x="4094" y="11213"/>
                    </a:cubicBezTo>
                    <a:cubicBezTo>
                      <a:pt x="3657" y="11101"/>
                      <a:pt x="3219" y="11026"/>
                      <a:pt x="2770" y="10926"/>
                    </a:cubicBezTo>
                    <a:cubicBezTo>
                      <a:pt x="2482" y="10863"/>
                      <a:pt x="2220" y="10788"/>
                      <a:pt x="1932" y="10713"/>
                    </a:cubicBezTo>
                    <a:cubicBezTo>
                      <a:pt x="1957" y="10626"/>
                      <a:pt x="1957" y="10551"/>
                      <a:pt x="1932" y="10476"/>
                    </a:cubicBezTo>
                    <a:cubicBezTo>
                      <a:pt x="1932" y="10426"/>
                      <a:pt x="1920" y="10376"/>
                      <a:pt x="1907" y="10338"/>
                    </a:cubicBezTo>
                    <a:cubicBezTo>
                      <a:pt x="1995" y="10251"/>
                      <a:pt x="2095" y="10188"/>
                      <a:pt x="2170" y="10113"/>
                    </a:cubicBezTo>
                    <a:cubicBezTo>
                      <a:pt x="2595" y="9789"/>
                      <a:pt x="2982" y="9439"/>
                      <a:pt x="3369" y="9101"/>
                    </a:cubicBezTo>
                    <a:cubicBezTo>
                      <a:pt x="3869" y="8664"/>
                      <a:pt x="4456" y="8314"/>
                      <a:pt x="4969" y="7902"/>
                    </a:cubicBezTo>
                    <a:close/>
                    <a:moveTo>
                      <a:pt x="9054" y="10988"/>
                    </a:moveTo>
                    <a:cubicBezTo>
                      <a:pt x="9104" y="11088"/>
                      <a:pt x="9179" y="11163"/>
                      <a:pt x="9279" y="11225"/>
                    </a:cubicBezTo>
                    <a:cubicBezTo>
                      <a:pt x="9217" y="11300"/>
                      <a:pt x="9154" y="11375"/>
                      <a:pt x="9092" y="11475"/>
                    </a:cubicBezTo>
                    <a:cubicBezTo>
                      <a:pt x="8830" y="11788"/>
                      <a:pt x="8542" y="12063"/>
                      <a:pt x="8292" y="12400"/>
                    </a:cubicBezTo>
                    <a:cubicBezTo>
                      <a:pt x="7842" y="13000"/>
                      <a:pt x="7405" y="13599"/>
                      <a:pt x="6980" y="14237"/>
                    </a:cubicBezTo>
                    <a:cubicBezTo>
                      <a:pt x="6843" y="14437"/>
                      <a:pt x="6718" y="14624"/>
                      <a:pt x="6581" y="14811"/>
                    </a:cubicBezTo>
                    <a:cubicBezTo>
                      <a:pt x="6556" y="14799"/>
                      <a:pt x="6543" y="14799"/>
                      <a:pt x="6531" y="14786"/>
                    </a:cubicBezTo>
                    <a:cubicBezTo>
                      <a:pt x="6436" y="14735"/>
                      <a:pt x="6335" y="14707"/>
                      <a:pt x="6232" y="14707"/>
                    </a:cubicBezTo>
                    <a:cubicBezTo>
                      <a:pt x="6186" y="14707"/>
                      <a:pt x="6140" y="14712"/>
                      <a:pt x="6093" y="14724"/>
                    </a:cubicBezTo>
                    <a:cubicBezTo>
                      <a:pt x="5918" y="13899"/>
                      <a:pt x="5643" y="12600"/>
                      <a:pt x="5581" y="12350"/>
                    </a:cubicBezTo>
                    <a:lnTo>
                      <a:pt x="5606" y="12350"/>
                    </a:lnTo>
                    <a:cubicBezTo>
                      <a:pt x="5918" y="12300"/>
                      <a:pt x="6093" y="12038"/>
                      <a:pt x="6106" y="11738"/>
                    </a:cubicBezTo>
                    <a:cubicBezTo>
                      <a:pt x="6106" y="11675"/>
                      <a:pt x="6106" y="11613"/>
                      <a:pt x="6093" y="11550"/>
                    </a:cubicBezTo>
                    <a:cubicBezTo>
                      <a:pt x="7068" y="11300"/>
                      <a:pt x="8105" y="11275"/>
                      <a:pt x="9054" y="10988"/>
                    </a:cubicBezTo>
                    <a:close/>
                    <a:moveTo>
                      <a:pt x="5788" y="0"/>
                    </a:moveTo>
                    <a:cubicBezTo>
                      <a:pt x="5655" y="0"/>
                      <a:pt x="5521" y="36"/>
                      <a:pt x="5394" y="118"/>
                    </a:cubicBezTo>
                    <a:cubicBezTo>
                      <a:pt x="5094" y="305"/>
                      <a:pt x="4931" y="667"/>
                      <a:pt x="4931" y="1005"/>
                    </a:cubicBezTo>
                    <a:cubicBezTo>
                      <a:pt x="4931" y="1442"/>
                      <a:pt x="5306" y="1742"/>
                      <a:pt x="5706" y="1792"/>
                    </a:cubicBezTo>
                    <a:cubicBezTo>
                      <a:pt x="5668" y="2204"/>
                      <a:pt x="5656" y="4391"/>
                      <a:pt x="5643" y="4828"/>
                    </a:cubicBezTo>
                    <a:cubicBezTo>
                      <a:pt x="5606" y="5365"/>
                      <a:pt x="5618" y="5928"/>
                      <a:pt x="5556" y="6477"/>
                    </a:cubicBezTo>
                    <a:cubicBezTo>
                      <a:pt x="5044" y="6565"/>
                      <a:pt x="4619" y="7052"/>
                      <a:pt x="4869" y="7639"/>
                    </a:cubicBezTo>
                    <a:cubicBezTo>
                      <a:pt x="4419" y="8014"/>
                      <a:pt x="3919" y="8352"/>
                      <a:pt x="3457" y="8727"/>
                    </a:cubicBezTo>
                    <a:cubicBezTo>
                      <a:pt x="3094" y="9014"/>
                      <a:pt x="2745" y="9326"/>
                      <a:pt x="2395" y="9639"/>
                    </a:cubicBezTo>
                    <a:cubicBezTo>
                      <a:pt x="2220" y="9801"/>
                      <a:pt x="2020" y="9939"/>
                      <a:pt x="1833" y="10101"/>
                    </a:cubicBezTo>
                    <a:cubicBezTo>
                      <a:pt x="1670" y="9889"/>
                      <a:pt x="1420" y="9764"/>
                      <a:pt x="1158" y="9764"/>
                    </a:cubicBezTo>
                    <a:cubicBezTo>
                      <a:pt x="1153" y="9764"/>
                      <a:pt x="1149" y="9764"/>
                      <a:pt x="1145" y="9764"/>
                    </a:cubicBezTo>
                    <a:cubicBezTo>
                      <a:pt x="169" y="9764"/>
                      <a:pt x="0" y="11176"/>
                      <a:pt x="983" y="11363"/>
                    </a:cubicBezTo>
                    <a:cubicBezTo>
                      <a:pt x="1039" y="11375"/>
                      <a:pt x="1094" y="11380"/>
                      <a:pt x="1146" y="11380"/>
                    </a:cubicBezTo>
                    <a:cubicBezTo>
                      <a:pt x="1313" y="11380"/>
                      <a:pt x="1459" y="11324"/>
                      <a:pt x="1583" y="11238"/>
                    </a:cubicBezTo>
                    <a:cubicBezTo>
                      <a:pt x="1745" y="11163"/>
                      <a:pt x="1858" y="11013"/>
                      <a:pt x="1920" y="10863"/>
                    </a:cubicBezTo>
                    <a:cubicBezTo>
                      <a:pt x="2220" y="10951"/>
                      <a:pt x="2520" y="11051"/>
                      <a:pt x="2807" y="11113"/>
                    </a:cubicBezTo>
                    <a:cubicBezTo>
                      <a:pt x="3257" y="11225"/>
                      <a:pt x="3732" y="11300"/>
                      <a:pt x="4182" y="11425"/>
                    </a:cubicBezTo>
                    <a:cubicBezTo>
                      <a:pt x="4331" y="11450"/>
                      <a:pt x="4456" y="11500"/>
                      <a:pt x="4594" y="11550"/>
                    </a:cubicBezTo>
                    <a:cubicBezTo>
                      <a:pt x="4556" y="11825"/>
                      <a:pt x="4681" y="12113"/>
                      <a:pt x="4956" y="12238"/>
                    </a:cubicBezTo>
                    <a:cubicBezTo>
                      <a:pt x="5071" y="12290"/>
                      <a:pt x="5185" y="12316"/>
                      <a:pt x="5314" y="12316"/>
                    </a:cubicBezTo>
                    <a:cubicBezTo>
                      <a:pt x="5340" y="12316"/>
                      <a:pt x="5366" y="12315"/>
                      <a:pt x="5394" y="12313"/>
                    </a:cubicBezTo>
                    <a:cubicBezTo>
                      <a:pt x="5431" y="12575"/>
                      <a:pt x="5718" y="13937"/>
                      <a:pt x="5906" y="14761"/>
                    </a:cubicBezTo>
                    <a:cubicBezTo>
                      <a:pt x="5843" y="14799"/>
                      <a:pt x="5781" y="14824"/>
                      <a:pt x="5718" y="14874"/>
                    </a:cubicBezTo>
                    <a:cubicBezTo>
                      <a:pt x="5217" y="15241"/>
                      <a:pt x="5517" y="16062"/>
                      <a:pt x="6057" y="16062"/>
                    </a:cubicBezTo>
                    <a:cubicBezTo>
                      <a:pt x="6069" y="16062"/>
                      <a:pt x="6081" y="16062"/>
                      <a:pt x="6093" y="16061"/>
                    </a:cubicBezTo>
                    <a:cubicBezTo>
                      <a:pt x="6106" y="16061"/>
                      <a:pt x="6118" y="16061"/>
                      <a:pt x="6156" y="16073"/>
                    </a:cubicBezTo>
                    <a:cubicBezTo>
                      <a:pt x="6171" y="16075"/>
                      <a:pt x="6186" y="16075"/>
                      <a:pt x="6202" y="16075"/>
                    </a:cubicBezTo>
                    <a:cubicBezTo>
                      <a:pt x="6484" y="16075"/>
                      <a:pt x="6749" y="15860"/>
                      <a:pt x="6855" y="15611"/>
                    </a:cubicBezTo>
                    <a:cubicBezTo>
                      <a:pt x="6930" y="15411"/>
                      <a:pt x="6918" y="15186"/>
                      <a:pt x="6830" y="14999"/>
                    </a:cubicBezTo>
                    <a:cubicBezTo>
                      <a:pt x="7018" y="14749"/>
                      <a:pt x="7180" y="14499"/>
                      <a:pt x="7355" y="14249"/>
                    </a:cubicBezTo>
                    <a:cubicBezTo>
                      <a:pt x="7780" y="13624"/>
                      <a:pt x="8205" y="13000"/>
                      <a:pt x="8667" y="12412"/>
                    </a:cubicBezTo>
                    <a:cubicBezTo>
                      <a:pt x="8767" y="12288"/>
                      <a:pt x="9267" y="11800"/>
                      <a:pt x="9592" y="11350"/>
                    </a:cubicBezTo>
                    <a:cubicBezTo>
                      <a:pt x="9648" y="11367"/>
                      <a:pt x="9717" y="11374"/>
                      <a:pt x="9788" y="11374"/>
                    </a:cubicBezTo>
                    <a:cubicBezTo>
                      <a:pt x="9873" y="11374"/>
                      <a:pt x="9961" y="11364"/>
                      <a:pt x="10029" y="11350"/>
                    </a:cubicBezTo>
                    <a:cubicBezTo>
                      <a:pt x="10266" y="11263"/>
                      <a:pt x="10466" y="11101"/>
                      <a:pt x="10541" y="10863"/>
                    </a:cubicBezTo>
                    <a:cubicBezTo>
                      <a:pt x="10893" y="10918"/>
                      <a:pt x="11359" y="10939"/>
                      <a:pt x="11842" y="10939"/>
                    </a:cubicBezTo>
                    <a:cubicBezTo>
                      <a:pt x="12456" y="10939"/>
                      <a:pt x="13096" y="10905"/>
                      <a:pt x="13565" y="10863"/>
                    </a:cubicBezTo>
                    <a:cubicBezTo>
                      <a:pt x="13565" y="10926"/>
                      <a:pt x="13590" y="11001"/>
                      <a:pt x="13615" y="11063"/>
                    </a:cubicBezTo>
                    <a:cubicBezTo>
                      <a:pt x="13640" y="11126"/>
                      <a:pt x="13665" y="11175"/>
                      <a:pt x="13703" y="11225"/>
                    </a:cubicBezTo>
                    <a:cubicBezTo>
                      <a:pt x="13703" y="11225"/>
                      <a:pt x="13678" y="11238"/>
                      <a:pt x="13703" y="11250"/>
                    </a:cubicBezTo>
                    <a:cubicBezTo>
                      <a:pt x="13815" y="11484"/>
                      <a:pt x="14029" y="11581"/>
                      <a:pt x="14261" y="11581"/>
                    </a:cubicBezTo>
                    <a:cubicBezTo>
                      <a:pt x="14724" y="11581"/>
                      <a:pt x="15260" y="11192"/>
                      <a:pt x="15202" y="10726"/>
                    </a:cubicBezTo>
                    <a:cubicBezTo>
                      <a:pt x="15081" y="10316"/>
                      <a:pt x="14634" y="9989"/>
                      <a:pt x="14222" y="9989"/>
                    </a:cubicBezTo>
                    <a:cubicBezTo>
                      <a:pt x="14082" y="9989"/>
                      <a:pt x="13945" y="10028"/>
                      <a:pt x="13827" y="10113"/>
                    </a:cubicBezTo>
                    <a:cubicBezTo>
                      <a:pt x="13665" y="10226"/>
                      <a:pt x="13565" y="10376"/>
                      <a:pt x="13528" y="10551"/>
                    </a:cubicBezTo>
                    <a:cubicBezTo>
                      <a:pt x="12965" y="10588"/>
                      <a:pt x="12416" y="10663"/>
                      <a:pt x="11853" y="10663"/>
                    </a:cubicBezTo>
                    <a:cubicBezTo>
                      <a:pt x="11428" y="10663"/>
                      <a:pt x="11016" y="10663"/>
                      <a:pt x="10591" y="10613"/>
                    </a:cubicBezTo>
                    <a:cubicBezTo>
                      <a:pt x="10579" y="10613"/>
                      <a:pt x="10541" y="10613"/>
                      <a:pt x="10516" y="10601"/>
                    </a:cubicBezTo>
                    <a:lnTo>
                      <a:pt x="10516" y="10563"/>
                    </a:lnTo>
                    <a:cubicBezTo>
                      <a:pt x="10485" y="10157"/>
                      <a:pt x="10165" y="9966"/>
                      <a:pt x="9828" y="9966"/>
                    </a:cubicBezTo>
                    <a:cubicBezTo>
                      <a:pt x="9502" y="9966"/>
                      <a:pt x="9159" y="10144"/>
                      <a:pt x="9042" y="10476"/>
                    </a:cubicBezTo>
                    <a:cubicBezTo>
                      <a:pt x="9030" y="10538"/>
                      <a:pt x="9017" y="10576"/>
                      <a:pt x="9017" y="10651"/>
                    </a:cubicBezTo>
                    <a:cubicBezTo>
                      <a:pt x="8030" y="10926"/>
                      <a:pt x="6955" y="10938"/>
                      <a:pt x="5981" y="11225"/>
                    </a:cubicBezTo>
                    <a:cubicBezTo>
                      <a:pt x="5868" y="11063"/>
                      <a:pt x="5718" y="10938"/>
                      <a:pt x="5518" y="10913"/>
                    </a:cubicBezTo>
                    <a:lnTo>
                      <a:pt x="5468" y="10913"/>
                    </a:lnTo>
                    <a:cubicBezTo>
                      <a:pt x="5531" y="10301"/>
                      <a:pt x="5606" y="9714"/>
                      <a:pt x="5681" y="9101"/>
                    </a:cubicBezTo>
                    <a:cubicBezTo>
                      <a:pt x="5731" y="8752"/>
                      <a:pt x="5768" y="8414"/>
                      <a:pt x="5781" y="8064"/>
                    </a:cubicBezTo>
                    <a:cubicBezTo>
                      <a:pt x="5968" y="8014"/>
                      <a:pt x="6143" y="7927"/>
                      <a:pt x="6268" y="7789"/>
                    </a:cubicBezTo>
                    <a:cubicBezTo>
                      <a:pt x="6643" y="7552"/>
                      <a:pt x="6843" y="7140"/>
                      <a:pt x="6431" y="6740"/>
                    </a:cubicBezTo>
                    <a:cubicBezTo>
                      <a:pt x="6268" y="6565"/>
                      <a:pt x="6056" y="6477"/>
                      <a:pt x="5843" y="6452"/>
                    </a:cubicBezTo>
                    <a:cubicBezTo>
                      <a:pt x="5868" y="5940"/>
                      <a:pt x="5856" y="5428"/>
                      <a:pt x="5868" y="4928"/>
                    </a:cubicBezTo>
                    <a:cubicBezTo>
                      <a:pt x="5893" y="4491"/>
                      <a:pt x="5893" y="2292"/>
                      <a:pt x="5906" y="1829"/>
                    </a:cubicBezTo>
                    <a:lnTo>
                      <a:pt x="5906" y="1792"/>
                    </a:lnTo>
                    <a:cubicBezTo>
                      <a:pt x="6093" y="1767"/>
                      <a:pt x="6281" y="1679"/>
                      <a:pt x="6418" y="1517"/>
                    </a:cubicBezTo>
                    <a:cubicBezTo>
                      <a:pt x="6431" y="1492"/>
                      <a:pt x="6468" y="1455"/>
                      <a:pt x="6481" y="1430"/>
                    </a:cubicBezTo>
                    <a:cubicBezTo>
                      <a:pt x="6793" y="1105"/>
                      <a:pt x="6830" y="605"/>
                      <a:pt x="6431" y="268"/>
                    </a:cubicBezTo>
                    <a:cubicBezTo>
                      <a:pt x="6248" y="109"/>
                      <a:pt x="6020" y="0"/>
                      <a:pt x="5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9"/>
              <p:cNvSpPr/>
              <p:nvPr/>
            </p:nvSpPr>
            <p:spPr>
              <a:xfrm>
                <a:off x="624350" y="4650816"/>
                <a:ext cx="485822" cy="642888"/>
              </a:xfrm>
              <a:custGeom>
                <a:avLst/>
                <a:gdLst/>
                <a:ahLst/>
                <a:cxnLst/>
                <a:rect l="l" t="t" r="r" b="b"/>
                <a:pathLst>
                  <a:path w="9267" h="12263" extrusionOk="0">
                    <a:moveTo>
                      <a:pt x="6162" y="225"/>
                    </a:moveTo>
                    <a:cubicBezTo>
                      <a:pt x="6132" y="225"/>
                      <a:pt x="6101" y="242"/>
                      <a:pt x="6093" y="275"/>
                    </a:cubicBezTo>
                    <a:cubicBezTo>
                      <a:pt x="6056" y="363"/>
                      <a:pt x="6081" y="488"/>
                      <a:pt x="6168" y="550"/>
                    </a:cubicBezTo>
                    <a:lnTo>
                      <a:pt x="6205" y="550"/>
                    </a:lnTo>
                    <a:cubicBezTo>
                      <a:pt x="6305" y="488"/>
                      <a:pt x="6305" y="313"/>
                      <a:pt x="6205" y="238"/>
                    </a:cubicBezTo>
                    <a:cubicBezTo>
                      <a:pt x="6193" y="230"/>
                      <a:pt x="6178" y="225"/>
                      <a:pt x="6162" y="225"/>
                    </a:cubicBezTo>
                    <a:close/>
                    <a:moveTo>
                      <a:pt x="6972" y="0"/>
                    </a:moveTo>
                    <a:cubicBezTo>
                      <a:pt x="6958" y="0"/>
                      <a:pt x="6943" y="4"/>
                      <a:pt x="6930" y="13"/>
                    </a:cubicBezTo>
                    <a:cubicBezTo>
                      <a:pt x="6805" y="138"/>
                      <a:pt x="6668" y="413"/>
                      <a:pt x="6768" y="588"/>
                    </a:cubicBezTo>
                    <a:cubicBezTo>
                      <a:pt x="6775" y="608"/>
                      <a:pt x="6793" y="618"/>
                      <a:pt x="6812" y="618"/>
                    </a:cubicBezTo>
                    <a:cubicBezTo>
                      <a:pt x="6828" y="618"/>
                      <a:pt x="6844" y="611"/>
                      <a:pt x="6855" y="600"/>
                    </a:cubicBezTo>
                    <a:cubicBezTo>
                      <a:pt x="6930" y="525"/>
                      <a:pt x="6955" y="425"/>
                      <a:pt x="6980" y="338"/>
                    </a:cubicBezTo>
                    <a:cubicBezTo>
                      <a:pt x="7018" y="238"/>
                      <a:pt x="7043" y="125"/>
                      <a:pt x="7030" y="38"/>
                    </a:cubicBezTo>
                    <a:cubicBezTo>
                      <a:pt x="7022" y="14"/>
                      <a:pt x="6998" y="0"/>
                      <a:pt x="6972" y="0"/>
                    </a:cubicBezTo>
                    <a:close/>
                    <a:moveTo>
                      <a:pt x="7799" y="308"/>
                    </a:moveTo>
                    <a:cubicBezTo>
                      <a:pt x="7789" y="308"/>
                      <a:pt x="7779" y="310"/>
                      <a:pt x="7767" y="313"/>
                    </a:cubicBezTo>
                    <a:cubicBezTo>
                      <a:pt x="7705" y="338"/>
                      <a:pt x="7667" y="425"/>
                      <a:pt x="7617" y="475"/>
                    </a:cubicBezTo>
                    <a:cubicBezTo>
                      <a:pt x="7555" y="550"/>
                      <a:pt x="7542" y="625"/>
                      <a:pt x="7542" y="725"/>
                    </a:cubicBezTo>
                    <a:cubicBezTo>
                      <a:pt x="7542" y="725"/>
                      <a:pt x="7555" y="738"/>
                      <a:pt x="7580" y="738"/>
                    </a:cubicBezTo>
                    <a:cubicBezTo>
                      <a:pt x="7705" y="688"/>
                      <a:pt x="7780" y="650"/>
                      <a:pt x="7842" y="538"/>
                    </a:cubicBezTo>
                    <a:cubicBezTo>
                      <a:pt x="7865" y="481"/>
                      <a:pt x="7899" y="308"/>
                      <a:pt x="7799" y="308"/>
                    </a:cubicBezTo>
                    <a:close/>
                    <a:moveTo>
                      <a:pt x="5320" y="395"/>
                    </a:moveTo>
                    <a:cubicBezTo>
                      <a:pt x="5307" y="395"/>
                      <a:pt x="5294" y="397"/>
                      <a:pt x="5281" y="400"/>
                    </a:cubicBezTo>
                    <a:cubicBezTo>
                      <a:pt x="5243" y="413"/>
                      <a:pt x="5231" y="425"/>
                      <a:pt x="5231" y="463"/>
                    </a:cubicBezTo>
                    <a:cubicBezTo>
                      <a:pt x="5243" y="550"/>
                      <a:pt x="5293" y="650"/>
                      <a:pt x="5343" y="713"/>
                    </a:cubicBezTo>
                    <a:cubicBezTo>
                      <a:pt x="5353" y="733"/>
                      <a:pt x="5428" y="785"/>
                      <a:pt x="5483" y="785"/>
                    </a:cubicBezTo>
                    <a:cubicBezTo>
                      <a:pt x="5497" y="785"/>
                      <a:pt x="5509" y="782"/>
                      <a:pt x="5518" y="775"/>
                    </a:cubicBezTo>
                    <a:cubicBezTo>
                      <a:pt x="5611" y="660"/>
                      <a:pt x="5479" y="395"/>
                      <a:pt x="5320" y="395"/>
                    </a:cubicBezTo>
                    <a:close/>
                    <a:moveTo>
                      <a:pt x="6533" y="1446"/>
                    </a:moveTo>
                    <a:cubicBezTo>
                      <a:pt x="6829" y="1446"/>
                      <a:pt x="7118" y="1524"/>
                      <a:pt x="7205" y="1737"/>
                    </a:cubicBezTo>
                    <a:cubicBezTo>
                      <a:pt x="7293" y="1975"/>
                      <a:pt x="6655" y="2100"/>
                      <a:pt x="6530" y="2112"/>
                    </a:cubicBezTo>
                    <a:cubicBezTo>
                      <a:pt x="6418" y="2125"/>
                      <a:pt x="6293" y="2150"/>
                      <a:pt x="6155" y="2150"/>
                    </a:cubicBezTo>
                    <a:cubicBezTo>
                      <a:pt x="6093" y="2112"/>
                      <a:pt x="6006" y="2062"/>
                      <a:pt x="5931" y="2050"/>
                    </a:cubicBezTo>
                    <a:cubicBezTo>
                      <a:pt x="5843" y="2000"/>
                      <a:pt x="5743" y="1975"/>
                      <a:pt x="5668" y="1900"/>
                    </a:cubicBezTo>
                    <a:cubicBezTo>
                      <a:pt x="5531" y="1775"/>
                      <a:pt x="5806" y="1612"/>
                      <a:pt x="5868" y="1587"/>
                    </a:cubicBezTo>
                    <a:cubicBezTo>
                      <a:pt x="6008" y="1506"/>
                      <a:pt x="6273" y="1446"/>
                      <a:pt x="6533" y="1446"/>
                    </a:cubicBezTo>
                    <a:close/>
                    <a:moveTo>
                      <a:pt x="6376" y="5543"/>
                    </a:moveTo>
                    <a:cubicBezTo>
                      <a:pt x="6354" y="5543"/>
                      <a:pt x="6339" y="5552"/>
                      <a:pt x="6330" y="5561"/>
                    </a:cubicBezTo>
                    <a:cubicBezTo>
                      <a:pt x="6293" y="5598"/>
                      <a:pt x="6305" y="5623"/>
                      <a:pt x="6305" y="5661"/>
                    </a:cubicBezTo>
                    <a:cubicBezTo>
                      <a:pt x="6305" y="5673"/>
                      <a:pt x="6330" y="5686"/>
                      <a:pt x="6343" y="5686"/>
                    </a:cubicBezTo>
                    <a:cubicBezTo>
                      <a:pt x="6368" y="5686"/>
                      <a:pt x="6405" y="5686"/>
                      <a:pt x="6418" y="5661"/>
                    </a:cubicBezTo>
                    <a:cubicBezTo>
                      <a:pt x="6430" y="5623"/>
                      <a:pt x="6430" y="5598"/>
                      <a:pt x="6405" y="5548"/>
                    </a:cubicBezTo>
                    <a:cubicBezTo>
                      <a:pt x="6394" y="5545"/>
                      <a:pt x="6384" y="5543"/>
                      <a:pt x="6376" y="5543"/>
                    </a:cubicBezTo>
                    <a:close/>
                    <a:moveTo>
                      <a:pt x="1599" y="5399"/>
                    </a:moveTo>
                    <a:cubicBezTo>
                      <a:pt x="1755" y="5399"/>
                      <a:pt x="1902" y="5587"/>
                      <a:pt x="1920" y="5748"/>
                    </a:cubicBezTo>
                    <a:cubicBezTo>
                      <a:pt x="1932" y="5986"/>
                      <a:pt x="1732" y="6210"/>
                      <a:pt x="1545" y="6223"/>
                    </a:cubicBezTo>
                    <a:cubicBezTo>
                      <a:pt x="1457" y="6148"/>
                      <a:pt x="1357" y="6048"/>
                      <a:pt x="1333" y="5936"/>
                    </a:cubicBezTo>
                    <a:cubicBezTo>
                      <a:pt x="1283" y="5798"/>
                      <a:pt x="1345" y="5611"/>
                      <a:pt x="1420" y="5498"/>
                    </a:cubicBezTo>
                    <a:cubicBezTo>
                      <a:pt x="1476" y="5428"/>
                      <a:pt x="1538" y="5399"/>
                      <a:pt x="1599" y="5399"/>
                    </a:cubicBezTo>
                    <a:close/>
                    <a:moveTo>
                      <a:pt x="643" y="5194"/>
                    </a:moveTo>
                    <a:cubicBezTo>
                      <a:pt x="581" y="5194"/>
                      <a:pt x="516" y="5216"/>
                      <a:pt x="470" y="5248"/>
                    </a:cubicBezTo>
                    <a:cubicBezTo>
                      <a:pt x="333" y="5348"/>
                      <a:pt x="220" y="5511"/>
                      <a:pt x="158" y="5673"/>
                    </a:cubicBezTo>
                    <a:cubicBezTo>
                      <a:pt x="1" y="6036"/>
                      <a:pt x="137" y="6411"/>
                      <a:pt x="555" y="6411"/>
                    </a:cubicBezTo>
                    <a:cubicBezTo>
                      <a:pt x="568" y="6411"/>
                      <a:pt x="581" y="6411"/>
                      <a:pt x="595" y="6410"/>
                    </a:cubicBezTo>
                    <a:cubicBezTo>
                      <a:pt x="720" y="6410"/>
                      <a:pt x="870" y="6373"/>
                      <a:pt x="933" y="6248"/>
                    </a:cubicBezTo>
                    <a:cubicBezTo>
                      <a:pt x="983" y="6160"/>
                      <a:pt x="870" y="6148"/>
                      <a:pt x="783" y="6123"/>
                    </a:cubicBezTo>
                    <a:cubicBezTo>
                      <a:pt x="682" y="6123"/>
                      <a:pt x="551" y="6177"/>
                      <a:pt x="445" y="6177"/>
                    </a:cubicBezTo>
                    <a:cubicBezTo>
                      <a:pt x="367" y="6177"/>
                      <a:pt x="302" y="6148"/>
                      <a:pt x="270" y="6048"/>
                    </a:cubicBezTo>
                    <a:cubicBezTo>
                      <a:pt x="188" y="5776"/>
                      <a:pt x="396" y="5281"/>
                      <a:pt x="714" y="5281"/>
                    </a:cubicBezTo>
                    <a:cubicBezTo>
                      <a:pt x="733" y="5281"/>
                      <a:pt x="751" y="5282"/>
                      <a:pt x="770" y="5286"/>
                    </a:cubicBezTo>
                    <a:cubicBezTo>
                      <a:pt x="783" y="5286"/>
                      <a:pt x="783" y="5286"/>
                      <a:pt x="783" y="5261"/>
                    </a:cubicBezTo>
                    <a:cubicBezTo>
                      <a:pt x="753" y="5213"/>
                      <a:pt x="700" y="5194"/>
                      <a:pt x="643" y="5194"/>
                    </a:cubicBezTo>
                    <a:close/>
                    <a:moveTo>
                      <a:pt x="1627" y="5193"/>
                    </a:moveTo>
                    <a:cubicBezTo>
                      <a:pt x="1493" y="5193"/>
                      <a:pt x="1354" y="5250"/>
                      <a:pt x="1245" y="5373"/>
                    </a:cubicBezTo>
                    <a:cubicBezTo>
                      <a:pt x="1058" y="5611"/>
                      <a:pt x="1045" y="6048"/>
                      <a:pt x="1245" y="6235"/>
                    </a:cubicBezTo>
                    <a:cubicBezTo>
                      <a:pt x="1270" y="6273"/>
                      <a:pt x="1283" y="6310"/>
                      <a:pt x="1308" y="6348"/>
                    </a:cubicBezTo>
                    <a:cubicBezTo>
                      <a:pt x="1373" y="6405"/>
                      <a:pt x="1454" y="6425"/>
                      <a:pt x="1537" y="6425"/>
                    </a:cubicBezTo>
                    <a:cubicBezTo>
                      <a:pt x="1581" y="6425"/>
                      <a:pt x="1626" y="6419"/>
                      <a:pt x="1670" y="6410"/>
                    </a:cubicBezTo>
                    <a:cubicBezTo>
                      <a:pt x="2032" y="6298"/>
                      <a:pt x="2182" y="5923"/>
                      <a:pt x="2107" y="5598"/>
                    </a:cubicBezTo>
                    <a:cubicBezTo>
                      <a:pt x="2053" y="5343"/>
                      <a:pt x="1846" y="5193"/>
                      <a:pt x="1627" y="5193"/>
                    </a:cubicBezTo>
                    <a:close/>
                    <a:moveTo>
                      <a:pt x="2407" y="6073"/>
                    </a:moveTo>
                    <a:cubicBezTo>
                      <a:pt x="2357" y="6073"/>
                      <a:pt x="2182" y="6160"/>
                      <a:pt x="2245" y="6223"/>
                    </a:cubicBezTo>
                    <a:cubicBezTo>
                      <a:pt x="2266" y="6245"/>
                      <a:pt x="2290" y="6250"/>
                      <a:pt x="2315" y="6250"/>
                    </a:cubicBezTo>
                    <a:cubicBezTo>
                      <a:pt x="2337" y="6250"/>
                      <a:pt x="2360" y="6245"/>
                      <a:pt x="2382" y="6245"/>
                    </a:cubicBezTo>
                    <a:cubicBezTo>
                      <a:pt x="2391" y="6245"/>
                      <a:pt x="2399" y="6246"/>
                      <a:pt x="2407" y="6248"/>
                    </a:cubicBezTo>
                    <a:cubicBezTo>
                      <a:pt x="2420" y="6273"/>
                      <a:pt x="2395" y="6335"/>
                      <a:pt x="2370" y="6348"/>
                    </a:cubicBezTo>
                    <a:cubicBezTo>
                      <a:pt x="2307" y="6448"/>
                      <a:pt x="2232" y="6548"/>
                      <a:pt x="2170" y="6648"/>
                    </a:cubicBezTo>
                    <a:cubicBezTo>
                      <a:pt x="2157" y="6673"/>
                      <a:pt x="2157" y="6735"/>
                      <a:pt x="2207" y="6748"/>
                    </a:cubicBezTo>
                    <a:cubicBezTo>
                      <a:pt x="2282" y="6798"/>
                      <a:pt x="2357" y="6810"/>
                      <a:pt x="2432" y="6810"/>
                    </a:cubicBezTo>
                    <a:cubicBezTo>
                      <a:pt x="2520" y="6810"/>
                      <a:pt x="2557" y="6785"/>
                      <a:pt x="2644" y="6735"/>
                    </a:cubicBezTo>
                    <a:cubicBezTo>
                      <a:pt x="2657" y="6723"/>
                      <a:pt x="2657" y="6685"/>
                      <a:pt x="2619" y="6685"/>
                    </a:cubicBezTo>
                    <a:cubicBezTo>
                      <a:pt x="2594" y="6660"/>
                      <a:pt x="2532" y="6623"/>
                      <a:pt x="2482" y="6623"/>
                    </a:cubicBezTo>
                    <a:lnTo>
                      <a:pt x="2370" y="6623"/>
                    </a:lnTo>
                    <a:cubicBezTo>
                      <a:pt x="2470" y="6523"/>
                      <a:pt x="2582" y="6385"/>
                      <a:pt x="2582" y="6248"/>
                    </a:cubicBezTo>
                    <a:cubicBezTo>
                      <a:pt x="2582" y="6160"/>
                      <a:pt x="2495" y="6073"/>
                      <a:pt x="2407" y="6073"/>
                    </a:cubicBezTo>
                    <a:close/>
                    <a:moveTo>
                      <a:pt x="6279" y="6662"/>
                    </a:moveTo>
                    <a:cubicBezTo>
                      <a:pt x="6242" y="6662"/>
                      <a:pt x="6210" y="6686"/>
                      <a:pt x="6205" y="6748"/>
                    </a:cubicBezTo>
                    <a:lnTo>
                      <a:pt x="6205" y="6773"/>
                    </a:lnTo>
                    <a:cubicBezTo>
                      <a:pt x="6205" y="6825"/>
                      <a:pt x="6249" y="6851"/>
                      <a:pt x="6285" y="6851"/>
                    </a:cubicBezTo>
                    <a:cubicBezTo>
                      <a:pt x="6292" y="6851"/>
                      <a:pt x="6299" y="6850"/>
                      <a:pt x="6305" y="6848"/>
                    </a:cubicBezTo>
                    <a:cubicBezTo>
                      <a:pt x="6330" y="6848"/>
                      <a:pt x="6330" y="6848"/>
                      <a:pt x="6343" y="6835"/>
                    </a:cubicBezTo>
                    <a:cubicBezTo>
                      <a:pt x="6443" y="6760"/>
                      <a:pt x="6353" y="6662"/>
                      <a:pt x="6279" y="6662"/>
                    </a:cubicBezTo>
                    <a:close/>
                    <a:moveTo>
                      <a:pt x="6316" y="7185"/>
                    </a:moveTo>
                    <a:cubicBezTo>
                      <a:pt x="6280" y="7185"/>
                      <a:pt x="6247" y="7202"/>
                      <a:pt x="6230" y="7235"/>
                    </a:cubicBezTo>
                    <a:lnTo>
                      <a:pt x="6230" y="7247"/>
                    </a:lnTo>
                    <a:cubicBezTo>
                      <a:pt x="6187" y="7334"/>
                      <a:pt x="6247" y="7430"/>
                      <a:pt x="6320" y="7430"/>
                    </a:cubicBezTo>
                    <a:cubicBezTo>
                      <a:pt x="6332" y="7430"/>
                      <a:pt x="6344" y="7427"/>
                      <a:pt x="6355" y="7422"/>
                    </a:cubicBezTo>
                    <a:cubicBezTo>
                      <a:pt x="6455" y="7397"/>
                      <a:pt x="6468" y="7272"/>
                      <a:pt x="6393" y="7198"/>
                    </a:cubicBezTo>
                    <a:lnTo>
                      <a:pt x="6368" y="7198"/>
                    </a:lnTo>
                    <a:cubicBezTo>
                      <a:pt x="6351" y="7189"/>
                      <a:pt x="6333" y="7185"/>
                      <a:pt x="6316" y="7185"/>
                    </a:cubicBezTo>
                    <a:close/>
                    <a:moveTo>
                      <a:pt x="7030" y="2187"/>
                    </a:moveTo>
                    <a:cubicBezTo>
                      <a:pt x="6943" y="2300"/>
                      <a:pt x="6880" y="2424"/>
                      <a:pt x="6868" y="2562"/>
                    </a:cubicBezTo>
                    <a:cubicBezTo>
                      <a:pt x="6818" y="2974"/>
                      <a:pt x="6768" y="3449"/>
                      <a:pt x="6780" y="3911"/>
                    </a:cubicBezTo>
                    <a:lnTo>
                      <a:pt x="6780" y="4174"/>
                    </a:lnTo>
                    <a:lnTo>
                      <a:pt x="6680" y="5348"/>
                    </a:lnTo>
                    <a:cubicBezTo>
                      <a:pt x="6618" y="6073"/>
                      <a:pt x="6655" y="6685"/>
                      <a:pt x="6930" y="7372"/>
                    </a:cubicBezTo>
                    <a:cubicBezTo>
                      <a:pt x="6993" y="7535"/>
                      <a:pt x="7080" y="7685"/>
                      <a:pt x="7143" y="7822"/>
                    </a:cubicBezTo>
                    <a:cubicBezTo>
                      <a:pt x="6930" y="7822"/>
                      <a:pt x="6780" y="7947"/>
                      <a:pt x="6618" y="8097"/>
                    </a:cubicBezTo>
                    <a:cubicBezTo>
                      <a:pt x="6505" y="8206"/>
                      <a:pt x="6398" y="8244"/>
                      <a:pt x="6292" y="8244"/>
                    </a:cubicBezTo>
                    <a:cubicBezTo>
                      <a:pt x="6044" y="8244"/>
                      <a:pt x="5804" y="8034"/>
                      <a:pt x="5526" y="8034"/>
                    </a:cubicBezTo>
                    <a:cubicBezTo>
                      <a:pt x="5515" y="8034"/>
                      <a:pt x="5504" y="8034"/>
                      <a:pt x="5493" y="8035"/>
                    </a:cubicBezTo>
                    <a:cubicBezTo>
                      <a:pt x="5481" y="8035"/>
                      <a:pt x="5456" y="8035"/>
                      <a:pt x="5431" y="8047"/>
                    </a:cubicBezTo>
                    <a:cubicBezTo>
                      <a:pt x="5456" y="8010"/>
                      <a:pt x="5481" y="7972"/>
                      <a:pt x="5493" y="7935"/>
                    </a:cubicBezTo>
                    <a:cubicBezTo>
                      <a:pt x="5656" y="7660"/>
                      <a:pt x="5831" y="7372"/>
                      <a:pt x="5981" y="7060"/>
                    </a:cubicBezTo>
                    <a:cubicBezTo>
                      <a:pt x="6006" y="6998"/>
                      <a:pt x="6006" y="6898"/>
                      <a:pt x="5993" y="6798"/>
                    </a:cubicBezTo>
                    <a:lnTo>
                      <a:pt x="5993" y="4349"/>
                    </a:lnTo>
                    <a:cubicBezTo>
                      <a:pt x="6006" y="4236"/>
                      <a:pt x="5993" y="4111"/>
                      <a:pt x="6006" y="3986"/>
                    </a:cubicBezTo>
                    <a:cubicBezTo>
                      <a:pt x="6031" y="3599"/>
                      <a:pt x="6031" y="3212"/>
                      <a:pt x="6006" y="2812"/>
                    </a:cubicBezTo>
                    <a:cubicBezTo>
                      <a:pt x="6006" y="2624"/>
                      <a:pt x="5993" y="2462"/>
                      <a:pt x="5931" y="2287"/>
                    </a:cubicBezTo>
                    <a:lnTo>
                      <a:pt x="5931" y="2287"/>
                    </a:lnTo>
                    <a:cubicBezTo>
                      <a:pt x="6044" y="2320"/>
                      <a:pt x="6175" y="2333"/>
                      <a:pt x="6306" y="2333"/>
                    </a:cubicBezTo>
                    <a:cubicBezTo>
                      <a:pt x="6478" y="2333"/>
                      <a:pt x="6651" y="2310"/>
                      <a:pt x="6793" y="2275"/>
                    </a:cubicBezTo>
                    <a:cubicBezTo>
                      <a:pt x="6855" y="2250"/>
                      <a:pt x="6930" y="2225"/>
                      <a:pt x="7030" y="2187"/>
                    </a:cubicBezTo>
                    <a:close/>
                    <a:moveTo>
                      <a:pt x="3047" y="2732"/>
                    </a:moveTo>
                    <a:cubicBezTo>
                      <a:pt x="3015" y="2732"/>
                      <a:pt x="2985" y="2749"/>
                      <a:pt x="2969" y="2787"/>
                    </a:cubicBezTo>
                    <a:cubicBezTo>
                      <a:pt x="2807" y="3062"/>
                      <a:pt x="2657" y="3349"/>
                      <a:pt x="2569" y="3661"/>
                    </a:cubicBezTo>
                    <a:cubicBezTo>
                      <a:pt x="2569" y="3679"/>
                      <a:pt x="2588" y="3702"/>
                      <a:pt x="2607" y="3702"/>
                    </a:cubicBezTo>
                    <a:cubicBezTo>
                      <a:pt x="2616" y="3702"/>
                      <a:pt x="2624" y="3698"/>
                      <a:pt x="2632" y="3686"/>
                    </a:cubicBezTo>
                    <a:cubicBezTo>
                      <a:pt x="2794" y="3524"/>
                      <a:pt x="2919" y="3312"/>
                      <a:pt x="3032" y="3112"/>
                    </a:cubicBezTo>
                    <a:cubicBezTo>
                      <a:pt x="3094" y="3437"/>
                      <a:pt x="3057" y="3799"/>
                      <a:pt x="3082" y="4111"/>
                    </a:cubicBezTo>
                    <a:cubicBezTo>
                      <a:pt x="3094" y="4549"/>
                      <a:pt x="3107" y="4986"/>
                      <a:pt x="3144" y="5423"/>
                    </a:cubicBezTo>
                    <a:cubicBezTo>
                      <a:pt x="3194" y="6423"/>
                      <a:pt x="3232" y="7422"/>
                      <a:pt x="3319" y="8422"/>
                    </a:cubicBezTo>
                    <a:cubicBezTo>
                      <a:pt x="3319" y="8428"/>
                      <a:pt x="3329" y="8431"/>
                      <a:pt x="3338" y="8431"/>
                    </a:cubicBezTo>
                    <a:cubicBezTo>
                      <a:pt x="3347" y="8431"/>
                      <a:pt x="3357" y="8428"/>
                      <a:pt x="3357" y="8422"/>
                    </a:cubicBezTo>
                    <a:cubicBezTo>
                      <a:pt x="3419" y="7422"/>
                      <a:pt x="3344" y="6423"/>
                      <a:pt x="3294" y="5423"/>
                    </a:cubicBezTo>
                    <a:cubicBezTo>
                      <a:pt x="3257" y="4736"/>
                      <a:pt x="3319" y="3974"/>
                      <a:pt x="3232" y="3262"/>
                    </a:cubicBezTo>
                    <a:lnTo>
                      <a:pt x="3232" y="3262"/>
                    </a:lnTo>
                    <a:cubicBezTo>
                      <a:pt x="3344" y="3412"/>
                      <a:pt x="3444" y="3524"/>
                      <a:pt x="3594" y="3624"/>
                    </a:cubicBezTo>
                    <a:cubicBezTo>
                      <a:pt x="3619" y="3624"/>
                      <a:pt x="3632" y="3624"/>
                      <a:pt x="3632" y="3599"/>
                    </a:cubicBezTo>
                    <a:cubicBezTo>
                      <a:pt x="3594" y="3412"/>
                      <a:pt x="3494" y="3287"/>
                      <a:pt x="3382" y="3162"/>
                    </a:cubicBezTo>
                    <a:cubicBezTo>
                      <a:pt x="3307" y="3062"/>
                      <a:pt x="3244" y="2887"/>
                      <a:pt x="3157" y="2812"/>
                    </a:cubicBezTo>
                    <a:cubicBezTo>
                      <a:pt x="3135" y="2762"/>
                      <a:pt x="3090" y="2732"/>
                      <a:pt x="3047" y="2732"/>
                    </a:cubicBezTo>
                    <a:close/>
                    <a:moveTo>
                      <a:pt x="6811" y="8968"/>
                    </a:moveTo>
                    <a:cubicBezTo>
                      <a:pt x="6760" y="8968"/>
                      <a:pt x="6714" y="9029"/>
                      <a:pt x="6743" y="9097"/>
                    </a:cubicBezTo>
                    <a:lnTo>
                      <a:pt x="6743" y="9109"/>
                    </a:lnTo>
                    <a:cubicBezTo>
                      <a:pt x="6768" y="9122"/>
                      <a:pt x="6780" y="9147"/>
                      <a:pt x="6805" y="9147"/>
                    </a:cubicBezTo>
                    <a:cubicBezTo>
                      <a:pt x="6893" y="9122"/>
                      <a:pt x="6918" y="9022"/>
                      <a:pt x="6855" y="8984"/>
                    </a:cubicBezTo>
                    <a:cubicBezTo>
                      <a:pt x="6841" y="8973"/>
                      <a:pt x="6826" y="8968"/>
                      <a:pt x="6811" y="8968"/>
                    </a:cubicBezTo>
                    <a:close/>
                    <a:moveTo>
                      <a:pt x="6418" y="9347"/>
                    </a:moveTo>
                    <a:cubicBezTo>
                      <a:pt x="6393" y="9347"/>
                      <a:pt x="6368" y="9359"/>
                      <a:pt x="6355" y="9397"/>
                    </a:cubicBezTo>
                    <a:cubicBezTo>
                      <a:pt x="6343" y="9434"/>
                      <a:pt x="6355" y="9472"/>
                      <a:pt x="6368" y="9497"/>
                    </a:cubicBezTo>
                    <a:cubicBezTo>
                      <a:pt x="6387" y="9535"/>
                      <a:pt x="6428" y="9551"/>
                      <a:pt x="6457" y="9551"/>
                    </a:cubicBezTo>
                    <a:cubicBezTo>
                      <a:pt x="6466" y="9551"/>
                      <a:pt x="6474" y="9549"/>
                      <a:pt x="6480" y="9547"/>
                    </a:cubicBezTo>
                    <a:cubicBezTo>
                      <a:pt x="6518" y="9534"/>
                      <a:pt x="6530" y="9534"/>
                      <a:pt x="6543" y="9497"/>
                    </a:cubicBezTo>
                    <a:cubicBezTo>
                      <a:pt x="6555" y="9459"/>
                      <a:pt x="6555" y="9409"/>
                      <a:pt x="6518" y="9397"/>
                    </a:cubicBezTo>
                    <a:cubicBezTo>
                      <a:pt x="6480" y="9359"/>
                      <a:pt x="6468" y="9347"/>
                      <a:pt x="6418" y="9347"/>
                    </a:cubicBezTo>
                    <a:close/>
                    <a:moveTo>
                      <a:pt x="5779" y="9338"/>
                    </a:moveTo>
                    <a:cubicBezTo>
                      <a:pt x="5747" y="9338"/>
                      <a:pt x="5713" y="9349"/>
                      <a:pt x="5681" y="9372"/>
                    </a:cubicBezTo>
                    <a:cubicBezTo>
                      <a:pt x="5593" y="9459"/>
                      <a:pt x="5593" y="9597"/>
                      <a:pt x="5668" y="9671"/>
                    </a:cubicBezTo>
                    <a:cubicBezTo>
                      <a:pt x="5704" y="9720"/>
                      <a:pt x="5746" y="9739"/>
                      <a:pt x="5790" y="9739"/>
                    </a:cubicBezTo>
                    <a:cubicBezTo>
                      <a:pt x="5836" y="9739"/>
                      <a:pt x="5885" y="9716"/>
                      <a:pt x="5931" y="9684"/>
                    </a:cubicBezTo>
                    <a:cubicBezTo>
                      <a:pt x="5981" y="9646"/>
                      <a:pt x="5981" y="9584"/>
                      <a:pt x="5968" y="9547"/>
                    </a:cubicBezTo>
                    <a:cubicBezTo>
                      <a:pt x="5968" y="9509"/>
                      <a:pt x="5956" y="9497"/>
                      <a:pt x="5931" y="9484"/>
                    </a:cubicBezTo>
                    <a:cubicBezTo>
                      <a:pt x="5918" y="9472"/>
                      <a:pt x="5918" y="9459"/>
                      <a:pt x="5918" y="9434"/>
                    </a:cubicBezTo>
                    <a:cubicBezTo>
                      <a:pt x="5886" y="9371"/>
                      <a:pt x="5835" y="9338"/>
                      <a:pt x="5779" y="9338"/>
                    </a:cubicBezTo>
                    <a:close/>
                    <a:moveTo>
                      <a:pt x="5274" y="10341"/>
                    </a:moveTo>
                    <a:cubicBezTo>
                      <a:pt x="5218" y="10341"/>
                      <a:pt x="5163" y="10372"/>
                      <a:pt x="5156" y="10434"/>
                    </a:cubicBezTo>
                    <a:lnTo>
                      <a:pt x="5156" y="10471"/>
                    </a:lnTo>
                    <a:cubicBezTo>
                      <a:pt x="5143" y="10546"/>
                      <a:pt x="5206" y="10646"/>
                      <a:pt x="5293" y="10646"/>
                    </a:cubicBezTo>
                    <a:cubicBezTo>
                      <a:pt x="5406" y="10646"/>
                      <a:pt x="5456" y="10521"/>
                      <a:pt x="5406" y="10434"/>
                    </a:cubicBezTo>
                    <a:cubicBezTo>
                      <a:pt x="5393" y="10421"/>
                      <a:pt x="5393" y="10421"/>
                      <a:pt x="5393" y="10409"/>
                    </a:cubicBezTo>
                    <a:cubicBezTo>
                      <a:pt x="5371" y="10363"/>
                      <a:pt x="5322" y="10341"/>
                      <a:pt x="5274" y="10341"/>
                    </a:cubicBezTo>
                    <a:close/>
                    <a:moveTo>
                      <a:pt x="6672" y="10554"/>
                    </a:moveTo>
                    <a:cubicBezTo>
                      <a:pt x="6612" y="10554"/>
                      <a:pt x="6546" y="10614"/>
                      <a:pt x="6593" y="10709"/>
                    </a:cubicBezTo>
                    <a:cubicBezTo>
                      <a:pt x="6610" y="10738"/>
                      <a:pt x="6635" y="10751"/>
                      <a:pt x="6661" y="10751"/>
                    </a:cubicBezTo>
                    <a:cubicBezTo>
                      <a:pt x="6710" y="10751"/>
                      <a:pt x="6759" y="10704"/>
                      <a:pt x="6743" y="10646"/>
                    </a:cubicBezTo>
                    <a:lnTo>
                      <a:pt x="6743" y="10621"/>
                    </a:lnTo>
                    <a:cubicBezTo>
                      <a:pt x="6738" y="10575"/>
                      <a:pt x="6706" y="10554"/>
                      <a:pt x="6672" y="10554"/>
                    </a:cubicBezTo>
                    <a:close/>
                    <a:moveTo>
                      <a:pt x="7170" y="10413"/>
                    </a:moveTo>
                    <a:cubicBezTo>
                      <a:pt x="7120" y="10413"/>
                      <a:pt x="7070" y="10443"/>
                      <a:pt x="7043" y="10484"/>
                    </a:cubicBezTo>
                    <a:cubicBezTo>
                      <a:pt x="7018" y="10546"/>
                      <a:pt x="6993" y="10621"/>
                      <a:pt x="7030" y="10684"/>
                    </a:cubicBezTo>
                    <a:cubicBezTo>
                      <a:pt x="7055" y="10752"/>
                      <a:pt x="7111" y="10787"/>
                      <a:pt x="7168" y="10787"/>
                    </a:cubicBezTo>
                    <a:cubicBezTo>
                      <a:pt x="7224" y="10787"/>
                      <a:pt x="7280" y="10752"/>
                      <a:pt x="7305" y="10684"/>
                    </a:cubicBezTo>
                    <a:cubicBezTo>
                      <a:pt x="7342" y="10621"/>
                      <a:pt x="7330" y="10546"/>
                      <a:pt x="7280" y="10484"/>
                    </a:cubicBezTo>
                    <a:cubicBezTo>
                      <a:pt x="7252" y="10433"/>
                      <a:pt x="7211" y="10413"/>
                      <a:pt x="7170" y="10413"/>
                    </a:cubicBezTo>
                    <a:close/>
                    <a:moveTo>
                      <a:pt x="4896" y="10555"/>
                    </a:moveTo>
                    <a:cubicBezTo>
                      <a:pt x="4792" y="10555"/>
                      <a:pt x="4732" y="10656"/>
                      <a:pt x="4744" y="10746"/>
                    </a:cubicBezTo>
                    <a:cubicBezTo>
                      <a:pt x="4769" y="10784"/>
                      <a:pt x="4769" y="10796"/>
                      <a:pt x="4781" y="10833"/>
                    </a:cubicBezTo>
                    <a:cubicBezTo>
                      <a:pt x="4795" y="10875"/>
                      <a:pt x="4835" y="10893"/>
                      <a:pt x="4877" y="10893"/>
                    </a:cubicBezTo>
                    <a:cubicBezTo>
                      <a:pt x="4911" y="10893"/>
                      <a:pt x="4946" y="10881"/>
                      <a:pt x="4968" y="10858"/>
                    </a:cubicBezTo>
                    <a:lnTo>
                      <a:pt x="4993" y="10833"/>
                    </a:lnTo>
                    <a:cubicBezTo>
                      <a:pt x="5081" y="10746"/>
                      <a:pt x="5031" y="10609"/>
                      <a:pt x="4931" y="10559"/>
                    </a:cubicBezTo>
                    <a:cubicBezTo>
                      <a:pt x="4919" y="10556"/>
                      <a:pt x="4907" y="10555"/>
                      <a:pt x="4896" y="10555"/>
                    </a:cubicBezTo>
                    <a:close/>
                    <a:moveTo>
                      <a:pt x="5374" y="10961"/>
                    </a:moveTo>
                    <a:cubicBezTo>
                      <a:pt x="5346" y="10961"/>
                      <a:pt x="5317" y="10972"/>
                      <a:pt x="5293" y="10996"/>
                    </a:cubicBezTo>
                    <a:cubicBezTo>
                      <a:pt x="5268" y="11033"/>
                      <a:pt x="5243" y="11058"/>
                      <a:pt x="5243" y="11096"/>
                    </a:cubicBezTo>
                    <a:lnTo>
                      <a:pt x="5243" y="11108"/>
                    </a:lnTo>
                    <a:cubicBezTo>
                      <a:pt x="5231" y="11121"/>
                      <a:pt x="5231" y="11133"/>
                      <a:pt x="5243" y="11158"/>
                    </a:cubicBezTo>
                    <a:cubicBezTo>
                      <a:pt x="5265" y="11209"/>
                      <a:pt x="5316" y="11243"/>
                      <a:pt x="5368" y="11243"/>
                    </a:cubicBezTo>
                    <a:cubicBezTo>
                      <a:pt x="5405" y="11243"/>
                      <a:pt x="5442" y="11225"/>
                      <a:pt x="5468" y="11183"/>
                    </a:cubicBezTo>
                    <a:cubicBezTo>
                      <a:pt x="5493" y="11158"/>
                      <a:pt x="5518" y="11108"/>
                      <a:pt x="5481" y="11046"/>
                    </a:cubicBezTo>
                    <a:cubicBezTo>
                      <a:pt x="5465" y="10991"/>
                      <a:pt x="5421" y="10961"/>
                      <a:pt x="5374" y="10961"/>
                    </a:cubicBezTo>
                    <a:close/>
                    <a:moveTo>
                      <a:pt x="6843" y="11033"/>
                    </a:moveTo>
                    <a:cubicBezTo>
                      <a:pt x="6668" y="11033"/>
                      <a:pt x="6668" y="11283"/>
                      <a:pt x="6843" y="11283"/>
                    </a:cubicBezTo>
                    <a:cubicBezTo>
                      <a:pt x="7018" y="11283"/>
                      <a:pt x="7018" y="11033"/>
                      <a:pt x="6843" y="11033"/>
                    </a:cubicBezTo>
                    <a:close/>
                    <a:moveTo>
                      <a:pt x="7041" y="8094"/>
                    </a:moveTo>
                    <a:cubicBezTo>
                      <a:pt x="7123" y="8094"/>
                      <a:pt x="7202" y="8132"/>
                      <a:pt x="7280" y="8185"/>
                    </a:cubicBezTo>
                    <a:cubicBezTo>
                      <a:pt x="7467" y="8559"/>
                      <a:pt x="7667" y="8922"/>
                      <a:pt x="7855" y="9297"/>
                    </a:cubicBezTo>
                    <a:cubicBezTo>
                      <a:pt x="8005" y="9609"/>
                      <a:pt x="8167" y="9934"/>
                      <a:pt x="8342" y="10246"/>
                    </a:cubicBezTo>
                    <a:cubicBezTo>
                      <a:pt x="8505" y="10559"/>
                      <a:pt x="8667" y="10808"/>
                      <a:pt x="8679" y="11121"/>
                    </a:cubicBezTo>
                    <a:cubicBezTo>
                      <a:pt x="8679" y="11721"/>
                      <a:pt x="7392" y="11871"/>
                      <a:pt x="6968" y="11908"/>
                    </a:cubicBezTo>
                    <a:cubicBezTo>
                      <a:pt x="6771" y="11919"/>
                      <a:pt x="6575" y="11925"/>
                      <a:pt x="6379" y="11925"/>
                    </a:cubicBezTo>
                    <a:cubicBezTo>
                      <a:pt x="6140" y="11925"/>
                      <a:pt x="5902" y="11916"/>
                      <a:pt x="5668" y="11896"/>
                    </a:cubicBezTo>
                    <a:cubicBezTo>
                      <a:pt x="5581" y="11871"/>
                      <a:pt x="5468" y="11858"/>
                      <a:pt x="5368" y="11846"/>
                    </a:cubicBezTo>
                    <a:cubicBezTo>
                      <a:pt x="5243" y="11833"/>
                      <a:pt x="5143" y="11796"/>
                      <a:pt x="5006" y="11771"/>
                    </a:cubicBezTo>
                    <a:cubicBezTo>
                      <a:pt x="4569" y="11658"/>
                      <a:pt x="3881" y="11371"/>
                      <a:pt x="3682" y="10908"/>
                    </a:cubicBezTo>
                    <a:cubicBezTo>
                      <a:pt x="3669" y="10808"/>
                      <a:pt x="3694" y="10721"/>
                      <a:pt x="3756" y="10621"/>
                    </a:cubicBezTo>
                    <a:cubicBezTo>
                      <a:pt x="3969" y="10309"/>
                      <a:pt x="4181" y="10021"/>
                      <a:pt x="4381" y="9709"/>
                    </a:cubicBezTo>
                    <a:cubicBezTo>
                      <a:pt x="4631" y="9334"/>
                      <a:pt x="4869" y="8959"/>
                      <a:pt x="5106" y="8559"/>
                    </a:cubicBezTo>
                    <a:cubicBezTo>
                      <a:pt x="5249" y="8445"/>
                      <a:pt x="5392" y="8338"/>
                      <a:pt x="5574" y="8338"/>
                    </a:cubicBezTo>
                    <a:cubicBezTo>
                      <a:pt x="5630" y="8338"/>
                      <a:pt x="5690" y="8348"/>
                      <a:pt x="5756" y="8372"/>
                    </a:cubicBezTo>
                    <a:cubicBezTo>
                      <a:pt x="5910" y="8431"/>
                      <a:pt x="6075" y="8535"/>
                      <a:pt x="6230" y="8535"/>
                    </a:cubicBezTo>
                    <a:cubicBezTo>
                      <a:pt x="6239" y="8535"/>
                      <a:pt x="6247" y="8535"/>
                      <a:pt x="6255" y="8534"/>
                    </a:cubicBezTo>
                    <a:cubicBezTo>
                      <a:pt x="6380" y="8522"/>
                      <a:pt x="6505" y="8497"/>
                      <a:pt x="6605" y="8410"/>
                    </a:cubicBezTo>
                    <a:lnTo>
                      <a:pt x="6805" y="8210"/>
                    </a:lnTo>
                    <a:cubicBezTo>
                      <a:pt x="6889" y="8126"/>
                      <a:pt x="6967" y="8094"/>
                      <a:pt x="7041" y="8094"/>
                    </a:cubicBezTo>
                    <a:close/>
                    <a:moveTo>
                      <a:pt x="6496" y="1193"/>
                    </a:moveTo>
                    <a:cubicBezTo>
                      <a:pt x="6155" y="1193"/>
                      <a:pt x="5806" y="1301"/>
                      <a:pt x="5581" y="1487"/>
                    </a:cubicBezTo>
                    <a:cubicBezTo>
                      <a:pt x="5456" y="1587"/>
                      <a:pt x="5393" y="1712"/>
                      <a:pt x="5418" y="1837"/>
                    </a:cubicBezTo>
                    <a:lnTo>
                      <a:pt x="5418" y="1962"/>
                    </a:lnTo>
                    <a:cubicBezTo>
                      <a:pt x="5531" y="2237"/>
                      <a:pt x="5718" y="2300"/>
                      <a:pt x="5743" y="2649"/>
                    </a:cubicBezTo>
                    <a:cubicBezTo>
                      <a:pt x="5781" y="2974"/>
                      <a:pt x="5781" y="3299"/>
                      <a:pt x="5781" y="3649"/>
                    </a:cubicBezTo>
                    <a:cubicBezTo>
                      <a:pt x="5781" y="3724"/>
                      <a:pt x="5781" y="3799"/>
                      <a:pt x="5768" y="3899"/>
                    </a:cubicBezTo>
                    <a:cubicBezTo>
                      <a:pt x="5768" y="4036"/>
                      <a:pt x="5743" y="4186"/>
                      <a:pt x="5768" y="4336"/>
                    </a:cubicBezTo>
                    <a:lnTo>
                      <a:pt x="5768" y="6585"/>
                    </a:lnTo>
                    <a:cubicBezTo>
                      <a:pt x="5681" y="6910"/>
                      <a:pt x="5581" y="7210"/>
                      <a:pt x="5406" y="7497"/>
                    </a:cubicBezTo>
                    <a:cubicBezTo>
                      <a:pt x="5181" y="7897"/>
                      <a:pt x="4931" y="8285"/>
                      <a:pt x="4706" y="8659"/>
                    </a:cubicBezTo>
                    <a:cubicBezTo>
                      <a:pt x="4294" y="9309"/>
                      <a:pt x="3731" y="9959"/>
                      <a:pt x="3407" y="10659"/>
                    </a:cubicBezTo>
                    <a:cubicBezTo>
                      <a:pt x="3194" y="11083"/>
                      <a:pt x="3719" y="11433"/>
                      <a:pt x="3994" y="11646"/>
                    </a:cubicBezTo>
                    <a:cubicBezTo>
                      <a:pt x="4281" y="11858"/>
                      <a:pt x="4656" y="12008"/>
                      <a:pt x="5043" y="12058"/>
                    </a:cubicBezTo>
                    <a:cubicBezTo>
                      <a:pt x="5556" y="12220"/>
                      <a:pt x="6106" y="12245"/>
                      <a:pt x="6630" y="12245"/>
                    </a:cubicBezTo>
                    <a:cubicBezTo>
                      <a:pt x="6765" y="12257"/>
                      <a:pt x="6902" y="12263"/>
                      <a:pt x="7040" y="12263"/>
                    </a:cubicBezTo>
                    <a:cubicBezTo>
                      <a:pt x="7208" y="12263"/>
                      <a:pt x="7377" y="12254"/>
                      <a:pt x="7542" y="12233"/>
                    </a:cubicBezTo>
                    <a:cubicBezTo>
                      <a:pt x="7955" y="12208"/>
                      <a:pt x="8367" y="12095"/>
                      <a:pt x="8717" y="11871"/>
                    </a:cubicBezTo>
                    <a:cubicBezTo>
                      <a:pt x="8792" y="11833"/>
                      <a:pt x="8854" y="11771"/>
                      <a:pt x="8917" y="11708"/>
                    </a:cubicBezTo>
                    <a:cubicBezTo>
                      <a:pt x="9092" y="11621"/>
                      <a:pt x="9229" y="11521"/>
                      <a:pt x="9242" y="11308"/>
                    </a:cubicBezTo>
                    <a:cubicBezTo>
                      <a:pt x="9267" y="10833"/>
                      <a:pt x="8792" y="10309"/>
                      <a:pt x="8554" y="9871"/>
                    </a:cubicBezTo>
                    <a:cubicBezTo>
                      <a:pt x="8017" y="8859"/>
                      <a:pt x="7480" y="7847"/>
                      <a:pt x="7055" y="6773"/>
                    </a:cubicBezTo>
                    <a:cubicBezTo>
                      <a:pt x="7018" y="6610"/>
                      <a:pt x="6980" y="6473"/>
                      <a:pt x="6968" y="6298"/>
                    </a:cubicBezTo>
                    <a:lnTo>
                      <a:pt x="6968" y="5861"/>
                    </a:lnTo>
                    <a:cubicBezTo>
                      <a:pt x="6980" y="5848"/>
                      <a:pt x="6980" y="5836"/>
                      <a:pt x="6980" y="5798"/>
                    </a:cubicBezTo>
                    <a:lnTo>
                      <a:pt x="6980" y="4286"/>
                    </a:lnTo>
                    <a:cubicBezTo>
                      <a:pt x="7093" y="3674"/>
                      <a:pt x="6855" y="2987"/>
                      <a:pt x="7105" y="2412"/>
                    </a:cubicBezTo>
                    <a:cubicBezTo>
                      <a:pt x="7205" y="2187"/>
                      <a:pt x="7392" y="2037"/>
                      <a:pt x="7417" y="1837"/>
                    </a:cubicBezTo>
                    <a:cubicBezTo>
                      <a:pt x="7455" y="1737"/>
                      <a:pt x="7430" y="1612"/>
                      <a:pt x="7330" y="1500"/>
                    </a:cubicBezTo>
                    <a:cubicBezTo>
                      <a:pt x="7130" y="1288"/>
                      <a:pt x="6816" y="1193"/>
                      <a:pt x="6496" y="11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6" name="Google Shape;626;p33"/>
          <p:cNvGrpSpPr/>
          <p:nvPr/>
        </p:nvGrpSpPr>
        <p:grpSpPr>
          <a:xfrm>
            <a:off x="-647283" y="-509874"/>
            <a:ext cx="10749929" cy="6092594"/>
            <a:chOff x="-647283" y="-509874"/>
            <a:chExt cx="10749929" cy="6092594"/>
          </a:xfrm>
        </p:grpSpPr>
        <p:sp>
          <p:nvSpPr>
            <p:cNvPr id="627" name="Google Shape;627;p33"/>
            <p:cNvSpPr/>
            <p:nvPr/>
          </p:nvSpPr>
          <p:spPr>
            <a:xfrm>
              <a:off x="-305896" y="719676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8500041" y="1909636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8604155" y="3783280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8007107" y="3478011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057972" y="-102203"/>
              <a:ext cx="1170450" cy="725093"/>
            </a:xfrm>
            <a:custGeom>
              <a:avLst/>
              <a:gdLst/>
              <a:ahLst/>
              <a:cxnLst/>
              <a:rect l="l" t="t" r="r" b="b"/>
              <a:pathLst>
                <a:path w="22431" h="13896" extrusionOk="0">
                  <a:moveTo>
                    <a:pt x="16394" y="229"/>
                  </a:moveTo>
                  <a:cubicBezTo>
                    <a:pt x="16506" y="604"/>
                    <a:pt x="16781" y="1004"/>
                    <a:pt x="16968" y="1341"/>
                  </a:cubicBezTo>
                  <a:cubicBezTo>
                    <a:pt x="17018" y="1441"/>
                    <a:pt x="17068" y="1516"/>
                    <a:pt x="17118" y="1603"/>
                  </a:cubicBezTo>
                  <a:cubicBezTo>
                    <a:pt x="16956" y="1666"/>
                    <a:pt x="16806" y="1791"/>
                    <a:pt x="16656" y="1866"/>
                  </a:cubicBezTo>
                  <a:lnTo>
                    <a:pt x="16469" y="1966"/>
                  </a:lnTo>
                  <a:cubicBezTo>
                    <a:pt x="16469" y="1391"/>
                    <a:pt x="16469" y="791"/>
                    <a:pt x="16394" y="229"/>
                  </a:cubicBezTo>
                  <a:close/>
                  <a:moveTo>
                    <a:pt x="16369" y="254"/>
                  </a:moveTo>
                  <a:lnTo>
                    <a:pt x="16369" y="254"/>
                  </a:lnTo>
                  <a:cubicBezTo>
                    <a:pt x="16281" y="841"/>
                    <a:pt x="16281" y="1453"/>
                    <a:pt x="16281" y="2066"/>
                  </a:cubicBezTo>
                  <a:cubicBezTo>
                    <a:pt x="16181" y="2128"/>
                    <a:pt x="16069" y="2191"/>
                    <a:pt x="15956" y="2266"/>
                  </a:cubicBezTo>
                  <a:cubicBezTo>
                    <a:pt x="15844" y="2003"/>
                    <a:pt x="15719" y="1728"/>
                    <a:pt x="15582" y="1466"/>
                  </a:cubicBezTo>
                  <a:cubicBezTo>
                    <a:pt x="15519" y="1341"/>
                    <a:pt x="15432" y="1141"/>
                    <a:pt x="15282" y="1079"/>
                  </a:cubicBezTo>
                  <a:cubicBezTo>
                    <a:pt x="15656" y="841"/>
                    <a:pt x="16081" y="591"/>
                    <a:pt x="16369" y="254"/>
                  </a:cubicBezTo>
                  <a:close/>
                  <a:moveTo>
                    <a:pt x="7460" y="2690"/>
                  </a:moveTo>
                  <a:cubicBezTo>
                    <a:pt x="7397" y="3015"/>
                    <a:pt x="7248" y="3340"/>
                    <a:pt x="7060" y="3653"/>
                  </a:cubicBezTo>
                  <a:cubicBezTo>
                    <a:pt x="7098" y="3290"/>
                    <a:pt x="7260" y="2915"/>
                    <a:pt x="7460" y="2690"/>
                  </a:cubicBezTo>
                  <a:close/>
                  <a:moveTo>
                    <a:pt x="8201" y="3820"/>
                  </a:moveTo>
                  <a:cubicBezTo>
                    <a:pt x="8207" y="3829"/>
                    <a:pt x="8210" y="3832"/>
                    <a:pt x="8211" y="3832"/>
                  </a:cubicBezTo>
                  <a:cubicBezTo>
                    <a:pt x="8212" y="3832"/>
                    <a:pt x="8208" y="3825"/>
                    <a:pt x="8201" y="3820"/>
                  </a:cubicBezTo>
                  <a:close/>
                  <a:moveTo>
                    <a:pt x="7583" y="2303"/>
                  </a:moveTo>
                  <a:cubicBezTo>
                    <a:pt x="7566" y="2303"/>
                    <a:pt x="7550" y="2307"/>
                    <a:pt x="7535" y="2316"/>
                  </a:cubicBezTo>
                  <a:cubicBezTo>
                    <a:pt x="7085" y="2590"/>
                    <a:pt x="6823" y="3315"/>
                    <a:pt x="6848" y="3915"/>
                  </a:cubicBezTo>
                  <a:cubicBezTo>
                    <a:pt x="6598" y="4265"/>
                    <a:pt x="6323" y="4577"/>
                    <a:pt x="6086" y="4840"/>
                  </a:cubicBezTo>
                  <a:cubicBezTo>
                    <a:pt x="6074" y="4851"/>
                    <a:pt x="6083" y="4892"/>
                    <a:pt x="6112" y="4892"/>
                  </a:cubicBezTo>
                  <a:cubicBezTo>
                    <a:pt x="6115" y="4892"/>
                    <a:pt x="6119" y="4891"/>
                    <a:pt x="6123" y="4890"/>
                  </a:cubicBezTo>
                  <a:cubicBezTo>
                    <a:pt x="6435" y="4765"/>
                    <a:pt x="6685" y="4465"/>
                    <a:pt x="6885" y="4165"/>
                  </a:cubicBezTo>
                  <a:cubicBezTo>
                    <a:pt x="6910" y="4277"/>
                    <a:pt x="6948" y="4390"/>
                    <a:pt x="6998" y="4465"/>
                  </a:cubicBezTo>
                  <a:cubicBezTo>
                    <a:pt x="7014" y="4498"/>
                    <a:pt x="7048" y="4515"/>
                    <a:pt x="7083" y="4515"/>
                  </a:cubicBezTo>
                  <a:cubicBezTo>
                    <a:pt x="7100" y="4515"/>
                    <a:pt x="7118" y="4511"/>
                    <a:pt x="7135" y="4502"/>
                  </a:cubicBezTo>
                  <a:cubicBezTo>
                    <a:pt x="7347" y="4402"/>
                    <a:pt x="7460" y="4252"/>
                    <a:pt x="7510" y="4040"/>
                  </a:cubicBezTo>
                  <a:cubicBezTo>
                    <a:pt x="7551" y="4048"/>
                    <a:pt x="7590" y="4052"/>
                    <a:pt x="7629" y="4052"/>
                  </a:cubicBezTo>
                  <a:cubicBezTo>
                    <a:pt x="7828" y="4052"/>
                    <a:pt x="8007" y="3952"/>
                    <a:pt x="8194" y="3817"/>
                  </a:cubicBezTo>
                  <a:lnTo>
                    <a:pt x="8194" y="3817"/>
                  </a:lnTo>
                  <a:cubicBezTo>
                    <a:pt x="8197" y="3818"/>
                    <a:pt x="8199" y="3819"/>
                    <a:pt x="8201" y="3820"/>
                  </a:cubicBezTo>
                  <a:lnTo>
                    <a:pt x="8201" y="3820"/>
                  </a:lnTo>
                  <a:cubicBezTo>
                    <a:pt x="8200" y="3819"/>
                    <a:pt x="8198" y="3817"/>
                    <a:pt x="8197" y="3815"/>
                  </a:cubicBezTo>
                  <a:cubicBezTo>
                    <a:pt x="8196" y="3816"/>
                    <a:pt x="8195" y="3816"/>
                    <a:pt x="8194" y="3817"/>
                  </a:cubicBezTo>
                  <a:lnTo>
                    <a:pt x="8194" y="3817"/>
                  </a:lnTo>
                  <a:cubicBezTo>
                    <a:pt x="8191" y="3816"/>
                    <a:pt x="8188" y="3815"/>
                    <a:pt x="8185" y="3815"/>
                  </a:cubicBezTo>
                  <a:cubicBezTo>
                    <a:pt x="7995" y="3837"/>
                    <a:pt x="7796" y="3879"/>
                    <a:pt x="7595" y="3879"/>
                  </a:cubicBezTo>
                  <a:cubicBezTo>
                    <a:pt x="7571" y="3879"/>
                    <a:pt x="7547" y="3879"/>
                    <a:pt x="7522" y="3877"/>
                  </a:cubicBezTo>
                  <a:cubicBezTo>
                    <a:pt x="7510" y="3852"/>
                    <a:pt x="7510" y="3840"/>
                    <a:pt x="7497" y="3827"/>
                  </a:cubicBezTo>
                  <a:cubicBezTo>
                    <a:pt x="7497" y="3827"/>
                    <a:pt x="7472" y="3827"/>
                    <a:pt x="7472" y="3815"/>
                  </a:cubicBezTo>
                  <a:cubicBezTo>
                    <a:pt x="7458" y="3800"/>
                    <a:pt x="7439" y="3793"/>
                    <a:pt x="7419" y="3793"/>
                  </a:cubicBezTo>
                  <a:cubicBezTo>
                    <a:pt x="7390" y="3793"/>
                    <a:pt x="7358" y="3810"/>
                    <a:pt x="7335" y="3840"/>
                  </a:cubicBezTo>
                  <a:cubicBezTo>
                    <a:pt x="7335" y="3852"/>
                    <a:pt x="7322" y="3877"/>
                    <a:pt x="7322" y="3890"/>
                  </a:cubicBezTo>
                  <a:cubicBezTo>
                    <a:pt x="7310" y="3940"/>
                    <a:pt x="7310" y="4002"/>
                    <a:pt x="7347" y="4027"/>
                  </a:cubicBezTo>
                  <a:cubicBezTo>
                    <a:pt x="7310" y="4090"/>
                    <a:pt x="7210" y="4215"/>
                    <a:pt x="7135" y="4290"/>
                  </a:cubicBezTo>
                  <a:cubicBezTo>
                    <a:pt x="7085" y="4202"/>
                    <a:pt x="7073" y="4077"/>
                    <a:pt x="7060" y="3952"/>
                  </a:cubicBezTo>
                  <a:cubicBezTo>
                    <a:pt x="7073" y="3940"/>
                    <a:pt x="7085" y="3915"/>
                    <a:pt x="7085" y="3890"/>
                  </a:cubicBezTo>
                  <a:cubicBezTo>
                    <a:pt x="7372" y="3465"/>
                    <a:pt x="7685" y="2940"/>
                    <a:pt x="7697" y="2403"/>
                  </a:cubicBezTo>
                  <a:cubicBezTo>
                    <a:pt x="7697" y="2346"/>
                    <a:pt x="7639" y="2303"/>
                    <a:pt x="7583" y="2303"/>
                  </a:cubicBezTo>
                  <a:close/>
                  <a:moveTo>
                    <a:pt x="21342" y="4890"/>
                  </a:moveTo>
                  <a:lnTo>
                    <a:pt x="21342" y="4890"/>
                  </a:lnTo>
                  <a:cubicBezTo>
                    <a:pt x="21329" y="4915"/>
                    <a:pt x="21329" y="4952"/>
                    <a:pt x="21329" y="4989"/>
                  </a:cubicBezTo>
                  <a:cubicBezTo>
                    <a:pt x="21242" y="5227"/>
                    <a:pt x="20892" y="5477"/>
                    <a:pt x="20704" y="5502"/>
                  </a:cubicBezTo>
                  <a:cubicBezTo>
                    <a:pt x="20701" y="5502"/>
                    <a:pt x="20697" y="5502"/>
                    <a:pt x="20693" y="5502"/>
                  </a:cubicBezTo>
                  <a:cubicBezTo>
                    <a:pt x="20556" y="5502"/>
                    <a:pt x="20593" y="5275"/>
                    <a:pt x="20642" y="5202"/>
                  </a:cubicBezTo>
                  <a:cubicBezTo>
                    <a:pt x="20704" y="5089"/>
                    <a:pt x="20842" y="5027"/>
                    <a:pt x="20954" y="4977"/>
                  </a:cubicBezTo>
                  <a:cubicBezTo>
                    <a:pt x="21079" y="4927"/>
                    <a:pt x="21204" y="4902"/>
                    <a:pt x="21342" y="4890"/>
                  </a:cubicBezTo>
                  <a:close/>
                  <a:moveTo>
                    <a:pt x="21237" y="4792"/>
                  </a:moveTo>
                  <a:cubicBezTo>
                    <a:pt x="20812" y="4792"/>
                    <a:pt x="20231" y="5160"/>
                    <a:pt x="20504" y="5577"/>
                  </a:cubicBezTo>
                  <a:cubicBezTo>
                    <a:pt x="20557" y="5651"/>
                    <a:pt x="20628" y="5683"/>
                    <a:pt x="20709" y="5683"/>
                  </a:cubicBezTo>
                  <a:cubicBezTo>
                    <a:pt x="20900" y="5683"/>
                    <a:pt x="21145" y="5511"/>
                    <a:pt x="21329" y="5327"/>
                  </a:cubicBezTo>
                  <a:cubicBezTo>
                    <a:pt x="21378" y="5613"/>
                    <a:pt x="21506" y="5891"/>
                    <a:pt x="21729" y="5891"/>
                  </a:cubicBezTo>
                  <a:cubicBezTo>
                    <a:pt x="21789" y="5891"/>
                    <a:pt x="21855" y="5871"/>
                    <a:pt x="21929" y="5827"/>
                  </a:cubicBezTo>
                  <a:cubicBezTo>
                    <a:pt x="21954" y="5814"/>
                    <a:pt x="21991" y="5764"/>
                    <a:pt x="21991" y="5727"/>
                  </a:cubicBezTo>
                  <a:cubicBezTo>
                    <a:pt x="21954" y="5539"/>
                    <a:pt x="21804" y="5639"/>
                    <a:pt x="21704" y="5577"/>
                  </a:cubicBezTo>
                  <a:cubicBezTo>
                    <a:pt x="21529" y="5477"/>
                    <a:pt x="21517" y="5139"/>
                    <a:pt x="21567" y="4964"/>
                  </a:cubicBezTo>
                  <a:lnTo>
                    <a:pt x="21567" y="4952"/>
                  </a:lnTo>
                  <a:lnTo>
                    <a:pt x="21567" y="4940"/>
                  </a:lnTo>
                  <a:lnTo>
                    <a:pt x="21567" y="4902"/>
                  </a:lnTo>
                  <a:cubicBezTo>
                    <a:pt x="21567" y="4837"/>
                    <a:pt x="21512" y="4800"/>
                    <a:pt x="21458" y="4800"/>
                  </a:cubicBezTo>
                  <a:cubicBezTo>
                    <a:pt x="21439" y="4800"/>
                    <a:pt x="21420" y="4805"/>
                    <a:pt x="21404" y="4815"/>
                  </a:cubicBezTo>
                  <a:cubicBezTo>
                    <a:pt x="21353" y="4799"/>
                    <a:pt x="21297" y="4792"/>
                    <a:pt x="21237" y="4792"/>
                  </a:cubicBezTo>
                  <a:close/>
                  <a:moveTo>
                    <a:pt x="15024" y="5507"/>
                  </a:moveTo>
                  <a:cubicBezTo>
                    <a:pt x="15058" y="5507"/>
                    <a:pt x="15090" y="5540"/>
                    <a:pt x="15119" y="5627"/>
                  </a:cubicBezTo>
                  <a:cubicBezTo>
                    <a:pt x="15269" y="6064"/>
                    <a:pt x="14907" y="6501"/>
                    <a:pt x="14657" y="6814"/>
                  </a:cubicBezTo>
                  <a:cubicBezTo>
                    <a:pt x="14657" y="6826"/>
                    <a:pt x="14632" y="6839"/>
                    <a:pt x="14594" y="6889"/>
                  </a:cubicBezTo>
                  <a:cubicBezTo>
                    <a:pt x="14594" y="6651"/>
                    <a:pt x="14632" y="6439"/>
                    <a:pt x="14694" y="6201"/>
                  </a:cubicBezTo>
                  <a:cubicBezTo>
                    <a:pt x="14719" y="6077"/>
                    <a:pt x="14757" y="5964"/>
                    <a:pt x="14807" y="5852"/>
                  </a:cubicBezTo>
                  <a:cubicBezTo>
                    <a:pt x="14825" y="5787"/>
                    <a:pt x="14927" y="5507"/>
                    <a:pt x="15024" y="5507"/>
                  </a:cubicBezTo>
                  <a:close/>
                  <a:moveTo>
                    <a:pt x="15035" y="5303"/>
                  </a:moveTo>
                  <a:cubicBezTo>
                    <a:pt x="14880" y="5303"/>
                    <a:pt x="14736" y="5642"/>
                    <a:pt x="14694" y="5714"/>
                  </a:cubicBezTo>
                  <a:cubicBezTo>
                    <a:pt x="14519" y="6139"/>
                    <a:pt x="14457" y="6576"/>
                    <a:pt x="14445" y="7014"/>
                  </a:cubicBezTo>
                  <a:cubicBezTo>
                    <a:pt x="14276" y="7194"/>
                    <a:pt x="14085" y="7420"/>
                    <a:pt x="14082" y="7437"/>
                  </a:cubicBezTo>
                  <a:lnTo>
                    <a:pt x="14082" y="7437"/>
                  </a:lnTo>
                  <a:cubicBezTo>
                    <a:pt x="14078" y="7430"/>
                    <a:pt x="14076" y="7428"/>
                    <a:pt x="14074" y="7428"/>
                  </a:cubicBezTo>
                  <a:cubicBezTo>
                    <a:pt x="14070" y="7428"/>
                    <a:pt x="14070" y="7442"/>
                    <a:pt x="14070" y="7451"/>
                  </a:cubicBezTo>
                  <a:cubicBezTo>
                    <a:pt x="14070" y="7463"/>
                    <a:pt x="14082" y="7476"/>
                    <a:pt x="14082" y="7501"/>
                  </a:cubicBezTo>
                  <a:cubicBezTo>
                    <a:pt x="14082" y="7513"/>
                    <a:pt x="14095" y="7513"/>
                    <a:pt x="14107" y="7513"/>
                  </a:cubicBezTo>
                  <a:cubicBezTo>
                    <a:pt x="14232" y="7476"/>
                    <a:pt x="14345" y="7326"/>
                    <a:pt x="14445" y="7214"/>
                  </a:cubicBezTo>
                  <a:lnTo>
                    <a:pt x="14445" y="7601"/>
                  </a:lnTo>
                  <a:cubicBezTo>
                    <a:pt x="14445" y="7641"/>
                    <a:pt x="14480" y="7670"/>
                    <a:pt x="14516" y="7670"/>
                  </a:cubicBezTo>
                  <a:cubicBezTo>
                    <a:pt x="14536" y="7670"/>
                    <a:pt x="14556" y="7661"/>
                    <a:pt x="14569" y="7638"/>
                  </a:cubicBezTo>
                  <a:cubicBezTo>
                    <a:pt x="14627" y="7503"/>
                    <a:pt x="14738" y="7181"/>
                    <a:pt x="14877" y="7181"/>
                  </a:cubicBezTo>
                  <a:cubicBezTo>
                    <a:pt x="14918" y="7181"/>
                    <a:pt x="14962" y="7208"/>
                    <a:pt x="15007" y="7276"/>
                  </a:cubicBezTo>
                  <a:cubicBezTo>
                    <a:pt x="15094" y="7413"/>
                    <a:pt x="15157" y="7588"/>
                    <a:pt x="15257" y="7726"/>
                  </a:cubicBezTo>
                  <a:cubicBezTo>
                    <a:pt x="15330" y="7841"/>
                    <a:pt x="15411" y="7888"/>
                    <a:pt x="15489" y="7888"/>
                  </a:cubicBezTo>
                  <a:cubicBezTo>
                    <a:pt x="15622" y="7888"/>
                    <a:pt x="15748" y="7749"/>
                    <a:pt x="15819" y="7576"/>
                  </a:cubicBezTo>
                  <a:cubicBezTo>
                    <a:pt x="15827" y="7576"/>
                    <a:pt x="15819" y="7570"/>
                    <a:pt x="15805" y="7570"/>
                  </a:cubicBezTo>
                  <a:cubicBezTo>
                    <a:pt x="15798" y="7570"/>
                    <a:pt x="15790" y="7572"/>
                    <a:pt x="15781" y="7576"/>
                  </a:cubicBezTo>
                  <a:cubicBezTo>
                    <a:pt x="15682" y="7675"/>
                    <a:pt x="15608" y="7736"/>
                    <a:pt x="15535" y="7736"/>
                  </a:cubicBezTo>
                  <a:cubicBezTo>
                    <a:pt x="15471" y="7736"/>
                    <a:pt x="15408" y="7688"/>
                    <a:pt x="15332" y="7576"/>
                  </a:cubicBezTo>
                  <a:cubicBezTo>
                    <a:pt x="15244" y="7438"/>
                    <a:pt x="15194" y="7276"/>
                    <a:pt x="15082" y="7151"/>
                  </a:cubicBezTo>
                  <a:cubicBezTo>
                    <a:pt x="15016" y="7073"/>
                    <a:pt x="14953" y="7041"/>
                    <a:pt x="14894" y="7041"/>
                  </a:cubicBezTo>
                  <a:cubicBezTo>
                    <a:pt x="14772" y="7041"/>
                    <a:pt x="14666" y="7175"/>
                    <a:pt x="14582" y="7326"/>
                  </a:cubicBezTo>
                  <a:lnTo>
                    <a:pt x="14582" y="7076"/>
                  </a:lnTo>
                  <a:cubicBezTo>
                    <a:pt x="14744" y="6901"/>
                    <a:pt x="14894" y="6726"/>
                    <a:pt x="15019" y="6526"/>
                  </a:cubicBezTo>
                  <a:cubicBezTo>
                    <a:pt x="15244" y="6214"/>
                    <a:pt x="15444" y="5702"/>
                    <a:pt x="15132" y="5352"/>
                  </a:cubicBezTo>
                  <a:cubicBezTo>
                    <a:pt x="15100" y="5318"/>
                    <a:pt x="15067" y="5303"/>
                    <a:pt x="15035" y="5303"/>
                  </a:cubicBezTo>
                  <a:close/>
                  <a:moveTo>
                    <a:pt x="6185" y="9212"/>
                  </a:moveTo>
                  <a:cubicBezTo>
                    <a:pt x="6334" y="9212"/>
                    <a:pt x="6440" y="9320"/>
                    <a:pt x="6523" y="9463"/>
                  </a:cubicBezTo>
                  <a:cubicBezTo>
                    <a:pt x="6335" y="9563"/>
                    <a:pt x="6148" y="9638"/>
                    <a:pt x="5961" y="9688"/>
                  </a:cubicBezTo>
                  <a:cubicBezTo>
                    <a:pt x="5917" y="9700"/>
                    <a:pt x="5881" y="9706"/>
                    <a:pt x="5853" y="9706"/>
                  </a:cubicBezTo>
                  <a:cubicBezTo>
                    <a:pt x="5595" y="9706"/>
                    <a:pt x="5913" y="9246"/>
                    <a:pt x="6160" y="9213"/>
                  </a:cubicBezTo>
                  <a:cubicBezTo>
                    <a:pt x="6169" y="9212"/>
                    <a:pt x="6177" y="9212"/>
                    <a:pt x="6185" y="9212"/>
                  </a:cubicBezTo>
                  <a:close/>
                  <a:moveTo>
                    <a:pt x="7847" y="8492"/>
                  </a:moveTo>
                  <a:cubicBezTo>
                    <a:pt x="7842" y="8492"/>
                    <a:pt x="7838" y="8495"/>
                    <a:pt x="7835" y="8501"/>
                  </a:cubicBezTo>
                  <a:cubicBezTo>
                    <a:pt x="7522" y="8788"/>
                    <a:pt x="7123" y="9125"/>
                    <a:pt x="6710" y="9350"/>
                  </a:cubicBezTo>
                  <a:lnTo>
                    <a:pt x="6710" y="9338"/>
                  </a:lnTo>
                  <a:cubicBezTo>
                    <a:pt x="6584" y="9155"/>
                    <a:pt x="6406" y="9035"/>
                    <a:pt x="6186" y="9035"/>
                  </a:cubicBezTo>
                  <a:cubicBezTo>
                    <a:pt x="6165" y="9035"/>
                    <a:pt x="6144" y="9036"/>
                    <a:pt x="6123" y="9038"/>
                  </a:cubicBezTo>
                  <a:cubicBezTo>
                    <a:pt x="5836" y="9075"/>
                    <a:pt x="5323" y="9600"/>
                    <a:pt x="5711" y="9825"/>
                  </a:cubicBezTo>
                  <a:cubicBezTo>
                    <a:pt x="5762" y="9852"/>
                    <a:pt x="5821" y="9864"/>
                    <a:pt x="5883" y="9864"/>
                  </a:cubicBezTo>
                  <a:cubicBezTo>
                    <a:pt x="6110" y="9864"/>
                    <a:pt x="6392" y="9709"/>
                    <a:pt x="6598" y="9563"/>
                  </a:cubicBezTo>
                  <a:cubicBezTo>
                    <a:pt x="6685" y="9725"/>
                    <a:pt x="6760" y="9900"/>
                    <a:pt x="6823" y="10012"/>
                  </a:cubicBezTo>
                  <a:cubicBezTo>
                    <a:pt x="6939" y="10199"/>
                    <a:pt x="7099" y="10265"/>
                    <a:pt x="7273" y="10265"/>
                  </a:cubicBezTo>
                  <a:cubicBezTo>
                    <a:pt x="7531" y="10265"/>
                    <a:pt x="7818" y="10119"/>
                    <a:pt x="8035" y="10000"/>
                  </a:cubicBezTo>
                  <a:cubicBezTo>
                    <a:pt x="8039" y="10001"/>
                    <a:pt x="8042" y="10002"/>
                    <a:pt x="8045" y="10002"/>
                  </a:cubicBezTo>
                  <a:cubicBezTo>
                    <a:pt x="8069" y="10002"/>
                    <a:pt x="8056" y="9962"/>
                    <a:pt x="8022" y="9962"/>
                  </a:cubicBezTo>
                  <a:cubicBezTo>
                    <a:pt x="7841" y="10014"/>
                    <a:pt x="7672" y="10042"/>
                    <a:pt x="7494" y="10042"/>
                  </a:cubicBezTo>
                  <a:cubicBezTo>
                    <a:pt x="7414" y="10042"/>
                    <a:pt x="7333" y="10036"/>
                    <a:pt x="7248" y="10025"/>
                  </a:cubicBezTo>
                  <a:cubicBezTo>
                    <a:pt x="7023" y="10000"/>
                    <a:pt x="6898" y="9688"/>
                    <a:pt x="6773" y="9475"/>
                  </a:cubicBezTo>
                  <a:cubicBezTo>
                    <a:pt x="6810" y="9463"/>
                    <a:pt x="6823" y="9450"/>
                    <a:pt x="6835" y="9438"/>
                  </a:cubicBezTo>
                  <a:cubicBezTo>
                    <a:pt x="7173" y="9213"/>
                    <a:pt x="7672" y="8913"/>
                    <a:pt x="7872" y="8526"/>
                  </a:cubicBezTo>
                  <a:cubicBezTo>
                    <a:pt x="7882" y="8516"/>
                    <a:pt x="7862" y="8492"/>
                    <a:pt x="7847" y="8492"/>
                  </a:cubicBezTo>
                  <a:close/>
                  <a:moveTo>
                    <a:pt x="3649" y="8875"/>
                  </a:moveTo>
                  <a:cubicBezTo>
                    <a:pt x="3974" y="9263"/>
                    <a:pt x="4224" y="9713"/>
                    <a:pt x="4411" y="10212"/>
                  </a:cubicBezTo>
                  <a:cubicBezTo>
                    <a:pt x="4574" y="10600"/>
                    <a:pt x="4661" y="11012"/>
                    <a:pt x="4749" y="11437"/>
                  </a:cubicBezTo>
                  <a:lnTo>
                    <a:pt x="350" y="11437"/>
                  </a:lnTo>
                  <a:cubicBezTo>
                    <a:pt x="963" y="11024"/>
                    <a:pt x="1525" y="10512"/>
                    <a:pt x="2100" y="10075"/>
                  </a:cubicBezTo>
                  <a:cubicBezTo>
                    <a:pt x="2624" y="9663"/>
                    <a:pt x="3137" y="9263"/>
                    <a:pt x="3649" y="8875"/>
                  </a:cubicBezTo>
                  <a:close/>
                  <a:moveTo>
                    <a:pt x="16469" y="10450"/>
                  </a:moveTo>
                  <a:cubicBezTo>
                    <a:pt x="16556" y="10462"/>
                    <a:pt x="16644" y="10462"/>
                    <a:pt x="16744" y="10475"/>
                  </a:cubicBezTo>
                  <a:cubicBezTo>
                    <a:pt x="16791" y="10478"/>
                    <a:pt x="16841" y="10480"/>
                    <a:pt x="16892" y="10480"/>
                  </a:cubicBezTo>
                  <a:cubicBezTo>
                    <a:pt x="17015" y="10480"/>
                    <a:pt x="17145" y="10471"/>
                    <a:pt x="17268" y="10462"/>
                  </a:cubicBezTo>
                  <a:lnTo>
                    <a:pt x="17268" y="10462"/>
                  </a:lnTo>
                  <a:cubicBezTo>
                    <a:pt x="17256" y="10775"/>
                    <a:pt x="17243" y="11099"/>
                    <a:pt x="17193" y="11437"/>
                  </a:cubicBezTo>
                  <a:lnTo>
                    <a:pt x="16431" y="11437"/>
                  </a:lnTo>
                  <a:lnTo>
                    <a:pt x="16469" y="10450"/>
                  </a:lnTo>
                  <a:close/>
                  <a:moveTo>
                    <a:pt x="15219" y="1129"/>
                  </a:moveTo>
                  <a:cubicBezTo>
                    <a:pt x="15282" y="1304"/>
                    <a:pt x="15394" y="1478"/>
                    <a:pt x="15469" y="1653"/>
                  </a:cubicBezTo>
                  <a:cubicBezTo>
                    <a:pt x="15594" y="1916"/>
                    <a:pt x="15719" y="2203"/>
                    <a:pt x="15806" y="2478"/>
                  </a:cubicBezTo>
                  <a:cubicBezTo>
                    <a:pt x="15816" y="2527"/>
                    <a:pt x="15873" y="2577"/>
                    <a:pt x="15927" y="2577"/>
                  </a:cubicBezTo>
                  <a:cubicBezTo>
                    <a:pt x="15942" y="2577"/>
                    <a:pt x="15956" y="2573"/>
                    <a:pt x="15969" y="2565"/>
                  </a:cubicBezTo>
                  <a:cubicBezTo>
                    <a:pt x="16081" y="2478"/>
                    <a:pt x="16194" y="2416"/>
                    <a:pt x="16306" y="2353"/>
                  </a:cubicBezTo>
                  <a:lnTo>
                    <a:pt x="16306" y="2853"/>
                  </a:lnTo>
                  <a:lnTo>
                    <a:pt x="16306" y="5839"/>
                  </a:lnTo>
                  <a:cubicBezTo>
                    <a:pt x="16306" y="7339"/>
                    <a:pt x="16256" y="8850"/>
                    <a:pt x="16306" y="10362"/>
                  </a:cubicBezTo>
                  <a:cubicBezTo>
                    <a:pt x="16281" y="10362"/>
                    <a:pt x="16281" y="10387"/>
                    <a:pt x="16306" y="10400"/>
                  </a:cubicBezTo>
                  <a:cubicBezTo>
                    <a:pt x="16319" y="10737"/>
                    <a:pt x="16331" y="11099"/>
                    <a:pt x="16344" y="11449"/>
                  </a:cubicBezTo>
                  <a:cubicBezTo>
                    <a:pt x="15632" y="11433"/>
                    <a:pt x="14919" y="11429"/>
                    <a:pt x="14206" y="11429"/>
                  </a:cubicBezTo>
                  <a:cubicBezTo>
                    <a:pt x="13255" y="11429"/>
                    <a:pt x="12303" y="11437"/>
                    <a:pt x="11346" y="11437"/>
                  </a:cubicBezTo>
                  <a:lnTo>
                    <a:pt x="4936" y="11437"/>
                  </a:lnTo>
                  <a:cubicBezTo>
                    <a:pt x="4836" y="10937"/>
                    <a:pt x="4699" y="10450"/>
                    <a:pt x="4511" y="9975"/>
                  </a:cubicBezTo>
                  <a:cubicBezTo>
                    <a:pt x="4324" y="9538"/>
                    <a:pt x="4074" y="9138"/>
                    <a:pt x="3774" y="8775"/>
                  </a:cubicBezTo>
                  <a:cubicBezTo>
                    <a:pt x="3961" y="8638"/>
                    <a:pt x="4161" y="8476"/>
                    <a:pt x="4349" y="8338"/>
                  </a:cubicBezTo>
                  <a:cubicBezTo>
                    <a:pt x="5823" y="7214"/>
                    <a:pt x="7322" y="6127"/>
                    <a:pt x="8847" y="5077"/>
                  </a:cubicBezTo>
                  <a:cubicBezTo>
                    <a:pt x="10321" y="4077"/>
                    <a:pt x="11808" y="3115"/>
                    <a:pt x="13332" y="2228"/>
                  </a:cubicBezTo>
                  <a:cubicBezTo>
                    <a:pt x="13907" y="1891"/>
                    <a:pt x="14494" y="1553"/>
                    <a:pt x="15069" y="1216"/>
                  </a:cubicBezTo>
                  <a:cubicBezTo>
                    <a:pt x="15119" y="1191"/>
                    <a:pt x="15182" y="1154"/>
                    <a:pt x="15219" y="1129"/>
                  </a:cubicBezTo>
                  <a:close/>
                  <a:moveTo>
                    <a:pt x="17243" y="1841"/>
                  </a:moveTo>
                  <a:cubicBezTo>
                    <a:pt x="17406" y="2191"/>
                    <a:pt x="17593" y="2516"/>
                    <a:pt x="17768" y="2853"/>
                  </a:cubicBezTo>
                  <a:cubicBezTo>
                    <a:pt x="18280" y="3840"/>
                    <a:pt x="18768" y="4840"/>
                    <a:pt x="19267" y="5827"/>
                  </a:cubicBezTo>
                  <a:cubicBezTo>
                    <a:pt x="20205" y="7726"/>
                    <a:pt x="21142" y="9625"/>
                    <a:pt x="22116" y="11512"/>
                  </a:cubicBezTo>
                  <a:cubicBezTo>
                    <a:pt x="20529" y="11449"/>
                    <a:pt x="18968" y="11437"/>
                    <a:pt x="17406" y="11437"/>
                  </a:cubicBezTo>
                  <a:cubicBezTo>
                    <a:pt x="17456" y="11074"/>
                    <a:pt x="17456" y="10700"/>
                    <a:pt x="17456" y="10337"/>
                  </a:cubicBezTo>
                  <a:cubicBezTo>
                    <a:pt x="17456" y="10278"/>
                    <a:pt x="17417" y="10242"/>
                    <a:pt x="17369" y="10242"/>
                  </a:cubicBezTo>
                  <a:cubicBezTo>
                    <a:pt x="17357" y="10242"/>
                    <a:pt x="17344" y="10245"/>
                    <a:pt x="17331" y="10250"/>
                  </a:cubicBezTo>
                  <a:cubicBezTo>
                    <a:pt x="17131" y="10287"/>
                    <a:pt x="16931" y="10287"/>
                    <a:pt x="16719" y="10287"/>
                  </a:cubicBezTo>
                  <a:cubicBezTo>
                    <a:pt x="16644" y="10287"/>
                    <a:pt x="16556" y="10287"/>
                    <a:pt x="16469" y="10312"/>
                  </a:cubicBezTo>
                  <a:cubicBezTo>
                    <a:pt x="16519" y="8825"/>
                    <a:pt x="16469" y="7326"/>
                    <a:pt x="16469" y="5839"/>
                  </a:cubicBezTo>
                  <a:lnTo>
                    <a:pt x="16469" y="3003"/>
                  </a:lnTo>
                  <a:cubicBezTo>
                    <a:pt x="16469" y="2753"/>
                    <a:pt x="16469" y="2503"/>
                    <a:pt x="16494" y="2266"/>
                  </a:cubicBezTo>
                  <a:cubicBezTo>
                    <a:pt x="16594" y="2216"/>
                    <a:pt x="16694" y="2153"/>
                    <a:pt x="16806" y="2103"/>
                  </a:cubicBezTo>
                  <a:cubicBezTo>
                    <a:pt x="16943" y="2028"/>
                    <a:pt x="17131" y="1953"/>
                    <a:pt x="17243" y="1841"/>
                  </a:cubicBezTo>
                  <a:close/>
                  <a:moveTo>
                    <a:pt x="16376" y="1"/>
                  </a:moveTo>
                  <a:cubicBezTo>
                    <a:pt x="16362" y="1"/>
                    <a:pt x="16346" y="5"/>
                    <a:pt x="16331" y="17"/>
                  </a:cubicBezTo>
                  <a:cubicBezTo>
                    <a:pt x="15819" y="354"/>
                    <a:pt x="15332" y="729"/>
                    <a:pt x="14819" y="1066"/>
                  </a:cubicBezTo>
                  <a:cubicBezTo>
                    <a:pt x="14245" y="1416"/>
                    <a:pt x="13645" y="1753"/>
                    <a:pt x="13070" y="2091"/>
                  </a:cubicBezTo>
                  <a:cubicBezTo>
                    <a:pt x="11533" y="2978"/>
                    <a:pt x="10059" y="3952"/>
                    <a:pt x="8584" y="4927"/>
                  </a:cubicBezTo>
                  <a:cubicBezTo>
                    <a:pt x="7098" y="5952"/>
                    <a:pt x="5648" y="7026"/>
                    <a:pt x="4224" y="8113"/>
                  </a:cubicBezTo>
                  <a:cubicBezTo>
                    <a:pt x="4024" y="8276"/>
                    <a:pt x="3824" y="8426"/>
                    <a:pt x="3624" y="8600"/>
                  </a:cubicBezTo>
                  <a:cubicBezTo>
                    <a:pt x="3224" y="8201"/>
                    <a:pt x="2762" y="7888"/>
                    <a:pt x="2200" y="7701"/>
                  </a:cubicBezTo>
                  <a:cubicBezTo>
                    <a:pt x="2187" y="7701"/>
                    <a:pt x="2162" y="7726"/>
                    <a:pt x="2187" y="7726"/>
                  </a:cubicBezTo>
                  <a:cubicBezTo>
                    <a:pt x="2712" y="7963"/>
                    <a:pt x="3149" y="8288"/>
                    <a:pt x="3512" y="8675"/>
                  </a:cubicBezTo>
                  <a:lnTo>
                    <a:pt x="2200" y="9713"/>
                  </a:lnTo>
                  <a:cubicBezTo>
                    <a:pt x="1512" y="10262"/>
                    <a:pt x="763" y="10800"/>
                    <a:pt x="138" y="11424"/>
                  </a:cubicBezTo>
                  <a:lnTo>
                    <a:pt x="88" y="11424"/>
                  </a:lnTo>
                  <a:cubicBezTo>
                    <a:pt x="26" y="11424"/>
                    <a:pt x="1" y="11474"/>
                    <a:pt x="1" y="11524"/>
                  </a:cubicBezTo>
                  <a:cubicBezTo>
                    <a:pt x="1" y="11574"/>
                    <a:pt x="26" y="11612"/>
                    <a:pt x="88" y="11612"/>
                  </a:cubicBezTo>
                  <a:lnTo>
                    <a:pt x="163" y="11612"/>
                  </a:lnTo>
                  <a:cubicBezTo>
                    <a:pt x="188" y="11612"/>
                    <a:pt x="200" y="11637"/>
                    <a:pt x="213" y="11637"/>
                  </a:cubicBezTo>
                  <a:lnTo>
                    <a:pt x="4811" y="11637"/>
                  </a:lnTo>
                  <a:cubicBezTo>
                    <a:pt x="4811" y="11687"/>
                    <a:pt x="4824" y="11724"/>
                    <a:pt x="4824" y="11774"/>
                  </a:cubicBezTo>
                  <a:cubicBezTo>
                    <a:pt x="4874" y="12074"/>
                    <a:pt x="4886" y="12374"/>
                    <a:pt x="4911" y="12661"/>
                  </a:cubicBezTo>
                  <a:cubicBezTo>
                    <a:pt x="4936" y="12899"/>
                    <a:pt x="4898" y="13149"/>
                    <a:pt x="4973" y="13361"/>
                  </a:cubicBezTo>
                  <a:cubicBezTo>
                    <a:pt x="4986" y="13386"/>
                    <a:pt x="5008" y="13398"/>
                    <a:pt x="5028" y="13398"/>
                  </a:cubicBezTo>
                  <a:cubicBezTo>
                    <a:pt x="5048" y="13398"/>
                    <a:pt x="5067" y="13386"/>
                    <a:pt x="5073" y="13361"/>
                  </a:cubicBezTo>
                  <a:cubicBezTo>
                    <a:pt x="5223" y="12899"/>
                    <a:pt x="5073" y="12224"/>
                    <a:pt x="4998" y="11749"/>
                  </a:cubicBezTo>
                  <a:cubicBezTo>
                    <a:pt x="4998" y="11712"/>
                    <a:pt x="4973" y="11687"/>
                    <a:pt x="4973" y="11649"/>
                  </a:cubicBezTo>
                  <a:lnTo>
                    <a:pt x="11371" y="11649"/>
                  </a:lnTo>
                  <a:cubicBezTo>
                    <a:pt x="12670" y="11649"/>
                    <a:pt x="13970" y="11655"/>
                    <a:pt x="15269" y="11655"/>
                  </a:cubicBezTo>
                  <a:cubicBezTo>
                    <a:pt x="15919" y="11655"/>
                    <a:pt x="16569" y="11653"/>
                    <a:pt x="17218" y="11649"/>
                  </a:cubicBezTo>
                  <a:cubicBezTo>
                    <a:pt x="17243" y="11674"/>
                    <a:pt x="17275" y="11687"/>
                    <a:pt x="17304" y="11687"/>
                  </a:cubicBezTo>
                  <a:cubicBezTo>
                    <a:pt x="17334" y="11687"/>
                    <a:pt x="17362" y="11674"/>
                    <a:pt x="17381" y="11649"/>
                  </a:cubicBezTo>
                  <a:cubicBezTo>
                    <a:pt x="18968" y="11649"/>
                    <a:pt x="20554" y="11612"/>
                    <a:pt x="22141" y="11587"/>
                  </a:cubicBezTo>
                  <a:lnTo>
                    <a:pt x="22191" y="11687"/>
                  </a:lnTo>
                  <a:cubicBezTo>
                    <a:pt x="22210" y="11725"/>
                    <a:pt x="22242" y="11741"/>
                    <a:pt x="22275" y="11741"/>
                  </a:cubicBezTo>
                  <a:cubicBezTo>
                    <a:pt x="22350" y="11741"/>
                    <a:pt x="22431" y="11657"/>
                    <a:pt x="22379" y="11562"/>
                  </a:cubicBezTo>
                  <a:cubicBezTo>
                    <a:pt x="21404" y="9600"/>
                    <a:pt x="20430" y="7651"/>
                    <a:pt x="19455" y="5689"/>
                  </a:cubicBezTo>
                  <a:cubicBezTo>
                    <a:pt x="18955" y="4690"/>
                    <a:pt x="18468" y="3703"/>
                    <a:pt x="17956" y="2715"/>
                  </a:cubicBezTo>
                  <a:cubicBezTo>
                    <a:pt x="17718" y="2266"/>
                    <a:pt x="17493" y="1816"/>
                    <a:pt x="17243" y="1341"/>
                  </a:cubicBezTo>
                  <a:cubicBezTo>
                    <a:pt x="17018" y="941"/>
                    <a:pt x="16819" y="354"/>
                    <a:pt x="16456" y="42"/>
                  </a:cubicBezTo>
                  <a:cubicBezTo>
                    <a:pt x="16439" y="24"/>
                    <a:pt x="16409" y="1"/>
                    <a:pt x="16376" y="1"/>
                  </a:cubicBezTo>
                  <a:close/>
                  <a:moveTo>
                    <a:pt x="11174" y="12675"/>
                  </a:moveTo>
                  <a:cubicBezTo>
                    <a:pt x="10981" y="12675"/>
                    <a:pt x="10812" y="12820"/>
                    <a:pt x="10709" y="13011"/>
                  </a:cubicBezTo>
                  <a:cubicBezTo>
                    <a:pt x="10471" y="13224"/>
                    <a:pt x="10309" y="13586"/>
                    <a:pt x="10221" y="13873"/>
                  </a:cubicBezTo>
                  <a:cubicBezTo>
                    <a:pt x="10221" y="13882"/>
                    <a:pt x="10234" y="13891"/>
                    <a:pt x="10246" y="13891"/>
                  </a:cubicBezTo>
                  <a:cubicBezTo>
                    <a:pt x="10250" y="13891"/>
                    <a:pt x="10255" y="13889"/>
                    <a:pt x="10259" y="13886"/>
                  </a:cubicBezTo>
                  <a:cubicBezTo>
                    <a:pt x="10384" y="13773"/>
                    <a:pt x="10509" y="13573"/>
                    <a:pt x="10646" y="13373"/>
                  </a:cubicBezTo>
                  <a:cubicBezTo>
                    <a:pt x="10646" y="13411"/>
                    <a:pt x="10646" y="13461"/>
                    <a:pt x="10659" y="13511"/>
                  </a:cubicBezTo>
                  <a:cubicBezTo>
                    <a:pt x="10728" y="13793"/>
                    <a:pt x="10917" y="13895"/>
                    <a:pt x="11144" y="13895"/>
                  </a:cubicBezTo>
                  <a:cubicBezTo>
                    <a:pt x="11529" y="13895"/>
                    <a:pt x="12024" y="13599"/>
                    <a:pt x="12220" y="13386"/>
                  </a:cubicBezTo>
                  <a:cubicBezTo>
                    <a:pt x="12242" y="13375"/>
                    <a:pt x="12217" y="13346"/>
                    <a:pt x="12202" y="13346"/>
                  </a:cubicBezTo>
                  <a:cubicBezTo>
                    <a:pt x="12199" y="13346"/>
                    <a:pt x="12197" y="13347"/>
                    <a:pt x="12195" y="13348"/>
                  </a:cubicBezTo>
                  <a:cubicBezTo>
                    <a:pt x="11908" y="13473"/>
                    <a:pt x="11646" y="13598"/>
                    <a:pt x="11346" y="13661"/>
                  </a:cubicBezTo>
                  <a:cubicBezTo>
                    <a:pt x="11286" y="13674"/>
                    <a:pt x="11233" y="13680"/>
                    <a:pt x="11185" y="13680"/>
                  </a:cubicBezTo>
                  <a:cubicBezTo>
                    <a:pt x="10783" y="13680"/>
                    <a:pt x="10791" y="13247"/>
                    <a:pt x="10958" y="13024"/>
                  </a:cubicBezTo>
                  <a:cubicBezTo>
                    <a:pt x="11038" y="12973"/>
                    <a:pt x="11122" y="12939"/>
                    <a:pt x="11210" y="12939"/>
                  </a:cubicBezTo>
                  <a:cubicBezTo>
                    <a:pt x="11274" y="12939"/>
                    <a:pt x="11340" y="12957"/>
                    <a:pt x="11408" y="12999"/>
                  </a:cubicBezTo>
                  <a:cubicBezTo>
                    <a:pt x="11421" y="13003"/>
                    <a:pt x="11433" y="13005"/>
                    <a:pt x="11445" y="13005"/>
                  </a:cubicBezTo>
                  <a:cubicBezTo>
                    <a:pt x="11528" y="13005"/>
                    <a:pt x="11586" y="12902"/>
                    <a:pt x="11521" y="12836"/>
                  </a:cubicBezTo>
                  <a:cubicBezTo>
                    <a:pt x="11403" y="12723"/>
                    <a:pt x="11284" y="12675"/>
                    <a:pt x="11174" y="12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85679" y="10855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7829234" y="4036339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-647265" y="1738469"/>
              <a:ext cx="1575888" cy="751444"/>
            </a:xfrm>
            <a:custGeom>
              <a:avLst/>
              <a:gdLst/>
              <a:ahLst/>
              <a:cxnLst/>
              <a:rect l="l" t="t" r="r" b="b"/>
              <a:pathLst>
                <a:path w="30201" h="14401" extrusionOk="0">
                  <a:moveTo>
                    <a:pt x="26964" y="1"/>
                  </a:moveTo>
                  <a:cubicBezTo>
                    <a:pt x="26780" y="1"/>
                    <a:pt x="26637" y="305"/>
                    <a:pt x="26627" y="483"/>
                  </a:cubicBezTo>
                  <a:cubicBezTo>
                    <a:pt x="26627" y="633"/>
                    <a:pt x="26689" y="795"/>
                    <a:pt x="26827" y="883"/>
                  </a:cubicBezTo>
                  <a:cubicBezTo>
                    <a:pt x="26915" y="943"/>
                    <a:pt x="27013" y="970"/>
                    <a:pt x="27111" y="970"/>
                  </a:cubicBezTo>
                  <a:cubicBezTo>
                    <a:pt x="27235" y="970"/>
                    <a:pt x="27359" y="927"/>
                    <a:pt x="27464" y="858"/>
                  </a:cubicBezTo>
                  <a:cubicBezTo>
                    <a:pt x="27501" y="833"/>
                    <a:pt x="27489" y="820"/>
                    <a:pt x="27451" y="808"/>
                  </a:cubicBezTo>
                  <a:cubicBezTo>
                    <a:pt x="27214" y="770"/>
                    <a:pt x="26814" y="808"/>
                    <a:pt x="26777" y="495"/>
                  </a:cubicBezTo>
                  <a:cubicBezTo>
                    <a:pt x="26764" y="313"/>
                    <a:pt x="26883" y="95"/>
                    <a:pt x="27073" y="95"/>
                  </a:cubicBezTo>
                  <a:cubicBezTo>
                    <a:pt x="27078" y="95"/>
                    <a:pt x="27084" y="95"/>
                    <a:pt x="27089" y="95"/>
                  </a:cubicBezTo>
                  <a:cubicBezTo>
                    <a:pt x="27114" y="95"/>
                    <a:pt x="27127" y="83"/>
                    <a:pt x="27114" y="71"/>
                  </a:cubicBezTo>
                  <a:cubicBezTo>
                    <a:pt x="27062" y="21"/>
                    <a:pt x="27012" y="1"/>
                    <a:pt x="26964" y="1"/>
                  </a:cubicBezTo>
                  <a:close/>
                  <a:moveTo>
                    <a:pt x="17262" y="69"/>
                  </a:moveTo>
                  <a:cubicBezTo>
                    <a:pt x="17181" y="69"/>
                    <a:pt x="17100" y="71"/>
                    <a:pt x="17018" y="71"/>
                  </a:cubicBezTo>
                  <a:cubicBezTo>
                    <a:pt x="16956" y="71"/>
                    <a:pt x="16931" y="120"/>
                    <a:pt x="16931" y="170"/>
                  </a:cubicBezTo>
                  <a:cubicBezTo>
                    <a:pt x="16931" y="408"/>
                    <a:pt x="16931" y="645"/>
                    <a:pt x="16943" y="895"/>
                  </a:cubicBezTo>
                  <a:cubicBezTo>
                    <a:pt x="16956" y="1058"/>
                    <a:pt x="16906" y="1320"/>
                    <a:pt x="17031" y="1432"/>
                  </a:cubicBezTo>
                  <a:lnTo>
                    <a:pt x="17056" y="1432"/>
                  </a:lnTo>
                  <a:cubicBezTo>
                    <a:pt x="17156" y="1320"/>
                    <a:pt x="17118" y="1120"/>
                    <a:pt x="17118" y="983"/>
                  </a:cubicBezTo>
                  <a:lnTo>
                    <a:pt x="17118" y="870"/>
                  </a:lnTo>
                  <a:cubicBezTo>
                    <a:pt x="17147" y="876"/>
                    <a:pt x="17178" y="878"/>
                    <a:pt x="17210" y="878"/>
                  </a:cubicBezTo>
                  <a:cubicBezTo>
                    <a:pt x="17316" y="878"/>
                    <a:pt x="17432" y="852"/>
                    <a:pt x="17518" y="833"/>
                  </a:cubicBezTo>
                  <a:cubicBezTo>
                    <a:pt x="17531" y="833"/>
                    <a:pt x="17531" y="808"/>
                    <a:pt x="17518" y="795"/>
                  </a:cubicBezTo>
                  <a:cubicBezTo>
                    <a:pt x="17446" y="744"/>
                    <a:pt x="17316" y="701"/>
                    <a:pt x="17195" y="701"/>
                  </a:cubicBezTo>
                  <a:cubicBezTo>
                    <a:pt x="17169" y="701"/>
                    <a:pt x="17143" y="703"/>
                    <a:pt x="17118" y="708"/>
                  </a:cubicBezTo>
                  <a:cubicBezTo>
                    <a:pt x="17118" y="558"/>
                    <a:pt x="17093" y="420"/>
                    <a:pt x="17093" y="258"/>
                  </a:cubicBezTo>
                  <a:cubicBezTo>
                    <a:pt x="17196" y="258"/>
                    <a:pt x="17296" y="263"/>
                    <a:pt x="17392" y="263"/>
                  </a:cubicBezTo>
                  <a:cubicBezTo>
                    <a:pt x="17552" y="263"/>
                    <a:pt x="17702" y="249"/>
                    <a:pt x="17843" y="170"/>
                  </a:cubicBezTo>
                  <a:cubicBezTo>
                    <a:pt x="17880" y="145"/>
                    <a:pt x="17868" y="120"/>
                    <a:pt x="17843" y="120"/>
                  </a:cubicBezTo>
                  <a:cubicBezTo>
                    <a:pt x="17655" y="76"/>
                    <a:pt x="17462" y="69"/>
                    <a:pt x="17262" y="69"/>
                  </a:cubicBezTo>
                  <a:close/>
                  <a:moveTo>
                    <a:pt x="15094" y="2744"/>
                  </a:moveTo>
                  <a:lnTo>
                    <a:pt x="15094" y="2744"/>
                  </a:lnTo>
                  <a:cubicBezTo>
                    <a:pt x="15082" y="2794"/>
                    <a:pt x="15082" y="2857"/>
                    <a:pt x="15069" y="2894"/>
                  </a:cubicBezTo>
                  <a:cubicBezTo>
                    <a:pt x="15007" y="2882"/>
                    <a:pt x="14944" y="2857"/>
                    <a:pt x="14882" y="2832"/>
                  </a:cubicBezTo>
                  <a:cubicBezTo>
                    <a:pt x="14957" y="2807"/>
                    <a:pt x="15019" y="2769"/>
                    <a:pt x="15094" y="2744"/>
                  </a:cubicBezTo>
                  <a:close/>
                  <a:moveTo>
                    <a:pt x="14332" y="3069"/>
                  </a:moveTo>
                  <a:lnTo>
                    <a:pt x="14332" y="3069"/>
                  </a:lnTo>
                  <a:cubicBezTo>
                    <a:pt x="14319" y="3169"/>
                    <a:pt x="14282" y="3257"/>
                    <a:pt x="14269" y="3357"/>
                  </a:cubicBezTo>
                  <a:cubicBezTo>
                    <a:pt x="14157" y="3307"/>
                    <a:pt x="14044" y="3269"/>
                    <a:pt x="13945" y="3232"/>
                  </a:cubicBezTo>
                  <a:cubicBezTo>
                    <a:pt x="14082" y="3182"/>
                    <a:pt x="14207" y="3119"/>
                    <a:pt x="14332" y="3069"/>
                  </a:cubicBezTo>
                  <a:close/>
                  <a:moveTo>
                    <a:pt x="14819" y="2869"/>
                  </a:moveTo>
                  <a:cubicBezTo>
                    <a:pt x="14819" y="2882"/>
                    <a:pt x="14819" y="2894"/>
                    <a:pt x="14832" y="2919"/>
                  </a:cubicBezTo>
                  <a:cubicBezTo>
                    <a:pt x="14894" y="2944"/>
                    <a:pt x="14969" y="2994"/>
                    <a:pt x="15032" y="3019"/>
                  </a:cubicBezTo>
                  <a:cubicBezTo>
                    <a:pt x="14982" y="3232"/>
                    <a:pt x="14957" y="3432"/>
                    <a:pt x="14907" y="3644"/>
                  </a:cubicBezTo>
                  <a:cubicBezTo>
                    <a:pt x="14744" y="3557"/>
                    <a:pt x="14544" y="3457"/>
                    <a:pt x="14357" y="3382"/>
                  </a:cubicBezTo>
                  <a:cubicBezTo>
                    <a:pt x="14394" y="3269"/>
                    <a:pt x="14407" y="3144"/>
                    <a:pt x="14407" y="3044"/>
                  </a:cubicBezTo>
                  <a:cubicBezTo>
                    <a:pt x="14557" y="2982"/>
                    <a:pt x="14669" y="2932"/>
                    <a:pt x="14819" y="2869"/>
                  </a:cubicBezTo>
                  <a:close/>
                  <a:moveTo>
                    <a:pt x="13557" y="3394"/>
                  </a:moveTo>
                  <a:lnTo>
                    <a:pt x="13557" y="3394"/>
                  </a:lnTo>
                  <a:cubicBezTo>
                    <a:pt x="13520" y="3507"/>
                    <a:pt x="13495" y="3632"/>
                    <a:pt x="13470" y="3744"/>
                  </a:cubicBezTo>
                  <a:cubicBezTo>
                    <a:pt x="13370" y="3681"/>
                    <a:pt x="13257" y="3632"/>
                    <a:pt x="13145" y="3582"/>
                  </a:cubicBezTo>
                  <a:cubicBezTo>
                    <a:pt x="13270" y="3519"/>
                    <a:pt x="13407" y="3457"/>
                    <a:pt x="13557" y="3394"/>
                  </a:cubicBezTo>
                  <a:close/>
                  <a:moveTo>
                    <a:pt x="15144" y="3082"/>
                  </a:moveTo>
                  <a:cubicBezTo>
                    <a:pt x="15344" y="3194"/>
                    <a:pt x="15531" y="3307"/>
                    <a:pt x="15744" y="3394"/>
                  </a:cubicBezTo>
                  <a:cubicBezTo>
                    <a:pt x="15694" y="3607"/>
                    <a:pt x="15644" y="3794"/>
                    <a:pt x="15594" y="3994"/>
                  </a:cubicBezTo>
                  <a:cubicBezTo>
                    <a:pt x="15406" y="3894"/>
                    <a:pt x="15219" y="3806"/>
                    <a:pt x="15057" y="3706"/>
                  </a:cubicBezTo>
                  <a:cubicBezTo>
                    <a:pt x="15094" y="3507"/>
                    <a:pt x="15132" y="3294"/>
                    <a:pt x="15144" y="3082"/>
                  </a:cubicBezTo>
                  <a:close/>
                  <a:moveTo>
                    <a:pt x="13870" y="3257"/>
                  </a:moveTo>
                  <a:cubicBezTo>
                    <a:pt x="13994" y="3319"/>
                    <a:pt x="14119" y="3382"/>
                    <a:pt x="14257" y="3457"/>
                  </a:cubicBezTo>
                  <a:cubicBezTo>
                    <a:pt x="14207" y="3681"/>
                    <a:pt x="14157" y="3881"/>
                    <a:pt x="14119" y="4106"/>
                  </a:cubicBezTo>
                  <a:cubicBezTo>
                    <a:pt x="13932" y="4006"/>
                    <a:pt x="13757" y="3894"/>
                    <a:pt x="13570" y="3806"/>
                  </a:cubicBezTo>
                  <a:cubicBezTo>
                    <a:pt x="13582" y="3644"/>
                    <a:pt x="13595" y="3507"/>
                    <a:pt x="13620" y="3369"/>
                  </a:cubicBezTo>
                  <a:cubicBezTo>
                    <a:pt x="13695" y="3332"/>
                    <a:pt x="13782" y="3307"/>
                    <a:pt x="13870" y="3257"/>
                  </a:cubicBezTo>
                  <a:close/>
                  <a:moveTo>
                    <a:pt x="15881" y="2395"/>
                  </a:moveTo>
                  <a:cubicBezTo>
                    <a:pt x="15956" y="2769"/>
                    <a:pt x="16081" y="3132"/>
                    <a:pt x="16219" y="3494"/>
                  </a:cubicBezTo>
                  <a:cubicBezTo>
                    <a:pt x="16169" y="3544"/>
                    <a:pt x="16206" y="3619"/>
                    <a:pt x="16269" y="3619"/>
                  </a:cubicBezTo>
                  <a:cubicBezTo>
                    <a:pt x="16269" y="3632"/>
                    <a:pt x="16281" y="3644"/>
                    <a:pt x="16281" y="3669"/>
                  </a:cubicBezTo>
                  <a:lnTo>
                    <a:pt x="16281" y="3681"/>
                  </a:lnTo>
                  <a:cubicBezTo>
                    <a:pt x="16231" y="3881"/>
                    <a:pt x="16206" y="4081"/>
                    <a:pt x="16181" y="4294"/>
                  </a:cubicBezTo>
                  <a:cubicBezTo>
                    <a:pt x="16031" y="4206"/>
                    <a:pt x="15881" y="4131"/>
                    <a:pt x="15744" y="4056"/>
                  </a:cubicBezTo>
                  <a:cubicBezTo>
                    <a:pt x="15744" y="4019"/>
                    <a:pt x="15756" y="3981"/>
                    <a:pt x="15756" y="3944"/>
                  </a:cubicBezTo>
                  <a:cubicBezTo>
                    <a:pt x="15781" y="3794"/>
                    <a:pt x="15831" y="3632"/>
                    <a:pt x="15856" y="3457"/>
                  </a:cubicBezTo>
                  <a:cubicBezTo>
                    <a:pt x="15944" y="3494"/>
                    <a:pt x="16019" y="3544"/>
                    <a:pt x="16081" y="3569"/>
                  </a:cubicBezTo>
                  <a:cubicBezTo>
                    <a:pt x="16086" y="3571"/>
                    <a:pt x="16091" y="3572"/>
                    <a:pt x="16095" y="3572"/>
                  </a:cubicBezTo>
                  <a:cubicBezTo>
                    <a:pt x="16114" y="3572"/>
                    <a:pt x="16126" y="3554"/>
                    <a:pt x="16106" y="3544"/>
                  </a:cubicBezTo>
                  <a:cubicBezTo>
                    <a:pt x="16031" y="3482"/>
                    <a:pt x="15956" y="3394"/>
                    <a:pt x="15881" y="3332"/>
                  </a:cubicBezTo>
                  <a:cubicBezTo>
                    <a:pt x="15919" y="3057"/>
                    <a:pt x="15956" y="2794"/>
                    <a:pt x="15856" y="2544"/>
                  </a:cubicBezTo>
                  <a:cubicBezTo>
                    <a:pt x="15856" y="2532"/>
                    <a:pt x="15847" y="2526"/>
                    <a:pt x="15837" y="2526"/>
                  </a:cubicBezTo>
                  <a:cubicBezTo>
                    <a:pt x="15828" y="2526"/>
                    <a:pt x="15819" y="2532"/>
                    <a:pt x="15819" y="2544"/>
                  </a:cubicBezTo>
                  <a:cubicBezTo>
                    <a:pt x="15831" y="2794"/>
                    <a:pt x="15794" y="3007"/>
                    <a:pt x="15756" y="3244"/>
                  </a:cubicBezTo>
                  <a:cubicBezTo>
                    <a:pt x="15569" y="3107"/>
                    <a:pt x="15356" y="2994"/>
                    <a:pt x="15144" y="2907"/>
                  </a:cubicBezTo>
                  <a:lnTo>
                    <a:pt x="15144" y="2694"/>
                  </a:lnTo>
                  <a:cubicBezTo>
                    <a:pt x="15406" y="2619"/>
                    <a:pt x="15644" y="2507"/>
                    <a:pt x="15881" y="2395"/>
                  </a:cubicBezTo>
                  <a:close/>
                  <a:moveTo>
                    <a:pt x="12907" y="3694"/>
                  </a:moveTo>
                  <a:cubicBezTo>
                    <a:pt x="12882" y="3894"/>
                    <a:pt x="12845" y="4106"/>
                    <a:pt x="12795" y="4306"/>
                  </a:cubicBezTo>
                  <a:cubicBezTo>
                    <a:pt x="12645" y="4244"/>
                    <a:pt x="12470" y="4194"/>
                    <a:pt x="12295" y="4181"/>
                  </a:cubicBezTo>
                  <a:cubicBezTo>
                    <a:pt x="12320" y="4119"/>
                    <a:pt x="12320" y="4056"/>
                    <a:pt x="12320" y="3994"/>
                  </a:cubicBezTo>
                  <a:cubicBezTo>
                    <a:pt x="12508" y="3894"/>
                    <a:pt x="12708" y="3794"/>
                    <a:pt x="12895" y="3694"/>
                  </a:cubicBezTo>
                  <a:close/>
                  <a:moveTo>
                    <a:pt x="14344" y="3507"/>
                  </a:moveTo>
                  <a:cubicBezTo>
                    <a:pt x="14532" y="3607"/>
                    <a:pt x="14707" y="3694"/>
                    <a:pt x="14894" y="3794"/>
                  </a:cubicBezTo>
                  <a:cubicBezTo>
                    <a:pt x="14869" y="3944"/>
                    <a:pt x="14832" y="4081"/>
                    <a:pt x="14807" y="4244"/>
                  </a:cubicBezTo>
                  <a:cubicBezTo>
                    <a:pt x="14782" y="4306"/>
                    <a:pt x="14769" y="4344"/>
                    <a:pt x="14757" y="4419"/>
                  </a:cubicBezTo>
                  <a:cubicBezTo>
                    <a:pt x="14657" y="4369"/>
                    <a:pt x="14582" y="4331"/>
                    <a:pt x="14494" y="4294"/>
                  </a:cubicBezTo>
                  <a:cubicBezTo>
                    <a:pt x="14407" y="4244"/>
                    <a:pt x="14332" y="4194"/>
                    <a:pt x="14244" y="4156"/>
                  </a:cubicBezTo>
                  <a:cubicBezTo>
                    <a:pt x="14282" y="3944"/>
                    <a:pt x="14319" y="3719"/>
                    <a:pt x="14344" y="3507"/>
                  </a:cubicBezTo>
                  <a:close/>
                  <a:moveTo>
                    <a:pt x="13082" y="3619"/>
                  </a:moveTo>
                  <a:cubicBezTo>
                    <a:pt x="13207" y="3694"/>
                    <a:pt x="13332" y="3769"/>
                    <a:pt x="13457" y="3831"/>
                  </a:cubicBezTo>
                  <a:cubicBezTo>
                    <a:pt x="13407" y="4056"/>
                    <a:pt x="13370" y="4294"/>
                    <a:pt x="13320" y="4519"/>
                  </a:cubicBezTo>
                  <a:cubicBezTo>
                    <a:pt x="13195" y="4456"/>
                    <a:pt x="13057" y="4394"/>
                    <a:pt x="12907" y="4344"/>
                  </a:cubicBezTo>
                  <a:cubicBezTo>
                    <a:pt x="12932" y="4119"/>
                    <a:pt x="12957" y="3881"/>
                    <a:pt x="12970" y="3669"/>
                  </a:cubicBezTo>
                  <a:cubicBezTo>
                    <a:pt x="13007" y="3644"/>
                    <a:pt x="13032" y="3632"/>
                    <a:pt x="13082" y="3619"/>
                  </a:cubicBezTo>
                  <a:close/>
                  <a:moveTo>
                    <a:pt x="11496" y="4394"/>
                  </a:moveTo>
                  <a:lnTo>
                    <a:pt x="11496" y="4394"/>
                  </a:lnTo>
                  <a:cubicBezTo>
                    <a:pt x="11471" y="4456"/>
                    <a:pt x="11458" y="4519"/>
                    <a:pt x="11458" y="4581"/>
                  </a:cubicBezTo>
                  <a:cubicBezTo>
                    <a:pt x="11383" y="4569"/>
                    <a:pt x="11308" y="4544"/>
                    <a:pt x="11221" y="4519"/>
                  </a:cubicBezTo>
                  <a:cubicBezTo>
                    <a:pt x="11321" y="4481"/>
                    <a:pt x="11408" y="4444"/>
                    <a:pt x="11496" y="4394"/>
                  </a:cubicBezTo>
                  <a:close/>
                  <a:moveTo>
                    <a:pt x="15019" y="3869"/>
                  </a:moveTo>
                  <a:cubicBezTo>
                    <a:pt x="15032" y="3869"/>
                    <a:pt x="15032" y="3881"/>
                    <a:pt x="15057" y="3881"/>
                  </a:cubicBezTo>
                  <a:cubicBezTo>
                    <a:pt x="15219" y="3981"/>
                    <a:pt x="15394" y="4069"/>
                    <a:pt x="15569" y="4144"/>
                  </a:cubicBezTo>
                  <a:cubicBezTo>
                    <a:pt x="15519" y="4319"/>
                    <a:pt x="15469" y="4506"/>
                    <a:pt x="15444" y="4706"/>
                  </a:cubicBezTo>
                  <a:cubicBezTo>
                    <a:pt x="15256" y="4644"/>
                    <a:pt x="15082" y="4569"/>
                    <a:pt x="14907" y="4494"/>
                  </a:cubicBezTo>
                  <a:cubicBezTo>
                    <a:pt x="14919" y="4381"/>
                    <a:pt x="14957" y="4256"/>
                    <a:pt x="14969" y="4144"/>
                  </a:cubicBezTo>
                  <a:lnTo>
                    <a:pt x="15019" y="3869"/>
                  </a:lnTo>
                  <a:close/>
                  <a:moveTo>
                    <a:pt x="13557" y="3894"/>
                  </a:moveTo>
                  <a:cubicBezTo>
                    <a:pt x="13720" y="4006"/>
                    <a:pt x="13907" y="4106"/>
                    <a:pt x="14094" y="4206"/>
                  </a:cubicBezTo>
                  <a:cubicBezTo>
                    <a:pt x="14044" y="4394"/>
                    <a:pt x="14019" y="4606"/>
                    <a:pt x="13994" y="4781"/>
                  </a:cubicBezTo>
                  <a:lnTo>
                    <a:pt x="13994" y="4819"/>
                  </a:lnTo>
                  <a:cubicBezTo>
                    <a:pt x="13807" y="4731"/>
                    <a:pt x="13620" y="4644"/>
                    <a:pt x="13445" y="4569"/>
                  </a:cubicBezTo>
                  <a:cubicBezTo>
                    <a:pt x="13470" y="4356"/>
                    <a:pt x="13520" y="4119"/>
                    <a:pt x="13557" y="3894"/>
                  </a:cubicBezTo>
                  <a:close/>
                  <a:moveTo>
                    <a:pt x="12245" y="4019"/>
                  </a:moveTo>
                  <a:cubicBezTo>
                    <a:pt x="12245" y="4069"/>
                    <a:pt x="12220" y="4119"/>
                    <a:pt x="12220" y="4156"/>
                  </a:cubicBezTo>
                  <a:lnTo>
                    <a:pt x="12095" y="4156"/>
                  </a:lnTo>
                  <a:cubicBezTo>
                    <a:pt x="12083" y="4156"/>
                    <a:pt x="12083" y="4181"/>
                    <a:pt x="12095" y="4194"/>
                  </a:cubicBezTo>
                  <a:cubicBezTo>
                    <a:pt x="12133" y="4206"/>
                    <a:pt x="12183" y="4206"/>
                    <a:pt x="12208" y="4219"/>
                  </a:cubicBezTo>
                  <a:cubicBezTo>
                    <a:pt x="12183" y="4431"/>
                    <a:pt x="12133" y="4644"/>
                    <a:pt x="12095" y="4844"/>
                  </a:cubicBezTo>
                  <a:cubicBezTo>
                    <a:pt x="11933" y="4756"/>
                    <a:pt x="11745" y="4681"/>
                    <a:pt x="11558" y="4619"/>
                  </a:cubicBezTo>
                  <a:cubicBezTo>
                    <a:pt x="11571" y="4519"/>
                    <a:pt x="11571" y="4444"/>
                    <a:pt x="11583" y="4356"/>
                  </a:cubicBezTo>
                  <a:lnTo>
                    <a:pt x="12245" y="4019"/>
                  </a:lnTo>
                  <a:close/>
                  <a:moveTo>
                    <a:pt x="10433" y="4869"/>
                  </a:moveTo>
                  <a:lnTo>
                    <a:pt x="10433" y="4869"/>
                  </a:lnTo>
                  <a:cubicBezTo>
                    <a:pt x="10408" y="4918"/>
                    <a:pt x="10408" y="4956"/>
                    <a:pt x="10396" y="5018"/>
                  </a:cubicBezTo>
                  <a:cubicBezTo>
                    <a:pt x="10321" y="5006"/>
                    <a:pt x="10246" y="5006"/>
                    <a:pt x="10159" y="4993"/>
                  </a:cubicBezTo>
                  <a:cubicBezTo>
                    <a:pt x="10159" y="4981"/>
                    <a:pt x="10146" y="4981"/>
                    <a:pt x="10146" y="4956"/>
                  </a:cubicBezTo>
                  <a:lnTo>
                    <a:pt x="10433" y="4869"/>
                  </a:lnTo>
                  <a:close/>
                  <a:moveTo>
                    <a:pt x="16319" y="3806"/>
                  </a:moveTo>
                  <a:lnTo>
                    <a:pt x="16319" y="3806"/>
                  </a:lnTo>
                  <a:cubicBezTo>
                    <a:pt x="16443" y="4131"/>
                    <a:pt x="16581" y="4469"/>
                    <a:pt x="16706" y="4819"/>
                  </a:cubicBezTo>
                  <a:cubicBezTo>
                    <a:pt x="16531" y="4881"/>
                    <a:pt x="16369" y="4956"/>
                    <a:pt x="16206" y="5018"/>
                  </a:cubicBezTo>
                  <a:cubicBezTo>
                    <a:pt x="16231" y="4869"/>
                    <a:pt x="16256" y="4731"/>
                    <a:pt x="16281" y="4569"/>
                  </a:cubicBezTo>
                  <a:cubicBezTo>
                    <a:pt x="16306" y="4506"/>
                    <a:pt x="16306" y="4456"/>
                    <a:pt x="16306" y="4419"/>
                  </a:cubicBezTo>
                  <a:cubicBezTo>
                    <a:pt x="16319" y="4419"/>
                    <a:pt x="16331" y="4381"/>
                    <a:pt x="16319" y="4369"/>
                  </a:cubicBezTo>
                  <a:lnTo>
                    <a:pt x="16306" y="4369"/>
                  </a:lnTo>
                  <a:cubicBezTo>
                    <a:pt x="16319" y="4181"/>
                    <a:pt x="16331" y="3994"/>
                    <a:pt x="16319" y="3806"/>
                  </a:cubicBezTo>
                  <a:close/>
                  <a:moveTo>
                    <a:pt x="14219" y="4269"/>
                  </a:moveTo>
                  <a:cubicBezTo>
                    <a:pt x="14282" y="4306"/>
                    <a:pt x="14357" y="4356"/>
                    <a:pt x="14432" y="4381"/>
                  </a:cubicBezTo>
                  <a:cubicBezTo>
                    <a:pt x="14519" y="4431"/>
                    <a:pt x="14607" y="4481"/>
                    <a:pt x="14719" y="4544"/>
                  </a:cubicBezTo>
                  <a:cubicBezTo>
                    <a:pt x="14669" y="4706"/>
                    <a:pt x="14644" y="4893"/>
                    <a:pt x="14619" y="5068"/>
                  </a:cubicBezTo>
                  <a:cubicBezTo>
                    <a:pt x="14457" y="5006"/>
                    <a:pt x="14282" y="4943"/>
                    <a:pt x="14132" y="4881"/>
                  </a:cubicBezTo>
                  <a:cubicBezTo>
                    <a:pt x="14144" y="4681"/>
                    <a:pt x="14182" y="4469"/>
                    <a:pt x="14219" y="4269"/>
                  </a:cubicBezTo>
                  <a:close/>
                  <a:moveTo>
                    <a:pt x="10958" y="4644"/>
                  </a:moveTo>
                  <a:lnTo>
                    <a:pt x="10958" y="4644"/>
                  </a:lnTo>
                  <a:cubicBezTo>
                    <a:pt x="10921" y="4806"/>
                    <a:pt x="10908" y="4981"/>
                    <a:pt x="10896" y="5143"/>
                  </a:cubicBezTo>
                  <a:cubicBezTo>
                    <a:pt x="10771" y="5093"/>
                    <a:pt x="10658" y="5068"/>
                    <a:pt x="10533" y="5056"/>
                  </a:cubicBezTo>
                  <a:cubicBezTo>
                    <a:pt x="10533" y="4956"/>
                    <a:pt x="10558" y="4881"/>
                    <a:pt x="10558" y="4819"/>
                  </a:cubicBezTo>
                  <a:cubicBezTo>
                    <a:pt x="10696" y="4769"/>
                    <a:pt x="10821" y="4706"/>
                    <a:pt x="10958" y="4644"/>
                  </a:cubicBezTo>
                  <a:close/>
                  <a:moveTo>
                    <a:pt x="12308" y="4256"/>
                  </a:moveTo>
                  <a:cubicBezTo>
                    <a:pt x="12458" y="4306"/>
                    <a:pt x="12633" y="4369"/>
                    <a:pt x="12783" y="4444"/>
                  </a:cubicBezTo>
                  <a:cubicBezTo>
                    <a:pt x="12758" y="4631"/>
                    <a:pt x="12720" y="4831"/>
                    <a:pt x="12695" y="5018"/>
                  </a:cubicBezTo>
                  <a:cubicBezTo>
                    <a:pt x="12695" y="5068"/>
                    <a:pt x="12683" y="5093"/>
                    <a:pt x="12683" y="5143"/>
                  </a:cubicBezTo>
                  <a:cubicBezTo>
                    <a:pt x="12620" y="5118"/>
                    <a:pt x="12533" y="5081"/>
                    <a:pt x="12470" y="5043"/>
                  </a:cubicBezTo>
                  <a:cubicBezTo>
                    <a:pt x="12395" y="4993"/>
                    <a:pt x="12320" y="4956"/>
                    <a:pt x="12245" y="4918"/>
                  </a:cubicBezTo>
                  <a:cubicBezTo>
                    <a:pt x="12258" y="4694"/>
                    <a:pt x="12283" y="4481"/>
                    <a:pt x="12308" y="4256"/>
                  </a:cubicBezTo>
                  <a:close/>
                  <a:moveTo>
                    <a:pt x="15694" y="4206"/>
                  </a:moveTo>
                  <a:cubicBezTo>
                    <a:pt x="15831" y="4269"/>
                    <a:pt x="15994" y="4331"/>
                    <a:pt x="16144" y="4369"/>
                  </a:cubicBezTo>
                  <a:cubicBezTo>
                    <a:pt x="16144" y="4419"/>
                    <a:pt x="16131" y="4456"/>
                    <a:pt x="16131" y="4506"/>
                  </a:cubicBezTo>
                  <a:cubicBezTo>
                    <a:pt x="16094" y="4694"/>
                    <a:pt x="16056" y="4881"/>
                    <a:pt x="16031" y="5068"/>
                  </a:cubicBezTo>
                  <a:cubicBezTo>
                    <a:pt x="15881" y="5131"/>
                    <a:pt x="15706" y="5193"/>
                    <a:pt x="15556" y="5268"/>
                  </a:cubicBezTo>
                  <a:cubicBezTo>
                    <a:pt x="15581" y="5143"/>
                    <a:pt x="15594" y="5006"/>
                    <a:pt x="15594" y="4881"/>
                  </a:cubicBezTo>
                  <a:lnTo>
                    <a:pt x="15831" y="4931"/>
                  </a:lnTo>
                  <a:cubicBezTo>
                    <a:pt x="15844" y="4931"/>
                    <a:pt x="15856" y="4893"/>
                    <a:pt x="15844" y="4893"/>
                  </a:cubicBezTo>
                  <a:cubicBezTo>
                    <a:pt x="15769" y="4869"/>
                    <a:pt x="15694" y="4831"/>
                    <a:pt x="15606" y="4794"/>
                  </a:cubicBezTo>
                  <a:lnTo>
                    <a:pt x="15606" y="4731"/>
                  </a:lnTo>
                  <a:cubicBezTo>
                    <a:pt x="15644" y="4556"/>
                    <a:pt x="15656" y="4381"/>
                    <a:pt x="15694" y="4206"/>
                  </a:cubicBezTo>
                  <a:close/>
                  <a:moveTo>
                    <a:pt x="29438" y="4369"/>
                  </a:moveTo>
                  <a:lnTo>
                    <a:pt x="29438" y="4369"/>
                  </a:lnTo>
                  <a:cubicBezTo>
                    <a:pt x="29463" y="4681"/>
                    <a:pt x="29388" y="4968"/>
                    <a:pt x="29301" y="5268"/>
                  </a:cubicBezTo>
                  <a:cubicBezTo>
                    <a:pt x="29301" y="5206"/>
                    <a:pt x="29301" y="5168"/>
                    <a:pt x="29276" y="5118"/>
                  </a:cubicBezTo>
                  <a:cubicBezTo>
                    <a:pt x="29263" y="4893"/>
                    <a:pt x="29276" y="4544"/>
                    <a:pt x="29438" y="4369"/>
                  </a:cubicBezTo>
                  <a:close/>
                  <a:moveTo>
                    <a:pt x="11096" y="4581"/>
                  </a:moveTo>
                  <a:cubicBezTo>
                    <a:pt x="11208" y="4631"/>
                    <a:pt x="11333" y="4669"/>
                    <a:pt x="11446" y="4706"/>
                  </a:cubicBezTo>
                  <a:cubicBezTo>
                    <a:pt x="11408" y="4893"/>
                    <a:pt x="11371" y="5106"/>
                    <a:pt x="11333" y="5293"/>
                  </a:cubicBezTo>
                  <a:cubicBezTo>
                    <a:pt x="11246" y="5243"/>
                    <a:pt x="11133" y="5206"/>
                    <a:pt x="11033" y="5168"/>
                  </a:cubicBezTo>
                  <a:cubicBezTo>
                    <a:pt x="11033" y="4993"/>
                    <a:pt x="11058" y="4794"/>
                    <a:pt x="11071" y="4606"/>
                  </a:cubicBezTo>
                  <a:cubicBezTo>
                    <a:pt x="11083" y="4606"/>
                    <a:pt x="11083" y="4581"/>
                    <a:pt x="11096" y="4581"/>
                  </a:cubicBezTo>
                  <a:close/>
                  <a:moveTo>
                    <a:pt x="12895" y="4469"/>
                  </a:moveTo>
                  <a:cubicBezTo>
                    <a:pt x="13032" y="4531"/>
                    <a:pt x="13157" y="4606"/>
                    <a:pt x="13282" y="4656"/>
                  </a:cubicBezTo>
                  <a:cubicBezTo>
                    <a:pt x="13270" y="4756"/>
                    <a:pt x="13257" y="4844"/>
                    <a:pt x="13232" y="4956"/>
                  </a:cubicBezTo>
                  <a:cubicBezTo>
                    <a:pt x="13220" y="5081"/>
                    <a:pt x="13195" y="5218"/>
                    <a:pt x="13157" y="5368"/>
                  </a:cubicBezTo>
                  <a:cubicBezTo>
                    <a:pt x="13032" y="5318"/>
                    <a:pt x="12907" y="5256"/>
                    <a:pt x="12795" y="5193"/>
                  </a:cubicBezTo>
                  <a:cubicBezTo>
                    <a:pt x="12795" y="5143"/>
                    <a:pt x="12820" y="5081"/>
                    <a:pt x="12820" y="5043"/>
                  </a:cubicBezTo>
                  <a:cubicBezTo>
                    <a:pt x="12845" y="4856"/>
                    <a:pt x="12870" y="4669"/>
                    <a:pt x="12895" y="4469"/>
                  </a:cubicBezTo>
                  <a:close/>
                  <a:moveTo>
                    <a:pt x="10196" y="5043"/>
                  </a:moveTo>
                  <a:cubicBezTo>
                    <a:pt x="10259" y="5056"/>
                    <a:pt x="10334" y="5081"/>
                    <a:pt x="10396" y="5106"/>
                  </a:cubicBezTo>
                  <a:cubicBezTo>
                    <a:pt x="10371" y="5231"/>
                    <a:pt x="10371" y="5356"/>
                    <a:pt x="10384" y="5456"/>
                  </a:cubicBezTo>
                  <a:lnTo>
                    <a:pt x="10196" y="5043"/>
                  </a:lnTo>
                  <a:close/>
                  <a:moveTo>
                    <a:pt x="11521" y="4756"/>
                  </a:moveTo>
                  <a:cubicBezTo>
                    <a:pt x="11708" y="4831"/>
                    <a:pt x="11883" y="4918"/>
                    <a:pt x="12058" y="5006"/>
                  </a:cubicBezTo>
                  <a:cubicBezTo>
                    <a:pt x="12020" y="5181"/>
                    <a:pt x="11995" y="5356"/>
                    <a:pt x="11945" y="5518"/>
                  </a:cubicBezTo>
                  <a:cubicBezTo>
                    <a:pt x="11945" y="5543"/>
                    <a:pt x="11933" y="5568"/>
                    <a:pt x="11933" y="5581"/>
                  </a:cubicBezTo>
                  <a:cubicBezTo>
                    <a:pt x="11808" y="5518"/>
                    <a:pt x="11683" y="5481"/>
                    <a:pt x="11558" y="5406"/>
                  </a:cubicBezTo>
                  <a:cubicBezTo>
                    <a:pt x="11508" y="5393"/>
                    <a:pt x="11458" y="5368"/>
                    <a:pt x="11408" y="5356"/>
                  </a:cubicBezTo>
                  <a:cubicBezTo>
                    <a:pt x="11446" y="5143"/>
                    <a:pt x="11496" y="4956"/>
                    <a:pt x="11521" y="4756"/>
                  </a:cubicBezTo>
                  <a:close/>
                  <a:moveTo>
                    <a:pt x="13407" y="4731"/>
                  </a:moveTo>
                  <a:cubicBezTo>
                    <a:pt x="13595" y="4819"/>
                    <a:pt x="13770" y="4893"/>
                    <a:pt x="13957" y="4981"/>
                  </a:cubicBezTo>
                  <a:cubicBezTo>
                    <a:pt x="13945" y="5131"/>
                    <a:pt x="13932" y="5268"/>
                    <a:pt x="13907" y="5431"/>
                  </a:cubicBezTo>
                  <a:cubicBezTo>
                    <a:pt x="13907" y="5493"/>
                    <a:pt x="13895" y="5556"/>
                    <a:pt x="13882" y="5618"/>
                  </a:cubicBezTo>
                  <a:cubicBezTo>
                    <a:pt x="13707" y="5568"/>
                    <a:pt x="13520" y="5506"/>
                    <a:pt x="13332" y="5431"/>
                  </a:cubicBezTo>
                  <a:cubicBezTo>
                    <a:pt x="13345" y="5231"/>
                    <a:pt x="13357" y="5043"/>
                    <a:pt x="13395" y="4856"/>
                  </a:cubicBezTo>
                  <a:cubicBezTo>
                    <a:pt x="13395" y="4806"/>
                    <a:pt x="13407" y="4769"/>
                    <a:pt x="13407" y="4731"/>
                  </a:cubicBezTo>
                  <a:close/>
                  <a:moveTo>
                    <a:pt x="14882" y="4619"/>
                  </a:moveTo>
                  <a:cubicBezTo>
                    <a:pt x="15057" y="4694"/>
                    <a:pt x="15244" y="4769"/>
                    <a:pt x="15406" y="4831"/>
                  </a:cubicBezTo>
                  <a:cubicBezTo>
                    <a:pt x="15381" y="5006"/>
                    <a:pt x="15369" y="5193"/>
                    <a:pt x="15369" y="5368"/>
                  </a:cubicBezTo>
                  <a:cubicBezTo>
                    <a:pt x="15157" y="5443"/>
                    <a:pt x="14957" y="5518"/>
                    <a:pt x="14769" y="5618"/>
                  </a:cubicBezTo>
                  <a:cubicBezTo>
                    <a:pt x="14782" y="5493"/>
                    <a:pt x="14782" y="5368"/>
                    <a:pt x="14794" y="5243"/>
                  </a:cubicBezTo>
                  <a:cubicBezTo>
                    <a:pt x="14832" y="5243"/>
                    <a:pt x="14882" y="5256"/>
                    <a:pt x="14907" y="5256"/>
                  </a:cubicBezTo>
                  <a:cubicBezTo>
                    <a:pt x="14932" y="5243"/>
                    <a:pt x="14944" y="5206"/>
                    <a:pt x="14907" y="5193"/>
                  </a:cubicBezTo>
                  <a:cubicBezTo>
                    <a:pt x="14882" y="5181"/>
                    <a:pt x="14832" y="5168"/>
                    <a:pt x="14807" y="5143"/>
                  </a:cubicBezTo>
                  <a:lnTo>
                    <a:pt x="14807" y="5093"/>
                  </a:lnTo>
                  <a:cubicBezTo>
                    <a:pt x="14819" y="4943"/>
                    <a:pt x="14844" y="4769"/>
                    <a:pt x="14882" y="4619"/>
                  </a:cubicBezTo>
                  <a:close/>
                  <a:moveTo>
                    <a:pt x="10521" y="5143"/>
                  </a:moveTo>
                  <a:cubicBezTo>
                    <a:pt x="10646" y="5193"/>
                    <a:pt x="10758" y="5231"/>
                    <a:pt x="10883" y="5268"/>
                  </a:cubicBezTo>
                  <a:cubicBezTo>
                    <a:pt x="10883" y="5318"/>
                    <a:pt x="10871" y="5381"/>
                    <a:pt x="10871" y="5431"/>
                  </a:cubicBezTo>
                  <a:lnTo>
                    <a:pt x="10821" y="5806"/>
                  </a:lnTo>
                  <a:cubicBezTo>
                    <a:pt x="10708" y="5756"/>
                    <a:pt x="10596" y="5718"/>
                    <a:pt x="10496" y="5681"/>
                  </a:cubicBezTo>
                  <a:cubicBezTo>
                    <a:pt x="10471" y="5681"/>
                    <a:pt x="10471" y="5681"/>
                    <a:pt x="10471" y="5668"/>
                  </a:cubicBezTo>
                  <a:cubicBezTo>
                    <a:pt x="10508" y="5518"/>
                    <a:pt x="10508" y="5393"/>
                    <a:pt x="10521" y="5243"/>
                  </a:cubicBezTo>
                  <a:lnTo>
                    <a:pt x="10521" y="5143"/>
                  </a:lnTo>
                  <a:close/>
                  <a:moveTo>
                    <a:pt x="12195" y="5068"/>
                  </a:moveTo>
                  <a:cubicBezTo>
                    <a:pt x="12320" y="5131"/>
                    <a:pt x="12458" y="5206"/>
                    <a:pt x="12583" y="5268"/>
                  </a:cubicBezTo>
                  <a:cubicBezTo>
                    <a:pt x="12595" y="5293"/>
                    <a:pt x="12620" y="5293"/>
                    <a:pt x="12633" y="5306"/>
                  </a:cubicBezTo>
                  <a:cubicBezTo>
                    <a:pt x="12595" y="5493"/>
                    <a:pt x="12558" y="5668"/>
                    <a:pt x="12520" y="5856"/>
                  </a:cubicBezTo>
                  <a:cubicBezTo>
                    <a:pt x="12383" y="5793"/>
                    <a:pt x="12220" y="5706"/>
                    <a:pt x="12083" y="5643"/>
                  </a:cubicBezTo>
                  <a:cubicBezTo>
                    <a:pt x="12095" y="5518"/>
                    <a:pt x="12133" y="5393"/>
                    <a:pt x="12158" y="5268"/>
                  </a:cubicBezTo>
                  <a:cubicBezTo>
                    <a:pt x="12170" y="5206"/>
                    <a:pt x="12195" y="5131"/>
                    <a:pt x="12195" y="5068"/>
                  </a:cubicBezTo>
                  <a:close/>
                  <a:moveTo>
                    <a:pt x="14119" y="5018"/>
                  </a:moveTo>
                  <a:cubicBezTo>
                    <a:pt x="14269" y="5081"/>
                    <a:pt x="14432" y="5131"/>
                    <a:pt x="14594" y="5156"/>
                  </a:cubicBezTo>
                  <a:cubicBezTo>
                    <a:pt x="14582" y="5331"/>
                    <a:pt x="14582" y="5493"/>
                    <a:pt x="14594" y="5643"/>
                  </a:cubicBezTo>
                  <a:cubicBezTo>
                    <a:pt x="14407" y="5718"/>
                    <a:pt x="14219" y="5806"/>
                    <a:pt x="14019" y="5881"/>
                  </a:cubicBezTo>
                  <a:cubicBezTo>
                    <a:pt x="14044" y="5868"/>
                    <a:pt x="14044" y="5818"/>
                    <a:pt x="14069" y="5768"/>
                  </a:cubicBezTo>
                  <a:cubicBezTo>
                    <a:pt x="14119" y="5768"/>
                    <a:pt x="14182" y="5768"/>
                    <a:pt x="14219" y="5756"/>
                  </a:cubicBezTo>
                  <a:cubicBezTo>
                    <a:pt x="14257" y="5756"/>
                    <a:pt x="14257" y="5731"/>
                    <a:pt x="14219" y="5706"/>
                  </a:cubicBezTo>
                  <a:lnTo>
                    <a:pt x="14082" y="5668"/>
                  </a:lnTo>
                  <a:cubicBezTo>
                    <a:pt x="14119" y="5443"/>
                    <a:pt x="14119" y="5193"/>
                    <a:pt x="14119" y="5018"/>
                  </a:cubicBezTo>
                  <a:close/>
                  <a:moveTo>
                    <a:pt x="11021" y="5331"/>
                  </a:moveTo>
                  <a:cubicBezTo>
                    <a:pt x="11096" y="5368"/>
                    <a:pt x="11196" y="5418"/>
                    <a:pt x="11283" y="5443"/>
                  </a:cubicBezTo>
                  <a:cubicBezTo>
                    <a:pt x="11271" y="5506"/>
                    <a:pt x="11271" y="5568"/>
                    <a:pt x="11258" y="5631"/>
                  </a:cubicBezTo>
                  <a:cubicBezTo>
                    <a:pt x="11246" y="5731"/>
                    <a:pt x="11208" y="5856"/>
                    <a:pt x="11196" y="5956"/>
                  </a:cubicBezTo>
                  <a:lnTo>
                    <a:pt x="10958" y="5868"/>
                  </a:lnTo>
                  <a:cubicBezTo>
                    <a:pt x="10958" y="5831"/>
                    <a:pt x="10958" y="5793"/>
                    <a:pt x="10971" y="5756"/>
                  </a:cubicBezTo>
                  <a:lnTo>
                    <a:pt x="11021" y="5331"/>
                  </a:lnTo>
                  <a:close/>
                  <a:moveTo>
                    <a:pt x="29511" y="4177"/>
                  </a:moveTo>
                  <a:cubicBezTo>
                    <a:pt x="29502" y="4177"/>
                    <a:pt x="29494" y="4178"/>
                    <a:pt x="29488" y="4181"/>
                  </a:cubicBezTo>
                  <a:cubicBezTo>
                    <a:pt x="29076" y="4419"/>
                    <a:pt x="29138" y="5143"/>
                    <a:pt x="29213" y="5543"/>
                  </a:cubicBezTo>
                  <a:cubicBezTo>
                    <a:pt x="29151" y="5706"/>
                    <a:pt x="29076" y="5881"/>
                    <a:pt x="29026" y="6068"/>
                  </a:cubicBezTo>
                  <a:cubicBezTo>
                    <a:pt x="29026" y="6077"/>
                    <a:pt x="29038" y="6086"/>
                    <a:pt x="29050" y="6086"/>
                  </a:cubicBezTo>
                  <a:cubicBezTo>
                    <a:pt x="29055" y="6086"/>
                    <a:pt x="29060" y="6084"/>
                    <a:pt x="29063" y="6080"/>
                  </a:cubicBezTo>
                  <a:cubicBezTo>
                    <a:pt x="29138" y="5981"/>
                    <a:pt x="29213" y="5868"/>
                    <a:pt x="29276" y="5743"/>
                  </a:cubicBezTo>
                  <a:cubicBezTo>
                    <a:pt x="29338" y="5881"/>
                    <a:pt x="29438" y="6006"/>
                    <a:pt x="29575" y="6031"/>
                  </a:cubicBezTo>
                  <a:cubicBezTo>
                    <a:pt x="29605" y="6037"/>
                    <a:pt x="29633" y="6040"/>
                    <a:pt x="29657" y="6040"/>
                  </a:cubicBezTo>
                  <a:cubicBezTo>
                    <a:pt x="29820" y="6040"/>
                    <a:pt x="29882" y="5907"/>
                    <a:pt x="29925" y="5756"/>
                  </a:cubicBezTo>
                  <a:cubicBezTo>
                    <a:pt x="29934" y="5759"/>
                    <a:pt x="29943" y="5760"/>
                    <a:pt x="29952" y="5760"/>
                  </a:cubicBezTo>
                  <a:cubicBezTo>
                    <a:pt x="30019" y="5760"/>
                    <a:pt x="30090" y="5684"/>
                    <a:pt x="30200" y="5618"/>
                  </a:cubicBezTo>
                  <a:cubicBezTo>
                    <a:pt x="30188" y="5618"/>
                    <a:pt x="30188" y="5568"/>
                    <a:pt x="30175" y="5568"/>
                  </a:cubicBezTo>
                  <a:cubicBezTo>
                    <a:pt x="30163" y="5567"/>
                    <a:pt x="30151" y="5566"/>
                    <a:pt x="30139" y="5566"/>
                  </a:cubicBezTo>
                  <a:cubicBezTo>
                    <a:pt x="30090" y="5566"/>
                    <a:pt x="30041" y="5575"/>
                    <a:pt x="29997" y="5575"/>
                  </a:cubicBezTo>
                  <a:cubicBezTo>
                    <a:pt x="29959" y="5575"/>
                    <a:pt x="29926" y="5569"/>
                    <a:pt x="29900" y="5543"/>
                  </a:cubicBezTo>
                  <a:cubicBezTo>
                    <a:pt x="29888" y="5522"/>
                    <a:pt x="29867" y="5512"/>
                    <a:pt x="29847" y="5512"/>
                  </a:cubicBezTo>
                  <a:cubicBezTo>
                    <a:pt x="29806" y="5512"/>
                    <a:pt x="29763" y="5548"/>
                    <a:pt x="29763" y="5606"/>
                  </a:cubicBezTo>
                  <a:cubicBezTo>
                    <a:pt x="29758" y="5798"/>
                    <a:pt x="29703" y="5870"/>
                    <a:pt x="29635" y="5870"/>
                  </a:cubicBezTo>
                  <a:cubicBezTo>
                    <a:pt x="29536" y="5870"/>
                    <a:pt x="29408" y="5717"/>
                    <a:pt x="29363" y="5568"/>
                  </a:cubicBezTo>
                  <a:cubicBezTo>
                    <a:pt x="29550" y="5143"/>
                    <a:pt x="29638" y="4644"/>
                    <a:pt x="29575" y="4231"/>
                  </a:cubicBezTo>
                  <a:cubicBezTo>
                    <a:pt x="29575" y="4193"/>
                    <a:pt x="29539" y="4177"/>
                    <a:pt x="29511" y="4177"/>
                  </a:cubicBezTo>
                  <a:close/>
                  <a:moveTo>
                    <a:pt x="12770" y="5381"/>
                  </a:moveTo>
                  <a:cubicBezTo>
                    <a:pt x="12882" y="5443"/>
                    <a:pt x="13007" y="5506"/>
                    <a:pt x="13132" y="5556"/>
                  </a:cubicBezTo>
                  <a:cubicBezTo>
                    <a:pt x="13095" y="5756"/>
                    <a:pt x="13070" y="5956"/>
                    <a:pt x="13070" y="6143"/>
                  </a:cubicBezTo>
                  <a:cubicBezTo>
                    <a:pt x="12945" y="6080"/>
                    <a:pt x="12832" y="6006"/>
                    <a:pt x="12708" y="5943"/>
                  </a:cubicBezTo>
                  <a:cubicBezTo>
                    <a:pt x="12733" y="5756"/>
                    <a:pt x="12758" y="5568"/>
                    <a:pt x="12770" y="5381"/>
                  </a:cubicBezTo>
                  <a:close/>
                  <a:moveTo>
                    <a:pt x="11396" y="5493"/>
                  </a:moveTo>
                  <a:cubicBezTo>
                    <a:pt x="11508" y="5543"/>
                    <a:pt x="11620" y="5606"/>
                    <a:pt x="11745" y="5643"/>
                  </a:cubicBezTo>
                  <a:cubicBezTo>
                    <a:pt x="11808" y="5681"/>
                    <a:pt x="11845" y="5706"/>
                    <a:pt x="11908" y="5731"/>
                  </a:cubicBezTo>
                  <a:lnTo>
                    <a:pt x="11820" y="6193"/>
                  </a:lnTo>
                  <a:cubicBezTo>
                    <a:pt x="11683" y="6143"/>
                    <a:pt x="11521" y="6105"/>
                    <a:pt x="11383" y="6043"/>
                  </a:cubicBezTo>
                  <a:cubicBezTo>
                    <a:pt x="11371" y="6018"/>
                    <a:pt x="11333" y="6018"/>
                    <a:pt x="11321" y="6006"/>
                  </a:cubicBezTo>
                  <a:cubicBezTo>
                    <a:pt x="11346" y="5856"/>
                    <a:pt x="11358" y="5681"/>
                    <a:pt x="11396" y="5518"/>
                  </a:cubicBezTo>
                  <a:lnTo>
                    <a:pt x="11396" y="5493"/>
                  </a:lnTo>
                  <a:close/>
                  <a:moveTo>
                    <a:pt x="13320" y="5631"/>
                  </a:moveTo>
                  <a:cubicBezTo>
                    <a:pt x="13495" y="5693"/>
                    <a:pt x="13682" y="5743"/>
                    <a:pt x="13870" y="5768"/>
                  </a:cubicBezTo>
                  <a:cubicBezTo>
                    <a:pt x="13845" y="5856"/>
                    <a:pt x="13832" y="5931"/>
                    <a:pt x="13832" y="5993"/>
                  </a:cubicBezTo>
                  <a:cubicBezTo>
                    <a:pt x="13645" y="6068"/>
                    <a:pt x="13445" y="6143"/>
                    <a:pt x="13257" y="6218"/>
                  </a:cubicBezTo>
                  <a:cubicBezTo>
                    <a:pt x="13282" y="6018"/>
                    <a:pt x="13307" y="5831"/>
                    <a:pt x="13320" y="5631"/>
                  </a:cubicBezTo>
                  <a:close/>
                  <a:moveTo>
                    <a:pt x="10558" y="5856"/>
                  </a:moveTo>
                  <a:lnTo>
                    <a:pt x="10558" y="5856"/>
                  </a:lnTo>
                  <a:cubicBezTo>
                    <a:pt x="10633" y="5881"/>
                    <a:pt x="10708" y="5931"/>
                    <a:pt x="10783" y="5956"/>
                  </a:cubicBezTo>
                  <a:cubicBezTo>
                    <a:pt x="10783" y="6080"/>
                    <a:pt x="10771" y="6205"/>
                    <a:pt x="10758" y="6330"/>
                  </a:cubicBezTo>
                  <a:cubicBezTo>
                    <a:pt x="10696" y="6180"/>
                    <a:pt x="10633" y="6006"/>
                    <a:pt x="10558" y="5856"/>
                  </a:cubicBezTo>
                  <a:close/>
                  <a:moveTo>
                    <a:pt x="12683" y="6105"/>
                  </a:moveTo>
                  <a:cubicBezTo>
                    <a:pt x="12807" y="6143"/>
                    <a:pt x="12932" y="6180"/>
                    <a:pt x="13070" y="6205"/>
                  </a:cubicBezTo>
                  <a:lnTo>
                    <a:pt x="13070" y="6293"/>
                  </a:lnTo>
                  <a:lnTo>
                    <a:pt x="12595" y="6480"/>
                  </a:lnTo>
                  <a:cubicBezTo>
                    <a:pt x="12633" y="6368"/>
                    <a:pt x="12658" y="6230"/>
                    <a:pt x="12683" y="6105"/>
                  </a:cubicBezTo>
                  <a:close/>
                  <a:moveTo>
                    <a:pt x="10921" y="6006"/>
                  </a:moveTo>
                  <a:cubicBezTo>
                    <a:pt x="11008" y="6043"/>
                    <a:pt x="11071" y="6068"/>
                    <a:pt x="11146" y="6105"/>
                  </a:cubicBezTo>
                  <a:cubicBezTo>
                    <a:pt x="11133" y="6230"/>
                    <a:pt x="11121" y="6368"/>
                    <a:pt x="11096" y="6493"/>
                  </a:cubicBezTo>
                  <a:cubicBezTo>
                    <a:pt x="11033" y="6480"/>
                    <a:pt x="10958" y="6443"/>
                    <a:pt x="10883" y="6430"/>
                  </a:cubicBezTo>
                  <a:lnTo>
                    <a:pt x="10921" y="6006"/>
                  </a:lnTo>
                  <a:close/>
                  <a:moveTo>
                    <a:pt x="12033" y="5806"/>
                  </a:moveTo>
                  <a:cubicBezTo>
                    <a:pt x="12183" y="5881"/>
                    <a:pt x="12333" y="5943"/>
                    <a:pt x="12470" y="6018"/>
                  </a:cubicBezTo>
                  <a:cubicBezTo>
                    <a:pt x="12445" y="6180"/>
                    <a:pt x="12433" y="6355"/>
                    <a:pt x="12433" y="6493"/>
                  </a:cubicBezTo>
                  <a:cubicBezTo>
                    <a:pt x="12308" y="6418"/>
                    <a:pt x="12145" y="6355"/>
                    <a:pt x="11970" y="6268"/>
                  </a:cubicBezTo>
                  <a:lnTo>
                    <a:pt x="11970" y="6230"/>
                  </a:lnTo>
                  <a:cubicBezTo>
                    <a:pt x="11995" y="6080"/>
                    <a:pt x="12008" y="5943"/>
                    <a:pt x="12033" y="5806"/>
                  </a:cubicBezTo>
                  <a:close/>
                  <a:moveTo>
                    <a:pt x="11271" y="6168"/>
                  </a:moveTo>
                  <a:cubicBezTo>
                    <a:pt x="11446" y="6243"/>
                    <a:pt x="11620" y="6305"/>
                    <a:pt x="11783" y="6380"/>
                  </a:cubicBezTo>
                  <a:cubicBezTo>
                    <a:pt x="11770" y="6493"/>
                    <a:pt x="11770" y="6618"/>
                    <a:pt x="11783" y="6718"/>
                  </a:cubicBezTo>
                  <a:cubicBezTo>
                    <a:pt x="11708" y="6693"/>
                    <a:pt x="11620" y="6668"/>
                    <a:pt x="11508" y="6630"/>
                  </a:cubicBezTo>
                  <a:cubicBezTo>
                    <a:pt x="11408" y="6605"/>
                    <a:pt x="11333" y="6568"/>
                    <a:pt x="11246" y="6543"/>
                  </a:cubicBezTo>
                  <a:lnTo>
                    <a:pt x="11246" y="6493"/>
                  </a:lnTo>
                  <a:cubicBezTo>
                    <a:pt x="11258" y="6380"/>
                    <a:pt x="11258" y="6268"/>
                    <a:pt x="11271" y="6168"/>
                  </a:cubicBezTo>
                  <a:close/>
                  <a:moveTo>
                    <a:pt x="11970" y="6455"/>
                  </a:moveTo>
                  <a:cubicBezTo>
                    <a:pt x="12083" y="6493"/>
                    <a:pt x="12208" y="6543"/>
                    <a:pt x="12345" y="6580"/>
                  </a:cubicBezTo>
                  <a:cubicBezTo>
                    <a:pt x="12208" y="6643"/>
                    <a:pt x="12070" y="6693"/>
                    <a:pt x="11945" y="6755"/>
                  </a:cubicBezTo>
                  <a:cubicBezTo>
                    <a:pt x="11958" y="6668"/>
                    <a:pt x="11970" y="6555"/>
                    <a:pt x="11970" y="6455"/>
                  </a:cubicBezTo>
                  <a:close/>
                  <a:moveTo>
                    <a:pt x="11246" y="6693"/>
                  </a:moveTo>
                  <a:cubicBezTo>
                    <a:pt x="11283" y="6705"/>
                    <a:pt x="11321" y="6730"/>
                    <a:pt x="11371" y="6743"/>
                  </a:cubicBezTo>
                  <a:cubicBezTo>
                    <a:pt x="11458" y="6793"/>
                    <a:pt x="11571" y="6818"/>
                    <a:pt x="11658" y="6855"/>
                  </a:cubicBezTo>
                  <a:lnTo>
                    <a:pt x="11196" y="7043"/>
                  </a:lnTo>
                  <a:cubicBezTo>
                    <a:pt x="11221" y="6930"/>
                    <a:pt x="11246" y="6805"/>
                    <a:pt x="11246" y="6693"/>
                  </a:cubicBezTo>
                  <a:close/>
                  <a:moveTo>
                    <a:pt x="10858" y="6543"/>
                  </a:moveTo>
                  <a:cubicBezTo>
                    <a:pt x="10946" y="6568"/>
                    <a:pt x="11021" y="6605"/>
                    <a:pt x="11083" y="6630"/>
                  </a:cubicBezTo>
                  <a:cubicBezTo>
                    <a:pt x="11083" y="6793"/>
                    <a:pt x="11096" y="6930"/>
                    <a:pt x="11146" y="7068"/>
                  </a:cubicBezTo>
                  <a:cubicBezTo>
                    <a:pt x="11071" y="7105"/>
                    <a:pt x="11008" y="7130"/>
                    <a:pt x="10921" y="7168"/>
                  </a:cubicBezTo>
                  <a:cubicBezTo>
                    <a:pt x="10921" y="6993"/>
                    <a:pt x="10896" y="6818"/>
                    <a:pt x="10846" y="6630"/>
                  </a:cubicBezTo>
                  <a:cubicBezTo>
                    <a:pt x="10846" y="6605"/>
                    <a:pt x="10858" y="6568"/>
                    <a:pt x="10858" y="6543"/>
                  </a:cubicBezTo>
                  <a:close/>
                  <a:moveTo>
                    <a:pt x="25840" y="1195"/>
                  </a:moveTo>
                  <a:lnTo>
                    <a:pt x="25840" y="5881"/>
                  </a:lnTo>
                  <a:lnTo>
                    <a:pt x="25840" y="8380"/>
                  </a:lnTo>
                  <a:lnTo>
                    <a:pt x="25840" y="9629"/>
                  </a:lnTo>
                  <a:lnTo>
                    <a:pt x="25840" y="9729"/>
                  </a:lnTo>
                  <a:cubicBezTo>
                    <a:pt x="25764" y="9714"/>
                    <a:pt x="25687" y="9708"/>
                    <a:pt x="25609" y="9708"/>
                  </a:cubicBezTo>
                  <a:cubicBezTo>
                    <a:pt x="25428" y="9708"/>
                    <a:pt x="25243" y="9740"/>
                    <a:pt x="25077" y="9766"/>
                  </a:cubicBezTo>
                  <a:cubicBezTo>
                    <a:pt x="25052" y="9766"/>
                    <a:pt x="25027" y="9816"/>
                    <a:pt x="25015" y="9854"/>
                  </a:cubicBezTo>
                  <a:cubicBezTo>
                    <a:pt x="25002" y="10129"/>
                    <a:pt x="25052" y="10416"/>
                    <a:pt x="25065" y="10691"/>
                  </a:cubicBezTo>
                  <a:cubicBezTo>
                    <a:pt x="23241" y="10629"/>
                    <a:pt x="21416" y="10613"/>
                    <a:pt x="19592" y="10613"/>
                  </a:cubicBezTo>
                  <a:cubicBezTo>
                    <a:pt x="17768" y="10613"/>
                    <a:pt x="15944" y="10629"/>
                    <a:pt x="14119" y="10629"/>
                  </a:cubicBezTo>
                  <a:lnTo>
                    <a:pt x="5261" y="10629"/>
                  </a:lnTo>
                  <a:cubicBezTo>
                    <a:pt x="4661" y="10629"/>
                    <a:pt x="4066" y="10610"/>
                    <a:pt x="3470" y="10610"/>
                  </a:cubicBezTo>
                  <a:cubicBezTo>
                    <a:pt x="3097" y="10610"/>
                    <a:pt x="2724" y="10617"/>
                    <a:pt x="2349" y="10641"/>
                  </a:cubicBezTo>
                  <a:cubicBezTo>
                    <a:pt x="3099" y="10304"/>
                    <a:pt x="3949" y="10141"/>
                    <a:pt x="4711" y="9866"/>
                  </a:cubicBezTo>
                  <a:cubicBezTo>
                    <a:pt x="5760" y="9479"/>
                    <a:pt x="6785" y="9054"/>
                    <a:pt x="7822" y="8629"/>
                  </a:cubicBezTo>
                  <a:cubicBezTo>
                    <a:pt x="9221" y="8055"/>
                    <a:pt x="10646" y="7492"/>
                    <a:pt x="12070" y="6930"/>
                  </a:cubicBezTo>
                  <a:lnTo>
                    <a:pt x="12095" y="6930"/>
                  </a:lnTo>
                  <a:cubicBezTo>
                    <a:pt x="12120" y="6930"/>
                    <a:pt x="12120" y="6918"/>
                    <a:pt x="12133" y="6918"/>
                  </a:cubicBezTo>
                  <a:cubicBezTo>
                    <a:pt x="12458" y="6793"/>
                    <a:pt x="12770" y="6643"/>
                    <a:pt x="13095" y="6518"/>
                  </a:cubicBezTo>
                  <a:cubicBezTo>
                    <a:pt x="13107" y="6543"/>
                    <a:pt x="13129" y="6555"/>
                    <a:pt x="13150" y="6555"/>
                  </a:cubicBezTo>
                  <a:cubicBezTo>
                    <a:pt x="13170" y="6555"/>
                    <a:pt x="13189" y="6543"/>
                    <a:pt x="13195" y="6518"/>
                  </a:cubicBezTo>
                  <a:cubicBezTo>
                    <a:pt x="13195" y="6505"/>
                    <a:pt x="13195" y="6493"/>
                    <a:pt x="13207" y="6480"/>
                  </a:cubicBezTo>
                  <a:cubicBezTo>
                    <a:pt x="13532" y="6330"/>
                    <a:pt x="13882" y="6205"/>
                    <a:pt x="14207" y="6068"/>
                  </a:cubicBezTo>
                  <a:cubicBezTo>
                    <a:pt x="14594" y="5918"/>
                    <a:pt x="15007" y="5743"/>
                    <a:pt x="15394" y="5581"/>
                  </a:cubicBezTo>
                  <a:cubicBezTo>
                    <a:pt x="15394" y="5606"/>
                    <a:pt x="15394" y="5631"/>
                    <a:pt x="15406" y="5643"/>
                  </a:cubicBezTo>
                  <a:cubicBezTo>
                    <a:pt x="15419" y="5668"/>
                    <a:pt x="15441" y="5681"/>
                    <a:pt x="15461" y="5681"/>
                  </a:cubicBezTo>
                  <a:cubicBezTo>
                    <a:pt x="15481" y="5681"/>
                    <a:pt x="15500" y="5668"/>
                    <a:pt x="15506" y="5643"/>
                  </a:cubicBezTo>
                  <a:cubicBezTo>
                    <a:pt x="15519" y="5606"/>
                    <a:pt x="15531" y="5568"/>
                    <a:pt x="15531" y="5518"/>
                  </a:cubicBezTo>
                  <a:cubicBezTo>
                    <a:pt x="17156" y="4869"/>
                    <a:pt x="18768" y="4194"/>
                    <a:pt x="20379" y="3507"/>
                  </a:cubicBezTo>
                  <a:cubicBezTo>
                    <a:pt x="21416" y="3057"/>
                    <a:pt x="22466" y="2582"/>
                    <a:pt x="23528" y="2170"/>
                  </a:cubicBezTo>
                  <a:cubicBezTo>
                    <a:pt x="24303" y="1870"/>
                    <a:pt x="25127" y="1632"/>
                    <a:pt x="25840" y="1195"/>
                  </a:cubicBezTo>
                  <a:close/>
                  <a:moveTo>
                    <a:pt x="25790" y="9891"/>
                  </a:moveTo>
                  <a:lnTo>
                    <a:pt x="25790" y="10354"/>
                  </a:lnTo>
                  <a:lnTo>
                    <a:pt x="25790" y="10629"/>
                  </a:lnTo>
                  <a:cubicBezTo>
                    <a:pt x="25790" y="10666"/>
                    <a:pt x="25815" y="10691"/>
                    <a:pt x="25827" y="10704"/>
                  </a:cubicBezTo>
                  <a:cubicBezTo>
                    <a:pt x="25615" y="10704"/>
                    <a:pt x="25377" y="10691"/>
                    <a:pt x="25127" y="10691"/>
                  </a:cubicBezTo>
                  <a:cubicBezTo>
                    <a:pt x="25202" y="10454"/>
                    <a:pt x="25140" y="10179"/>
                    <a:pt x="25140" y="9929"/>
                  </a:cubicBezTo>
                  <a:cubicBezTo>
                    <a:pt x="25277" y="9929"/>
                    <a:pt x="25427" y="9916"/>
                    <a:pt x="25552" y="9916"/>
                  </a:cubicBezTo>
                  <a:cubicBezTo>
                    <a:pt x="25640" y="9916"/>
                    <a:pt x="25715" y="9916"/>
                    <a:pt x="25790" y="9891"/>
                  </a:cubicBezTo>
                  <a:close/>
                  <a:moveTo>
                    <a:pt x="28299" y="1108"/>
                  </a:moveTo>
                  <a:cubicBezTo>
                    <a:pt x="28209" y="1108"/>
                    <a:pt x="28118" y="1118"/>
                    <a:pt x="28026" y="1145"/>
                  </a:cubicBezTo>
                  <a:cubicBezTo>
                    <a:pt x="27951" y="1183"/>
                    <a:pt x="27951" y="1283"/>
                    <a:pt x="28026" y="1307"/>
                  </a:cubicBezTo>
                  <a:cubicBezTo>
                    <a:pt x="28114" y="1320"/>
                    <a:pt x="28189" y="1332"/>
                    <a:pt x="28264" y="1332"/>
                  </a:cubicBezTo>
                  <a:cubicBezTo>
                    <a:pt x="28176" y="2894"/>
                    <a:pt x="28214" y="4456"/>
                    <a:pt x="28214" y="6006"/>
                  </a:cubicBezTo>
                  <a:lnTo>
                    <a:pt x="28214" y="8392"/>
                  </a:lnTo>
                  <a:cubicBezTo>
                    <a:pt x="28214" y="9079"/>
                    <a:pt x="28151" y="9841"/>
                    <a:pt x="28251" y="10554"/>
                  </a:cubicBezTo>
                  <a:cubicBezTo>
                    <a:pt x="28139" y="10554"/>
                    <a:pt x="28014" y="10566"/>
                    <a:pt x="27939" y="10629"/>
                  </a:cubicBezTo>
                  <a:lnTo>
                    <a:pt x="27939" y="10641"/>
                  </a:lnTo>
                  <a:cubicBezTo>
                    <a:pt x="28026" y="10716"/>
                    <a:pt x="28139" y="10716"/>
                    <a:pt x="28264" y="10716"/>
                  </a:cubicBezTo>
                  <a:lnTo>
                    <a:pt x="28264" y="10766"/>
                  </a:lnTo>
                  <a:cubicBezTo>
                    <a:pt x="28264" y="10772"/>
                    <a:pt x="28273" y="10775"/>
                    <a:pt x="28282" y="10775"/>
                  </a:cubicBezTo>
                  <a:cubicBezTo>
                    <a:pt x="28292" y="10775"/>
                    <a:pt x="28301" y="10772"/>
                    <a:pt x="28301" y="10766"/>
                  </a:cubicBezTo>
                  <a:lnTo>
                    <a:pt x="28301" y="10716"/>
                  </a:lnTo>
                  <a:cubicBezTo>
                    <a:pt x="28463" y="10716"/>
                    <a:pt x="28626" y="10679"/>
                    <a:pt x="28813" y="10654"/>
                  </a:cubicBezTo>
                  <a:cubicBezTo>
                    <a:pt x="28838" y="10654"/>
                    <a:pt x="28838" y="10616"/>
                    <a:pt x="28813" y="10616"/>
                  </a:cubicBezTo>
                  <a:cubicBezTo>
                    <a:pt x="28638" y="10579"/>
                    <a:pt x="28488" y="10554"/>
                    <a:pt x="28314" y="10554"/>
                  </a:cubicBezTo>
                  <a:cubicBezTo>
                    <a:pt x="28401" y="9891"/>
                    <a:pt x="28338" y="9192"/>
                    <a:pt x="28338" y="8529"/>
                  </a:cubicBezTo>
                  <a:lnTo>
                    <a:pt x="28338" y="6006"/>
                  </a:lnTo>
                  <a:cubicBezTo>
                    <a:pt x="28338" y="4444"/>
                    <a:pt x="28388" y="2882"/>
                    <a:pt x="28301" y="1332"/>
                  </a:cubicBezTo>
                  <a:cubicBezTo>
                    <a:pt x="28463" y="1332"/>
                    <a:pt x="28651" y="1295"/>
                    <a:pt x="28838" y="1258"/>
                  </a:cubicBezTo>
                  <a:cubicBezTo>
                    <a:pt x="28876" y="1245"/>
                    <a:pt x="28876" y="1195"/>
                    <a:pt x="28888" y="1195"/>
                  </a:cubicBezTo>
                  <a:cubicBezTo>
                    <a:pt x="28698" y="1160"/>
                    <a:pt x="28501" y="1108"/>
                    <a:pt x="28299" y="1108"/>
                  </a:cubicBezTo>
                  <a:close/>
                  <a:moveTo>
                    <a:pt x="25952" y="795"/>
                  </a:moveTo>
                  <a:cubicBezTo>
                    <a:pt x="25890" y="795"/>
                    <a:pt x="25840" y="820"/>
                    <a:pt x="25840" y="895"/>
                  </a:cubicBezTo>
                  <a:lnTo>
                    <a:pt x="25840" y="1008"/>
                  </a:lnTo>
                  <a:cubicBezTo>
                    <a:pt x="25827" y="1001"/>
                    <a:pt x="25811" y="998"/>
                    <a:pt x="25796" y="998"/>
                  </a:cubicBezTo>
                  <a:cubicBezTo>
                    <a:pt x="25780" y="998"/>
                    <a:pt x="25765" y="1001"/>
                    <a:pt x="25752" y="1008"/>
                  </a:cubicBezTo>
                  <a:cubicBezTo>
                    <a:pt x="25015" y="1457"/>
                    <a:pt x="24178" y="1695"/>
                    <a:pt x="23378" y="1995"/>
                  </a:cubicBezTo>
                  <a:cubicBezTo>
                    <a:pt x="22378" y="2382"/>
                    <a:pt x="21391" y="2832"/>
                    <a:pt x="20404" y="3257"/>
                  </a:cubicBezTo>
                  <a:cubicBezTo>
                    <a:pt x="19255" y="3744"/>
                    <a:pt x="18080" y="4244"/>
                    <a:pt x="16931" y="4731"/>
                  </a:cubicBezTo>
                  <a:cubicBezTo>
                    <a:pt x="16781" y="4331"/>
                    <a:pt x="16631" y="3944"/>
                    <a:pt x="16493" y="3569"/>
                  </a:cubicBezTo>
                  <a:cubicBezTo>
                    <a:pt x="17118" y="3382"/>
                    <a:pt x="17693" y="3007"/>
                    <a:pt x="18280" y="2769"/>
                  </a:cubicBezTo>
                  <a:cubicBezTo>
                    <a:pt x="18618" y="2632"/>
                    <a:pt x="18942" y="2507"/>
                    <a:pt x="19267" y="2382"/>
                  </a:cubicBezTo>
                  <a:cubicBezTo>
                    <a:pt x="19442" y="2307"/>
                    <a:pt x="19642" y="2245"/>
                    <a:pt x="19817" y="2145"/>
                  </a:cubicBezTo>
                  <a:lnTo>
                    <a:pt x="19817" y="2145"/>
                  </a:lnTo>
                  <a:cubicBezTo>
                    <a:pt x="19717" y="2320"/>
                    <a:pt x="19655" y="2507"/>
                    <a:pt x="19630" y="2732"/>
                  </a:cubicBezTo>
                  <a:cubicBezTo>
                    <a:pt x="19630" y="2741"/>
                    <a:pt x="19642" y="2750"/>
                    <a:pt x="19649" y="2750"/>
                  </a:cubicBezTo>
                  <a:cubicBezTo>
                    <a:pt x="19652" y="2750"/>
                    <a:pt x="19655" y="2748"/>
                    <a:pt x="19655" y="2744"/>
                  </a:cubicBezTo>
                  <a:cubicBezTo>
                    <a:pt x="19805" y="2457"/>
                    <a:pt x="19955" y="2170"/>
                    <a:pt x="20142" y="1895"/>
                  </a:cubicBezTo>
                  <a:cubicBezTo>
                    <a:pt x="20179" y="1857"/>
                    <a:pt x="20129" y="1795"/>
                    <a:pt x="20079" y="1795"/>
                  </a:cubicBezTo>
                  <a:cubicBezTo>
                    <a:pt x="20016" y="1783"/>
                    <a:pt x="19950" y="1779"/>
                    <a:pt x="19883" y="1779"/>
                  </a:cubicBezTo>
                  <a:cubicBezTo>
                    <a:pt x="19739" y="1779"/>
                    <a:pt x="19591" y="1799"/>
                    <a:pt x="19455" y="1807"/>
                  </a:cubicBezTo>
                  <a:cubicBezTo>
                    <a:pt x="19267" y="1820"/>
                    <a:pt x="19080" y="1807"/>
                    <a:pt x="18905" y="1832"/>
                  </a:cubicBezTo>
                  <a:cubicBezTo>
                    <a:pt x="18892" y="1832"/>
                    <a:pt x="18892" y="1870"/>
                    <a:pt x="18905" y="1882"/>
                  </a:cubicBezTo>
                  <a:cubicBezTo>
                    <a:pt x="19035" y="1961"/>
                    <a:pt x="19181" y="1987"/>
                    <a:pt x="19337" y="1987"/>
                  </a:cubicBezTo>
                  <a:cubicBezTo>
                    <a:pt x="19451" y="1987"/>
                    <a:pt x="19570" y="1973"/>
                    <a:pt x="19692" y="1957"/>
                  </a:cubicBezTo>
                  <a:lnTo>
                    <a:pt x="19692" y="1957"/>
                  </a:lnTo>
                  <a:cubicBezTo>
                    <a:pt x="19492" y="2045"/>
                    <a:pt x="19280" y="2145"/>
                    <a:pt x="19092" y="2232"/>
                  </a:cubicBezTo>
                  <a:cubicBezTo>
                    <a:pt x="18768" y="2370"/>
                    <a:pt x="18443" y="2494"/>
                    <a:pt x="18118" y="2619"/>
                  </a:cubicBezTo>
                  <a:cubicBezTo>
                    <a:pt x="17556" y="2857"/>
                    <a:pt x="16956" y="3107"/>
                    <a:pt x="16418" y="3419"/>
                  </a:cubicBezTo>
                  <a:cubicBezTo>
                    <a:pt x="16281" y="3044"/>
                    <a:pt x="16156" y="2644"/>
                    <a:pt x="16081" y="2245"/>
                  </a:cubicBezTo>
                  <a:cubicBezTo>
                    <a:pt x="16072" y="2199"/>
                    <a:pt x="16030" y="2167"/>
                    <a:pt x="15979" y="2167"/>
                  </a:cubicBezTo>
                  <a:cubicBezTo>
                    <a:pt x="15960" y="2167"/>
                    <a:pt x="15939" y="2172"/>
                    <a:pt x="15919" y="2182"/>
                  </a:cubicBezTo>
                  <a:cubicBezTo>
                    <a:pt x="15444" y="2432"/>
                    <a:pt x="14944" y="2644"/>
                    <a:pt x="14444" y="2857"/>
                  </a:cubicBezTo>
                  <a:lnTo>
                    <a:pt x="14444" y="2819"/>
                  </a:lnTo>
                  <a:cubicBezTo>
                    <a:pt x="14444" y="2813"/>
                    <a:pt x="14441" y="2810"/>
                    <a:pt x="14435" y="2810"/>
                  </a:cubicBezTo>
                  <a:cubicBezTo>
                    <a:pt x="14429" y="2810"/>
                    <a:pt x="14419" y="2813"/>
                    <a:pt x="14407" y="2819"/>
                  </a:cubicBezTo>
                  <a:cubicBezTo>
                    <a:pt x="14407" y="2832"/>
                    <a:pt x="14407" y="2857"/>
                    <a:pt x="14394" y="2869"/>
                  </a:cubicBezTo>
                  <a:cubicBezTo>
                    <a:pt x="13945" y="3057"/>
                    <a:pt x="13507" y="3232"/>
                    <a:pt x="13057" y="3432"/>
                  </a:cubicBezTo>
                  <a:cubicBezTo>
                    <a:pt x="13032" y="3432"/>
                    <a:pt x="13020" y="3444"/>
                    <a:pt x="13007" y="3457"/>
                  </a:cubicBezTo>
                  <a:lnTo>
                    <a:pt x="13007" y="3444"/>
                  </a:lnTo>
                  <a:cubicBezTo>
                    <a:pt x="13007" y="3437"/>
                    <a:pt x="12995" y="3430"/>
                    <a:pt x="12984" y="3430"/>
                  </a:cubicBezTo>
                  <a:cubicBezTo>
                    <a:pt x="12977" y="3430"/>
                    <a:pt x="12970" y="3434"/>
                    <a:pt x="12970" y="3444"/>
                  </a:cubicBezTo>
                  <a:lnTo>
                    <a:pt x="12970" y="3482"/>
                  </a:lnTo>
                  <a:cubicBezTo>
                    <a:pt x="12758" y="3569"/>
                    <a:pt x="12558" y="3681"/>
                    <a:pt x="12333" y="3794"/>
                  </a:cubicBezTo>
                  <a:lnTo>
                    <a:pt x="12333" y="3769"/>
                  </a:lnTo>
                  <a:cubicBezTo>
                    <a:pt x="12333" y="3756"/>
                    <a:pt x="12326" y="3750"/>
                    <a:pt x="12320" y="3750"/>
                  </a:cubicBezTo>
                  <a:cubicBezTo>
                    <a:pt x="12314" y="3750"/>
                    <a:pt x="12308" y="3756"/>
                    <a:pt x="12308" y="3769"/>
                  </a:cubicBezTo>
                  <a:lnTo>
                    <a:pt x="12308" y="3806"/>
                  </a:lnTo>
                  <a:cubicBezTo>
                    <a:pt x="12070" y="3919"/>
                    <a:pt x="11845" y="4044"/>
                    <a:pt x="11620" y="4144"/>
                  </a:cubicBezTo>
                  <a:lnTo>
                    <a:pt x="11620" y="4119"/>
                  </a:lnTo>
                  <a:cubicBezTo>
                    <a:pt x="11620" y="4111"/>
                    <a:pt x="11607" y="4099"/>
                    <a:pt x="11596" y="4099"/>
                  </a:cubicBezTo>
                  <a:cubicBezTo>
                    <a:pt x="11589" y="4099"/>
                    <a:pt x="11583" y="4104"/>
                    <a:pt x="11583" y="4119"/>
                  </a:cubicBezTo>
                  <a:cubicBezTo>
                    <a:pt x="11583" y="4131"/>
                    <a:pt x="11583" y="4144"/>
                    <a:pt x="11571" y="4181"/>
                  </a:cubicBezTo>
                  <a:cubicBezTo>
                    <a:pt x="11408" y="4256"/>
                    <a:pt x="11258" y="4331"/>
                    <a:pt x="11083" y="4419"/>
                  </a:cubicBezTo>
                  <a:cubicBezTo>
                    <a:pt x="11077" y="4406"/>
                    <a:pt x="11071" y="4400"/>
                    <a:pt x="11063" y="4400"/>
                  </a:cubicBezTo>
                  <a:cubicBezTo>
                    <a:pt x="11055" y="4400"/>
                    <a:pt x="11046" y="4406"/>
                    <a:pt x="11033" y="4419"/>
                  </a:cubicBezTo>
                  <a:lnTo>
                    <a:pt x="11033" y="4431"/>
                  </a:lnTo>
                  <a:cubicBezTo>
                    <a:pt x="10883" y="4506"/>
                    <a:pt x="10721" y="4569"/>
                    <a:pt x="10571" y="4631"/>
                  </a:cubicBezTo>
                  <a:cubicBezTo>
                    <a:pt x="10558" y="4631"/>
                    <a:pt x="10533" y="4631"/>
                    <a:pt x="10533" y="4644"/>
                  </a:cubicBezTo>
                  <a:cubicBezTo>
                    <a:pt x="10371" y="4706"/>
                    <a:pt x="10196" y="4769"/>
                    <a:pt x="10009" y="4831"/>
                  </a:cubicBezTo>
                  <a:cubicBezTo>
                    <a:pt x="9959" y="4856"/>
                    <a:pt x="9909" y="4918"/>
                    <a:pt x="9934" y="4956"/>
                  </a:cubicBezTo>
                  <a:lnTo>
                    <a:pt x="10209" y="5618"/>
                  </a:lnTo>
                  <a:cubicBezTo>
                    <a:pt x="10134" y="5581"/>
                    <a:pt x="10071" y="5568"/>
                    <a:pt x="9996" y="5543"/>
                  </a:cubicBezTo>
                  <a:cubicBezTo>
                    <a:pt x="9971" y="5543"/>
                    <a:pt x="9959" y="5568"/>
                    <a:pt x="9971" y="5568"/>
                  </a:cubicBezTo>
                  <a:lnTo>
                    <a:pt x="10259" y="5706"/>
                  </a:lnTo>
                  <a:cubicBezTo>
                    <a:pt x="10458" y="6193"/>
                    <a:pt x="10683" y="6693"/>
                    <a:pt x="10821" y="7205"/>
                  </a:cubicBezTo>
                  <a:cubicBezTo>
                    <a:pt x="9759" y="7630"/>
                    <a:pt x="8709" y="8055"/>
                    <a:pt x="7660" y="8492"/>
                  </a:cubicBezTo>
                  <a:cubicBezTo>
                    <a:pt x="6635" y="8917"/>
                    <a:pt x="5586" y="9317"/>
                    <a:pt x="4561" y="9704"/>
                  </a:cubicBezTo>
                  <a:cubicBezTo>
                    <a:pt x="3724" y="10016"/>
                    <a:pt x="2787" y="10141"/>
                    <a:pt x="2037" y="10616"/>
                  </a:cubicBezTo>
                  <a:cubicBezTo>
                    <a:pt x="1958" y="10672"/>
                    <a:pt x="2011" y="10770"/>
                    <a:pt x="2078" y="10770"/>
                  </a:cubicBezTo>
                  <a:cubicBezTo>
                    <a:pt x="2085" y="10770"/>
                    <a:pt x="2092" y="10768"/>
                    <a:pt x="2099" y="10766"/>
                  </a:cubicBezTo>
                  <a:cubicBezTo>
                    <a:pt x="2124" y="10804"/>
                    <a:pt x="2137" y="10829"/>
                    <a:pt x="2187" y="10829"/>
                  </a:cubicBezTo>
                  <a:cubicBezTo>
                    <a:pt x="2583" y="10865"/>
                    <a:pt x="2986" y="10875"/>
                    <a:pt x="3391" y="10875"/>
                  </a:cubicBezTo>
                  <a:cubicBezTo>
                    <a:pt x="3970" y="10875"/>
                    <a:pt x="4555" y="10854"/>
                    <a:pt x="5136" y="10854"/>
                  </a:cubicBezTo>
                  <a:lnTo>
                    <a:pt x="14144" y="10854"/>
                  </a:lnTo>
                  <a:cubicBezTo>
                    <a:pt x="15850" y="10854"/>
                    <a:pt x="17558" y="10865"/>
                    <a:pt x="19267" y="10865"/>
                  </a:cubicBezTo>
                  <a:cubicBezTo>
                    <a:pt x="21488" y="10865"/>
                    <a:pt x="23709" y="10845"/>
                    <a:pt x="25927" y="10754"/>
                  </a:cubicBezTo>
                  <a:cubicBezTo>
                    <a:pt x="25940" y="10754"/>
                    <a:pt x="25940" y="10741"/>
                    <a:pt x="25940" y="10741"/>
                  </a:cubicBezTo>
                  <a:cubicBezTo>
                    <a:pt x="25946" y="10754"/>
                    <a:pt x="25958" y="10760"/>
                    <a:pt x="25971" y="10760"/>
                  </a:cubicBezTo>
                  <a:cubicBezTo>
                    <a:pt x="25983" y="10760"/>
                    <a:pt x="25996" y="10754"/>
                    <a:pt x="26002" y="10741"/>
                  </a:cubicBezTo>
                  <a:cubicBezTo>
                    <a:pt x="26052" y="10729"/>
                    <a:pt x="26089" y="10691"/>
                    <a:pt x="26089" y="10629"/>
                  </a:cubicBezTo>
                  <a:lnTo>
                    <a:pt x="26089" y="10354"/>
                  </a:lnTo>
                  <a:cubicBezTo>
                    <a:pt x="26077" y="10116"/>
                    <a:pt x="26064" y="9879"/>
                    <a:pt x="26064" y="9642"/>
                  </a:cubicBezTo>
                  <a:lnTo>
                    <a:pt x="26064" y="8392"/>
                  </a:lnTo>
                  <a:lnTo>
                    <a:pt x="26064" y="5893"/>
                  </a:lnTo>
                  <a:lnTo>
                    <a:pt x="26064" y="895"/>
                  </a:lnTo>
                  <a:cubicBezTo>
                    <a:pt x="26064" y="820"/>
                    <a:pt x="26002" y="795"/>
                    <a:pt x="25952" y="795"/>
                  </a:cubicBezTo>
                  <a:close/>
                  <a:moveTo>
                    <a:pt x="450" y="11553"/>
                  </a:moveTo>
                  <a:cubicBezTo>
                    <a:pt x="475" y="11628"/>
                    <a:pt x="500" y="11703"/>
                    <a:pt x="525" y="11766"/>
                  </a:cubicBezTo>
                  <a:cubicBezTo>
                    <a:pt x="463" y="11791"/>
                    <a:pt x="413" y="11791"/>
                    <a:pt x="375" y="11791"/>
                  </a:cubicBezTo>
                  <a:cubicBezTo>
                    <a:pt x="400" y="11703"/>
                    <a:pt x="438" y="11628"/>
                    <a:pt x="450" y="11553"/>
                  </a:cubicBezTo>
                  <a:close/>
                  <a:moveTo>
                    <a:pt x="26811" y="10677"/>
                  </a:moveTo>
                  <a:cubicBezTo>
                    <a:pt x="26769" y="10677"/>
                    <a:pt x="26739" y="10721"/>
                    <a:pt x="26739" y="10766"/>
                  </a:cubicBezTo>
                  <a:cubicBezTo>
                    <a:pt x="26764" y="11066"/>
                    <a:pt x="26739" y="11366"/>
                    <a:pt x="26777" y="11641"/>
                  </a:cubicBezTo>
                  <a:cubicBezTo>
                    <a:pt x="26777" y="11672"/>
                    <a:pt x="26805" y="11688"/>
                    <a:pt x="26833" y="11688"/>
                  </a:cubicBezTo>
                  <a:cubicBezTo>
                    <a:pt x="26861" y="11688"/>
                    <a:pt x="26889" y="11672"/>
                    <a:pt x="26889" y="11641"/>
                  </a:cubicBezTo>
                  <a:cubicBezTo>
                    <a:pt x="26927" y="11391"/>
                    <a:pt x="26902" y="11141"/>
                    <a:pt x="26927" y="10891"/>
                  </a:cubicBezTo>
                  <a:cubicBezTo>
                    <a:pt x="27002" y="10928"/>
                    <a:pt x="27064" y="10953"/>
                    <a:pt x="27127" y="11003"/>
                  </a:cubicBezTo>
                  <a:cubicBezTo>
                    <a:pt x="27264" y="11116"/>
                    <a:pt x="27077" y="11191"/>
                    <a:pt x="26989" y="11241"/>
                  </a:cubicBezTo>
                  <a:cubicBezTo>
                    <a:pt x="26881" y="11289"/>
                    <a:pt x="26946" y="11429"/>
                    <a:pt x="27051" y="11429"/>
                  </a:cubicBezTo>
                  <a:cubicBezTo>
                    <a:pt x="27055" y="11429"/>
                    <a:pt x="27060" y="11429"/>
                    <a:pt x="27064" y="11428"/>
                  </a:cubicBezTo>
                  <a:cubicBezTo>
                    <a:pt x="27104" y="11424"/>
                    <a:pt x="27157" y="11416"/>
                    <a:pt x="27205" y="11416"/>
                  </a:cubicBezTo>
                  <a:cubicBezTo>
                    <a:pt x="27290" y="11416"/>
                    <a:pt x="27358" y="11441"/>
                    <a:pt x="27301" y="11553"/>
                  </a:cubicBezTo>
                  <a:cubicBezTo>
                    <a:pt x="27257" y="11642"/>
                    <a:pt x="27148" y="11655"/>
                    <a:pt x="27045" y="11655"/>
                  </a:cubicBezTo>
                  <a:cubicBezTo>
                    <a:pt x="27003" y="11655"/>
                    <a:pt x="26962" y="11653"/>
                    <a:pt x="26927" y="11653"/>
                  </a:cubicBezTo>
                  <a:cubicBezTo>
                    <a:pt x="26902" y="11653"/>
                    <a:pt x="26889" y="11691"/>
                    <a:pt x="26902" y="11703"/>
                  </a:cubicBezTo>
                  <a:cubicBezTo>
                    <a:pt x="26960" y="11800"/>
                    <a:pt x="27048" y="11841"/>
                    <a:pt x="27141" y="11841"/>
                  </a:cubicBezTo>
                  <a:cubicBezTo>
                    <a:pt x="27286" y="11841"/>
                    <a:pt x="27440" y="11741"/>
                    <a:pt x="27501" y="11603"/>
                  </a:cubicBezTo>
                  <a:cubicBezTo>
                    <a:pt x="27564" y="11416"/>
                    <a:pt x="27464" y="11303"/>
                    <a:pt x="27326" y="11241"/>
                  </a:cubicBezTo>
                  <a:cubicBezTo>
                    <a:pt x="27376" y="11153"/>
                    <a:pt x="27401" y="11078"/>
                    <a:pt x="27364" y="10966"/>
                  </a:cubicBezTo>
                  <a:cubicBezTo>
                    <a:pt x="27264" y="10779"/>
                    <a:pt x="27027" y="10691"/>
                    <a:pt x="26827" y="10679"/>
                  </a:cubicBezTo>
                  <a:cubicBezTo>
                    <a:pt x="26821" y="10677"/>
                    <a:pt x="26816" y="10677"/>
                    <a:pt x="26811" y="10677"/>
                  </a:cubicBezTo>
                  <a:close/>
                  <a:moveTo>
                    <a:pt x="449" y="11153"/>
                  </a:moveTo>
                  <a:cubicBezTo>
                    <a:pt x="410" y="11153"/>
                    <a:pt x="369" y="11178"/>
                    <a:pt x="350" y="11228"/>
                  </a:cubicBezTo>
                  <a:cubicBezTo>
                    <a:pt x="288" y="11428"/>
                    <a:pt x="225" y="11616"/>
                    <a:pt x="163" y="11816"/>
                  </a:cubicBezTo>
                  <a:cubicBezTo>
                    <a:pt x="100" y="11828"/>
                    <a:pt x="50" y="11866"/>
                    <a:pt x="13" y="11916"/>
                  </a:cubicBezTo>
                  <a:lnTo>
                    <a:pt x="13" y="11928"/>
                  </a:lnTo>
                  <a:cubicBezTo>
                    <a:pt x="38" y="11941"/>
                    <a:pt x="88" y="11941"/>
                    <a:pt x="113" y="11941"/>
                  </a:cubicBezTo>
                  <a:cubicBezTo>
                    <a:pt x="100" y="12003"/>
                    <a:pt x="88" y="12065"/>
                    <a:pt x="50" y="12115"/>
                  </a:cubicBezTo>
                  <a:cubicBezTo>
                    <a:pt x="38" y="12165"/>
                    <a:pt x="38" y="12253"/>
                    <a:pt x="0" y="12290"/>
                  </a:cubicBezTo>
                  <a:lnTo>
                    <a:pt x="0" y="12303"/>
                  </a:lnTo>
                  <a:cubicBezTo>
                    <a:pt x="11" y="12314"/>
                    <a:pt x="23" y="12319"/>
                    <a:pt x="35" y="12319"/>
                  </a:cubicBezTo>
                  <a:cubicBezTo>
                    <a:pt x="108" y="12319"/>
                    <a:pt x="202" y="12143"/>
                    <a:pt x="288" y="11941"/>
                  </a:cubicBezTo>
                  <a:cubicBezTo>
                    <a:pt x="363" y="11941"/>
                    <a:pt x="450" y="11928"/>
                    <a:pt x="525" y="11928"/>
                  </a:cubicBezTo>
                  <a:lnTo>
                    <a:pt x="563" y="11928"/>
                  </a:lnTo>
                  <a:cubicBezTo>
                    <a:pt x="625" y="12128"/>
                    <a:pt x="638" y="12365"/>
                    <a:pt x="775" y="12515"/>
                  </a:cubicBezTo>
                  <a:cubicBezTo>
                    <a:pt x="787" y="12531"/>
                    <a:pt x="801" y="12537"/>
                    <a:pt x="815" y="12537"/>
                  </a:cubicBezTo>
                  <a:cubicBezTo>
                    <a:pt x="845" y="12537"/>
                    <a:pt x="875" y="12508"/>
                    <a:pt x="875" y="12490"/>
                  </a:cubicBezTo>
                  <a:cubicBezTo>
                    <a:pt x="900" y="12303"/>
                    <a:pt x="813" y="12103"/>
                    <a:pt x="750" y="11916"/>
                  </a:cubicBezTo>
                  <a:cubicBezTo>
                    <a:pt x="838" y="11891"/>
                    <a:pt x="950" y="11891"/>
                    <a:pt x="1037" y="11878"/>
                  </a:cubicBezTo>
                  <a:cubicBezTo>
                    <a:pt x="1047" y="11881"/>
                    <a:pt x="1055" y="11882"/>
                    <a:pt x="1062" y="11882"/>
                  </a:cubicBezTo>
                  <a:cubicBezTo>
                    <a:pt x="1087" y="11882"/>
                    <a:pt x="1085" y="11866"/>
                    <a:pt x="1075" y="11866"/>
                  </a:cubicBezTo>
                  <a:cubicBezTo>
                    <a:pt x="975" y="11853"/>
                    <a:pt x="850" y="11828"/>
                    <a:pt x="725" y="11803"/>
                  </a:cubicBezTo>
                  <a:cubicBezTo>
                    <a:pt x="663" y="11616"/>
                    <a:pt x="600" y="11416"/>
                    <a:pt x="538" y="11228"/>
                  </a:cubicBezTo>
                  <a:cubicBezTo>
                    <a:pt x="525" y="11178"/>
                    <a:pt x="488" y="11153"/>
                    <a:pt x="449" y="11153"/>
                  </a:cubicBezTo>
                  <a:close/>
                  <a:moveTo>
                    <a:pt x="25883" y="12084"/>
                  </a:moveTo>
                  <a:cubicBezTo>
                    <a:pt x="25880" y="12084"/>
                    <a:pt x="25877" y="12090"/>
                    <a:pt x="25877" y="12103"/>
                  </a:cubicBezTo>
                  <a:cubicBezTo>
                    <a:pt x="25877" y="12140"/>
                    <a:pt x="25840" y="12190"/>
                    <a:pt x="25827" y="12228"/>
                  </a:cubicBezTo>
                  <a:cubicBezTo>
                    <a:pt x="25802" y="12303"/>
                    <a:pt x="25802" y="12378"/>
                    <a:pt x="25802" y="12453"/>
                  </a:cubicBezTo>
                  <a:cubicBezTo>
                    <a:pt x="23983" y="12412"/>
                    <a:pt x="22164" y="12401"/>
                    <a:pt x="20343" y="12401"/>
                  </a:cubicBezTo>
                  <a:cubicBezTo>
                    <a:pt x="18262" y="12401"/>
                    <a:pt x="16180" y="12415"/>
                    <a:pt x="14094" y="12415"/>
                  </a:cubicBezTo>
                  <a:lnTo>
                    <a:pt x="8159" y="12415"/>
                  </a:lnTo>
                  <a:cubicBezTo>
                    <a:pt x="6921" y="12415"/>
                    <a:pt x="5679" y="12396"/>
                    <a:pt x="4434" y="12396"/>
                  </a:cubicBezTo>
                  <a:cubicBezTo>
                    <a:pt x="3657" y="12396"/>
                    <a:pt x="2878" y="12404"/>
                    <a:pt x="2099" y="12428"/>
                  </a:cubicBezTo>
                  <a:cubicBezTo>
                    <a:pt x="2124" y="12353"/>
                    <a:pt x="2124" y="12253"/>
                    <a:pt x="2087" y="12178"/>
                  </a:cubicBezTo>
                  <a:cubicBezTo>
                    <a:pt x="2079" y="12154"/>
                    <a:pt x="2060" y="12140"/>
                    <a:pt x="2042" y="12140"/>
                  </a:cubicBezTo>
                  <a:cubicBezTo>
                    <a:pt x="2031" y="12140"/>
                    <a:pt x="2021" y="12144"/>
                    <a:pt x="2012" y="12153"/>
                  </a:cubicBezTo>
                  <a:cubicBezTo>
                    <a:pt x="1775" y="12378"/>
                    <a:pt x="1912" y="12765"/>
                    <a:pt x="1975" y="13015"/>
                  </a:cubicBezTo>
                  <a:cubicBezTo>
                    <a:pt x="1975" y="13034"/>
                    <a:pt x="1987" y="13043"/>
                    <a:pt x="2000" y="13043"/>
                  </a:cubicBezTo>
                  <a:cubicBezTo>
                    <a:pt x="2012" y="13043"/>
                    <a:pt x="2025" y="13034"/>
                    <a:pt x="2025" y="13015"/>
                  </a:cubicBezTo>
                  <a:cubicBezTo>
                    <a:pt x="2074" y="12865"/>
                    <a:pt x="2099" y="12753"/>
                    <a:pt x="2099" y="12590"/>
                  </a:cubicBezTo>
                  <a:lnTo>
                    <a:pt x="2099" y="12565"/>
                  </a:lnTo>
                  <a:cubicBezTo>
                    <a:pt x="2859" y="12589"/>
                    <a:pt x="3620" y="12597"/>
                    <a:pt x="4381" y="12597"/>
                  </a:cubicBezTo>
                  <a:cubicBezTo>
                    <a:pt x="5598" y="12597"/>
                    <a:pt x="6815" y="12578"/>
                    <a:pt x="8022" y="12578"/>
                  </a:cubicBezTo>
                  <a:lnTo>
                    <a:pt x="13957" y="12578"/>
                  </a:lnTo>
                  <a:cubicBezTo>
                    <a:pt x="16063" y="12578"/>
                    <a:pt x="18172" y="12592"/>
                    <a:pt x="20281" y="12592"/>
                  </a:cubicBezTo>
                  <a:cubicBezTo>
                    <a:pt x="22127" y="12592"/>
                    <a:pt x="23972" y="12581"/>
                    <a:pt x="25815" y="12540"/>
                  </a:cubicBezTo>
                  <a:cubicBezTo>
                    <a:pt x="25815" y="12703"/>
                    <a:pt x="25827" y="12865"/>
                    <a:pt x="25890" y="13015"/>
                  </a:cubicBezTo>
                  <a:cubicBezTo>
                    <a:pt x="25890" y="13028"/>
                    <a:pt x="25899" y="13034"/>
                    <a:pt x="25908" y="13034"/>
                  </a:cubicBezTo>
                  <a:cubicBezTo>
                    <a:pt x="25918" y="13034"/>
                    <a:pt x="25927" y="13028"/>
                    <a:pt x="25927" y="13015"/>
                  </a:cubicBezTo>
                  <a:cubicBezTo>
                    <a:pt x="25989" y="12853"/>
                    <a:pt x="26002" y="12703"/>
                    <a:pt x="26002" y="12515"/>
                  </a:cubicBezTo>
                  <a:cubicBezTo>
                    <a:pt x="26002" y="12440"/>
                    <a:pt x="25989" y="12353"/>
                    <a:pt x="25952" y="12253"/>
                  </a:cubicBezTo>
                  <a:cubicBezTo>
                    <a:pt x="25940" y="12190"/>
                    <a:pt x="25890" y="12140"/>
                    <a:pt x="25890" y="12103"/>
                  </a:cubicBezTo>
                  <a:cubicBezTo>
                    <a:pt x="25890" y="12090"/>
                    <a:pt x="25886" y="12084"/>
                    <a:pt x="25883" y="12084"/>
                  </a:cubicBezTo>
                  <a:close/>
                  <a:moveTo>
                    <a:pt x="14132" y="13627"/>
                  </a:moveTo>
                  <a:lnTo>
                    <a:pt x="14132" y="13627"/>
                  </a:lnTo>
                  <a:cubicBezTo>
                    <a:pt x="14119" y="13640"/>
                    <a:pt x="14119" y="13640"/>
                    <a:pt x="14119" y="13665"/>
                  </a:cubicBezTo>
                  <a:lnTo>
                    <a:pt x="14119" y="13690"/>
                  </a:lnTo>
                  <a:cubicBezTo>
                    <a:pt x="14084" y="13912"/>
                    <a:pt x="13907" y="14080"/>
                    <a:pt x="13690" y="14080"/>
                  </a:cubicBezTo>
                  <a:cubicBezTo>
                    <a:pt x="13675" y="14080"/>
                    <a:pt x="13660" y="14079"/>
                    <a:pt x="13645" y="14077"/>
                  </a:cubicBezTo>
                  <a:cubicBezTo>
                    <a:pt x="13670" y="13927"/>
                    <a:pt x="13820" y="13815"/>
                    <a:pt x="13945" y="13727"/>
                  </a:cubicBezTo>
                  <a:cubicBezTo>
                    <a:pt x="13994" y="13690"/>
                    <a:pt x="14044" y="13640"/>
                    <a:pt x="14132" y="13627"/>
                  </a:cubicBezTo>
                  <a:close/>
                  <a:moveTo>
                    <a:pt x="14191" y="13527"/>
                  </a:moveTo>
                  <a:cubicBezTo>
                    <a:pt x="14104" y="13527"/>
                    <a:pt x="14004" y="13577"/>
                    <a:pt x="13945" y="13615"/>
                  </a:cubicBezTo>
                  <a:cubicBezTo>
                    <a:pt x="13720" y="13727"/>
                    <a:pt x="13532" y="13927"/>
                    <a:pt x="13507" y="14177"/>
                  </a:cubicBezTo>
                  <a:cubicBezTo>
                    <a:pt x="13507" y="14202"/>
                    <a:pt x="13520" y="14240"/>
                    <a:pt x="13545" y="14240"/>
                  </a:cubicBezTo>
                  <a:cubicBezTo>
                    <a:pt x="13587" y="14248"/>
                    <a:pt x="13628" y="14253"/>
                    <a:pt x="13667" y="14253"/>
                  </a:cubicBezTo>
                  <a:cubicBezTo>
                    <a:pt x="13851" y="14253"/>
                    <a:pt x="14004" y="14163"/>
                    <a:pt x="14107" y="14040"/>
                  </a:cubicBezTo>
                  <a:cubicBezTo>
                    <a:pt x="14132" y="14127"/>
                    <a:pt x="14169" y="14227"/>
                    <a:pt x="14257" y="14315"/>
                  </a:cubicBezTo>
                  <a:cubicBezTo>
                    <a:pt x="14310" y="14377"/>
                    <a:pt x="14373" y="14401"/>
                    <a:pt x="14437" y="14401"/>
                  </a:cubicBezTo>
                  <a:cubicBezTo>
                    <a:pt x="14554" y="14401"/>
                    <a:pt x="14676" y="14320"/>
                    <a:pt x="14757" y="14240"/>
                  </a:cubicBezTo>
                  <a:cubicBezTo>
                    <a:pt x="14767" y="14198"/>
                    <a:pt x="14752" y="14174"/>
                    <a:pt x="14732" y="14174"/>
                  </a:cubicBezTo>
                  <a:cubicBezTo>
                    <a:pt x="14728" y="14174"/>
                    <a:pt x="14723" y="14175"/>
                    <a:pt x="14719" y="14177"/>
                  </a:cubicBezTo>
                  <a:cubicBezTo>
                    <a:pt x="14672" y="14208"/>
                    <a:pt x="14628" y="14222"/>
                    <a:pt x="14588" y="14222"/>
                  </a:cubicBezTo>
                  <a:cubicBezTo>
                    <a:pt x="14386" y="14222"/>
                    <a:pt x="14280" y="13877"/>
                    <a:pt x="14269" y="13690"/>
                  </a:cubicBezTo>
                  <a:cubicBezTo>
                    <a:pt x="14269" y="13640"/>
                    <a:pt x="14244" y="13627"/>
                    <a:pt x="14219" y="13627"/>
                  </a:cubicBezTo>
                  <a:cubicBezTo>
                    <a:pt x="14257" y="13627"/>
                    <a:pt x="14282" y="13627"/>
                    <a:pt x="14294" y="13640"/>
                  </a:cubicBezTo>
                  <a:cubicBezTo>
                    <a:pt x="14319" y="13640"/>
                    <a:pt x="14332" y="13627"/>
                    <a:pt x="14332" y="13615"/>
                  </a:cubicBezTo>
                  <a:cubicBezTo>
                    <a:pt x="14302" y="13550"/>
                    <a:pt x="14249" y="13527"/>
                    <a:pt x="14191" y="13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-647283" y="2578411"/>
              <a:ext cx="1440272" cy="656111"/>
            </a:xfrm>
            <a:custGeom>
              <a:avLst/>
              <a:gdLst/>
              <a:ahLst/>
              <a:cxnLst/>
              <a:rect l="l" t="t" r="r" b="b"/>
              <a:pathLst>
                <a:path w="27602" h="12574" extrusionOk="0">
                  <a:moveTo>
                    <a:pt x="21040" y="0"/>
                  </a:moveTo>
                  <a:cubicBezTo>
                    <a:pt x="21006" y="0"/>
                    <a:pt x="20973" y="16"/>
                    <a:pt x="20954" y="49"/>
                  </a:cubicBezTo>
                  <a:cubicBezTo>
                    <a:pt x="20779" y="261"/>
                    <a:pt x="20629" y="486"/>
                    <a:pt x="20467" y="711"/>
                  </a:cubicBezTo>
                  <a:cubicBezTo>
                    <a:pt x="20467" y="736"/>
                    <a:pt x="20479" y="749"/>
                    <a:pt x="20504" y="749"/>
                  </a:cubicBezTo>
                  <a:cubicBezTo>
                    <a:pt x="20642" y="711"/>
                    <a:pt x="20754" y="611"/>
                    <a:pt x="20842" y="499"/>
                  </a:cubicBezTo>
                  <a:lnTo>
                    <a:pt x="20842" y="499"/>
                  </a:lnTo>
                  <a:cubicBezTo>
                    <a:pt x="20817" y="749"/>
                    <a:pt x="20817" y="1023"/>
                    <a:pt x="20967" y="1198"/>
                  </a:cubicBezTo>
                  <a:cubicBezTo>
                    <a:pt x="20971" y="1212"/>
                    <a:pt x="20979" y="1217"/>
                    <a:pt x="20988" y="1217"/>
                  </a:cubicBezTo>
                  <a:cubicBezTo>
                    <a:pt x="21003" y="1217"/>
                    <a:pt x="21021" y="1202"/>
                    <a:pt x="21029" y="1186"/>
                  </a:cubicBezTo>
                  <a:cubicBezTo>
                    <a:pt x="21092" y="1048"/>
                    <a:pt x="21067" y="873"/>
                    <a:pt x="21067" y="711"/>
                  </a:cubicBezTo>
                  <a:cubicBezTo>
                    <a:pt x="21067" y="499"/>
                    <a:pt x="21104" y="299"/>
                    <a:pt x="21142" y="111"/>
                  </a:cubicBezTo>
                  <a:cubicBezTo>
                    <a:pt x="21149" y="41"/>
                    <a:pt x="21094" y="0"/>
                    <a:pt x="21040" y="0"/>
                  </a:cubicBezTo>
                  <a:close/>
                  <a:moveTo>
                    <a:pt x="24728" y="798"/>
                  </a:moveTo>
                  <a:cubicBezTo>
                    <a:pt x="24728" y="986"/>
                    <a:pt x="24715" y="1148"/>
                    <a:pt x="24690" y="1336"/>
                  </a:cubicBezTo>
                  <a:cubicBezTo>
                    <a:pt x="24665" y="1136"/>
                    <a:pt x="24690" y="936"/>
                    <a:pt x="24728" y="798"/>
                  </a:cubicBezTo>
                  <a:close/>
                  <a:moveTo>
                    <a:pt x="26060" y="356"/>
                  </a:moveTo>
                  <a:cubicBezTo>
                    <a:pt x="25980" y="356"/>
                    <a:pt x="25899" y="385"/>
                    <a:pt x="25840" y="449"/>
                  </a:cubicBezTo>
                  <a:cubicBezTo>
                    <a:pt x="25827" y="461"/>
                    <a:pt x="25827" y="499"/>
                    <a:pt x="25852" y="499"/>
                  </a:cubicBezTo>
                  <a:cubicBezTo>
                    <a:pt x="26015" y="524"/>
                    <a:pt x="26202" y="486"/>
                    <a:pt x="26152" y="699"/>
                  </a:cubicBezTo>
                  <a:cubicBezTo>
                    <a:pt x="26127" y="836"/>
                    <a:pt x="26027" y="1011"/>
                    <a:pt x="25890" y="1073"/>
                  </a:cubicBezTo>
                  <a:cubicBezTo>
                    <a:pt x="25852" y="1086"/>
                    <a:pt x="25852" y="1148"/>
                    <a:pt x="25890" y="1173"/>
                  </a:cubicBezTo>
                  <a:cubicBezTo>
                    <a:pt x="26134" y="1307"/>
                    <a:pt x="26349" y="1422"/>
                    <a:pt x="26571" y="1422"/>
                  </a:cubicBezTo>
                  <a:cubicBezTo>
                    <a:pt x="26701" y="1422"/>
                    <a:pt x="26834" y="1383"/>
                    <a:pt x="26977" y="1286"/>
                  </a:cubicBezTo>
                  <a:cubicBezTo>
                    <a:pt x="26997" y="1276"/>
                    <a:pt x="26984" y="1257"/>
                    <a:pt x="26966" y="1257"/>
                  </a:cubicBezTo>
                  <a:cubicBezTo>
                    <a:pt x="26961" y="1257"/>
                    <a:pt x="26956" y="1258"/>
                    <a:pt x="26952" y="1261"/>
                  </a:cubicBezTo>
                  <a:cubicBezTo>
                    <a:pt x="26893" y="1275"/>
                    <a:pt x="26830" y="1282"/>
                    <a:pt x="26763" y="1282"/>
                  </a:cubicBezTo>
                  <a:cubicBezTo>
                    <a:pt x="26543" y="1282"/>
                    <a:pt x="26288" y="1212"/>
                    <a:pt x="26077" y="1136"/>
                  </a:cubicBezTo>
                  <a:cubicBezTo>
                    <a:pt x="26252" y="1023"/>
                    <a:pt x="26339" y="861"/>
                    <a:pt x="26352" y="649"/>
                  </a:cubicBezTo>
                  <a:cubicBezTo>
                    <a:pt x="26368" y="467"/>
                    <a:pt x="26216" y="356"/>
                    <a:pt x="26060" y="356"/>
                  </a:cubicBezTo>
                  <a:close/>
                  <a:moveTo>
                    <a:pt x="20474" y="1394"/>
                  </a:moveTo>
                  <a:cubicBezTo>
                    <a:pt x="20366" y="1394"/>
                    <a:pt x="20259" y="1398"/>
                    <a:pt x="20155" y="1411"/>
                  </a:cubicBezTo>
                  <a:cubicBezTo>
                    <a:pt x="20142" y="1411"/>
                    <a:pt x="20142" y="1448"/>
                    <a:pt x="20155" y="1448"/>
                  </a:cubicBezTo>
                  <a:cubicBezTo>
                    <a:pt x="20467" y="1573"/>
                    <a:pt x="20817" y="1586"/>
                    <a:pt x="21142" y="1598"/>
                  </a:cubicBezTo>
                  <a:cubicBezTo>
                    <a:pt x="21256" y="1612"/>
                    <a:pt x="21365" y="1621"/>
                    <a:pt x="21472" y="1621"/>
                  </a:cubicBezTo>
                  <a:cubicBezTo>
                    <a:pt x="21657" y="1621"/>
                    <a:pt x="21834" y="1594"/>
                    <a:pt x="22016" y="1523"/>
                  </a:cubicBezTo>
                  <a:cubicBezTo>
                    <a:pt x="22029" y="1523"/>
                    <a:pt x="22029" y="1498"/>
                    <a:pt x="22004" y="1473"/>
                  </a:cubicBezTo>
                  <a:cubicBezTo>
                    <a:pt x="21716" y="1411"/>
                    <a:pt x="21442" y="1411"/>
                    <a:pt x="21142" y="1411"/>
                  </a:cubicBezTo>
                  <a:cubicBezTo>
                    <a:pt x="20917" y="1411"/>
                    <a:pt x="20692" y="1394"/>
                    <a:pt x="20474" y="1394"/>
                  </a:cubicBezTo>
                  <a:close/>
                  <a:moveTo>
                    <a:pt x="12746" y="1930"/>
                  </a:moveTo>
                  <a:cubicBezTo>
                    <a:pt x="12582" y="1930"/>
                    <a:pt x="12424" y="1973"/>
                    <a:pt x="12258" y="1973"/>
                  </a:cubicBezTo>
                  <a:cubicBezTo>
                    <a:pt x="12233" y="1973"/>
                    <a:pt x="12233" y="2010"/>
                    <a:pt x="12258" y="2010"/>
                  </a:cubicBezTo>
                  <a:cubicBezTo>
                    <a:pt x="12458" y="2035"/>
                    <a:pt x="12645" y="2123"/>
                    <a:pt x="12845" y="2135"/>
                  </a:cubicBezTo>
                  <a:cubicBezTo>
                    <a:pt x="12964" y="2144"/>
                    <a:pt x="13094" y="2170"/>
                    <a:pt x="13221" y="2170"/>
                  </a:cubicBezTo>
                  <a:cubicBezTo>
                    <a:pt x="13280" y="2170"/>
                    <a:pt x="13339" y="2164"/>
                    <a:pt x="13395" y="2148"/>
                  </a:cubicBezTo>
                  <a:cubicBezTo>
                    <a:pt x="13470" y="2135"/>
                    <a:pt x="13470" y="2023"/>
                    <a:pt x="13395" y="1998"/>
                  </a:cubicBezTo>
                  <a:cubicBezTo>
                    <a:pt x="13292" y="1942"/>
                    <a:pt x="13168" y="1932"/>
                    <a:pt x="13047" y="1932"/>
                  </a:cubicBezTo>
                  <a:cubicBezTo>
                    <a:pt x="12977" y="1932"/>
                    <a:pt x="12909" y="1936"/>
                    <a:pt x="12845" y="1936"/>
                  </a:cubicBezTo>
                  <a:cubicBezTo>
                    <a:pt x="12812" y="1931"/>
                    <a:pt x="12779" y="1930"/>
                    <a:pt x="12746" y="1930"/>
                  </a:cubicBezTo>
                  <a:close/>
                  <a:moveTo>
                    <a:pt x="19280" y="1523"/>
                  </a:moveTo>
                  <a:cubicBezTo>
                    <a:pt x="19167" y="1586"/>
                    <a:pt x="19130" y="1698"/>
                    <a:pt x="19130" y="1823"/>
                  </a:cubicBezTo>
                  <a:cubicBezTo>
                    <a:pt x="18980" y="1836"/>
                    <a:pt x="18843" y="1836"/>
                    <a:pt x="18705" y="1886"/>
                  </a:cubicBezTo>
                  <a:cubicBezTo>
                    <a:pt x="18693" y="1898"/>
                    <a:pt x="18693" y="1911"/>
                    <a:pt x="18705" y="1936"/>
                  </a:cubicBezTo>
                  <a:cubicBezTo>
                    <a:pt x="18843" y="1973"/>
                    <a:pt x="19005" y="1998"/>
                    <a:pt x="19142" y="1998"/>
                  </a:cubicBezTo>
                  <a:cubicBezTo>
                    <a:pt x="19167" y="2135"/>
                    <a:pt x="19217" y="2273"/>
                    <a:pt x="19255" y="2373"/>
                  </a:cubicBezTo>
                  <a:cubicBezTo>
                    <a:pt x="19255" y="2379"/>
                    <a:pt x="19261" y="2382"/>
                    <a:pt x="19267" y="2382"/>
                  </a:cubicBezTo>
                  <a:cubicBezTo>
                    <a:pt x="19274" y="2382"/>
                    <a:pt x="19280" y="2379"/>
                    <a:pt x="19280" y="2373"/>
                  </a:cubicBezTo>
                  <a:cubicBezTo>
                    <a:pt x="19292" y="2248"/>
                    <a:pt x="19317" y="2123"/>
                    <a:pt x="19317" y="1998"/>
                  </a:cubicBezTo>
                  <a:cubicBezTo>
                    <a:pt x="19405" y="1998"/>
                    <a:pt x="19505" y="1998"/>
                    <a:pt x="19567" y="1936"/>
                  </a:cubicBezTo>
                  <a:cubicBezTo>
                    <a:pt x="19580" y="1911"/>
                    <a:pt x="19580" y="1898"/>
                    <a:pt x="19542" y="1886"/>
                  </a:cubicBezTo>
                  <a:cubicBezTo>
                    <a:pt x="19467" y="1811"/>
                    <a:pt x="19392" y="1811"/>
                    <a:pt x="19292" y="1811"/>
                  </a:cubicBezTo>
                  <a:cubicBezTo>
                    <a:pt x="19292" y="1736"/>
                    <a:pt x="19317" y="1636"/>
                    <a:pt x="19292" y="1548"/>
                  </a:cubicBezTo>
                  <a:cubicBezTo>
                    <a:pt x="19292" y="1523"/>
                    <a:pt x="19292" y="1523"/>
                    <a:pt x="19280" y="1523"/>
                  </a:cubicBezTo>
                  <a:close/>
                  <a:moveTo>
                    <a:pt x="23391" y="1973"/>
                  </a:moveTo>
                  <a:lnTo>
                    <a:pt x="23391" y="2198"/>
                  </a:lnTo>
                  <a:cubicBezTo>
                    <a:pt x="23341" y="2398"/>
                    <a:pt x="23166" y="2560"/>
                    <a:pt x="22966" y="2635"/>
                  </a:cubicBezTo>
                  <a:cubicBezTo>
                    <a:pt x="22932" y="2646"/>
                    <a:pt x="22903" y="2652"/>
                    <a:pt x="22879" y="2652"/>
                  </a:cubicBezTo>
                  <a:cubicBezTo>
                    <a:pt x="22764" y="2652"/>
                    <a:pt x="22737" y="2542"/>
                    <a:pt x="22778" y="2398"/>
                  </a:cubicBezTo>
                  <a:cubicBezTo>
                    <a:pt x="22878" y="2123"/>
                    <a:pt x="23103" y="1998"/>
                    <a:pt x="23391" y="1973"/>
                  </a:cubicBezTo>
                  <a:close/>
                  <a:moveTo>
                    <a:pt x="12537" y="2416"/>
                  </a:moveTo>
                  <a:cubicBezTo>
                    <a:pt x="12425" y="2416"/>
                    <a:pt x="12322" y="2434"/>
                    <a:pt x="12270" y="2498"/>
                  </a:cubicBezTo>
                  <a:lnTo>
                    <a:pt x="12270" y="2523"/>
                  </a:lnTo>
                  <a:cubicBezTo>
                    <a:pt x="12383" y="2673"/>
                    <a:pt x="12695" y="2635"/>
                    <a:pt x="12845" y="2648"/>
                  </a:cubicBezTo>
                  <a:cubicBezTo>
                    <a:pt x="12932" y="2652"/>
                    <a:pt x="13014" y="2655"/>
                    <a:pt x="13094" y="2655"/>
                  </a:cubicBezTo>
                  <a:cubicBezTo>
                    <a:pt x="13232" y="2655"/>
                    <a:pt x="13365" y="2646"/>
                    <a:pt x="13507" y="2623"/>
                  </a:cubicBezTo>
                  <a:cubicBezTo>
                    <a:pt x="13532" y="2610"/>
                    <a:pt x="13532" y="2573"/>
                    <a:pt x="13507" y="2560"/>
                  </a:cubicBezTo>
                  <a:cubicBezTo>
                    <a:pt x="13295" y="2498"/>
                    <a:pt x="13108" y="2460"/>
                    <a:pt x="12908" y="2448"/>
                  </a:cubicBezTo>
                  <a:cubicBezTo>
                    <a:pt x="12813" y="2441"/>
                    <a:pt x="12668" y="2416"/>
                    <a:pt x="12537" y="2416"/>
                  </a:cubicBezTo>
                  <a:close/>
                  <a:moveTo>
                    <a:pt x="24794" y="488"/>
                  </a:moveTo>
                  <a:cubicBezTo>
                    <a:pt x="24779" y="488"/>
                    <a:pt x="24765" y="495"/>
                    <a:pt x="24753" y="511"/>
                  </a:cubicBezTo>
                  <a:cubicBezTo>
                    <a:pt x="24565" y="686"/>
                    <a:pt x="24565" y="1073"/>
                    <a:pt x="24540" y="1311"/>
                  </a:cubicBezTo>
                  <a:lnTo>
                    <a:pt x="24540" y="1336"/>
                  </a:lnTo>
                  <a:cubicBezTo>
                    <a:pt x="24440" y="1336"/>
                    <a:pt x="24315" y="1336"/>
                    <a:pt x="24203" y="1361"/>
                  </a:cubicBezTo>
                  <a:cubicBezTo>
                    <a:pt x="24165" y="1361"/>
                    <a:pt x="24165" y="1398"/>
                    <a:pt x="24203" y="1423"/>
                  </a:cubicBezTo>
                  <a:cubicBezTo>
                    <a:pt x="24290" y="1498"/>
                    <a:pt x="24415" y="1523"/>
                    <a:pt x="24540" y="1548"/>
                  </a:cubicBezTo>
                  <a:cubicBezTo>
                    <a:pt x="24540" y="1673"/>
                    <a:pt x="24540" y="1798"/>
                    <a:pt x="24565" y="1923"/>
                  </a:cubicBezTo>
                  <a:cubicBezTo>
                    <a:pt x="24503" y="2085"/>
                    <a:pt x="24440" y="2248"/>
                    <a:pt x="24340" y="2385"/>
                  </a:cubicBezTo>
                  <a:cubicBezTo>
                    <a:pt x="24263" y="2502"/>
                    <a:pt x="24118" y="2618"/>
                    <a:pt x="23972" y="2618"/>
                  </a:cubicBezTo>
                  <a:cubicBezTo>
                    <a:pt x="23882" y="2618"/>
                    <a:pt x="23792" y="2574"/>
                    <a:pt x="23716" y="2460"/>
                  </a:cubicBezTo>
                  <a:cubicBezTo>
                    <a:pt x="23653" y="2385"/>
                    <a:pt x="23628" y="2273"/>
                    <a:pt x="23628" y="2173"/>
                  </a:cubicBezTo>
                  <a:cubicBezTo>
                    <a:pt x="23641" y="2085"/>
                    <a:pt x="23641" y="2010"/>
                    <a:pt x="23628" y="1936"/>
                  </a:cubicBezTo>
                  <a:lnTo>
                    <a:pt x="23628" y="1898"/>
                  </a:lnTo>
                  <a:cubicBezTo>
                    <a:pt x="23615" y="1852"/>
                    <a:pt x="23585" y="1834"/>
                    <a:pt x="23552" y="1834"/>
                  </a:cubicBezTo>
                  <a:cubicBezTo>
                    <a:pt x="23522" y="1834"/>
                    <a:pt x="23490" y="1849"/>
                    <a:pt x="23466" y="1873"/>
                  </a:cubicBezTo>
                  <a:cubicBezTo>
                    <a:pt x="23419" y="1855"/>
                    <a:pt x="23370" y="1847"/>
                    <a:pt x="23321" y="1847"/>
                  </a:cubicBezTo>
                  <a:cubicBezTo>
                    <a:pt x="22881" y="1847"/>
                    <a:pt x="22384" y="2492"/>
                    <a:pt x="22766" y="2773"/>
                  </a:cubicBezTo>
                  <a:cubicBezTo>
                    <a:pt x="22813" y="2806"/>
                    <a:pt x="22868" y="2820"/>
                    <a:pt x="22925" y="2820"/>
                  </a:cubicBezTo>
                  <a:cubicBezTo>
                    <a:pt x="23079" y="2820"/>
                    <a:pt x="23250" y="2721"/>
                    <a:pt x="23341" y="2648"/>
                  </a:cubicBezTo>
                  <a:cubicBezTo>
                    <a:pt x="23403" y="2610"/>
                    <a:pt x="23453" y="2535"/>
                    <a:pt x="23503" y="2498"/>
                  </a:cubicBezTo>
                  <a:cubicBezTo>
                    <a:pt x="23528" y="2585"/>
                    <a:pt x="23591" y="2685"/>
                    <a:pt x="23691" y="2748"/>
                  </a:cubicBezTo>
                  <a:cubicBezTo>
                    <a:pt x="23786" y="2813"/>
                    <a:pt x="23886" y="2842"/>
                    <a:pt x="23985" y="2842"/>
                  </a:cubicBezTo>
                  <a:cubicBezTo>
                    <a:pt x="24169" y="2842"/>
                    <a:pt x="24347" y="2740"/>
                    <a:pt x="24478" y="2585"/>
                  </a:cubicBezTo>
                  <a:cubicBezTo>
                    <a:pt x="24553" y="2510"/>
                    <a:pt x="24603" y="2398"/>
                    <a:pt x="24665" y="2298"/>
                  </a:cubicBezTo>
                  <a:cubicBezTo>
                    <a:pt x="24678" y="2323"/>
                    <a:pt x="24678" y="2335"/>
                    <a:pt x="24703" y="2373"/>
                  </a:cubicBezTo>
                  <a:cubicBezTo>
                    <a:pt x="24820" y="2647"/>
                    <a:pt x="25096" y="2927"/>
                    <a:pt x="25315" y="2927"/>
                  </a:cubicBezTo>
                  <a:cubicBezTo>
                    <a:pt x="25445" y="2927"/>
                    <a:pt x="25556" y="2829"/>
                    <a:pt x="25602" y="2573"/>
                  </a:cubicBezTo>
                  <a:cubicBezTo>
                    <a:pt x="25575" y="2536"/>
                    <a:pt x="25547" y="2513"/>
                    <a:pt x="25525" y="2513"/>
                  </a:cubicBezTo>
                  <a:cubicBezTo>
                    <a:pt x="25517" y="2513"/>
                    <a:pt x="25509" y="2516"/>
                    <a:pt x="25502" y="2523"/>
                  </a:cubicBezTo>
                  <a:cubicBezTo>
                    <a:pt x="25404" y="2621"/>
                    <a:pt x="25313" y="2669"/>
                    <a:pt x="25226" y="2669"/>
                  </a:cubicBezTo>
                  <a:cubicBezTo>
                    <a:pt x="25116" y="2669"/>
                    <a:pt x="25013" y="2590"/>
                    <a:pt x="24915" y="2435"/>
                  </a:cubicBezTo>
                  <a:cubicBezTo>
                    <a:pt x="24828" y="2273"/>
                    <a:pt x="24778" y="2110"/>
                    <a:pt x="24753" y="1948"/>
                  </a:cubicBezTo>
                  <a:cubicBezTo>
                    <a:pt x="24778" y="1823"/>
                    <a:pt x="24815" y="1686"/>
                    <a:pt x="24828" y="1561"/>
                  </a:cubicBezTo>
                  <a:cubicBezTo>
                    <a:pt x="25065" y="1561"/>
                    <a:pt x="25290" y="1511"/>
                    <a:pt x="25477" y="1486"/>
                  </a:cubicBezTo>
                  <a:cubicBezTo>
                    <a:pt x="25502" y="1486"/>
                    <a:pt x="25515" y="1436"/>
                    <a:pt x="25477" y="1436"/>
                  </a:cubicBezTo>
                  <a:cubicBezTo>
                    <a:pt x="25277" y="1386"/>
                    <a:pt x="25090" y="1361"/>
                    <a:pt x="24890" y="1361"/>
                  </a:cubicBezTo>
                  <a:lnTo>
                    <a:pt x="24853" y="1361"/>
                  </a:lnTo>
                  <a:cubicBezTo>
                    <a:pt x="24890" y="1073"/>
                    <a:pt x="24878" y="798"/>
                    <a:pt x="24853" y="561"/>
                  </a:cubicBezTo>
                  <a:cubicBezTo>
                    <a:pt x="24853" y="519"/>
                    <a:pt x="24824" y="488"/>
                    <a:pt x="24794" y="488"/>
                  </a:cubicBezTo>
                  <a:close/>
                  <a:moveTo>
                    <a:pt x="11238" y="1288"/>
                  </a:moveTo>
                  <a:cubicBezTo>
                    <a:pt x="11224" y="1288"/>
                    <a:pt x="11210" y="1291"/>
                    <a:pt x="11196" y="1298"/>
                  </a:cubicBezTo>
                  <a:cubicBezTo>
                    <a:pt x="11158" y="1311"/>
                    <a:pt x="11133" y="1336"/>
                    <a:pt x="11108" y="1361"/>
                  </a:cubicBezTo>
                  <a:cubicBezTo>
                    <a:pt x="10771" y="1623"/>
                    <a:pt x="10421" y="1886"/>
                    <a:pt x="10071" y="2123"/>
                  </a:cubicBezTo>
                  <a:cubicBezTo>
                    <a:pt x="9946" y="2198"/>
                    <a:pt x="9796" y="2260"/>
                    <a:pt x="9696" y="2373"/>
                  </a:cubicBezTo>
                  <a:cubicBezTo>
                    <a:pt x="9672" y="2385"/>
                    <a:pt x="9470" y="2611"/>
                    <a:pt x="9459" y="2611"/>
                  </a:cubicBezTo>
                  <a:cubicBezTo>
                    <a:pt x="9459" y="2611"/>
                    <a:pt x="9459" y="2611"/>
                    <a:pt x="9459" y="2610"/>
                  </a:cubicBezTo>
                  <a:cubicBezTo>
                    <a:pt x="9459" y="2598"/>
                    <a:pt x="9450" y="2591"/>
                    <a:pt x="9440" y="2591"/>
                  </a:cubicBezTo>
                  <a:cubicBezTo>
                    <a:pt x="9431" y="2591"/>
                    <a:pt x="9422" y="2598"/>
                    <a:pt x="9422" y="2610"/>
                  </a:cubicBezTo>
                  <a:cubicBezTo>
                    <a:pt x="9409" y="2648"/>
                    <a:pt x="9409" y="2648"/>
                    <a:pt x="9409" y="2685"/>
                  </a:cubicBezTo>
                  <a:cubicBezTo>
                    <a:pt x="9409" y="2698"/>
                    <a:pt x="9422" y="2710"/>
                    <a:pt x="9447" y="2710"/>
                  </a:cubicBezTo>
                  <a:cubicBezTo>
                    <a:pt x="9466" y="2722"/>
                    <a:pt x="9482" y="2726"/>
                    <a:pt x="9498" y="2726"/>
                  </a:cubicBezTo>
                  <a:cubicBezTo>
                    <a:pt x="9533" y="2726"/>
                    <a:pt x="9562" y="2703"/>
                    <a:pt x="9596" y="2685"/>
                  </a:cubicBezTo>
                  <a:cubicBezTo>
                    <a:pt x="9771" y="2585"/>
                    <a:pt x="9896" y="2448"/>
                    <a:pt x="10071" y="2360"/>
                  </a:cubicBezTo>
                  <a:cubicBezTo>
                    <a:pt x="10409" y="2173"/>
                    <a:pt x="10733" y="1936"/>
                    <a:pt x="11046" y="1686"/>
                  </a:cubicBezTo>
                  <a:cubicBezTo>
                    <a:pt x="11083" y="1823"/>
                    <a:pt x="11158" y="1985"/>
                    <a:pt x="11221" y="2085"/>
                  </a:cubicBezTo>
                  <a:cubicBezTo>
                    <a:pt x="11321" y="2273"/>
                    <a:pt x="11421" y="2460"/>
                    <a:pt x="11471" y="2673"/>
                  </a:cubicBezTo>
                  <a:cubicBezTo>
                    <a:pt x="11509" y="2843"/>
                    <a:pt x="11322" y="2860"/>
                    <a:pt x="11139" y="2860"/>
                  </a:cubicBezTo>
                  <a:cubicBezTo>
                    <a:pt x="11094" y="2860"/>
                    <a:pt x="11050" y="2859"/>
                    <a:pt x="11009" y="2859"/>
                  </a:cubicBezTo>
                  <a:cubicBezTo>
                    <a:pt x="10947" y="2859"/>
                    <a:pt x="10893" y="2861"/>
                    <a:pt x="10858" y="2873"/>
                  </a:cubicBezTo>
                  <a:cubicBezTo>
                    <a:pt x="10821" y="2885"/>
                    <a:pt x="10783" y="2960"/>
                    <a:pt x="10846" y="2998"/>
                  </a:cubicBezTo>
                  <a:cubicBezTo>
                    <a:pt x="10940" y="3049"/>
                    <a:pt x="11065" y="3076"/>
                    <a:pt x="11190" y="3076"/>
                  </a:cubicBezTo>
                  <a:cubicBezTo>
                    <a:pt x="11463" y="3076"/>
                    <a:pt x="11738" y="2944"/>
                    <a:pt x="11696" y="2635"/>
                  </a:cubicBezTo>
                  <a:cubicBezTo>
                    <a:pt x="11658" y="2435"/>
                    <a:pt x="11108" y="1611"/>
                    <a:pt x="11283" y="1486"/>
                  </a:cubicBezTo>
                  <a:cubicBezTo>
                    <a:pt x="11296" y="1486"/>
                    <a:pt x="11296" y="1461"/>
                    <a:pt x="11321" y="1461"/>
                  </a:cubicBezTo>
                  <a:cubicBezTo>
                    <a:pt x="11396" y="1407"/>
                    <a:pt x="11323" y="1288"/>
                    <a:pt x="11238" y="1288"/>
                  </a:cubicBezTo>
                  <a:close/>
                  <a:moveTo>
                    <a:pt x="14898" y="1514"/>
                  </a:moveTo>
                  <a:cubicBezTo>
                    <a:pt x="14875" y="1514"/>
                    <a:pt x="14854" y="1528"/>
                    <a:pt x="14844" y="1561"/>
                  </a:cubicBezTo>
                  <a:cubicBezTo>
                    <a:pt x="14819" y="1636"/>
                    <a:pt x="14782" y="1723"/>
                    <a:pt x="14769" y="1836"/>
                  </a:cubicBezTo>
                  <a:cubicBezTo>
                    <a:pt x="14657" y="2223"/>
                    <a:pt x="14532" y="2635"/>
                    <a:pt x="14519" y="3035"/>
                  </a:cubicBezTo>
                  <a:cubicBezTo>
                    <a:pt x="14519" y="3059"/>
                    <a:pt x="14540" y="3068"/>
                    <a:pt x="14554" y="3068"/>
                  </a:cubicBezTo>
                  <a:cubicBezTo>
                    <a:pt x="14563" y="3068"/>
                    <a:pt x="14569" y="3065"/>
                    <a:pt x="14569" y="3060"/>
                  </a:cubicBezTo>
                  <a:cubicBezTo>
                    <a:pt x="14644" y="2873"/>
                    <a:pt x="14707" y="2648"/>
                    <a:pt x="14757" y="2448"/>
                  </a:cubicBezTo>
                  <a:cubicBezTo>
                    <a:pt x="14782" y="2673"/>
                    <a:pt x="14894" y="2848"/>
                    <a:pt x="15094" y="2948"/>
                  </a:cubicBezTo>
                  <a:cubicBezTo>
                    <a:pt x="15159" y="2973"/>
                    <a:pt x="15215" y="2984"/>
                    <a:pt x="15266" y="2984"/>
                  </a:cubicBezTo>
                  <a:cubicBezTo>
                    <a:pt x="15441" y="2984"/>
                    <a:pt x="15539" y="2847"/>
                    <a:pt x="15606" y="2673"/>
                  </a:cubicBezTo>
                  <a:cubicBezTo>
                    <a:pt x="15669" y="2810"/>
                    <a:pt x="15756" y="2948"/>
                    <a:pt x="15894" y="3060"/>
                  </a:cubicBezTo>
                  <a:cubicBezTo>
                    <a:pt x="15977" y="3129"/>
                    <a:pt x="16062" y="3158"/>
                    <a:pt x="16146" y="3158"/>
                  </a:cubicBezTo>
                  <a:cubicBezTo>
                    <a:pt x="16424" y="3158"/>
                    <a:pt x="16687" y="2840"/>
                    <a:pt x="16831" y="2648"/>
                  </a:cubicBezTo>
                  <a:cubicBezTo>
                    <a:pt x="16849" y="2629"/>
                    <a:pt x="16834" y="2618"/>
                    <a:pt x="16815" y="2618"/>
                  </a:cubicBezTo>
                  <a:cubicBezTo>
                    <a:pt x="16808" y="2618"/>
                    <a:pt x="16800" y="2619"/>
                    <a:pt x="16793" y="2623"/>
                  </a:cubicBezTo>
                  <a:cubicBezTo>
                    <a:pt x="16650" y="2733"/>
                    <a:pt x="16437" y="2883"/>
                    <a:pt x="16233" y="2883"/>
                  </a:cubicBezTo>
                  <a:cubicBezTo>
                    <a:pt x="16136" y="2883"/>
                    <a:pt x="16041" y="2849"/>
                    <a:pt x="15956" y="2760"/>
                  </a:cubicBezTo>
                  <a:cubicBezTo>
                    <a:pt x="15769" y="2560"/>
                    <a:pt x="15744" y="2148"/>
                    <a:pt x="15731" y="1898"/>
                  </a:cubicBezTo>
                  <a:cubicBezTo>
                    <a:pt x="15731" y="1819"/>
                    <a:pt x="15665" y="1774"/>
                    <a:pt x="15602" y="1774"/>
                  </a:cubicBezTo>
                  <a:cubicBezTo>
                    <a:pt x="15546" y="1774"/>
                    <a:pt x="15494" y="1809"/>
                    <a:pt x="15494" y="1886"/>
                  </a:cubicBezTo>
                  <a:cubicBezTo>
                    <a:pt x="15494" y="2015"/>
                    <a:pt x="15475" y="2759"/>
                    <a:pt x="15229" y="2759"/>
                  </a:cubicBezTo>
                  <a:cubicBezTo>
                    <a:pt x="15190" y="2759"/>
                    <a:pt x="15145" y="2740"/>
                    <a:pt x="15094" y="2698"/>
                  </a:cubicBezTo>
                  <a:cubicBezTo>
                    <a:pt x="14844" y="2473"/>
                    <a:pt x="14857" y="2085"/>
                    <a:pt x="14919" y="1773"/>
                  </a:cubicBezTo>
                  <a:cubicBezTo>
                    <a:pt x="14944" y="1723"/>
                    <a:pt x="14957" y="1661"/>
                    <a:pt x="14969" y="1598"/>
                  </a:cubicBezTo>
                  <a:cubicBezTo>
                    <a:pt x="14977" y="1551"/>
                    <a:pt x="14936" y="1514"/>
                    <a:pt x="14898" y="1514"/>
                  </a:cubicBezTo>
                  <a:close/>
                  <a:moveTo>
                    <a:pt x="16969" y="268"/>
                  </a:moveTo>
                  <a:cubicBezTo>
                    <a:pt x="16933" y="268"/>
                    <a:pt x="16899" y="291"/>
                    <a:pt x="16893" y="336"/>
                  </a:cubicBezTo>
                  <a:cubicBezTo>
                    <a:pt x="16868" y="561"/>
                    <a:pt x="16843" y="749"/>
                    <a:pt x="16793" y="948"/>
                  </a:cubicBezTo>
                  <a:cubicBezTo>
                    <a:pt x="16581" y="948"/>
                    <a:pt x="16356" y="948"/>
                    <a:pt x="16156" y="961"/>
                  </a:cubicBezTo>
                  <a:cubicBezTo>
                    <a:pt x="16131" y="961"/>
                    <a:pt x="16144" y="998"/>
                    <a:pt x="16156" y="1011"/>
                  </a:cubicBezTo>
                  <a:cubicBezTo>
                    <a:pt x="16344" y="1086"/>
                    <a:pt x="16544" y="1136"/>
                    <a:pt x="16756" y="1148"/>
                  </a:cubicBezTo>
                  <a:cubicBezTo>
                    <a:pt x="16669" y="1436"/>
                    <a:pt x="16581" y="1698"/>
                    <a:pt x="16469" y="1985"/>
                  </a:cubicBezTo>
                  <a:cubicBezTo>
                    <a:pt x="16456" y="1998"/>
                    <a:pt x="16469" y="1998"/>
                    <a:pt x="16481" y="1998"/>
                  </a:cubicBezTo>
                  <a:cubicBezTo>
                    <a:pt x="16706" y="1898"/>
                    <a:pt x="16781" y="1648"/>
                    <a:pt x="16856" y="1436"/>
                  </a:cubicBezTo>
                  <a:lnTo>
                    <a:pt x="16906" y="1298"/>
                  </a:lnTo>
                  <a:cubicBezTo>
                    <a:pt x="16918" y="1648"/>
                    <a:pt x="16943" y="2010"/>
                    <a:pt x="17006" y="2373"/>
                  </a:cubicBezTo>
                  <a:cubicBezTo>
                    <a:pt x="17043" y="2635"/>
                    <a:pt x="17131" y="2948"/>
                    <a:pt x="17356" y="3110"/>
                  </a:cubicBezTo>
                  <a:cubicBezTo>
                    <a:pt x="17420" y="3153"/>
                    <a:pt x="17485" y="3171"/>
                    <a:pt x="17548" y="3171"/>
                  </a:cubicBezTo>
                  <a:cubicBezTo>
                    <a:pt x="17705" y="3171"/>
                    <a:pt x="17847" y="3056"/>
                    <a:pt x="17918" y="2923"/>
                  </a:cubicBezTo>
                  <a:cubicBezTo>
                    <a:pt x="17943" y="2898"/>
                    <a:pt x="17918" y="2873"/>
                    <a:pt x="17893" y="2873"/>
                  </a:cubicBezTo>
                  <a:cubicBezTo>
                    <a:pt x="17785" y="2903"/>
                    <a:pt x="17686" y="2935"/>
                    <a:pt x="17597" y="2935"/>
                  </a:cubicBezTo>
                  <a:cubicBezTo>
                    <a:pt x="17500" y="2935"/>
                    <a:pt x="17415" y="2896"/>
                    <a:pt x="17343" y="2773"/>
                  </a:cubicBezTo>
                  <a:cubicBezTo>
                    <a:pt x="17193" y="2510"/>
                    <a:pt x="17156" y="2173"/>
                    <a:pt x="17131" y="1886"/>
                  </a:cubicBezTo>
                  <a:cubicBezTo>
                    <a:pt x="17093" y="1648"/>
                    <a:pt x="17081" y="1398"/>
                    <a:pt x="17081" y="1173"/>
                  </a:cubicBezTo>
                  <a:cubicBezTo>
                    <a:pt x="17418" y="1173"/>
                    <a:pt x="17781" y="1111"/>
                    <a:pt x="18093" y="1086"/>
                  </a:cubicBezTo>
                  <a:cubicBezTo>
                    <a:pt x="18113" y="1086"/>
                    <a:pt x="18117" y="1070"/>
                    <a:pt x="18099" y="1070"/>
                  </a:cubicBezTo>
                  <a:cubicBezTo>
                    <a:pt x="18094" y="1070"/>
                    <a:pt x="18088" y="1071"/>
                    <a:pt x="18080" y="1073"/>
                  </a:cubicBezTo>
                  <a:cubicBezTo>
                    <a:pt x="17743" y="1011"/>
                    <a:pt x="17406" y="986"/>
                    <a:pt x="17056" y="961"/>
                  </a:cubicBezTo>
                  <a:lnTo>
                    <a:pt x="17056" y="361"/>
                  </a:lnTo>
                  <a:cubicBezTo>
                    <a:pt x="17056" y="300"/>
                    <a:pt x="17011" y="268"/>
                    <a:pt x="16969" y="268"/>
                  </a:cubicBezTo>
                  <a:close/>
                  <a:moveTo>
                    <a:pt x="20892" y="2360"/>
                  </a:moveTo>
                  <a:cubicBezTo>
                    <a:pt x="20787" y="2360"/>
                    <a:pt x="20666" y="2434"/>
                    <a:pt x="20604" y="2523"/>
                  </a:cubicBezTo>
                  <a:cubicBezTo>
                    <a:pt x="20592" y="2535"/>
                    <a:pt x="20604" y="2573"/>
                    <a:pt x="20642" y="2573"/>
                  </a:cubicBezTo>
                  <a:cubicBezTo>
                    <a:pt x="20709" y="2546"/>
                    <a:pt x="20782" y="2505"/>
                    <a:pt x="20833" y="2505"/>
                  </a:cubicBezTo>
                  <a:cubicBezTo>
                    <a:pt x="20877" y="2505"/>
                    <a:pt x="20903" y="2536"/>
                    <a:pt x="20892" y="2635"/>
                  </a:cubicBezTo>
                  <a:cubicBezTo>
                    <a:pt x="20854" y="2810"/>
                    <a:pt x="20742" y="2960"/>
                    <a:pt x="20604" y="3060"/>
                  </a:cubicBezTo>
                  <a:cubicBezTo>
                    <a:pt x="20567" y="3110"/>
                    <a:pt x="20604" y="3197"/>
                    <a:pt x="20667" y="3197"/>
                  </a:cubicBezTo>
                  <a:cubicBezTo>
                    <a:pt x="20842" y="3210"/>
                    <a:pt x="21017" y="3297"/>
                    <a:pt x="21192" y="3335"/>
                  </a:cubicBezTo>
                  <a:cubicBezTo>
                    <a:pt x="21236" y="3345"/>
                    <a:pt x="21277" y="3350"/>
                    <a:pt x="21316" y="3350"/>
                  </a:cubicBezTo>
                  <a:cubicBezTo>
                    <a:pt x="21420" y="3350"/>
                    <a:pt x="21511" y="3318"/>
                    <a:pt x="21629" y="3272"/>
                  </a:cubicBezTo>
                  <a:cubicBezTo>
                    <a:pt x="21646" y="3264"/>
                    <a:pt x="21646" y="3238"/>
                    <a:pt x="21636" y="3238"/>
                  </a:cubicBezTo>
                  <a:cubicBezTo>
                    <a:pt x="21631" y="3238"/>
                    <a:pt x="21624" y="3244"/>
                    <a:pt x="21616" y="3260"/>
                  </a:cubicBezTo>
                  <a:cubicBezTo>
                    <a:pt x="21467" y="3235"/>
                    <a:pt x="21292" y="3172"/>
                    <a:pt x="21142" y="3135"/>
                  </a:cubicBezTo>
                  <a:cubicBezTo>
                    <a:pt x="21042" y="3123"/>
                    <a:pt x="20967" y="3110"/>
                    <a:pt x="20879" y="3085"/>
                  </a:cubicBezTo>
                  <a:cubicBezTo>
                    <a:pt x="21017" y="2935"/>
                    <a:pt x="21104" y="2748"/>
                    <a:pt x="21079" y="2548"/>
                  </a:cubicBezTo>
                  <a:cubicBezTo>
                    <a:pt x="21056" y="2412"/>
                    <a:pt x="20980" y="2360"/>
                    <a:pt x="20892" y="2360"/>
                  </a:cubicBezTo>
                  <a:close/>
                  <a:moveTo>
                    <a:pt x="3811" y="2898"/>
                  </a:moveTo>
                  <a:lnTo>
                    <a:pt x="3811" y="2898"/>
                  </a:lnTo>
                  <a:cubicBezTo>
                    <a:pt x="3849" y="2923"/>
                    <a:pt x="3886" y="2948"/>
                    <a:pt x="3924" y="2960"/>
                  </a:cubicBezTo>
                  <a:cubicBezTo>
                    <a:pt x="4049" y="3048"/>
                    <a:pt x="4149" y="3148"/>
                    <a:pt x="4286" y="3197"/>
                  </a:cubicBezTo>
                  <a:cubicBezTo>
                    <a:pt x="4199" y="3272"/>
                    <a:pt x="4099" y="3397"/>
                    <a:pt x="4011" y="3547"/>
                  </a:cubicBezTo>
                  <a:cubicBezTo>
                    <a:pt x="4049" y="3422"/>
                    <a:pt x="3961" y="3272"/>
                    <a:pt x="3924" y="3172"/>
                  </a:cubicBezTo>
                  <a:cubicBezTo>
                    <a:pt x="3899" y="3073"/>
                    <a:pt x="3849" y="2998"/>
                    <a:pt x="3811" y="2898"/>
                  </a:cubicBezTo>
                  <a:close/>
                  <a:moveTo>
                    <a:pt x="1637" y="3197"/>
                  </a:moveTo>
                  <a:cubicBezTo>
                    <a:pt x="1700" y="3310"/>
                    <a:pt x="1737" y="3435"/>
                    <a:pt x="1800" y="3560"/>
                  </a:cubicBezTo>
                  <a:cubicBezTo>
                    <a:pt x="1825" y="3585"/>
                    <a:pt x="1837" y="3622"/>
                    <a:pt x="1850" y="3672"/>
                  </a:cubicBezTo>
                  <a:cubicBezTo>
                    <a:pt x="1737" y="3585"/>
                    <a:pt x="1600" y="3497"/>
                    <a:pt x="1487" y="3460"/>
                  </a:cubicBezTo>
                  <a:cubicBezTo>
                    <a:pt x="1525" y="3372"/>
                    <a:pt x="1575" y="3297"/>
                    <a:pt x="1637" y="3197"/>
                  </a:cubicBezTo>
                  <a:close/>
                  <a:moveTo>
                    <a:pt x="3224" y="2560"/>
                  </a:moveTo>
                  <a:cubicBezTo>
                    <a:pt x="3237" y="2573"/>
                    <a:pt x="3262" y="2573"/>
                    <a:pt x="3274" y="2585"/>
                  </a:cubicBezTo>
                  <a:cubicBezTo>
                    <a:pt x="3412" y="2685"/>
                    <a:pt x="3574" y="2760"/>
                    <a:pt x="3724" y="2860"/>
                  </a:cubicBezTo>
                  <a:cubicBezTo>
                    <a:pt x="3761" y="2985"/>
                    <a:pt x="3786" y="3123"/>
                    <a:pt x="3836" y="3247"/>
                  </a:cubicBezTo>
                  <a:cubicBezTo>
                    <a:pt x="3861" y="3360"/>
                    <a:pt x="3886" y="3497"/>
                    <a:pt x="3974" y="3560"/>
                  </a:cubicBezTo>
                  <a:lnTo>
                    <a:pt x="3986" y="3560"/>
                  </a:lnTo>
                  <a:cubicBezTo>
                    <a:pt x="3899" y="3697"/>
                    <a:pt x="3799" y="3860"/>
                    <a:pt x="3711" y="4010"/>
                  </a:cubicBezTo>
                  <a:lnTo>
                    <a:pt x="3711" y="3985"/>
                  </a:lnTo>
                  <a:cubicBezTo>
                    <a:pt x="3636" y="3697"/>
                    <a:pt x="3537" y="3397"/>
                    <a:pt x="3462" y="3123"/>
                  </a:cubicBezTo>
                  <a:cubicBezTo>
                    <a:pt x="3399" y="2935"/>
                    <a:pt x="3337" y="2735"/>
                    <a:pt x="3224" y="2560"/>
                  </a:cubicBezTo>
                  <a:close/>
                  <a:moveTo>
                    <a:pt x="1862" y="2823"/>
                  </a:moveTo>
                  <a:cubicBezTo>
                    <a:pt x="2025" y="3247"/>
                    <a:pt x="2200" y="3697"/>
                    <a:pt x="2424" y="4085"/>
                  </a:cubicBezTo>
                  <a:cubicBezTo>
                    <a:pt x="2325" y="4010"/>
                    <a:pt x="2212" y="3947"/>
                    <a:pt x="2100" y="3872"/>
                  </a:cubicBezTo>
                  <a:cubicBezTo>
                    <a:pt x="2087" y="3872"/>
                    <a:pt x="2087" y="3860"/>
                    <a:pt x="2075" y="3860"/>
                  </a:cubicBezTo>
                  <a:cubicBezTo>
                    <a:pt x="2037" y="3685"/>
                    <a:pt x="1950" y="3522"/>
                    <a:pt x="1887" y="3385"/>
                  </a:cubicBezTo>
                  <a:cubicBezTo>
                    <a:pt x="1850" y="3310"/>
                    <a:pt x="1787" y="3172"/>
                    <a:pt x="1712" y="3085"/>
                  </a:cubicBezTo>
                  <a:cubicBezTo>
                    <a:pt x="1762" y="2998"/>
                    <a:pt x="1800" y="2898"/>
                    <a:pt x="1862" y="2823"/>
                  </a:cubicBezTo>
                  <a:close/>
                  <a:moveTo>
                    <a:pt x="2100" y="2460"/>
                  </a:moveTo>
                  <a:cubicBezTo>
                    <a:pt x="2287" y="2873"/>
                    <a:pt x="2474" y="3260"/>
                    <a:pt x="2637" y="3685"/>
                  </a:cubicBezTo>
                  <a:cubicBezTo>
                    <a:pt x="2712" y="3897"/>
                    <a:pt x="2774" y="4147"/>
                    <a:pt x="2874" y="4384"/>
                  </a:cubicBezTo>
                  <a:lnTo>
                    <a:pt x="2599" y="4197"/>
                  </a:lnTo>
                  <a:cubicBezTo>
                    <a:pt x="2549" y="3935"/>
                    <a:pt x="2387" y="3697"/>
                    <a:pt x="2250" y="3447"/>
                  </a:cubicBezTo>
                  <a:cubicBezTo>
                    <a:pt x="2137" y="3210"/>
                    <a:pt x="2087" y="2948"/>
                    <a:pt x="1912" y="2748"/>
                  </a:cubicBezTo>
                  <a:lnTo>
                    <a:pt x="2100" y="2460"/>
                  </a:lnTo>
                  <a:close/>
                  <a:moveTo>
                    <a:pt x="2451" y="2081"/>
                  </a:moveTo>
                  <a:cubicBezTo>
                    <a:pt x="2460" y="2081"/>
                    <a:pt x="2468" y="2082"/>
                    <a:pt x="2474" y="2085"/>
                  </a:cubicBezTo>
                  <a:cubicBezTo>
                    <a:pt x="2674" y="2198"/>
                    <a:pt x="2862" y="2323"/>
                    <a:pt x="3074" y="2448"/>
                  </a:cubicBezTo>
                  <a:cubicBezTo>
                    <a:pt x="3174" y="2698"/>
                    <a:pt x="3287" y="2960"/>
                    <a:pt x="3362" y="3222"/>
                  </a:cubicBezTo>
                  <a:cubicBezTo>
                    <a:pt x="3449" y="3472"/>
                    <a:pt x="3487" y="3772"/>
                    <a:pt x="3636" y="4010"/>
                  </a:cubicBezTo>
                  <a:cubicBezTo>
                    <a:pt x="3643" y="4028"/>
                    <a:pt x="3658" y="4038"/>
                    <a:pt x="3674" y="4038"/>
                  </a:cubicBezTo>
                  <a:cubicBezTo>
                    <a:pt x="3684" y="4038"/>
                    <a:pt x="3693" y="4034"/>
                    <a:pt x="3701" y="4027"/>
                  </a:cubicBezTo>
                  <a:lnTo>
                    <a:pt x="3701" y="4027"/>
                  </a:lnTo>
                  <a:cubicBezTo>
                    <a:pt x="3606" y="4183"/>
                    <a:pt x="3534" y="4328"/>
                    <a:pt x="3462" y="4484"/>
                  </a:cubicBezTo>
                  <a:cubicBezTo>
                    <a:pt x="3399" y="4060"/>
                    <a:pt x="3149" y="3597"/>
                    <a:pt x="2987" y="3210"/>
                  </a:cubicBezTo>
                  <a:cubicBezTo>
                    <a:pt x="2849" y="2848"/>
                    <a:pt x="2799" y="2385"/>
                    <a:pt x="2512" y="2123"/>
                  </a:cubicBezTo>
                  <a:cubicBezTo>
                    <a:pt x="2487" y="2123"/>
                    <a:pt x="2474" y="2123"/>
                    <a:pt x="2487" y="2135"/>
                  </a:cubicBezTo>
                  <a:cubicBezTo>
                    <a:pt x="2612" y="2535"/>
                    <a:pt x="2762" y="2960"/>
                    <a:pt x="2899" y="3372"/>
                  </a:cubicBezTo>
                  <a:cubicBezTo>
                    <a:pt x="3037" y="3760"/>
                    <a:pt x="3149" y="4260"/>
                    <a:pt x="3412" y="4584"/>
                  </a:cubicBezTo>
                  <a:cubicBezTo>
                    <a:pt x="3399" y="4634"/>
                    <a:pt x="3362" y="4659"/>
                    <a:pt x="3349" y="4709"/>
                  </a:cubicBezTo>
                  <a:cubicBezTo>
                    <a:pt x="3274" y="4659"/>
                    <a:pt x="3187" y="4597"/>
                    <a:pt x="3112" y="4559"/>
                  </a:cubicBezTo>
                  <a:cubicBezTo>
                    <a:pt x="2999" y="4185"/>
                    <a:pt x="2812" y="3810"/>
                    <a:pt x="2674" y="3435"/>
                  </a:cubicBezTo>
                  <a:cubicBezTo>
                    <a:pt x="2549" y="3085"/>
                    <a:pt x="2412" y="2698"/>
                    <a:pt x="2112" y="2448"/>
                  </a:cubicBezTo>
                  <a:cubicBezTo>
                    <a:pt x="2200" y="2323"/>
                    <a:pt x="2275" y="2223"/>
                    <a:pt x="2350" y="2123"/>
                  </a:cubicBezTo>
                  <a:cubicBezTo>
                    <a:pt x="2387" y="2095"/>
                    <a:pt x="2424" y="2081"/>
                    <a:pt x="2451" y="2081"/>
                  </a:cubicBezTo>
                  <a:close/>
                  <a:moveTo>
                    <a:pt x="17534" y="5488"/>
                  </a:moveTo>
                  <a:cubicBezTo>
                    <a:pt x="17384" y="5488"/>
                    <a:pt x="17230" y="5504"/>
                    <a:pt x="17143" y="5584"/>
                  </a:cubicBezTo>
                  <a:lnTo>
                    <a:pt x="17143" y="5609"/>
                  </a:lnTo>
                  <a:cubicBezTo>
                    <a:pt x="17230" y="5689"/>
                    <a:pt x="17384" y="5705"/>
                    <a:pt x="17534" y="5705"/>
                  </a:cubicBezTo>
                  <a:cubicBezTo>
                    <a:pt x="17644" y="5705"/>
                    <a:pt x="17752" y="5696"/>
                    <a:pt x="17831" y="5696"/>
                  </a:cubicBezTo>
                  <a:cubicBezTo>
                    <a:pt x="18093" y="5696"/>
                    <a:pt x="18318" y="5696"/>
                    <a:pt x="18568" y="5621"/>
                  </a:cubicBezTo>
                  <a:cubicBezTo>
                    <a:pt x="18593" y="5621"/>
                    <a:pt x="18593" y="5571"/>
                    <a:pt x="18568" y="5571"/>
                  </a:cubicBezTo>
                  <a:cubicBezTo>
                    <a:pt x="18318" y="5497"/>
                    <a:pt x="18080" y="5497"/>
                    <a:pt x="17831" y="5497"/>
                  </a:cubicBezTo>
                  <a:cubicBezTo>
                    <a:pt x="17752" y="5497"/>
                    <a:pt x="17644" y="5488"/>
                    <a:pt x="17534" y="5488"/>
                  </a:cubicBezTo>
                  <a:close/>
                  <a:moveTo>
                    <a:pt x="1787" y="4872"/>
                  </a:moveTo>
                  <a:cubicBezTo>
                    <a:pt x="1775" y="4872"/>
                    <a:pt x="1737" y="4872"/>
                    <a:pt x="1737" y="4884"/>
                  </a:cubicBezTo>
                  <a:cubicBezTo>
                    <a:pt x="1712" y="4997"/>
                    <a:pt x="1725" y="5134"/>
                    <a:pt x="1737" y="5259"/>
                  </a:cubicBezTo>
                  <a:cubicBezTo>
                    <a:pt x="1612" y="5272"/>
                    <a:pt x="1487" y="5309"/>
                    <a:pt x="1375" y="5347"/>
                  </a:cubicBezTo>
                  <a:cubicBezTo>
                    <a:pt x="1362" y="5347"/>
                    <a:pt x="1362" y="5384"/>
                    <a:pt x="1375" y="5384"/>
                  </a:cubicBezTo>
                  <a:cubicBezTo>
                    <a:pt x="1437" y="5415"/>
                    <a:pt x="1500" y="5428"/>
                    <a:pt x="1562" y="5428"/>
                  </a:cubicBezTo>
                  <a:cubicBezTo>
                    <a:pt x="1625" y="5428"/>
                    <a:pt x="1687" y="5415"/>
                    <a:pt x="1750" y="5397"/>
                  </a:cubicBezTo>
                  <a:cubicBezTo>
                    <a:pt x="1775" y="5522"/>
                    <a:pt x="1787" y="5634"/>
                    <a:pt x="1862" y="5746"/>
                  </a:cubicBezTo>
                  <a:cubicBezTo>
                    <a:pt x="1862" y="5753"/>
                    <a:pt x="1872" y="5756"/>
                    <a:pt x="1881" y="5756"/>
                  </a:cubicBezTo>
                  <a:cubicBezTo>
                    <a:pt x="1890" y="5756"/>
                    <a:pt x="1900" y="5753"/>
                    <a:pt x="1900" y="5746"/>
                  </a:cubicBezTo>
                  <a:cubicBezTo>
                    <a:pt x="1950" y="5621"/>
                    <a:pt x="1950" y="5497"/>
                    <a:pt x="1925" y="5372"/>
                  </a:cubicBezTo>
                  <a:cubicBezTo>
                    <a:pt x="1971" y="5366"/>
                    <a:pt x="2016" y="5363"/>
                    <a:pt x="2059" y="5363"/>
                  </a:cubicBezTo>
                  <a:cubicBezTo>
                    <a:pt x="2120" y="5363"/>
                    <a:pt x="2178" y="5369"/>
                    <a:pt x="2237" y="5384"/>
                  </a:cubicBezTo>
                  <a:cubicBezTo>
                    <a:pt x="2245" y="5389"/>
                    <a:pt x="2253" y="5391"/>
                    <a:pt x="2260" y="5391"/>
                  </a:cubicBezTo>
                  <a:cubicBezTo>
                    <a:pt x="2311" y="5391"/>
                    <a:pt x="2345" y="5292"/>
                    <a:pt x="2312" y="5259"/>
                  </a:cubicBezTo>
                  <a:cubicBezTo>
                    <a:pt x="2238" y="5222"/>
                    <a:pt x="2160" y="5211"/>
                    <a:pt x="2082" y="5211"/>
                  </a:cubicBezTo>
                  <a:cubicBezTo>
                    <a:pt x="2029" y="5211"/>
                    <a:pt x="1976" y="5217"/>
                    <a:pt x="1925" y="5222"/>
                  </a:cubicBezTo>
                  <a:cubicBezTo>
                    <a:pt x="1912" y="5097"/>
                    <a:pt x="1875" y="4947"/>
                    <a:pt x="1787" y="4872"/>
                  </a:cubicBezTo>
                  <a:close/>
                  <a:moveTo>
                    <a:pt x="23512" y="5070"/>
                  </a:moveTo>
                  <a:cubicBezTo>
                    <a:pt x="23509" y="5070"/>
                    <a:pt x="23506" y="5070"/>
                    <a:pt x="23503" y="5072"/>
                  </a:cubicBezTo>
                  <a:cubicBezTo>
                    <a:pt x="23378" y="5122"/>
                    <a:pt x="23303" y="5234"/>
                    <a:pt x="23278" y="5334"/>
                  </a:cubicBezTo>
                  <a:cubicBezTo>
                    <a:pt x="23153" y="5372"/>
                    <a:pt x="23028" y="5434"/>
                    <a:pt x="22916" y="5509"/>
                  </a:cubicBezTo>
                  <a:cubicBezTo>
                    <a:pt x="22903" y="5522"/>
                    <a:pt x="22903" y="5571"/>
                    <a:pt x="22928" y="5571"/>
                  </a:cubicBezTo>
                  <a:cubicBezTo>
                    <a:pt x="23041" y="5559"/>
                    <a:pt x="23166" y="5547"/>
                    <a:pt x="23278" y="5522"/>
                  </a:cubicBezTo>
                  <a:cubicBezTo>
                    <a:pt x="23291" y="5684"/>
                    <a:pt x="23353" y="5859"/>
                    <a:pt x="23428" y="5959"/>
                  </a:cubicBezTo>
                  <a:cubicBezTo>
                    <a:pt x="23436" y="5967"/>
                    <a:pt x="23444" y="5970"/>
                    <a:pt x="23451" y="5970"/>
                  </a:cubicBezTo>
                  <a:cubicBezTo>
                    <a:pt x="23466" y="5970"/>
                    <a:pt x="23478" y="5955"/>
                    <a:pt x="23478" y="5946"/>
                  </a:cubicBezTo>
                  <a:cubicBezTo>
                    <a:pt x="23478" y="5809"/>
                    <a:pt x="23466" y="5671"/>
                    <a:pt x="23453" y="5522"/>
                  </a:cubicBezTo>
                  <a:lnTo>
                    <a:pt x="23453" y="5509"/>
                  </a:lnTo>
                  <a:cubicBezTo>
                    <a:pt x="23501" y="5516"/>
                    <a:pt x="23560" y="5526"/>
                    <a:pt x="23618" y="5526"/>
                  </a:cubicBezTo>
                  <a:cubicBezTo>
                    <a:pt x="23666" y="5526"/>
                    <a:pt x="23713" y="5519"/>
                    <a:pt x="23753" y="5497"/>
                  </a:cubicBezTo>
                  <a:cubicBezTo>
                    <a:pt x="23791" y="5484"/>
                    <a:pt x="23778" y="5422"/>
                    <a:pt x="23766" y="5372"/>
                  </a:cubicBezTo>
                  <a:cubicBezTo>
                    <a:pt x="23712" y="5318"/>
                    <a:pt x="23628" y="5303"/>
                    <a:pt x="23547" y="5303"/>
                  </a:cubicBezTo>
                  <a:cubicBezTo>
                    <a:pt x="23514" y="5303"/>
                    <a:pt x="23482" y="5305"/>
                    <a:pt x="23453" y="5309"/>
                  </a:cubicBezTo>
                  <a:cubicBezTo>
                    <a:pt x="23466" y="5247"/>
                    <a:pt x="23478" y="5184"/>
                    <a:pt x="23528" y="5134"/>
                  </a:cubicBezTo>
                  <a:cubicBezTo>
                    <a:pt x="23562" y="5112"/>
                    <a:pt x="23535" y="5070"/>
                    <a:pt x="23512" y="5070"/>
                  </a:cubicBezTo>
                  <a:close/>
                  <a:moveTo>
                    <a:pt x="25602" y="5472"/>
                  </a:moveTo>
                  <a:cubicBezTo>
                    <a:pt x="25590" y="5497"/>
                    <a:pt x="25590" y="5497"/>
                    <a:pt x="25590" y="5509"/>
                  </a:cubicBezTo>
                  <a:cubicBezTo>
                    <a:pt x="25554" y="5669"/>
                    <a:pt x="25353" y="6071"/>
                    <a:pt x="25160" y="6071"/>
                  </a:cubicBezTo>
                  <a:cubicBezTo>
                    <a:pt x="25082" y="6071"/>
                    <a:pt x="25005" y="6006"/>
                    <a:pt x="24940" y="5834"/>
                  </a:cubicBezTo>
                  <a:cubicBezTo>
                    <a:pt x="24915" y="5809"/>
                    <a:pt x="24915" y="5771"/>
                    <a:pt x="24903" y="5746"/>
                  </a:cubicBezTo>
                  <a:cubicBezTo>
                    <a:pt x="25090" y="5584"/>
                    <a:pt x="25340" y="5472"/>
                    <a:pt x="25602" y="5472"/>
                  </a:cubicBezTo>
                  <a:close/>
                  <a:moveTo>
                    <a:pt x="17878" y="5983"/>
                  </a:moveTo>
                  <a:cubicBezTo>
                    <a:pt x="17607" y="5983"/>
                    <a:pt x="17333" y="6022"/>
                    <a:pt x="17093" y="6084"/>
                  </a:cubicBezTo>
                  <a:cubicBezTo>
                    <a:pt x="17081" y="6084"/>
                    <a:pt x="17081" y="6121"/>
                    <a:pt x="17093" y="6121"/>
                  </a:cubicBezTo>
                  <a:cubicBezTo>
                    <a:pt x="17335" y="6190"/>
                    <a:pt x="17615" y="6237"/>
                    <a:pt x="17889" y="6237"/>
                  </a:cubicBezTo>
                  <a:cubicBezTo>
                    <a:pt x="18110" y="6237"/>
                    <a:pt x="18328" y="6206"/>
                    <a:pt x="18518" y="6134"/>
                  </a:cubicBezTo>
                  <a:cubicBezTo>
                    <a:pt x="18543" y="6134"/>
                    <a:pt x="18543" y="6109"/>
                    <a:pt x="18518" y="6071"/>
                  </a:cubicBezTo>
                  <a:cubicBezTo>
                    <a:pt x="18321" y="6009"/>
                    <a:pt x="18100" y="5983"/>
                    <a:pt x="17878" y="5983"/>
                  </a:cubicBezTo>
                  <a:close/>
                  <a:moveTo>
                    <a:pt x="26488" y="3885"/>
                  </a:moveTo>
                  <a:cubicBezTo>
                    <a:pt x="26442" y="3885"/>
                    <a:pt x="26396" y="3911"/>
                    <a:pt x="26389" y="3960"/>
                  </a:cubicBezTo>
                  <a:cubicBezTo>
                    <a:pt x="26339" y="4172"/>
                    <a:pt x="26339" y="4397"/>
                    <a:pt x="26352" y="4634"/>
                  </a:cubicBezTo>
                  <a:cubicBezTo>
                    <a:pt x="26215" y="4647"/>
                    <a:pt x="26090" y="4672"/>
                    <a:pt x="25952" y="4709"/>
                  </a:cubicBezTo>
                  <a:cubicBezTo>
                    <a:pt x="25940" y="4709"/>
                    <a:pt x="25940" y="4747"/>
                    <a:pt x="25952" y="4747"/>
                  </a:cubicBezTo>
                  <a:cubicBezTo>
                    <a:pt x="26090" y="4797"/>
                    <a:pt x="26227" y="4809"/>
                    <a:pt x="26377" y="4822"/>
                  </a:cubicBezTo>
                  <a:cubicBezTo>
                    <a:pt x="26377" y="4859"/>
                    <a:pt x="26389" y="4884"/>
                    <a:pt x="26389" y="4922"/>
                  </a:cubicBezTo>
                  <a:cubicBezTo>
                    <a:pt x="26289" y="5272"/>
                    <a:pt x="26102" y="5634"/>
                    <a:pt x="25915" y="5884"/>
                  </a:cubicBezTo>
                  <a:cubicBezTo>
                    <a:pt x="25852" y="5771"/>
                    <a:pt x="25815" y="5671"/>
                    <a:pt x="25790" y="5547"/>
                  </a:cubicBezTo>
                  <a:cubicBezTo>
                    <a:pt x="25790" y="5509"/>
                    <a:pt x="25777" y="5497"/>
                    <a:pt x="25765" y="5484"/>
                  </a:cubicBezTo>
                  <a:cubicBezTo>
                    <a:pt x="25790" y="5434"/>
                    <a:pt x="25790" y="5359"/>
                    <a:pt x="25752" y="5322"/>
                  </a:cubicBezTo>
                  <a:cubicBezTo>
                    <a:pt x="25633" y="5251"/>
                    <a:pt x="25498" y="5218"/>
                    <a:pt x="25367" y="5218"/>
                  </a:cubicBezTo>
                  <a:cubicBezTo>
                    <a:pt x="25060" y="5218"/>
                    <a:pt x="24768" y="5399"/>
                    <a:pt x="24715" y="5696"/>
                  </a:cubicBezTo>
                  <a:cubicBezTo>
                    <a:pt x="24540" y="5871"/>
                    <a:pt x="24440" y="6084"/>
                    <a:pt x="24390" y="6334"/>
                  </a:cubicBezTo>
                  <a:cubicBezTo>
                    <a:pt x="24382" y="6374"/>
                    <a:pt x="24415" y="6403"/>
                    <a:pt x="24450" y="6403"/>
                  </a:cubicBezTo>
                  <a:cubicBezTo>
                    <a:pt x="24469" y="6403"/>
                    <a:pt x="24489" y="6394"/>
                    <a:pt x="24503" y="6371"/>
                  </a:cubicBezTo>
                  <a:cubicBezTo>
                    <a:pt x="24565" y="6209"/>
                    <a:pt x="24640" y="6071"/>
                    <a:pt x="24728" y="5959"/>
                  </a:cubicBezTo>
                  <a:cubicBezTo>
                    <a:pt x="24782" y="6178"/>
                    <a:pt x="24963" y="6330"/>
                    <a:pt x="25166" y="6330"/>
                  </a:cubicBezTo>
                  <a:cubicBezTo>
                    <a:pt x="25195" y="6330"/>
                    <a:pt x="25223" y="6327"/>
                    <a:pt x="25252" y="6321"/>
                  </a:cubicBezTo>
                  <a:cubicBezTo>
                    <a:pt x="25440" y="6271"/>
                    <a:pt x="25590" y="6109"/>
                    <a:pt x="25690" y="5921"/>
                  </a:cubicBezTo>
                  <a:cubicBezTo>
                    <a:pt x="25715" y="5996"/>
                    <a:pt x="25765" y="6071"/>
                    <a:pt x="25815" y="6171"/>
                  </a:cubicBezTo>
                  <a:cubicBezTo>
                    <a:pt x="25828" y="6204"/>
                    <a:pt x="25862" y="6220"/>
                    <a:pt x="25897" y="6220"/>
                  </a:cubicBezTo>
                  <a:cubicBezTo>
                    <a:pt x="25928" y="6220"/>
                    <a:pt x="25959" y="6207"/>
                    <a:pt x="25977" y="6184"/>
                  </a:cubicBezTo>
                  <a:cubicBezTo>
                    <a:pt x="26165" y="5984"/>
                    <a:pt x="26377" y="5671"/>
                    <a:pt x="26502" y="5322"/>
                  </a:cubicBezTo>
                  <a:cubicBezTo>
                    <a:pt x="26539" y="5484"/>
                    <a:pt x="26602" y="5621"/>
                    <a:pt x="26664" y="5746"/>
                  </a:cubicBezTo>
                  <a:cubicBezTo>
                    <a:pt x="26786" y="5976"/>
                    <a:pt x="27006" y="6125"/>
                    <a:pt x="27206" y="6125"/>
                  </a:cubicBezTo>
                  <a:cubicBezTo>
                    <a:pt x="27377" y="6125"/>
                    <a:pt x="27533" y="6017"/>
                    <a:pt x="27601" y="5759"/>
                  </a:cubicBezTo>
                  <a:cubicBezTo>
                    <a:pt x="27601" y="5700"/>
                    <a:pt x="27586" y="5680"/>
                    <a:pt x="27573" y="5680"/>
                  </a:cubicBezTo>
                  <a:cubicBezTo>
                    <a:pt x="27570" y="5680"/>
                    <a:pt x="27567" y="5681"/>
                    <a:pt x="27564" y="5684"/>
                  </a:cubicBezTo>
                  <a:cubicBezTo>
                    <a:pt x="27434" y="5754"/>
                    <a:pt x="27296" y="5887"/>
                    <a:pt x="27151" y="5887"/>
                  </a:cubicBezTo>
                  <a:cubicBezTo>
                    <a:pt x="27114" y="5887"/>
                    <a:pt x="27077" y="5879"/>
                    <a:pt x="27039" y="5859"/>
                  </a:cubicBezTo>
                  <a:cubicBezTo>
                    <a:pt x="26877" y="5746"/>
                    <a:pt x="26777" y="5484"/>
                    <a:pt x="26727" y="5309"/>
                  </a:cubicBezTo>
                  <a:cubicBezTo>
                    <a:pt x="26677" y="5184"/>
                    <a:pt x="26652" y="5059"/>
                    <a:pt x="26627" y="4922"/>
                  </a:cubicBezTo>
                  <a:cubicBezTo>
                    <a:pt x="26639" y="4884"/>
                    <a:pt x="26639" y="4859"/>
                    <a:pt x="26639" y="4809"/>
                  </a:cubicBezTo>
                  <a:cubicBezTo>
                    <a:pt x="26902" y="4809"/>
                    <a:pt x="27164" y="4759"/>
                    <a:pt x="27439" y="4734"/>
                  </a:cubicBezTo>
                  <a:cubicBezTo>
                    <a:pt x="27452" y="4734"/>
                    <a:pt x="27452" y="4697"/>
                    <a:pt x="27439" y="4697"/>
                  </a:cubicBezTo>
                  <a:cubicBezTo>
                    <a:pt x="27189" y="4647"/>
                    <a:pt x="26939" y="4622"/>
                    <a:pt x="26664" y="4622"/>
                  </a:cubicBezTo>
                  <a:cubicBezTo>
                    <a:pt x="26702" y="4372"/>
                    <a:pt x="26664" y="4135"/>
                    <a:pt x="26577" y="3935"/>
                  </a:cubicBezTo>
                  <a:cubicBezTo>
                    <a:pt x="26560" y="3901"/>
                    <a:pt x="26524" y="3885"/>
                    <a:pt x="26488" y="3885"/>
                  </a:cubicBezTo>
                  <a:close/>
                  <a:moveTo>
                    <a:pt x="20103" y="5087"/>
                  </a:moveTo>
                  <a:cubicBezTo>
                    <a:pt x="20067" y="5087"/>
                    <a:pt x="20029" y="5106"/>
                    <a:pt x="20017" y="5147"/>
                  </a:cubicBezTo>
                  <a:cubicBezTo>
                    <a:pt x="19955" y="5309"/>
                    <a:pt x="19892" y="5571"/>
                    <a:pt x="19892" y="5809"/>
                  </a:cubicBezTo>
                  <a:cubicBezTo>
                    <a:pt x="19830" y="6021"/>
                    <a:pt x="19730" y="6246"/>
                    <a:pt x="19655" y="6459"/>
                  </a:cubicBezTo>
                  <a:cubicBezTo>
                    <a:pt x="19646" y="6477"/>
                    <a:pt x="19657" y="6489"/>
                    <a:pt x="19673" y="6489"/>
                  </a:cubicBezTo>
                  <a:cubicBezTo>
                    <a:pt x="19679" y="6489"/>
                    <a:pt x="19686" y="6487"/>
                    <a:pt x="19692" y="6484"/>
                  </a:cubicBezTo>
                  <a:cubicBezTo>
                    <a:pt x="19780" y="6359"/>
                    <a:pt x="19855" y="6234"/>
                    <a:pt x="19917" y="6084"/>
                  </a:cubicBezTo>
                  <a:cubicBezTo>
                    <a:pt x="19967" y="6246"/>
                    <a:pt x="20067" y="6359"/>
                    <a:pt x="20255" y="6384"/>
                  </a:cubicBezTo>
                  <a:cubicBezTo>
                    <a:pt x="20285" y="6389"/>
                    <a:pt x="20315" y="6392"/>
                    <a:pt x="20343" y="6392"/>
                  </a:cubicBezTo>
                  <a:cubicBezTo>
                    <a:pt x="20563" y="6392"/>
                    <a:pt x="20736" y="6231"/>
                    <a:pt x="20879" y="6021"/>
                  </a:cubicBezTo>
                  <a:cubicBezTo>
                    <a:pt x="20904" y="6134"/>
                    <a:pt x="20954" y="6246"/>
                    <a:pt x="21042" y="6334"/>
                  </a:cubicBezTo>
                  <a:cubicBezTo>
                    <a:pt x="21139" y="6440"/>
                    <a:pt x="21250" y="6482"/>
                    <a:pt x="21363" y="6482"/>
                  </a:cubicBezTo>
                  <a:cubicBezTo>
                    <a:pt x="21569" y="6482"/>
                    <a:pt x="21779" y="6342"/>
                    <a:pt x="21916" y="6196"/>
                  </a:cubicBezTo>
                  <a:cubicBezTo>
                    <a:pt x="21954" y="6171"/>
                    <a:pt x="21916" y="6121"/>
                    <a:pt x="21916" y="6096"/>
                  </a:cubicBezTo>
                  <a:cubicBezTo>
                    <a:pt x="21800" y="6148"/>
                    <a:pt x="21653" y="6196"/>
                    <a:pt x="21517" y="6196"/>
                  </a:cubicBezTo>
                  <a:cubicBezTo>
                    <a:pt x="21389" y="6196"/>
                    <a:pt x="21270" y="6154"/>
                    <a:pt x="21192" y="6034"/>
                  </a:cubicBezTo>
                  <a:cubicBezTo>
                    <a:pt x="21079" y="5896"/>
                    <a:pt x="21092" y="5696"/>
                    <a:pt x="21142" y="5509"/>
                  </a:cubicBezTo>
                  <a:cubicBezTo>
                    <a:pt x="21167" y="5434"/>
                    <a:pt x="21192" y="5347"/>
                    <a:pt x="21204" y="5284"/>
                  </a:cubicBezTo>
                  <a:cubicBezTo>
                    <a:pt x="21234" y="5195"/>
                    <a:pt x="21166" y="5141"/>
                    <a:pt x="21096" y="5141"/>
                  </a:cubicBezTo>
                  <a:cubicBezTo>
                    <a:pt x="21048" y="5141"/>
                    <a:pt x="20999" y="5166"/>
                    <a:pt x="20979" y="5222"/>
                  </a:cubicBezTo>
                  <a:cubicBezTo>
                    <a:pt x="20942" y="5322"/>
                    <a:pt x="20904" y="5434"/>
                    <a:pt x="20892" y="5522"/>
                  </a:cubicBezTo>
                  <a:cubicBezTo>
                    <a:pt x="20779" y="5784"/>
                    <a:pt x="20629" y="6071"/>
                    <a:pt x="20354" y="6146"/>
                  </a:cubicBezTo>
                  <a:cubicBezTo>
                    <a:pt x="20324" y="6155"/>
                    <a:pt x="20297" y="6160"/>
                    <a:pt x="20272" y="6160"/>
                  </a:cubicBezTo>
                  <a:cubicBezTo>
                    <a:pt x="20096" y="6160"/>
                    <a:pt x="20069" y="5938"/>
                    <a:pt x="20080" y="5696"/>
                  </a:cubicBezTo>
                  <a:cubicBezTo>
                    <a:pt x="20130" y="5522"/>
                    <a:pt x="20155" y="5359"/>
                    <a:pt x="20167" y="5159"/>
                  </a:cubicBezTo>
                  <a:cubicBezTo>
                    <a:pt x="20180" y="5112"/>
                    <a:pt x="20144" y="5087"/>
                    <a:pt x="20103" y="5087"/>
                  </a:cubicBezTo>
                  <a:close/>
                  <a:moveTo>
                    <a:pt x="14916" y="5115"/>
                  </a:moveTo>
                  <a:cubicBezTo>
                    <a:pt x="14891" y="5115"/>
                    <a:pt x="14866" y="5125"/>
                    <a:pt x="14844" y="5147"/>
                  </a:cubicBezTo>
                  <a:cubicBezTo>
                    <a:pt x="14669" y="5359"/>
                    <a:pt x="14519" y="5584"/>
                    <a:pt x="14494" y="5859"/>
                  </a:cubicBezTo>
                  <a:cubicBezTo>
                    <a:pt x="14494" y="5895"/>
                    <a:pt x="14528" y="5915"/>
                    <a:pt x="14562" y="5915"/>
                  </a:cubicBezTo>
                  <a:cubicBezTo>
                    <a:pt x="14585" y="5915"/>
                    <a:pt x="14609" y="5905"/>
                    <a:pt x="14619" y="5884"/>
                  </a:cubicBezTo>
                  <a:cubicBezTo>
                    <a:pt x="14707" y="5746"/>
                    <a:pt x="14782" y="5584"/>
                    <a:pt x="14869" y="5459"/>
                  </a:cubicBezTo>
                  <a:cubicBezTo>
                    <a:pt x="14969" y="5859"/>
                    <a:pt x="14982" y="6246"/>
                    <a:pt x="15019" y="6634"/>
                  </a:cubicBezTo>
                  <a:cubicBezTo>
                    <a:pt x="15019" y="6710"/>
                    <a:pt x="15076" y="6759"/>
                    <a:pt x="15134" y="6759"/>
                  </a:cubicBezTo>
                  <a:cubicBezTo>
                    <a:pt x="15170" y="6759"/>
                    <a:pt x="15207" y="6739"/>
                    <a:pt x="15232" y="6696"/>
                  </a:cubicBezTo>
                  <a:cubicBezTo>
                    <a:pt x="15457" y="6371"/>
                    <a:pt x="15556" y="5996"/>
                    <a:pt x="15619" y="5609"/>
                  </a:cubicBezTo>
                  <a:cubicBezTo>
                    <a:pt x="15678" y="5640"/>
                    <a:pt x="15737" y="5654"/>
                    <a:pt x="15796" y="5654"/>
                  </a:cubicBezTo>
                  <a:cubicBezTo>
                    <a:pt x="15976" y="5654"/>
                    <a:pt x="16152" y="5522"/>
                    <a:pt x="16294" y="5334"/>
                  </a:cubicBezTo>
                  <a:cubicBezTo>
                    <a:pt x="16311" y="5325"/>
                    <a:pt x="16292" y="5311"/>
                    <a:pt x="16279" y="5311"/>
                  </a:cubicBezTo>
                  <a:cubicBezTo>
                    <a:pt x="16273" y="5311"/>
                    <a:pt x="16269" y="5314"/>
                    <a:pt x="16269" y="5322"/>
                  </a:cubicBezTo>
                  <a:cubicBezTo>
                    <a:pt x="16180" y="5399"/>
                    <a:pt x="16068" y="5442"/>
                    <a:pt x="15960" y="5442"/>
                  </a:cubicBezTo>
                  <a:cubicBezTo>
                    <a:pt x="15842" y="5442"/>
                    <a:pt x="15729" y="5390"/>
                    <a:pt x="15656" y="5272"/>
                  </a:cubicBezTo>
                  <a:cubicBezTo>
                    <a:pt x="15627" y="5232"/>
                    <a:pt x="15586" y="5214"/>
                    <a:pt x="15547" y="5214"/>
                  </a:cubicBezTo>
                  <a:cubicBezTo>
                    <a:pt x="15485" y="5214"/>
                    <a:pt x="15427" y="5258"/>
                    <a:pt x="15419" y="5334"/>
                  </a:cubicBezTo>
                  <a:cubicBezTo>
                    <a:pt x="15394" y="5634"/>
                    <a:pt x="15332" y="5934"/>
                    <a:pt x="15219" y="6209"/>
                  </a:cubicBezTo>
                  <a:cubicBezTo>
                    <a:pt x="15182" y="5871"/>
                    <a:pt x="15144" y="5522"/>
                    <a:pt x="15032" y="5197"/>
                  </a:cubicBezTo>
                  <a:cubicBezTo>
                    <a:pt x="15007" y="5148"/>
                    <a:pt x="14962" y="5115"/>
                    <a:pt x="14916" y="5115"/>
                  </a:cubicBezTo>
                  <a:close/>
                  <a:moveTo>
                    <a:pt x="11421" y="6384"/>
                  </a:moveTo>
                  <a:lnTo>
                    <a:pt x="11421" y="6384"/>
                  </a:lnTo>
                  <a:cubicBezTo>
                    <a:pt x="11583" y="6459"/>
                    <a:pt x="11721" y="6546"/>
                    <a:pt x="11708" y="6571"/>
                  </a:cubicBezTo>
                  <a:cubicBezTo>
                    <a:pt x="11708" y="6621"/>
                    <a:pt x="11708" y="6646"/>
                    <a:pt x="11733" y="6684"/>
                  </a:cubicBezTo>
                  <a:cubicBezTo>
                    <a:pt x="11696" y="6758"/>
                    <a:pt x="11646" y="6833"/>
                    <a:pt x="11608" y="6921"/>
                  </a:cubicBezTo>
                  <a:cubicBezTo>
                    <a:pt x="11571" y="6721"/>
                    <a:pt x="11508" y="6559"/>
                    <a:pt x="11421" y="6384"/>
                  </a:cubicBezTo>
                  <a:close/>
                  <a:moveTo>
                    <a:pt x="9159" y="6771"/>
                  </a:moveTo>
                  <a:cubicBezTo>
                    <a:pt x="9197" y="6871"/>
                    <a:pt x="9259" y="6983"/>
                    <a:pt x="9284" y="7058"/>
                  </a:cubicBezTo>
                  <a:cubicBezTo>
                    <a:pt x="9322" y="7121"/>
                    <a:pt x="9334" y="7183"/>
                    <a:pt x="9359" y="7246"/>
                  </a:cubicBezTo>
                  <a:cubicBezTo>
                    <a:pt x="9234" y="7171"/>
                    <a:pt x="9109" y="7083"/>
                    <a:pt x="8984" y="7046"/>
                  </a:cubicBezTo>
                  <a:cubicBezTo>
                    <a:pt x="9034" y="6958"/>
                    <a:pt x="9097" y="6871"/>
                    <a:pt x="9159" y="6771"/>
                  </a:cubicBezTo>
                  <a:close/>
                  <a:moveTo>
                    <a:pt x="10896" y="6134"/>
                  </a:moveTo>
                  <a:lnTo>
                    <a:pt x="10896" y="6134"/>
                  </a:lnTo>
                  <a:cubicBezTo>
                    <a:pt x="10958" y="6171"/>
                    <a:pt x="11021" y="6184"/>
                    <a:pt x="11083" y="6209"/>
                  </a:cubicBezTo>
                  <a:cubicBezTo>
                    <a:pt x="11108" y="6234"/>
                    <a:pt x="11221" y="6271"/>
                    <a:pt x="11346" y="6334"/>
                  </a:cubicBezTo>
                  <a:cubicBezTo>
                    <a:pt x="11358" y="6584"/>
                    <a:pt x="11446" y="6833"/>
                    <a:pt x="11533" y="7071"/>
                  </a:cubicBezTo>
                  <a:cubicBezTo>
                    <a:pt x="11471" y="7171"/>
                    <a:pt x="11408" y="7258"/>
                    <a:pt x="11358" y="7358"/>
                  </a:cubicBezTo>
                  <a:cubicBezTo>
                    <a:pt x="11333" y="7196"/>
                    <a:pt x="11271" y="7046"/>
                    <a:pt x="11233" y="6896"/>
                  </a:cubicBezTo>
                  <a:cubicBezTo>
                    <a:pt x="11158" y="6634"/>
                    <a:pt x="11046" y="6371"/>
                    <a:pt x="10896" y="6134"/>
                  </a:cubicBezTo>
                  <a:close/>
                  <a:moveTo>
                    <a:pt x="9447" y="6271"/>
                  </a:moveTo>
                  <a:cubicBezTo>
                    <a:pt x="9522" y="6546"/>
                    <a:pt x="9609" y="6796"/>
                    <a:pt x="9709" y="7058"/>
                  </a:cubicBezTo>
                  <a:cubicBezTo>
                    <a:pt x="9759" y="7208"/>
                    <a:pt x="9796" y="7396"/>
                    <a:pt x="9859" y="7558"/>
                  </a:cubicBezTo>
                  <a:cubicBezTo>
                    <a:pt x="9796" y="7521"/>
                    <a:pt x="9734" y="7483"/>
                    <a:pt x="9671" y="7446"/>
                  </a:cubicBezTo>
                  <a:cubicBezTo>
                    <a:pt x="9634" y="7421"/>
                    <a:pt x="9596" y="7396"/>
                    <a:pt x="9546" y="7371"/>
                  </a:cubicBezTo>
                  <a:cubicBezTo>
                    <a:pt x="9534" y="7246"/>
                    <a:pt x="9459" y="7121"/>
                    <a:pt x="9409" y="6996"/>
                  </a:cubicBezTo>
                  <a:cubicBezTo>
                    <a:pt x="9359" y="6883"/>
                    <a:pt x="9322" y="6734"/>
                    <a:pt x="9222" y="6671"/>
                  </a:cubicBezTo>
                  <a:cubicBezTo>
                    <a:pt x="9297" y="6521"/>
                    <a:pt x="9359" y="6396"/>
                    <a:pt x="9447" y="6271"/>
                  </a:cubicBezTo>
                  <a:close/>
                  <a:moveTo>
                    <a:pt x="9696" y="5746"/>
                  </a:moveTo>
                  <a:cubicBezTo>
                    <a:pt x="9834" y="6121"/>
                    <a:pt x="9984" y="6484"/>
                    <a:pt x="10109" y="6858"/>
                  </a:cubicBezTo>
                  <a:cubicBezTo>
                    <a:pt x="10209" y="7171"/>
                    <a:pt x="10271" y="7558"/>
                    <a:pt x="10421" y="7858"/>
                  </a:cubicBezTo>
                  <a:cubicBezTo>
                    <a:pt x="10359" y="7821"/>
                    <a:pt x="10321" y="7808"/>
                    <a:pt x="10284" y="7796"/>
                  </a:cubicBezTo>
                  <a:cubicBezTo>
                    <a:pt x="10209" y="7746"/>
                    <a:pt x="10134" y="7708"/>
                    <a:pt x="10046" y="7671"/>
                  </a:cubicBezTo>
                  <a:cubicBezTo>
                    <a:pt x="9984" y="7446"/>
                    <a:pt x="9896" y="7233"/>
                    <a:pt x="9821" y="7008"/>
                  </a:cubicBezTo>
                  <a:cubicBezTo>
                    <a:pt x="9721" y="6734"/>
                    <a:pt x="9609" y="6446"/>
                    <a:pt x="9472" y="6184"/>
                  </a:cubicBezTo>
                  <a:cubicBezTo>
                    <a:pt x="9484" y="6184"/>
                    <a:pt x="9484" y="6171"/>
                    <a:pt x="9509" y="6146"/>
                  </a:cubicBezTo>
                  <a:cubicBezTo>
                    <a:pt x="9546" y="6059"/>
                    <a:pt x="9596" y="5959"/>
                    <a:pt x="9634" y="5871"/>
                  </a:cubicBezTo>
                  <a:cubicBezTo>
                    <a:pt x="9646" y="5859"/>
                    <a:pt x="9671" y="5809"/>
                    <a:pt x="9696" y="5746"/>
                  </a:cubicBezTo>
                  <a:close/>
                  <a:moveTo>
                    <a:pt x="10396" y="5946"/>
                  </a:moveTo>
                  <a:lnTo>
                    <a:pt x="10821" y="6134"/>
                  </a:lnTo>
                  <a:lnTo>
                    <a:pt x="10821" y="6146"/>
                  </a:lnTo>
                  <a:cubicBezTo>
                    <a:pt x="10896" y="6421"/>
                    <a:pt x="11008" y="6684"/>
                    <a:pt x="11083" y="6946"/>
                  </a:cubicBezTo>
                  <a:cubicBezTo>
                    <a:pt x="11146" y="7133"/>
                    <a:pt x="11171" y="7358"/>
                    <a:pt x="11233" y="7558"/>
                  </a:cubicBezTo>
                  <a:cubicBezTo>
                    <a:pt x="11196" y="7646"/>
                    <a:pt x="11146" y="7758"/>
                    <a:pt x="11083" y="7871"/>
                  </a:cubicBezTo>
                  <a:cubicBezTo>
                    <a:pt x="11021" y="7521"/>
                    <a:pt x="10858" y="7183"/>
                    <a:pt x="10758" y="6858"/>
                  </a:cubicBezTo>
                  <a:cubicBezTo>
                    <a:pt x="10659" y="6559"/>
                    <a:pt x="10546" y="6234"/>
                    <a:pt x="10396" y="5946"/>
                  </a:cubicBezTo>
                  <a:close/>
                  <a:moveTo>
                    <a:pt x="9791" y="5582"/>
                  </a:moveTo>
                  <a:cubicBezTo>
                    <a:pt x="9793" y="5582"/>
                    <a:pt x="9795" y="5582"/>
                    <a:pt x="9796" y="5584"/>
                  </a:cubicBezTo>
                  <a:cubicBezTo>
                    <a:pt x="9959" y="5696"/>
                    <a:pt x="10109" y="5796"/>
                    <a:pt x="10271" y="5871"/>
                  </a:cubicBezTo>
                  <a:cubicBezTo>
                    <a:pt x="10396" y="6196"/>
                    <a:pt x="10521" y="6546"/>
                    <a:pt x="10609" y="6883"/>
                  </a:cubicBezTo>
                  <a:cubicBezTo>
                    <a:pt x="10721" y="7246"/>
                    <a:pt x="10783" y="7696"/>
                    <a:pt x="10971" y="8020"/>
                  </a:cubicBezTo>
                  <a:cubicBezTo>
                    <a:pt x="10971" y="8070"/>
                    <a:pt x="10946" y="8120"/>
                    <a:pt x="10908" y="8170"/>
                  </a:cubicBezTo>
                  <a:cubicBezTo>
                    <a:pt x="10833" y="8070"/>
                    <a:pt x="10709" y="7995"/>
                    <a:pt x="10596" y="7933"/>
                  </a:cubicBezTo>
                  <a:cubicBezTo>
                    <a:pt x="10584" y="7521"/>
                    <a:pt x="10346" y="7071"/>
                    <a:pt x="10221" y="6696"/>
                  </a:cubicBezTo>
                  <a:cubicBezTo>
                    <a:pt x="10096" y="6334"/>
                    <a:pt x="9971" y="5946"/>
                    <a:pt x="9759" y="5634"/>
                  </a:cubicBezTo>
                  <a:cubicBezTo>
                    <a:pt x="9770" y="5612"/>
                    <a:pt x="9780" y="5582"/>
                    <a:pt x="9791" y="5582"/>
                  </a:cubicBezTo>
                  <a:close/>
                  <a:moveTo>
                    <a:pt x="9170" y="8453"/>
                  </a:moveTo>
                  <a:cubicBezTo>
                    <a:pt x="9119" y="8453"/>
                    <a:pt x="9069" y="8461"/>
                    <a:pt x="9034" y="8495"/>
                  </a:cubicBezTo>
                  <a:lnTo>
                    <a:pt x="9034" y="8520"/>
                  </a:lnTo>
                  <a:cubicBezTo>
                    <a:pt x="9072" y="8595"/>
                    <a:pt x="9197" y="8620"/>
                    <a:pt x="9272" y="8620"/>
                  </a:cubicBezTo>
                  <a:cubicBezTo>
                    <a:pt x="9288" y="8622"/>
                    <a:pt x="9305" y="8623"/>
                    <a:pt x="9322" y="8623"/>
                  </a:cubicBezTo>
                  <a:cubicBezTo>
                    <a:pt x="9430" y="8623"/>
                    <a:pt x="9537" y="8590"/>
                    <a:pt x="9634" y="8558"/>
                  </a:cubicBezTo>
                  <a:cubicBezTo>
                    <a:pt x="9646" y="8558"/>
                    <a:pt x="9646" y="8520"/>
                    <a:pt x="9596" y="8520"/>
                  </a:cubicBezTo>
                  <a:cubicBezTo>
                    <a:pt x="9509" y="8470"/>
                    <a:pt x="9397" y="8458"/>
                    <a:pt x="9284" y="8458"/>
                  </a:cubicBezTo>
                  <a:cubicBezTo>
                    <a:pt x="9251" y="8458"/>
                    <a:pt x="9210" y="8453"/>
                    <a:pt x="9170" y="8453"/>
                  </a:cubicBezTo>
                  <a:close/>
                  <a:moveTo>
                    <a:pt x="22684" y="9412"/>
                  </a:moveTo>
                  <a:cubicBezTo>
                    <a:pt x="22652" y="9412"/>
                    <a:pt x="22622" y="9425"/>
                    <a:pt x="22604" y="9457"/>
                  </a:cubicBezTo>
                  <a:cubicBezTo>
                    <a:pt x="22591" y="9520"/>
                    <a:pt x="22541" y="9607"/>
                    <a:pt x="22579" y="9670"/>
                  </a:cubicBezTo>
                  <a:cubicBezTo>
                    <a:pt x="22591" y="9745"/>
                    <a:pt x="22641" y="9795"/>
                    <a:pt x="22703" y="9820"/>
                  </a:cubicBezTo>
                  <a:cubicBezTo>
                    <a:pt x="22721" y="9828"/>
                    <a:pt x="22738" y="9831"/>
                    <a:pt x="22755" y="9831"/>
                  </a:cubicBezTo>
                  <a:cubicBezTo>
                    <a:pt x="22844" y="9831"/>
                    <a:pt x="22914" y="9727"/>
                    <a:pt x="22903" y="9632"/>
                  </a:cubicBezTo>
                  <a:cubicBezTo>
                    <a:pt x="22903" y="9607"/>
                    <a:pt x="22891" y="9582"/>
                    <a:pt x="22878" y="9570"/>
                  </a:cubicBezTo>
                  <a:cubicBezTo>
                    <a:pt x="22841" y="9557"/>
                    <a:pt x="22828" y="9545"/>
                    <a:pt x="22816" y="9545"/>
                  </a:cubicBezTo>
                  <a:lnTo>
                    <a:pt x="22816" y="9507"/>
                  </a:lnTo>
                  <a:cubicBezTo>
                    <a:pt x="22800" y="9452"/>
                    <a:pt x="22739" y="9412"/>
                    <a:pt x="22684" y="9412"/>
                  </a:cubicBezTo>
                  <a:close/>
                  <a:moveTo>
                    <a:pt x="18350" y="9704"/>
                  </a:moveTo>
                  <a:cubicBezTo>
                    <a:pt x="18138" y="9704"/>
                    <a:pt x="17921" y="9714"/>
                    <a:pt x="17731" y="9770"/>
                  </a:cubicBezTo>
                  <a:cubicBezTo>
                    <a:pt x="17668" y="9795"/>
                    <a:pt x="17668" y="9882"/>
                    <a:pt x="17731" y="9895"/>
                  </a:cubicBezTo>
                  <a:cubicBezTo>
                    <a:pt x="17921" y="9950"/>
                    <a:pt x="18117" y="9960"/>
                    <a:pt x="18312" y="9960"/>
                  </a:cubicBezTo>
                  <a:cubicBezTo>
                    <a:pt x="18423" y="9960"/>
                    <a:pt x="18534" y="9957"/>
                    <a:pt x="18643" y="9957"/>
                  </a:cubicBezTo>
                  <a:cubicBezTo>
                    <a:pt x="18734" y="9957"/>
                    <a:pt x="18826" y="9968"/>
                    <a:pt x="18921" y="9968"/>
                  </a:cubicBezTo>
                  <a:cubicBezTo>
                    <a:pt x="18969" y="9968"/>
                    <a:pt x="19018" y="9965"/>
                    <a:pt x="19068" y="9957"/>
                  </a:cubicBezTo>
                  <a:cubicBezTo>
                    <a:pt x="19155" y="9945"/>
                    <a:pt x="19167" y="9895"/>
                    <a:pt x="19230" y="9870"/>
                  </a:cubicBezTo>
                  <a:cubicBezTo>
                    <a:pt x="19267" y="9857"/>
                    <a:pt x="19267" y="9820"/>
                    <a:pt x="19230" y="9807"/>
                  </a:cubicBezTo>
                  <a:cubicBezTo>
                    <a:pt x="19167" y="9770"/>
                    <a:pt x="19167" y="9745"/>
                    <a:pt x="19093" y="9732"/>
                  </a:cubicBezTo>
                  <a:cubicBezTo>
                    <a:pt x="19018" y="9710"/>
                    <a:pt x="18938" y="9705"/>
                    <a:pt x="18860" y="9705"/>
                  </a:cubicBezTo>
                  <a:cubicBezTo>
                    <a:pt x="18807" y="9705"/>
                    <a:pt x="18755" y="9707"/>
                    <a:pt x="18705" y="9707"/>
                  </a:cubicBezTo>
                  <a:cubicBezTo>
                    <a:pt x="18592" y="9707"/>
                    <a:pt x="18471" y="9704"/>
                    <a:pt x="18350" y="9704"/>
                  </a:cubicBezTo>
                  <a:close/>
                  <a:moveTo>
                    <a:pt x="18188" y="10197"/>
                  </a:moveTo>
                  <a:cubicBezTo>
                    <a:pt x="18065" y="10197"/>
                    <a:pt x="17941" y="10210"/>
                    <a:pt x="17818" y="10245"/>
                  </a:cubicBezTo>
                  <a:cubicBezTo>
                    <a:pt x="17781" y="10245"/>
                    <a:pt x="17793" y="10295"/>
                    <a:pt x="17818" y="10295"/>
                  </a:cubicBezTo>
                  <a:cubicBezTo>
                    <a:pt x="18104" y="10376"/>
                    <a:pt x="18395" y="10420"/>
                    <a:pt x="18691" y="10420"/>
                  </a:cubicBezTo>
                  <a:cubicBezTo>
                    <a:pt x="18848" y="10420"/>
                    <a:pt x="19007" y="10408"/>
                    <a:pt x="19167" y="10382"/>
                  </a:cubicBezTo>
                  <a:cubicBezTo>
                    <a:pt x="19187" y="10382"/>
                    <a:pt x="19191" y="10350"/>
                    <a:pt x="19179" y="10350"/>
                  </a:cubicBezTo>
                  <a:cubicBezTo>
                    <a:pt x="19176" y="10350"/>
                    <a:pt x="19172" y="10352"/>
                    <a:pt x="19167" y="10357"/>
                  </a:cubicBezTo>
                  <a:cubicBezTo>
                    <a:pt x="18850" y="10293"/>
                    <a:pt x="18518" y="10197"/>
                    <a:pt x="18188" y="10197"/>
                  </a:cubicBezTo>
                  <a:close/>
                  <a:moveTo>
                    <a:pt x="25215" y="10082"/>
                  </a:moveTo>
                  <a:cubicBezTo>
                    <a:pt x="25315" y="10182"/>
                    <a:pt x="25352" y="10257"/>
                    <a:pt x="25315" y="10307"/>
                  </a:cubicBezTo>
                  <a:cubicBezTo>
                    <a:pt x="25271" y="10351"/>
                    <a:pt x="25070" y="10455"/>
                    <a:pt x="24986" y="10455"/>
                  </a:cubicBezTo>
                  <a:cubicBezTo>
                    <a:pt x="24949" y="10455"/>
                    <a:pt x="24935" y="10435"/>
                    <a:pt x="24965" y="10382"/>
                  </a:cubicBezTo>
                  <a:cubicBezTo>
                    <a:pt x="25028" y="10270"/>
                    <a:pt x="25127" y="10182"/>
                    <a:pt x="25215" y="10082"/>
                  </a:cubicBezTo>
                  <a:close/>
                  <a:moveTo>
                    <a:pt x="20747" y="7956"/>
                  </a:moveTo>
                  <a:cubicBezTo>
                    <a:pt x="20690" y="7956"/>
                    <a:pt x="20629" y="8003"/>
                    <a:pt x="20629" y="8070"/>
                  </a:cubicBezTo>
                  <a:cubicBezTo>
                    <a:pt x="20629" y="8483"/>
                    <a:pt x="20604" y="8895"/>
                    <a:pt x="20579" y="9320"/>
                  </a:cubicBezTo>
                  <a:cubicBezTo>
                    <a:pt x="20542" y="9757"/>
                    <a:pt x="20479" y="10207"/>
                    <a:pt x="20579" y="10632"/>
                  </a:cubicBezTo>
                  <a:cubicBezTo>
                    <a:pt x="20586" y="10657"/>
                    <a:pt x="20604" y="10669"/>
                    <a:pt x="20623" y="10669"/>
                  </a:cubicBezTo>
                  <a:cubicBezTo>
                    <a:pt x="20642" y="10669"/>
                    <a:pt x="20661" y="10657"/>
                    <a:pt x="20667" y="10632"/>
                  </a:cubicBezTo>
                  <a:cubicBezTo>
                    <a:pt x="20754" y="10257"/>
                    <a:pt x="20729" y="9845"/>
                    <a:pt x="20767" y="9457"/>
                  </a:cubicBezTo>
                  <a:cubicBezTo>
                    <a:pt x="20767" y="9332"/>
                    <a:pt x="20779" y="9195"/>
                    <a:pt x="20779" y="9070"/>
                  </a:cubicBezTo>
                  <a:cubicBezTo>
                    <a:pt x="20831" y="9074"/>
                    <a:pt x="20880" y="9075"/>
                    <a:pt x="20928" y="9075"/>
                  </a:cubicBezTo>
                  <a:cubicBezTo>
                    <a:pt x="21044" y="9075"/>
                    <a:pt x="21155" y="9066"/>
                    <a:pt x="21279" y="9058"/>
                  </a:cubicBezTo>
                  <a:cubicBezTo>
                    <a:pt x="21429" y="9045"/>
                    <a:pt x="21582" y="9036"/>
                    <a:pt x="21732" y="9036"/>
                  </a:cubicBezTo>
                  <a:cubicBezTo>
                    <a:pt x="21882" y="9036"/>
                    <a:pt x="22029" y="9045"/>
                    <a:pt x="22166" y="9070"/>
                  </a:cubicBezTo>
                  <a:cubicBezTo>
                    <a:pt x="22191" y="9070"/>
                    <a:pt x="22204" y="9045"/>
                    <a:pt x="22191" y="9020"/>
                  </a:cubicBezTo>
                  <a:cubicBezTo>
                    <a:pt x="21943" y="8888"/>
                    <a:pt x="21642" y="8824"/>
                    <a:pt x="21338" y="8824"/>
                  </a:cubicBezTo>
                  <a:cubicBezTo>
                    <a:pt x="21153" y="8824"/>
                    <a:pt x="20967" y="8848"/>
                    <a:pt x="20792" y="8895"/>
                  </a:cubicBezTo>
                  <a:cubicBezTo>
                    <a:pt x="20817" y="8670"/>
                    <a:pt x="20829" y="8433"/>
                    <a:pt x="20829" y="8195"/>
                  </a:cubicBezTo>
                  <a:cubicBezTo>
                    <a:pt x="21029" y="8245"/>
                    <a:pt x="21229" y="8258"/>
                    <a:pt x="21442" y="8283"/>
                  </a:cubicBezTo>
                  <a:cubicBezTo>
                    <a:pt x="21663" y="8304"/>
                    <a:pt x="21894" y="8379"/>
                    <a:pt x="22126" y="8379"/>
                  </a:cubicBezTo>
                  <a:cubicBezTo>
                    <a:pt x="22169" y="8379"/>
                    <a:pt x="22211" y="8376"/>
                    <a:pt x="22254" y="8370"/>
                  </a:cubicBezTo>
                  <a:cubicBezTo>
                    <a:pt x="22266" y="8370"/>
                    <a:pt x="22279" y="8333"/>
                    <a:pt x="22266" y="8320"/>
                  </a:cubicBezTo>
                  <a:cubicBezTo>
                    <a:pt x="22004" y="7921"/>
                    <a:pt x="21192" y="8033"/>
                    <a:pt x="20767" y="7958"/>
                  </a:cubicBezTo>
                  <a:cubicBezTo>
                    <a:pt x="20760" y="7957"/>
                    <a:pt x="20754" y="7956"/>
                    <a:pt x="20747" y="7956"/>
                  </a:cubicBezTo>
                  <a:close/>
                  <a:moveTo>
                    <a:pt x="24428" y="8949"/>
                  </a:moveTo>
                  <a:cubicBezTo>
                    <a:pt x="24390" y="8949"/>
                    <a:pt x="24351" y="8967"/>
                    <a:pt x="24328" y="9008"/>
                  </a:cubicBezTo>
                  <a:cubicBezTo>
                    <a:pt x="24315" y="9045"/>
                    <a:pt x="24290" y="9070"/>
                    <a:pt x="24290" y="9108"/>
                  </a:cubicBezTo>
                  <a:cubicBezTo>
                    <a:pt x="24165" y="9420"/>
                    <a:pt x="23915" y="9695"/>
                    <a:pt x="23753" y="9982"/>
                  </a:cubicBezTo>
                  <a:cubicBezTo>
                    <a:pt x="23691" y="10070"/>
                    <a:pt x="23478" y="10320"/>
                    <a:pt x="23578" y="10444"/>
                  </a:cubicBezTo>
                  <a:cubicBezTo>
                    <a:pt x="23578" y="10449"/>
                    <a:pt x="23580" y="10450"/>
                    <a:pt x="23582" y="10450"/>
                  </a:cubicBezTo>
                  <a:cubicBezTo>
                    <a:pt x="23586" y="10450"/>
                    <a:pt x="23595" y="10444"/>
                    <a:pt x="23603" y="10444"/>
                  </a:cubicBezTo>
                  <a:cubicBezTo>
                    <a:pt x="23716" y="10245"/>
                    <a:pt x="23915" y="10057"/>
                    <a:pt x="24065" y="9870"/>
                  </a:cubicBezTo>
                  <a:cubicBezTo>
                    <a:pt x="24165" y="9732"/>
                    <a:pt x="24278" y="9570"/>
                    <a:pt x="24378" y="9420"/>
                  </a:cubicBezTo>
                  <a:cubicBezTo>
                    <a:pt x="24528" y="9620"/>
                    <a:pt x="24828" y="9820"/>
                    <a:pt x="25065" y="9995"/>
                  </a:cubicBezTo>
                  <a:lnTo>
                    <a:pt x="25015" y="10045"/>
                  </a:lnTo>
                  <a:cubicBezTo>
                    <a:pt x="24865" y="10182"/>
                    <a:pt x="24465" y="10682"/>
                    <a:pt x="24915" y="10694"/>
                  </a:cubicBezTo>
                  <a:cubicBezTo>
                    <a:pt x="24923" y="10695"/>
                    <a:pt x="24932" y="10695"/>
                    <a:pt x="24940" y="10695"/>
                  </a:cubicBezTo>
                  <a:cubicBezTo>
                    <a:pt x="25252" y="10695"/>
                    <a:pt x="25696" y="10472"/>
                    <a:pt x="25477" y="10120"/>
                  </a:cubicBezTo>
                  <a:cubicBezTo>
                    <a:pt x="25465" y="10082"/>
                    <a:pt x="25415" y="10045"/>
                    <a:pt x="25352" y="9995"/>
                  </a:cubicBezTo>
                  <a:cubicBezTo>
                    <a:pt x="25640" y="9732"/>
                    <a:pt x="25902" y="9445"/>
                    <a:pt x="26202" y="9207"/>
                  </a:cubicBezTo>
                  <a:cubicBezTo>
                    <a:pt x="26213" y="9175"/>
                    <a:pt x="26205" y="9143"/>
                    <a:pt x="26194" y="9143"/>
                  </a:cubicBezTo>
                  <a:cubicBezTo>
                    <a:pt x="26193" y="9143"/>
                    <a:pt x="26191" y="9143"/>
                    <a:pt x="26190" y="9145"/>
                  </a:cubicBezTo>
                  <a:cubicBezTo>
                    <a:pt x="25815" y="9307"/>
                    <a:pt x="25502" y="9557"/>
                    <a:pt x="25202" y="9832"/>
                  </a:cubicBezTo>
                  <a:cubicBezTo>
                    <a:pt x="24890" y="9582"/>
                    <a:pt x="24440" y="9257"/>
                    <a:pt x="24515" y="9120"/>
                  </a:cubicBezTo>
                  <a:cubicBezTo>
                    <a:pt x="24515" y="9108"/>
                    <a:pt x="24528" y="9108"/>
                    <a:pt x="24528" y="9083"/>
                  </a:cubicBezTo>
                  <a:cubicBezTo>
                    <a:pt x="24560" y="9003"/>
                    <a:pt x="24495" y="8949"/>
                    <a:pt x="24428" y="8949"/>
                  </a:cubicBezTo>
                  <a:close/>
                  <a:moveTo>
                    <a:pt x="15041" y="8926"/>
                  </a:moveTo>
                  <a:cubicBezTo>
                    <a:pt x="15014" y="8926"/>
                    <a:pt x="14987" y="8936"/>
                    <a:pt x="14969" y="8958"/>
                  </a:cubicBezTo>
                  <a:cubicBezTo>
                    <a:pt x="14894" y="9033"/>
                    <a:pt x="14844" y="9120"/>
                    <a:pt x="14794" y="9207"/>
                  </a:cubicBezTo>
                  <a:lnTo>
                    <a:pt x="14757" y="9307"/>
                  </a:lnTo>
                  <a:cubicBezTo>
                    <a:pt x="14732" y="9320"/>
                    <a:pt x="14732" y="9320"/>
                    <a:pt x="14732" y="9332"/>
                  </a:cubicBezTo>
                  <a:cubicBezTo>
                    <a:pt x="14719" y="9332"/>
                    <a:pt x="14707" y="9332"/>
                    <a:pt x="14707" y="9357"/>
                  </a:cubicBezTo>
                  <a:cubicBezTo>
                    <a:pt x="14702" y="9421"/>
                    <a:pt x="14720" y="9446"/>
                    <a:pt x="14750" y="9446"/>
                  </a:cubicBezTo>
                  <a:cubicBezTo>
                    <a:pt x="14798" y="9446"/>
                    <a:pt x="14876" y="9384"/>
                    <a:pt x="14944" y="9307"/>
                  </a:cubicBezTo>
                  <a:cubicBezTo>
                    <a:pt x="14969" y="9745"/>
                    <a:pt x="14957" y="10207"/>
                    <a:pt x="15107" y="10632"/>
                  </a:cubicBezTo>
                  <a:cubicBezTo>
                    <a:pt x="15129" y="10691"/>
                    <a:pt x="15186" y="10728"/>
                    <a:pt x="15242" y="10728"/>
                  </a:cubicBezTo>
                  <a:cubicBezTo>
                    <a:pt x="15280" y="10728"/>
                    <a:pt x="15318" y="10710"/>
                    <a:pt x="15344" y="10669"/>
                  </a:cubicBezTo>
                  <a:cubicBezTo>
                    <a:pt x="15444" y="10482"/>
                    <a:pt x="15507" y="10295"/>
                    <a:pt x="15569" y="10082"/>
                  </a:cubicBezTo>
                  <a:cubicBezTo>
                    <a:pt x="15594" y="10245"/>
                    <a:pt x="15644" y="10382"/>
                    <a:pt x="15731" y="10519"/>
                  </a:cubicBezTo>
                  <a:cubicBezTo>
                    <a:pt x="15756" y="10563"/>
                    <a:pt x="15797" y="10585"/>
                    <a:pt x="15839" y="10585"/>
                  </a:cubicBezTo>
                  <a:cubicBezTo>
                    <a:pt x="15881" y="10585"/>
                    <a:pt x="15925" y="10563"/>
                    <a:pt x="15956" y="10519"/>
                  </a:cubicBezTo>
                  <a:cubicBezTo>
                    <a:pt x="16194" y="10182"/>
                    <a:pt x="16381" y="9820"/>
                    <a:pt x="16419" y="9420"/>
                  </a:cubicBezTo>
                  <a:cubicBezTo>
                    <a:pt x="16433" y="9421"/>
                    <a:pt x="16446" y="9421"/>
                    <a:pt x="16460" y="9421"/>
                  </a:cubicBezTo>
                  <a:cubicBezTo>
                    <a:pt x="16631" y="9421"/>
                    <a:pt x="16784" y="9353"/>
                    <a:pt x="16981" y="9295"/>
                  </a:cubicBezTo>
                  <a:cubicBezTo>
                    <a:pt x="17006" y="9295"/>
                    <a:pt x="17018" y="9245"/>
                    <a:pt x="17043" y="9207"/>
                  </a:cubicBezTo>
                  <a:cubicBezTo>
                    <a:pt x="16831" y="9182"/>
                    <a:pt x="16594" y="9182"/>
                    <a:pt x="16394" y="9120"/>
                  </a:cubicBezTo>
                  <a:cubicBezTo>
                    <a:pt x="16377" y="9114"/>
                    <a:pt x="16361" y="9111"/>
                    <a:pt x="16346" y="9111"/>
                  </a:cubicBezTo>
                  <a:cubicBezTo>
                    <a:pt x="16271" y="9111"/>
                    <a:pt x="16219" y="9182"/>
                    <a:pt x="16219" y="9245"/>
                  </a:cubicBezTo>
                  <a:cubicBezTo>
                    <a:pt x="16206" y="9582"/>
                    <a:pt x="16056" y="9895"/>
                    <a:pt x="15894" y="10182"/>
                  </a:cubicBezTo>
                  <a:cubicBezTo>
                    <a:pt x="15794" y="9932"/>
                    <a:pt x="15794" y="9670"/>
                    <a:pt x="15794" y="9395"/>
                  </a:cubicBezTo>
                  <a:cubicBezTo>
                    <a:pt x="15794" y="9317"/>
                    <a:pt x="15739" y="9279"/>
                    <a:pt x="15680" y="9279"/>
                  </a:cubicBezTo>
                  <a:cubicBezTo>
                    <a:pt x="15626" y="9279"/>
                    <a:pt x="15568" y="9310"/>
                    <a:pt x="15544" y="9370"/>
                  </a:cubicBezTo>
                  <a:cubicBezTo>
                    <a:pt x="15444" y="9645"/>
                    <a:pt x="15382" y="9932"/>
                    <a:pt x="15282" y="10207"/>
                  </a:cubicBezTo>
                  <a:cubicBezTo>
                    <a:pt x="15219" y="9807"/>
                    <a:pt x="15232" y="9395"/>
                    <a:pt x="15157" y="9008"/>
                  </a:cubicBezTo>
                  <a:cubicBezTo>
                    <a:pt x="15149" y="8959"/>
                    <a:pt x="15093" y="8926"/>
                    <a:pt x="15041" y="8926"/>
                  </a:cubicBezTo>
                  <a:close/>
                  <a:moveTo>
                    <a:pt x="1400" y="3597"/>
                  </a:moveTo>
                  <a:cubicBezTo>
                    <a:pt x="1462" y="3635"/>
                    <a:pt x="1525" y="3660"/>
                    <a:pt x="1575" y="3697"/>
                  </a:cubicBezTo>
                  <a:cubicBezTo>
                    <a:pt x="1737" y="3810"/>
                    <a:pt x="1912" y="3935"/>
                    <a:pt x="2087" y="4060"/>
                  </a:cubicBezTo>
                  <a:cubicBezTo>
                    <a:pt x="2412" y="4285"/>
                    <a:pt x="2749" y="4559"/>
                    <a:pt x="3112" y="4747"/>
                  </a:cubicBezTo>
                  <a:lnTo>
                    <a:pt x="3124" y="4747"/>
                  </a:lnTo>
                  <a:cubicBezTo>
                    <a:pt x="3174" y="4772"/>
                    <a:pt x="3237" y="4784"/>
                    <a:pt x="3287" y="4822"/>
                  </a:cubicBezTo>
                  <a:cubicBezTo>
                    <a:pt x="3237" y="4934"/>
                    <a:pt x="3187" y="5022"/>
                    <a:pt x="3162" y="5084"/>
                  </a:cubicBezTo>
                  <a:cubicBezTo>
                    <a:pt x="2962" y="5559"/>
                    <a:pt x="2837" y="6059"/>
                    <a:pt x="2787" y="6571"/>
                  </a:cubicBezTo>
                  <a:cubicBezTo>
                    <a:pt x="2687" y="7608"/>
                    <a:pt x="3149" y="8595"/>
                    <a:pt x="3974" y="9195"/>
                  </a:cubicBezTo>
                  <a:cubicBezTo>
                    <a:pt x="4439" y="9530"/>
                    <a:pt x="4972" y="9686"/>
                    <a:pt x="5511" y="9686"/>
                  </a:cubicBezTo>
                  <a:cubicBezTo>
                    <a:pt x="5956" y="9686"/>
                    <a:pt x="6405" y="9580"/>
                    <a:pt x="6823" y="9382"/>
                  </a:cubicBezTo>
                  <a:cubicBezTo>
                    <a:pt x="7547" y="9033"/>
                    <a:pt x="8335" y="8020"/>
                    <a:pt x="8909" y="7121"/>
                  </a:cubicBezTo>
                  <a:cubicBezTo>
                    <a:pt x="9147" y="7396"/>
                    <a:pt x="9609" y="7608"/>
                    <a:pt x="9921" y="7771"/>
                  </a:cubicBezTo>
                  <a:lnTo>
                    <a:pt x="9946" y="7771"/>
                  </a:lnTo>
                  <a:cubicBezTo>
                    <a:pt x="9971" y="7833"/>
                    <a:pt x="10009" y="7883"/>
                    <a:pt x="10046" y="7946"/>
                  </a:cubicBezTo>
                  <a:cubicBezTo>
                    <a:pt x="10057" y="7951"/>
                    <a:pt x="10067" y="7954"/>
                    <a:pt x="10076" y="7954"/>
                  </a:cubicBezTo>
                  <a:cubicBezTo>
                    <a:pt x="10088" y="7954"/>
                    <a:pt x="10096" y="7948"/>
                    <a:pt x="10096" y="7933"/>
                  </a:cubicBezTo>
                  <a:cubicBezTo>
                    <a:pt x="10096" y="7896"/>
                    <a:pt x="10096" y="7871"/>
                    <a:pt x="10084" y="7833"/>
                  </a:cubicBezTo>
                  <a:lnTo>
                    <a:pt x="10084" y="7833"/>
                  </a:lnTo>
                  <a:cubicBezTo>
                    <a:pt x="10259" y="7921"/>
                    <a:pt x="10409" y="8008"/>
                    <a:pt x="10571" y="8108"/>
                  </a:cubicBezTo>
                  <a:cubicBezTo>
                    <a:pt x="10646" y="8145"/>
                    <a:pt x="10721" y="8245"/>
                    <a:pt x="10796" y="8295"/>
                  </a:cubicBezTo>
                  <a:cubicBezTo>
                    <a:pt x="10659" y="8608"/>
                    <a:pt x="10484" y="8895"/>
                    <a:pt x="10296" y="9182"/>
                  </a:cubicBezTo>
                  <a:cubicBezTo>
                    <a:pt x="9771" y="9957"/>
                    <a:pt x="9084" y="10669"/>
                    <a:pt x="8322" y="11207"/>
                  </a:cubicBezTo>
                  <a:cubicBezTo>
                    <a:pt x="7368" y="11889"/>
                    <a:pt x="6259" y="12283"/>
                    <a:pt x="5140" y="12283"/>
                  </a:cubicBezTo>
                  <a:cubicBezTo>
                    <a:pt x="4457" y="12283"/>
                    <a:pt x="3770" y="12136"/>
                    <a:pt x="3112" y="11819"/>
                  </a:cubicBezTo>
                  <a:cubicBezTo>
                    <a:pt x="1350" y="10944"/>
                    <a:pt x="350" y="9083"/>
                    <a:pt x="400" y="7146"/>
                  </a:cubicBezTo>
                  <a:cubicBezTo>
                    <a:pt x="425" y="5884"/>
                    <a:pt x="825" y="4697"/>
                    <a:pt x="1400" y="3597"/>
                  </a:cubicBezTo>
                  <a:close/>
                  <a:moveTo>
                    <a:pt x="2387" y="1906"/>
                  </a:moveTo>
                  <a:cubicBezTo>
                    <a:pt x="2371" y="1906"/>
                    <a:pt x="2356" y="1915"/>
                    <a:pt x="2350" y="1936"/>
                  </a:cubicBezTo>
                  <a:cubicBezTo>
                    <a:pt x="2225" y="2060"/>
                    <a:pt x="2100" y="2185"/>
                    <a:pt x="2037" y="2360"/>
                  </a:cubicBezTo>
                  <a:cubicBezTo>
                    <a:pt x="1525" y="2885"/>
                    <a:pt x="1150" y="3585"/>
                    <a:pt x="850" y="4260"/>
                  </a:cubicBezTo>
                  <a:cubicBezTo>
                    <a:pt x="475" y="5109"/>
                    <a:pt x="250" y="6021"/>
                    <a:pt x="175" y="6933"/>
                  </a:cubicBezTo>
                  <a:cubicBezTo>
                    <a:pt x="0" y="8795"/>
                    <a:pt x="813" y="10582"/>
                    <a:pt x="2312" y="11681"/>
                  </a:cubicBezTo>
                  <a:cubicBezTo>
                    <a:pt x="3154" y="12290"/>
                    <a:pt x="4115" y="12573"/>
                    <a:pt x="5088" y="12573"/>
                  </a:cubicBezTo>
                  <a:cubicBezTo>
                    <a:pt x="5892" y="12573"/>
                    <a:pt x="6703" y="12380"/>
                    <a:pt x="7460" y="12019"/>
                  </a:cubicBezTo>
                  <a:cubicBezTo>
                    <a:pt x="9297" y="11144"/>
                    <a:pt x="10559" y="9445"/>
                    <a:pt x="11483" y="7683"/>
                  </a:cubicBezTo>
                  <a:cubicBezTo>
                    <a:pt x="11671" y="7333"/>
                    <a:pt x="11796" y="6996"/>
                    <a:pt x="11896" y="6621"/>
                  </a:cubicBezTo>
                  <a:cubicBezTo>
                    <a:pt x="11896" y="6609"/>
                    <a:pt x="11896" y="6584"/>
                    <a:pt x="11908" y="6571"/>
                  </a:cubicBezTo>
                  <a:lnTo>
                    <a:pt x="11908" y="6559"/>
                  </a:lnTo>
                  <a:cubicBezTo>
                    <a:pt x="11921" y="6509"/>
                    <a:pt x="11921" y="6484"/>
                    <a:pt x="11933" y="6434"/>
                  </a:cubicBezTo>
                  <a:cubicBezTo>
                    <a:pt x="11942" y="6425"/>
                    <a:pt x="11921" y="6405"/>
                    <a:pt x="11903" y="6405"/>
                  </a:cubicBezTo>
                  <a:cubicBezTo>
                    <a:pt x="11895" y="6405"/>
                    <a:pt x="11887" y="6409"/>
                    <a:pt x="11883" y="6421"/>
                  </a:cubicBezTo>
                  <a:cubicBezTo>
                    <a:pt x="11858" y="6434"/>
                    <a:pt x="11858" y="6446"/>
                    <a:pt x="11846" y="6459"/>
                  </a:cubicBezTo>
                  <a:cubicBezTo>
                    <a:pt x="11521" y="6246"/>
                    <a:pt x="11158" y="6084"/>
                    <a:pt x="10796" y="5934"/>
                  </a:cubicBezTo>
                  <a:cubicBezTo>
                    <a:pt x="10609" y="5859"/>
                    <a:pt x="10421" y="5771"/>
                    <a:pt x="10259" y="5684"/>
                  </a:cubicBezTo>
                  <a:cubicBezTo>
                    <a:pt x="10259" y="5684"/>
                    <a:pt x="10259" y="5671"/>
                    <a:pt x="10234" y="5671"/>
                  </a:cubicBezTo>
                  <a:cubicBezTo>
                    <a:pt x="10234" y="5659"/>
                    <a:pt x="10231" y="5653"/>
                    <a:pt x="10226" y="5653"/>
                  </a:cubicBezTo>
                  <a:cubicBezTo>
                    <a:pt x="10221" y="5653"/>
                    <a:pt x="10215" y="5659"/>
                    <a:pt x="10209" y="5671"/>
                  </a:cubicBezTo>
                  <a:cubicBezTo>
                    <a:pt x="10159" y="5634"/>
                    <a:pt x="10109" y="5621"/>
                    <a:pt x="10071" y="5584"/>
                  </a:cubicBezTo>
                  <a:cubicBezTo>
                    <a:pt x="9975" y="5548"/>
                    <a:pt x="9843" y="5383"/>
                    <a:pt x="9733" y="5383"/>
                  </a:cubicBezTo>
                  <a:cubicBezTo>
                    <a:pt x="9729" y="5383"/>
                    <a:pt x="9725" y="5384"/>
                    <a:pt x="9721" y="5384"/>
                  </a:cubicBezTo>
                  <a:cubicBezTo>
                    <a:pt x="9671" y="5384"/>
                    <a:pt x="9646" y="5422"/>
                    <a:pt x="9646" y="5459"/>
                  </a:cubicBezTo>
                  <a:cubicBezTo>
                    <a:pt x="9646" y="5509"/>
                    <a:pt x="9634" y="5559"/>
                    <a:pt x="9609" y="5621"/>
                  </a:cubicBezTo>
                  <a:cubicBezTo>
                    <a:pt x="9284" y="6209"/>
                    <a:pt x="8672" y="7383"/>
                    <a:pt x="8372" y="7833"/>
                  </a:cubicBezTo>
                  <a:cubicBezTo>
                    <a:pt x="8085" y="8270"/>
                    <a:pt x="7710" y="8645"/>
                    <a:pt x="7285" y="8958"/>
                  </a:cubicBezTo>
                  <a:cubicBezTo>
                    <a:pt x="6754" y="9340"/>
                    <a:pt x="6136" y="9561"/>
                    <a:pt x="5516" y="9561"/>
                  </a:cubicBezTo>
                  <a:cubicBezTo>
                    <a:pt x="5142" y="9561"/>
                    <a:pt x="4768" y="9481"/>
                    <a:pt x="4411" y="9307"/>
                  </a:cubicBezTo>
                  <a:cubicBezTo>
                    <a:pt x="3424" y="8820"/>
                    <a:pt x="2874" y="7796"/>
                    <a:pt x="2912" y="6709"/>
                  </a:cubicBezTo>
                  <a:cubicBezTo>
                    <a:pt x="2937" y="5684"/>
                    <a:pt x="3686" y="4047"/>
                    <a:pt x="4311" y="3210"/>
                  </a:cubicBezTo>
                  <a:cubicBezTo>
                    <a:pt x="4336" y="3210"/>
                    <a:pt x="4349" y="3197"/>
                    <a:pt x="4349" y="3185"/>
                  </a:cubicBezTo>
                  <a:cubicBezTo>
                    <a:pt x="4349" y="3172"/>
                    <a:pt x="4361" y="3172"/>
                    <a:pt x="4361" y="3148"/>
                  </a:cubicBezTo>
                  <a:cubicBezTo>
                    <a:pt x="4361" y="3148"/>
                    <a:pt x="4361" y="3135"/>
                    <a:pt x="4349" y="3135"/>
                  </a:cubicBezTo>
                  <a:lnTo>
                    <a:pt x="4336" y="3148"/>
                  </a:lnTo>
                  <a:cubicBezTo>
                    <a:pt x="4299" y="2935"/>
                    <a:pt x="3874" y="2773"/>
                    <a:pt x="3724" y="2685"/>
                  </a:cubicBezTo>
                  <a:cubicBezTo>
                    <a:pt x="3287" y="2448"/>
                    <a:pt x="2874" y="2135"/>
                    <a:pt x="2424" y="1923"/>
                  </a:cubicBezTo>
                  <a:cubicBezTo>
                    <a:pt x="2413" y="1912"/>
                    <a:pt x="2399" y="1906"/>
                    <a:pt x="2387" y="1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2359674" y="-2"/>
              <a:ext cx="1602579" cy="471922"/>
            </a:xfrm>
            <a:custGeom>
              <a:avLst/>
              <a:gdLst/>
              <a:ahLst/>
              <a:cxnLst/>
              <a:rect l="l" t="t" r="r" b="b"/>
              <a:pathLst>
                <a:path w="40319" h="11873" extrusionOk="0">
                  <a:moveTo>
                    <a:pt x="26775" y="1004"/>
                  </a:moveTo>
                  <a:cubicBezTo>
                    <a:pt x="26763" y="1004"/>
                    <a:pt x="26751" y="1008"/>
                    <a:pt x="26739" y="1015"/>
                  </a:cubicBezTo>
                  <a:cubicBezTo>
                    <a:pt x="26664" y="1064"/>
                    <a:pt x="26627" y="1164"/>
                    <a:pt x="26577" y="1239"/>
                  </a:cubicBezTo>
                  <a:cubicBezTo>
                    <a:pt x="26565" y="1264"/>
                    <a:pt x="26565" y="1314"/>
                    <a:pt x="26602" y="1352"/>
                  </a:cubicBezTo>
                  <a:cubicBezTo>
                    <a:pt x="26615" y="1364"/>
                    <a:pt x="26640" y="1377"/>
                    <a:pt x="26677" y="1389"/>
                  </a:cubicBezTo>
                  <a:cubicBezTo>
                    <a:pt x="26685" y="1397"/>
                    <a:pt x="26694" y="1400"/>
                    <a:pt x="26703" y="1400"/>
                  </a:cubicBezTo>
                  <a:cubicBezTo>
                    <a:pt x="26723" y="1400"/>
                    <a:pt x="26743" y="1385"/>
                    <a:pt x="26752" y="1377"/>
                  </a:cubicBezTo>
                  <a:cubicBezTo>
                    <a:pt x="26802" y="1339"/>
                    <a:pt x="26814" y="1252"/>
                    <a:pt x="26889" y="1227"/>
                  </a:cubicBezTo>
                  <a:cubicBezTo>
                    <a:pt x="26914" y="1227"/>
                    <a:pt x="26914" y="1189"/>
                    <a:pt x="26889" y="1177"/>
                  </a:cubicBezTo>
                  <a:cubicBezTo>
                    <a:pt x="26877" y="1177"/>
                    <a:pt x="26852" y="1177"/>
                    <a:pt x="26827" y="1189"/>
                  </a:cubicBezTo>
                  <a:cubicBezTo>
                    <a:pt x="26827" y="1177"/>
                    <a:pt x="26852" y="1177"/>
                    <a:pt x="26852" y="1164"/>
                  </a:cubicBezTo>
                  <a:cubicBezTo>
                    <a:pt x="26864" y="1164"/>
                    <a:pt x="26864" y="1139"/>
                    <a:pt x="26877" y="1139"/>
                  </a:cubicBezTo>
                  <a:cubicBezTo>
                    <a:pt x="26889" y="1127"/>
                    <a:pt x="26877" y="1114"/>
                    <a:pt x="26864" y="1114"/>
                  </a:cubicBezTo>
                  <a:cubicBezTo>
                    <a:pt x="26875" y="1064"/>
                    <a:pt x="26827" y="1004"/>
                    <a:pt x="26775" y="1004"/>
                  </a:cubicBezTo>
                  <a:close/>
                  <a:moveTo>
                    <a:pt x="31430" y="2456"/>
                  </a:moveTo>
                  <a:cubicBezTo>
                    <a:pt x="31448" y="2456"/>
                    <a:pt x="31467" y="2459"/>
                    <a:pt x="31487" y="2464"/>
                  </a:cubicBezTo>
                  <a:cubicBezTo>
                    <a:pt x="31700" y="2526"/>
                    <a:pt x="31912" y="2676"/>
                    <a:pt x="32087" y="2801"/>
                  </a:cubicBezTo>
                  <a:cubicBezTo>
                    <a:pt x="31937" y="2926"/>
                    <a:pt x="31800" y="3064"/>
                    <a:pt x="31625" y="3164"/>
                  </a:cubicBezTo>
                  <a:cubicBezTo>
                    <a:pt x="31561" y="3202"/>
                    <a:pt x="31503" y="3219"/>
                    <a:pt x="31454" y="3219"/>
                  </a:cubicBezTo>
                  <a:cubicBezTo>
                    <a:pt x="31117" y="3219"/>
                    <a:pt x="31114" y="2456"/>
                    <a:pt x="31430" y="2456"/>
                  </a:cubicBezTo>
                  <a:close/>
                  <a:moveTo>
                    <a:pt x="25315" y="3626"/>
                  </a:moveTo>
                  <a:cubicBezTo>
                    <a:pt x="25353" y="3913"/>
                    <a:pt x="25203" y="4188"/>
                    <a:pt x="24928" y="4251"/>
                  </a:cubicBezTo>
                  <a:cubicBezTo>
                    <a:pt x="24978" y="4038"/>
                    <a:pt x="25128" y="3813"/>
                    <a:pt x="25315" y="3626"/>
                  </a:cubicBezTo>
                  <a:close/>
                  <a:moveTo>
                    <a:pt x="33656" y="1586"/>
                  </a:moveTo>
                  <a:cubicBezTo>
                    <a:pt x="33648" y="1586"/>
                    <a:pt x="33640" y="1590"/>
                    <a:pt x="33637" y="1602"/>
                  </a:cubicBezTo>
                  <a:cubicBezTo>
                    <a:pt x="33312" y="1989"/>
                    <a:pt x="32887" y="2239"/>
                    <a:pt x="32462" y="2501"/>
                  </a:cubicBezTo>
                  <a:lnTo>
                    <a:pt x="32275" y="2651"/>
                  </a:lnTo>
                  <a:cubicBezTo>
                    <a:pt x="32187" y="2589"/>
                    <a:pt x="32112" y="2539"/>
                    <a:pt x="32012" y="2476"/>
                  </a:cubicBezTo>
                  <a:cubicBezTo>
                    <a:pt x="31839" y="2372"/>
                    <a:pt x="31612" y="2236"/>
                    <a:pt x="31411" y="2236"/>
                  </a:cubicBezTo>
                  <a:cubicBezTo>
                    <a:pt x="31395" y="2236"/>
                    <a:pt x="31378" y="2237"/>
                    <a:pt x="31363" y="2239"/>
                  </a:cubicBezTo>
                  <a:cubicBezTo>
                    <a:pt x="30888" y="2288"/>
                    <a:pt x="30947" y="3378"/>
                    <a:pt x="31446" y="3378"/>
                  </a:cubicBezTo>
                  <a:cubicBezTo>
                    <a:pt x="31459" y="3378"/>
                    <a:pt x="31473" y="3378"/>
                    <a:pt x="31487" y="3376"/>
                  </a:cubicBezTo>
                  <a:cubicBezTo>
                    <a:pt x="31762" y="3351"/>
                    <a:pt x="32050" y="3089"/>
                    <a:pt x="32262" y="2876"/>
                  </a:cubicBezTo>
                  <a:cubicBezTo>
                    <a:pt x="32762" y="3239"/>
                    <a:pt x="33262" y="3601"/>
                    <a:pt x="33799" y="3926"/>
                  </a:cubicBezTo>
                  <a:cubicBezTo>
                    <a:pt x="34011" y="4055"/>
                    <a:pt x="34394" y="4293"/>
                    <a:pt x="34710" y="4293"/>
                  </a:cubicBezTo>
                  <a:cubicBezTo>
                    <a:pt x="34822" y="4293"/>
                    <a:pt x="34926" y="4263"/>
                    <a:pt x="35011" y="4188"/>
                  </a:cubicBezTo>
                  <a:cubicBezTo>
                    <a:pt x="35011" y="4176"/>
                    <a:pt x="34999" y="4163"/>
                    <a:pt x="34986" y="4151"/>
                  </a:cubicBezTo>
                  <a:cubicBezTo>
                    <a:pt x="34686" y="4038"/>
                    <a:pt x="34386" y="3976"/>
                    <a:pt x="34111" y="3838"/>
                  </a:cubicBezTo>
                  <a:cubicBezTo>
                    <a:pt x="33712" y="3626"/>
                    <a:pt x="33337" y="3376"/>
                    <a:pt x="32962" y="3126"/>
                  </a:cubicBezTo>
                  <a:cubicBezTo>
                    <a:pt x="32774" y="3001"/>
                    <a:pt x="32587" y="2864"/>
                    <a:pt x="32400" y="2739"/>
                  </a:cubicBezTo>
                  <a:lnTo>
                    <a:pt x="32425" y="2726"/>
                  </a:lnTo>
                  <a:cubicBezTo>
                    <a:pt x="32862" y="2351"/>
                    <a:pt x="33374" y="2164"/>
                    <a:pt x="33687" y="1627"/>
                  </a:cubicBezTo>
                  <a:cubicBezTo>
                    <a:pt x="33695" y="1609"/>
                    <a:pt x="33674" y="1586"/>
                    <a:pt x="33656" y="1586"/>
                  </a:cubicBezTo>
                  <a:close/>
                  <a:moveTo>
                    <a:pt x="24841" y="2214"/>
                  </a:moveTo>
                  <a:cubicBezTo>
                    <a:pt x="24829" y="2214"/>
                    <a:pt x="24816" y="2218"/>
                    <a:pt x="24803" y="2226"/>
                  </a:cubicBezTo>
                  <a:cubicBezTo>
                    <a:pt x="24690" y="2289"/>
                    <a:pt x="24628" y="2364"/>
                    <a:pt x="24578" y="2439"/>
                  </a:cubicBezTo>
                  <a:cubicBezTo>
                    <a:pt x="23916" y="3114"/>
                    <a:pt x="23128" y="3726"/>
                    <a:pt x="22604" y="4501"/>
                  </a:cubicBezTo>
                  <a:cubicBezTo>
                    <a:pt x="22583" y="4521"/>
                    <a:pt x="22605" y="4541"/>
                    <a:pt x="22620" y="4541"/>
                  </a:cubicBezTo>
                  <a:cubicBezTo>
                    <a:pt x="22623" y="4541"/>
                    <a:pt x="22626" y="4540"/>
                    <a:pt x="22629" y="4538"/>
                  </a:cubicBezTo>
                  <a:cubicBezTo>
                    <a:pt x="23266" y="3926"/>
                    <a:pt x="23928" y="3314"/>
                    <a:pt x="24565" y="2689"/>
                  </a:cubicBezTo>
                  <a:cubicBezTo>
                    <a:pt x="24578" y="2751"/>
                    <a:pt x="24628" y="2814"/>
                    <a:pt x="24678" y="2876"/>
                  </a:cubicBezTo>
                  <a:cubicBezTo>
                    <a:pt x="24828" y="3051"/>
                    <a:pt x="25015" y="3214"/>
                    <a:pt x="25178" y="3376"/>
                  </a:cubicBezTo>
                  <a:cubicBezTo>
                    <a:pt x="25203" y="3414"/>
                    <a:pt x="25240" y="3463"/>
                    <a:pt x="25253" y="3488"/>
                  </a:cubicBezTo>
                  <a:cubicBezTo>
                    <a:pt x="25003" y="3738"/>
                    <a:pt x="24740" y="4051"/>
                    <a:pt x="24740" y="4401"/>
                  </a:cubicBezTo>
                  <a:cubicBezTo>
                    <a:pt x="24740" y="4438"/>
                    <a:pt x="24790" y="4488"/>
                    <a:pt x="24828" y="4488"/>
                  </a:cubicBezTo>
                  <a:cubicBezTo>
                    <a:pt x="25265" y="4463"/>
                    <a:pt x="25552" y="4151"/>
                    <a:pt x="25490" y="3688"/>
                  </a:cubicBezTo>
                  <a:cubicBezTo>
                    <a:pt x="25477" y="3626"/>
                    <a:pt x="25477" y="3588"/>
                    <a:pt x="25453" y="3538"/>
                  </a:cubicBezTo>
                  <a:cubicBezTo>
                    <a:pt x="25515" y="3476"/>
                    <a:pt x="25577" y="3414"/>
                    <a:pt x="25640" y="3364"/>
                  </a:cubicBezTo>
                  <a:cubicBezTo>
                    <a:pt x="25890" y="3126"/>
                    <a:pt x="26165" y="2914"/>
                    <a:pt x="26427" y="2726"/>
                  </a:cubicBezTo>
                  <a:lnTo>
                    <a:pt x="26427" y="2726"/>
                  </a:lnTo>
                  <a:cubicBezTo>
                    <a:pt x="26327" y="3289"/>
                    <a:pt x="26265" y="3863"/>
                    <a:pt x="26515" y="4413"/>
                  </a:cubicBezTo>
                  <a:cubicBezTo>
                    <a:pt x="26533" y="4444"/>
                    <a:pt x="26561" y="4457"/>
                    <a:pt x="26590" y="4457"/>
                  </a:cubicBezTo>
                  <a:cubicBezTo>
                    <a:pt x="26618" y="4457"/>
                    <a:pt x="26646" y="4444"/>
                    <a:pt x="26664" y="4426"/>
                  </a:cubicBezTo>
                  <a:cubicBezTo>
                    <a:pt x="27077" y="4038"/>
                    <a:pt x="27139" y="3351"/>
                    <a:pt x="27627" y="3001"/>
                  </a:cubicBezTo>
                  <a:cubicBezTo>
                    <a:pt x="27802" y="3301"/>
                    <a:pt x="27789" y="3663"/>
                    <a:pt x="27727" y="3988"/>
                  </a:cubicBezTo>
                  <a:cubicBezTo>
                    <a:pt x="27711" y="4056"/>
                    <a:pt x="27765" y="4102"/>
                    <a:pt x="27815" y="4102"/>
                  </a:cubicBezTo>
                  <a:cubicBezTo>
                    <a:pt x="27848" y="4102"/>
                    <a:pt x="27879" y="4083"/>
                    <a:pt x="27889" y="4038"/>
                  </a:cubicBezTo>
                  <a:cubicBezTo>
                    <a:pt x="28001" y="3676"/>
                    <a:pt x="28126" y="3276"/>
                    <a:pt x="28389" y="2989"/>
                  </a:cubicBezTo>
                  <a:lnTo>
                    <a:pt x="28389" y="2989"/>
                  </a:lnTo>
                  <a:cubicBezTo>
                    <a:pt x="28414" y="3463"/>
                    <a:pt x="28326" y="4176"/>
                    <a:pt x="28864" y="4338"/>
                  </a:cubicBezTo>
                  <a:cubicBezTo>
                    <a:pt x="28929" y="4356"/>
                    <a:pt x="29002" y="4365"/>
                    <a:pt x="29078" y="4365"/>
                  </a:cubicBezTo>
                  <a:cubicBezTo>
                    <a:pt x="29583" y="4365"/>
                    <a:pt x="30260" y="3992"/>
                    <a:pt x="30325" y="3526"/>
                  </a:cubicBezTo>
                  <a:cubicBezTo>
                    <a:pt x="30325" y="3450"/>
                    <a:pt x="30286" y="3403"/>
                    <a:pt x="30245" y="3403"/>
                  </a:cubicBezTo>
                  <a:cubicBezTo>
                    <a:pt x="30225" y="3403"/>
                    <a:pt x="30204" y="3414"/>
                    <a:pt x="30188" y="3438"/>
                  </a:cubicBezTo>
                  <a:cubicBezTo>
                    <a:pt x="29984" y="3711"/>
                    <a:pt x="29493" y="4111"/>
                    <a:pt x="29084" y="4111"/>
                  </a:cubicBezTo>
                  <a:cubicBezTo>
                    <a:pt x="28968" y="4111"/>
                    <a:pt x="28858" y="4079"/>
                    <a:pt x="28764" y="4001"/>
                  </a:cubicBezTo>
                  <a:cubicBezTo>
                    <a:pt x="28451" y="3776"/>
                    <a:pt x="28601" y="3101"/>
                    <a:pt x="28551" y="2751"/>
                  </a:cubicBezTo>
                  <a:cubicBezTo>
                    <a:pt x="28551" y="2725"/>
                    <a:pt x="28502" y="2693"/>
                    <a:pt x="28460" y="2693"/>
                  </a:cubicBezTo>
                  <a:cubicBezTo>
                    <a:pt x="28442" y="2693"/>
                    <a:pt x="28425" y="2699"/>
                    <a:pt x="28414" y="2714"/>
                  </a:cubicBezTo>
                  <a:cubicBezTo>
                    <a:pt x="28176" y="2876"/>
                    <a:pt x="28039" y="3114"/>
                    <a:pt x="27914" y="3376"/>
                  </a:cubicBezTo>
                  <a:cubicBezTo>
                    <a:pt x="27889" y="3176"/>
                    <a:pt x="27827" y="2989"/>
                    <a:pt x="27702" y="2814"/>
                  </a:cubicBezTo>
                  <a:cubicBezTo>
                    <a:pt x="27685" y="2789"/>
                    <a:pt x="27658" y="2770"/>
                    <a:pt x="27628" y="2770"/>
                  </a:cubicBezTo>
                  <a:cubicBezTo>
                    <a:pt x="27611" y="2770"/>
                    <a:pt x="27594" y="2776"/>
                    <a:pt x="27577" y="2789"/>
                  </a:cubicBezTo>
                  <a:cubicBezTo>
                    <a:pt x="27052" y="3101"/>
                    <a:pt x="26989" y="3738"/>
                    <a:pt x="26615" y="4176"/>
                  </a:cubicBezTo>
                  <a:cubicBezTo>
                    <a:pt x="26427" y="3651"/>
                    <a:pt x="26515" y="3064"/>
                    <a:pt x="26627" y="2539"/>
                  </a:cubicBezTo>
                  <a:cubicBezTo>
                    <a:pt x="26637" y="2482"/>
                    <a:pt x="26595" y="2418"/>
                    <a:pt x="26548" y="2418"/>
                  </a:cubicBezTo>
                  <a:cubicBezTo>
                    <a:pt x="26533" y="2418"/>
                    <a:pt x="26517" y="2424"/>
                    <a:pt x="26502" y="2439"/>
                  </a:cubicBezTo>
                  <a:cubicBezTo>
                    <a:pt x="26102" y="2714"/>
                    <a:pt x="25727" y="3026"/>
                    <a:pt x="25378" y="3364"/>
                  </a:cubicBezTo>
                  <a:cubicBezTo>
                    <a:pt x="25328" y="3289"/>
                    <a:pt x="25265" y="3226"/>
                    <a:pt x="25190" y="3151"/>
                  </a:cubicBezTo>
                  <a:cubicBezTo>
                    <a:pt x="25040" y="2989"/>
                    <a:pt x="24640" y="2726"/>
                    <a:pt x="24740" y="2501"/>
                  </a:cubicBezTo>
                  <a:lnTo>
                    <a:pt x="24890" y="2351"/>
                  </a:lnTo>
                  <a:cubicBezTo>
                    <a:pt x="24942" y="2300"/>
                    <a:pt x="24900" y="2214"/>
                    <a:pt x="24841" y="2214"/>
                  </a:cubicBezTo>
                  <a:close/>
                  <a:moveTo>
                    <a:pt x="3649" y="3686"/>
                  </a:moveTo>
                  <a:cubicBezTo>
                    <a:pt x="3847" y="3686"/>
                    <a:pt x="3995" y="3908"/>
                    <a:pt x="4024" y="4101"/>
                  </a:cubicBezTo>
                  <a:cubicBezTo>
                    <a:pt x="4086" y="4338"/>
                    <a:pt x="3999" y="4625"/>
                    <a:pt x="3737" y="4713"/>
                  </a:cubicBezTo>
                  <a:cubicBezTo>
                    <a:pt x="3718" y="4717"/>
                    <a:pt x="3700" y="4719"/>
                    <a:pt x="3683" y="4719"/>
                  </a:cubicBezTo>
                  <a:cubicBezTo>
                    <a:pt x="3536" y="4719"/>
                    <a:pt x="3426" y="4582"/>
                    <a:pt x="3337" y="4426"/>
                  </a:cubicBezTo>
                  <a:lnTo>
                    <a:pt x="3337" y="4413"/>
                  </a:lnTo>
                  <a:cubicBezTo>
                    <a:pt x="3362" y="4163"/>
                    <a:pt x="3199" y="3938"/>
                    <a:pt x="3462" y="3751"/>
                  </a:cubicBezTo>
                  <a:cubicBezTo>
                    <a:pt x="3527" y="3705"/>
                    <a:pt x="3591" y="3686"/>
                    <a:pt x="3649" y="3686"/>
                  </a:cubicBezTo>
                  <a:close/>
                  <a:moveTo>
                    <a:pt x="3650" y="3432"/>
                  </a:moveTo>
                  <a:cubicBezTo>
                    <a:pt x="3560" y="3432"/>
                    <a:pt x="3467" y="3450"/>
                    <a:pt x="3374" y="3488"/>
                  </a:cubicBezTo>
                  <a:cubicBezTo>
                    <a:pt x="3112" y="3613"/>
                    <a:pt x="2874" y="4251"/>
                    <a:pt x="3174" y="4413"/>
                  </a:cubicBezTo>
                  <a:cubicBezTo>
                    <a:pt x="3237" y="4688"/>
                    <a:pt x="3424" y="4938"/>
                    <a:pt x="3712" y="4938"/>
                  </a:cubicBezTo>
                  <a:cubicBezTo>
                    <a:pt x="3722" y="4938"/>
                    <a:pt x="3732" y="4939"/>
                    <a:pt x="3743" y="4939"/>
                  </a:cubicBezTo>
                  <a:cubicBezTo>
                    <a:pt x="4206" y="4939"/>
                    <a:pt x="4360" y="4392"/>
                    <a:pt x="4299" y="4026"/>
                  </a:cubicBezTo>
                  <a:cubicBezTo>
                    <a:pt x="4250" y="3664"/>
                    <a:pt x="3972" y="3432"/>
                    <a:pt x="3650" y="3432"/>
                  </a:cubicBezTo>
                  <a:close/>
                  <a:moveTo>
                    <a:pt x="7404" y="3667"/>
                  </a:moveTo>
                  <a:cubicBezTo>
                    <a:pt x="7401" y="3667"/>
                    <a:pt x="7398" y="3670"/>
                    <a:pt x="7398" y="3676"/>
                  </a:cubicBezTo>
                  <a:cubicBezTo>
                    <a:pt x="7273" y="4013"/>
                    <a:pt x="7335" y="4451"/>
                    <a:pt x="7335" y="4813"/>
                  </a:cubicBezTo>
                  <a:cubicBezTo>
                    <a:pt x="7335" y="5250"/>
                    <a:pt x="7360" y="5688"/>
                    <a:pt x="7385" y="6125"/>
                  </a:cubicBezTo>
                  <a:cubicBezTo>
                    <a:pt x="7385" y="6144"/>
                    <a:pt x="7398" y="6153"/>
                    <a:pt x="7410" y="6153"/>
                  </a:cubicBezTo>
                  <a:cubicBezTo>
                    <a:pt x="7423" y="6153"/>
                    <a:pt x="7435" y="6144"/>
                    <a:pt x="7435" y="6125"/>
                  </a:cubicBezTo>
                  <a:cubicBezTo>
                    <a:pt x="7460" y="5725"/>
                    <a:pt x="7485" y="5350"/>
                    <a:pt x="7485" y="4938"/>
                  </a:cubicBezTo>
                  <a:cubicBezTo>
                    <a:pt x="7485" y="4538"/>
                    <a:pt x="7547" y="4051"/>
                    <a:pt x="7410" y="3676"/>
                  </a:cubicBezTo>
                  <a:cubicBezTo>
                    <a:pt x="7410" y="3670"/>
                    <a:pt x="7407" y="3667"/>
                    <a:pt x="7404" y="3667"/>
                  </a:cubicBezTo>
                  <a:close/>
                  <a:moveTo>
                    <a:pt x="16131" y="1752"/>
                  </a:moveTo>
                  <a:cubicBezTo>
                    <a:pt x="16394" y="1902"/>
                    <a:pt x="16644" y="2064"/>
                    <a:pt x="16894" y="2239"/>
                  </a:cubicBezTo>
                  <a:cubicBezTo>
                    <a:pt x="16831" y="2826"/>
                    <a:pt x="16894" y="3463"/>
                    <a:pt x="16894" y="4051"/>
                  </a:cubicBezTo>
                  <a:cubicBezTo>
                    <a:pt x="16894" y="4763"/>
                    <a:pt x="16881" y="5488"/>
                    <a:pt x="16931" y="6200"/>
                  </a:cubicBezTo>
                  <a:lnTo>
                    <a:pt x="16108" y="6200"/>
                  </a:lnTo>
                  <a:cubicBezTo>
                    <a:pt x="16193" y="5429"/>
                    <a:pt x="16144" y="4646"/>
                    <a:pt x="16144" y="3876"/>
                  </a:cubicBezTo>
                  <a:cubicBezTo>
                    <a:pt x="16144" y="3189"/>
                    <a:pt x="16231" y="2439"/>
                    <a:pt x="16131" y="1752"/>
                  </a:cubicBezTo>
                  <a:close/>
                  <a:moveTo>
                    <a:pt x="6398" y="5275"/>
                  </a:moveTo>
                  <a:lnTo>
                    <a:pt x="6398" y="5275"/>
                  </a:lnTo>
                  <a:cubicBezTo>
                    <a:pt x="6360" y="5563"/>
                    <a:pt x="6385" y="5900"/>
                    <a:pt x="6398" y="6212"/>
                  </a:cubicBezTo>
                  <a:lnTo>
                    <a:pt x="5886" y="6212"/>
                  </a:lnTo>
                  <a:lnTo>
                    <a:pt x="5886" y="6100"/>
                  </a:lnTo>
                  <a:cubicBezTo>
                    <a:pt x="6073" y="5837"/>
                    <a:pt x="6236" y="5550"/>
                    <a:pt x="6398" y="5275"/>
                  </a:cubicBezTo>
                  <a:close/>
                  <a:moveTo>
                    <a:pt x="6823" y="4563"/>
                  </a:moveTo>
                  <a:lnTo>
                    <a:pt x="6823" y="5250"/>
                  </a:lnTo>
                  <a:cubicBezTo>
                    <a:pt x="6823" y="5588"/>
                    <a:pt x="6835" y="5875"/>
                    <a:pt x="6873" y="6187"/>
                  </a:cubicBezTo>
                  <a:cubicBezTo>
                    <a:pt x="6873" y="6212"/>
                    <a:pt x="6885" y="6212"/>
                    <a:pt x="6885" y="6212"/>
                  </a:cubicBezTo>
                  <a:lnTo>
                    <a:pt x="6460" y="6212"/>
                  </a:lnTo>
                  <a:cubicBezTo>
                    <a:pt x="6485" y="5875"/>
                    <a:pt x="6510" y="5525"/>
                    <a:pt x="6448" y="5213"/>
                  </a:cubicBezTo>
                  <a:cubicBezTo>
                    <a:pt x="6573" y="4988"/>
                    <a:pt x="6698" y="4788"/>
                    <a:pt x="6823" y="4563"/>
                  </a:cubicBezTo>
                  <a:close/>
                  <a:moveTo>
                    <a:pt x="9684" y="1564"/>
                  </a:moveTo>
                  <a:lnTo>
                    <a:pt x="9684" y="1564"/>
                  </a:lnTo>
                  <a:cubicBezTo>
                    <a:pt x="9622" y="1877"/>
                    <a:pt x="9647" y="2226"/>
                    <a:pt x="9647" y="2551"/>
                  </a:cubicBezTo>
                  <a:lnTo>
                    <a:pt x="9647" y="3913"/>
                  </a:lnTo>
                  <a:cubicBezTo>
                    <a:pt x="9647" y="4675"/>
                    <a:pt x="9584" y="5463"/>
                    <a:pt x="9697" y="6212"/>
                  </a:cubicBezTo>
                  <a:lnTo>
                    <a:pt x="8834" y="6212"/>
                  </a:lnTo>
                  <a:cubicBezTo>
                    <a:pt x="8872" y="5525"/>
                    <a:pt x="8884" y="4838"/>
                    <a:pt x="8884" y="4126"/>
                  </a:cubicBezTo>
                  <a:lnTo>
                    <a:pt x="8884" y="2976"/>
                  </a:lnTo>
                  <a:cubicBezTo>
                    <a:pt x="8884" y="2689"/>
                    <a:pt x="8897" y="2401"/>
                    <a:pt x="8859" y="2114"/>
                  </a:cubicBezTo>
                  <a:cubicBezTo>
                    <a:pt x="9059" y="1964"/>
                    <a:pt x="9272" y="1802"/>
                    <a:pt x="9509" y="1664"/>
                  </a:cubicBezTo>
                  <a:cubicBezTo>
                    <a:pt x="9572" y="1627"/>
                    <a:pt x="9622" y="1602"/>
                    <a:pt x="9684" y="1564"/>
                  </a:cubicBezTo>
                  <a:close/>
                  <a:moveTo>
                    <a:pt x="11633" y="927"/>
                  </a:moveTo>
                  <a:lnTo>
                    <a:pt x="11633" y="927"/>
                  </a:lnTo>
                  <a:cubicBezTo>
                    <a:pt x="11608" y="2676"/>
                    <a:pt x="11558" y="4438"/>
                    <a:pt x="11633" y="6212"/>
                  </a:cubicBezTo>
                  <a:lnTo>
                    <a:pt x="10746" y="6212"/>
                  </a:lnTo>
                  <a:cubicBezTo>
                    <a:pt x="10809" y="5400"/>
                    <a:pt x="10796" y="4588"/>
                    <a:pt x="10771" y="3776"/>
                  </a:cubicBezTo>
                  <a:cubicBezTo>
                    <a:pt x="10771" y="2901"/>
                    <a:pt x="10834" y="1989"/>
                    <a:pt x="10746" y="1114"/>
                  </a:cubicBezTo>
                  <a:cubicBezTo>
                    <a:pt x="11046" y="1027"/>
                    <a:pt x="11333" y="965"/>
                    <a:pt x="11633" y="927"/>
                  </a:cubicBezTo>
                  <a:close/>
                  <a:moveTo>
                    <a:pt x="12745" y="865"/>
                  </a:moveTo>
                  <a:cubicBezTo>
                    <a:pt x="13020" y="865"/>
                    <a:pt x="13320" y="902"/>
                    <a:pt x="13607" y="927"/>
                  </a:cubicBezTo>
                  <a:cubicBezTo>
                    <a:pt x="13483" y="1777"/>
                    <a:pt x="13570" y="2676"/>
                    <a:pt x="13570" y="3526"/>
                  </a:cubicBezTo>
                  <a:cubicBezTo>
                    <a:pt x="13570" y="4413"/>
                    <a:pt x="13545" y="5313"/>
                    <a:pt x="13620" y="6212"/>
                  </a:cubicBezTo>
                  <a:lnTo>
                    <a:pt x="11696" y="6212"/>
                  </a:lnTo>
                  <a:cubicBezTo>
                    <a:pt x="11771" y="4438"/>
                    <a:pt x="11733" y="2676"/>
                    <a:pt x="11683" y="927"/>
                  </a:cubicBezTo>
                  <a:cubicBezTo>
                    <a:pt x="11996" y="877"/>
                    <a:pt x="12320" y="865"/>
                    <a:pt x="12633" y="865"/>
                  </a:cubicBezTo>
                  <a:cubicBezTo>
                    <a:pt x="12558" y="1739"/>
                    <a:pt x="12620" y="2651"/>
                    <a:pt x="12620" y="3526"/>
                  </a:cubicBezTo>
                  <a:cubicBezTo>
                    <a:pt x="12620" y="4401"/>
                    <a:pt x="12595" y="5250"/>
                    <a:pt x="12670" y="6125"/>
                  </a:cubicBezTo>
                  <a:cubicBezTo>
                    <a:pt x="12670" y="6144"/>
                    <a:pt x="12680" y="6153"/>
                    <a:pt x="12689" y="6153"/>
                  </a:cubicBezTo>
                  <a:cubicBezTo>
                    <a:pt x="12698" y="6153"/>
                    <a:pt x="12708" y="6144"/>
                    <a:pt x="12708" y="6125"/>
                  </a:cubicBezTo>
                  <a:cubicBezTo>
                    <a:pt x="12770" y="5250"/>
                    <a:pt x="12758" y="4401"/>
                    <a:pt x="12758" y="3526"/>
                  </a:cubicBezTo>
                  <a:cubicBezTo>
                    <a:pt x="12758" y="2651"/>
                    <a:pt x="12820" y="1739"/>
                    <a:pt x="12745" y="865"/>
                  </a:cubicBezTo>
                  <a:close/>
                  <a:moveTo>
                    <a:pt x="13645" y="927"/>
                  </a:moveTo>
                  <a:cubicBezTo>
                    <a:pt x="13895" y="965"/>
                    <a:pt x="14170" y="1027"/>
                    <a:pt x="14420" y="1089"/>
                  </a:cubicBezTo>
                  <a:cubicBezTo>
                    <a:pt x="14357" y="2776"/>
                    <a:pt x="14295" y="4488"/>
                    <a:pt x="14420" y="6162"/>
                  </a:cubicBezTo>
                  <a:cubicBezTo>
                    <a:pt x="14420" y="6175"/>
                    <a:pt x="14429" y="6181"/>
                    <a:pt x="14441" y="6181"/>
                  </a:cubicBezTo>
                  <a:cubicBezTo>
                    <a:pt x="14454" y="6181"/>
                    <a:pt x="14470" y="6175"/>
                    <a:pt x="14482" y="6162"/>
                  </a:cubicBezTo>
                  <a:cubicBezTo>
                    <a:pt x="14607" y="4476"/>
                    <a:pt x="14520" y="2776"/>
                    <a:pt x="14482" y="1089"/>
                  </a:cubicBezTo>
                  <a:lnTo>
                    <a:pt x="14482" y="1089"/>
                  </a:lnTo>
                  <a:cubicBezTo>
                    <a:pt x="14707" y="1152"/>
                    <a:pt x="14932" y="1214"/>
                    <a:pt x="15144" y="1289"/>
                  </a:cubicBezTo>
                  <a:cubicBezTo>
                    <a:pt x="14994" y="2089"/>
                    <a:pt x="15082" y="2926"/>
                    <a:pt x="15069" y="3726"/>
                  </a:cubicBezTo>
                  <a:cubicBezTo>
                    <a:pt x="15069" y="4551"/>
                    <a:pt x="15069" y="5375"/>
                    <a:pt x="15107" y="6212"/>
                  </a:cubicBezTo>
                  <a:lnTo>
                    <a:pt x="13632" y="6212"/>
                  </a:lnTo>
                  <a:cubicBezTo>
                    <a:pt x="13695" y="5313"/>
                    <a:pt x="13682" y="4426"/>
                    <a:pt x="13682" y="3526"/>
                  </a:cubicBezTo>
                  <a:cubicBezTo>
                    <a:pt x="13682" y="2676"/>
                    <a:pt x="13770" y="1777"/>
                    <a:pt x="13645" y="927"/>
                  </a:cubicBezTo>
                  <a:close/>
                  <a:moveTo>
                    <a:pt x="15144" y="1314"/>
                  </a:moveTo>
                  <a:lnTo>
                    <a:pt x="15144" y="1314"/>
                  </a:lnTo>
                  <a:cubicBezTo>
                    <a:pt x="15207" y="1339"/>
                    <a:pt x="15257" y="1352"/>
                    <a:pt x="15319" y="1377"/>
                  </a:cubicBezTo>
                  <a:cubicBezTo>
                    <a:pt x="15569" y="1477"/>
                    <a:pt x="15807" y="1589"/>
                    <a:pt x="16044" y="1714"/>
                  </a:cubicBezTo>
                  <a:cubicBezTo>
                    <a:pt x="15944" y="2414"/>
                    <a:pt x="16006" y="3176"/>
                    <a:pt x="16006" y="3876"/>
                  </a:cubicBezTo>
                  <a:cubicBezTo>
                    <a:pt x="16006" y="4663"/>
                    <a:pt x="15956" y="5438"/>
                    <a:pt x="16056" y="6212"/>
                  </a:cubicBezTo>
                  <a:lnTo>
                    <a:pt x="15169" y="6212"/>
                  </a:lnTo>
                  <a:cubicBezTo>
                    <a:pt x="15194" y="5425"/>
                    <a:pt x="15194" y="4663"/>
                    <a:pt x="15194" y="3876"/>
                  </a:cubicBezTo>
                  <a:cubicBezTo>
                    <a:pt x="15194" y="3051"/>
                    <a:pt x="15269" y="2152"/>
                    <a:pt x="15144" y="1314"/>
                  </a:cubicBezTo>
                  <a:close/>
                  <a:moveTo>
                    <a:pt x="16994" y="2314"/>
                  </a:moveTo>
                  <a:lnTo>
                    <a:pt x="16994" y="2314"/>
                  </a:lnTo>
                  <a:cubicBezTo>
                    <a:pt x="17255" y="2513"/>
                    <a:pt x="17516" y="2725"/>
                    <a:pt x="17765" y="2936"/>
                  </a:cubicBezTo>
                  <a:lnTo>
                    <a:pt x="17765" y="2936"/>
                  </a:lnTo>
                  <a:cubicBezTo>
                    <a:pt x="17763" y="2934"/>
                    <a:pt x="17760" y="2934"/>
                    <a:pt x="17758" y="2934"/>
                  </a:cubicBezTo>
                  <a:cubicBezTo>
                    <a:pt x="17749" y="2934"/>
                    <a:pt x="17743" y="2942"/>
                    <a:pt x="17743" y="2951"/>
                  </a:cubicBezTo>
                  <a:cubicBezTo>
                    <a:pt x="17668" y="3438"/>
                    <a:pt x="17693" y="3963"/>
                    <a:pt x="17693" y="4451"/>
                  </a:cubicBezTo>
                  <a:cubicBezTo>
                    <a:pt x="17693" y="5000"/>
                    <a:pt x="17681" y="5550"/>
                    <a:pt x="17743" y="6100"/>
                  </a:cubicBezTo>
                  <a:cubicBezTo>
                    <a:pt x="17743" y="6112"/>
                    <a:pt x="17756" y="6119"/>
                    <a:pt x="17768" y="6119"/>
                  </a:cubicBezTo>
                  <a:cubicBezTo>
                    <a:pt x="17781" y="6119"/>
                    <a:pt x="17793" y="6112"/>
                    <a:pt x="17793" y="6100"/>
                  </a:cubicBezTo>
                  <a:cubicBezTo>
                    <a:pt x="17856" y="5550"/>
                    <a:pt x="17831" y="5000"/>
                    <a:pt x="17831" y="4451"/>
                  </a:cubicBezTo>
                  <a:cubicBezTo>
                    <a:pt x="17831" y="3976"/>
                    <a:pt x="17881" y="3438"/>
                    <a:pt x="17793" y="2951"/>
                  </a:cubicBezTo>
                  <a:lnTo>
                    <a:pt x="17793" y="2939"/>
                  </a:lnTo>
                  <a:cubicBezTo>
                    <a:pt x="18043" y="3164"/>
                    <a:pt x="18268" y="3401"/>
                    <a:pt x="18518" y="3613"/>
                  </a:cubicBezTo>
                  <a:cubicBezTo>
                    <a:pt x="18605" y="4476"/>
                    <a:pt x="18418" y="5363"/>
                    <a:pt x="18518" y="6212"/>
                  </a:cubicBezTo>
                  <a:lnTo>
                    <a:pt x="16956" y="6212"/>
                  </a:lnTo>
                  <a:cubicBezTo>
                    <a:pt x="17006" y="5538"/>
                    <a:pt x="16994" y="4863"/>
                    <a:pt x="16994" y="4188"/>
                  </a:cubicBezTo>
                  <a:cubicBezTo>
                    <a:pt x="16994" y="3588"/>
                    <a:pt x="17056" y="2926"/>
                    <a:pt x="16994" y="2314"/>
                  </a:cubicBezTo>
                  <a:close/>
                  <a:moveTo>
                    <a:pt x="18630" y="3776"/>
                  </a:moveTo>
                  <a:lnTo>
                    <a:pt x="18630" y="3776"/>
                  </a:lnTo>
                  <a:cubicBezTo>
                    <a:pt x="18880" y="4026"/>
                    <a:pt x="19118" y="4276"/>
                    <a:pt x="19355" y="4501"/>
                  </a:cubicBezTo>
                  <a:cubicBezTo>
                    <a:pt x="19305" y="5063"/>
                    <a:pt x="19318" y="5650"/>
                    <a:pt x="19318" y="6212"/>
                  </a:cubicBezTo>
                  <a:lnTo>
                    <a:pt x="18618" y="6212"/>
                  </a:lnTo>
                  <a:cubicBezTo>
                    <a:pt x="18730" y="5413"/>
                    <a:pt x="18555" y="4563"/>
                    <a:pt x="18630" y="3776"/>
                  </a:cubicBezTo>
                  <a:close/>
                  <a:moveTo>
                    <a:pt x="19430" y="4588"/>
                  </a:moveTo>
                  <a:lnTo>
                    <a:pt x="19542" y="4688"/>
                  </a:lnTo>
                  <a:lnTo>
                    <a:pt x="20292" y="5488"/>
                  </a:lnTo>
                  <a:cubicBezTo>
                    <a:pt x="20242" y="5725"/>
                    <a:pt x="20255" y="5975"/>
                    <a:pt x="20305" y="6200"/>
                  </a:cubicBezTo>
                  <a:lnTo>
                    <a:pt x="19455" y="6212"/>
                  </a:lnTo>
                  <a:cubicBezTo>
                    <a:pt x="19455" y="5663"/>
                    <a:pt x="19480" y="5113"/>
                    <a:pt x="19430" y="4588"/>
                  </a:cubicBezTo>
                  <a:close/>
                  <a:moveTo>
                    <a:pt x="20380" y="5588"/>
                  </a:moveTo>
                  <a:cubicBezTo>
                    <a:pt x="20567" y="5788"/>
                    <a:pt x="20754" y="5987"/>
                    <a:pt x="20954" y="6212"/>
                  </a:cubicBezTo>
                  <a:lnTo>
                    <a:pt x="20355" y="6212"/>
                  </a:lnTo>
                  <a:cubicBezTo>
                    <a:pt x="20380" y="6000"/>
                    <a:pt x="20417" y="5800"/>
                    <a:pt x="20380" y="5588"/>
                  </a:cubicBezTo>
                  <a:close/>
                  <a:moveTo>
                    <a:pt x="8710" y="2189"/>
                  </a:moveTo>
                  <a:cubicBezTo>
                    <a:pt x="8622" y="2776"/>
                    <a:pt x="8697" y="3426"/>
                    <a:pt x="8697" y="4001"/>
                  </a:cubicBezTo>
                  <a:cubicBezTo>
                    <a:pt x="8697" y="4750"/>
                    <a:pt x="8710" y="5488"/>
                    <a:pt x="8747" y="6225"/>
                  </a:cubicBezTo>
                  <a:cubicBezTo>
                    <a:pt x="8172" y="6212"/>
                    <a:pt x="7523" y="6212"/>
                    <a:pt x="6898" y="6212"/>
                  </a:cubicBezTo>
                  <a:cubicBezTo>
                    <a:pt x="6923" y="6212"/>
                    <a:pt x="6923" y="6187"/>
                    <a:pt x="6923" y="6187"/>
                  </a:cubicBezTo>
                  <a:cubicBezTo>
                    <a:pt x="6948" y="5875"/>
                    <a:pt x="6960" y="5563"/>
                    <a:pt x="6960" y="5250"/>
                  </a:cubicBezTo>
                  <a:cubicBezTo>
                    <a:pt x="6960" y="4963"/>
                    <a:pt x="6985" y="4663"/>
                    <a:pt x="6948" y="4363"/>
                  </a:cubicBezTo>
                  <a:cubicBezTo>
                    <a:pt x="7048" y="4226"/>
                    <a:pt x="7123" y="4063"/>
                    <a:pt x="7210" y="3926"/>
                  </a:cubicBezTo>
                  <a:cubicBezTo>
                    <a:pt x="7448" y="3563"/>
                    <a:pt x="7697" y="3239"/>
                    <a:pt x="7985" y="2926"/>
                  </a:cubicBezTo>
                  <a:lnTo>
                    <a:pt x="7985" y="2926"/>
                  </a:lnTo>
                  <a:cubicBezTo>
                    <a:pt x="7922" y="3426"/>
                    <a:pt x="7935" y="3926"/>
                    <a:pt x="7935" y="4426"/>
                  </a:cubicBezTo>
                  <a:cubicBezTo>
                    <a:pt x="7935" y="5000"/>
                    <a:pt x="7935" y="5563"/>
                    <a:pt x="7985" y="6150"/>
                  </a:cubicBezTo>
                  <a:cubicBezTo>
                    <a:pt x="7985" y="6162"/>
                    <a:pt x="7994" y="6169"/>
                    <a:pt x="8004" y="6169"/>
                  </a:cubicBezTo>
                  <a:cubicBezTo>
                    <a:pt x="8013" y="6169"/>
                    <a:pt x="8022" y="6162"/>
                    <a:pt x="8022" y="6150"/>
                  </a:cubicBezTo>
                  <a:cubicBezTo>
                    <a:pt x="8072" y="5613"/>
                    <a:pt x="8072" y="5100"/>
                    <a:pt x="8072" y="4563"/>
                  </a:cubicBezTo>
                  <a:cubicBezTo>
                    <a:pt x="8072" y="4001"/>
                    <a:pt x="8085" y="3438"/>
                    <a:pt x="8022" y="2876"/>
                  </a:cubicBezTo>
                  <a:cubicBezTo>
                    <a:pt x="8022" y="2864"/>
                    <a:pt x="8022" y="2864"/>
                    <a:pt x="8010" y="2864"/>
                  </a:cubicBezTo>
                  <a:cubicBezTo>
                    <a:pt x="8222" y="2626"/>
                    <a:pt x="8460" y="2401"/>
                    <a:pt x="8710" y="2189"/>
                  </a:cubicBezTo>
                  <a:close/>
                  <a:moveTo>
                    <a:pt x="10684" y="1152"/>
                  </a:moveTo>
                  <a:cubicBezTo>
                    <a:pt x="10584" y="1964"/>
                    <a:pt x="10646" y="2814"/>
                    <a:pt x="10646" y="3651"/>
                  </a:cubicBezTo>
                  <a:cubicBezTo>
                    <a:pt x="10646" y="4501"/>
                    <a:pt x="10621" y="5363"/>
                    <a:pt x="10684" y="6225"/>
                  </a:cubicBezTo>
                  <a:lnTo>
                    <a:pt x="10584" y="6225"/>
                  </a:lnTo>
                  <a:lnTo>
                    <a:pt x="10584" y="6212"/>
                  </a:lnTo>
                  <a:lnTo>
                    <a:pt x="9734" y="6212"/>
                  </a:lnTo>
                  <a:cubicBezTo>
                    <a:pt x="9822" y="5463"/>
                    <a:pt x="9772" y="4663"/>
                    <a:pt x="9772" y="3913"/>
                  </a:cubicBezTo>
                  <a:lnTo>
                    <a:pt x="9772" y="2689"/>
                  </a:lnTo>
                  <a:cubicBezTo>
                    <a:pt x="9772" y="2314"/>
                    <a:pt x="9809" y="1914"/>
                    <a:pt x="9734" y="1539"/>
                  </a:cubicBezTo>
                  <a:cubicBezTo>
                    <a:pt x="10046" y="1377"/>
                    <a:pt x="10359" y="1239"/>
                    <a:pt x="10684" y="1152"/>
                  </a:cubicBezTo>
                  <a:close/>
                  <a:moveTo>
                    <a:pt x="36423" y="6425"/>
                  </a:moveTo>
                  <a:cubicBezTo>
                    <a:pt x="36323" y="6612"/>
                    <a:pt x="36223" y="6787"/>
                    <a:pt x="36111" y="6962"/>
                  </a:cubicBezTo>
                  <a:lnTo>
                    <a:pt x="36111" y="6925"/>
                  </a:lnTo>
                  <a:cubicBezTo>
                    <a:pt x="36111" y="6750"/>
                    <a:pt x="36123" y="6587"/>
                    <a:pt x="36048" y="6425"/>
                  </a:cubicBezTo>
                  <a:close/>
                  <a:moveTo>
                    <a:pt x="22079" y="6400"/>
                  </a:moveTo>
                  <a:cubicBezTo>
                    <a:pt x="22041" y="6587"/>
                    <a:pt x="22054" y="6750"/>
                    <a:pt x="22054" y="6925"/>
                  </a:cubicBezTo>
                  <a:lnTo>
                    <a:pt x="22054" y="7087"/>
                  </a:lnTo>
                  <a:cubicBezTo>
                    <a:pt x="21854" y="6862"/>
                    <a:pt x="21642" y="6662"/>
                    <a:pt x="21442" y="6437"/>
                  </a:cubicBezTo>
                  <a:cubicBezTo>
                    <a:pt x="21429" y="6425"/>
                    <a:pt x="21417" y="6412"/>
                    <a:pt x="21417" y="6400"/>
                  </a:cubicBezTo>
                  <a:close/>
                  <a:moveTo>
                    <a:pt x="22791" y="6412"/>
                  </a:moveTo>
                  <a:cubicBezTo>
                    <a:pt x="22704" y="6850"/>
                    <a:pt x="22741" y="7362"/>
                    <a:pt x="22791" y="7799"/>
                  </a:cubicBezTo>
                  <a:cubicBezTo>
                    <a:pt x="22579" y="7612"/>
                    <a:pt x="22379" y="7412"/>
                    <a:pt x="22191" y="7224"/>
                  </a:cubicBezTo>
                  <a:lnTo>
                    <a:pt x="22191" y="7024"/>
                  </a:lnTo>
                  <a:cubicBezTo>
                    <a:pt x="22191" y="6837"/>
                    <a:pt x="22204" y="6612"/>
                    <a:pt x="22166" y="6412"/>
                  </a:cubicBezTo>
                  <a:close/>
                  <a:moveTo>
                    <a:pt x="36011" y="6425"/>
                  </a:moveTo>
                  <a:cubicBezTo>
                    <a:pt x="35936" y="6587"/>
                    <a:pt x="35948" y="6750"/>
                    <a:pt x="35948" y="6925"/>
                  </a:cubicBezTo>
                  <a:lnTo>
                    <a:pt x="35948" y="7212"/>
                  </a:lnTo>
                  <a:cubicBezTo>
                    <a:pt x="35748" y="7499"/>
                    <a:pt x="35523" y="7787"/>
                    <a:pt x="35311" y="8062"/>
                  </a:cubicBezTo>
                  <a:cubicBezTo>
                    <a:pt x="35323" y="7862"/>
                    <a:pt x="35348" y="7674"/>
                    <a:pt x="35348" y="7449"/>
                  </a:cubicBezTo>
                  <a:cubicBezTo>
                    <a:pt x="35348" y="7162"/>
                    <a:pt x="35423" y="6712"/>
                    <a:pt x="35286" y="6425"/>
                  </a:cubicBezTo>
                  <a:close/>
                  <a:moveTo>
                    <a:pt x="23603" y="6412"/>
                  </a:moveTo>
                  <a:cubicBezTo>
                    <a:pt x="23503" y="6750"/>
                    <a:pt x="23566" y="7174"/>
                    <a:pt x="23566" y="7524"/>
                  </a:cubicBezTo>
                  <a:cubicBezTo>
                    <a:pt x="23566" y="7862"/>
                    <a:pt x="23566" y="8211"/>
                    <a:pt x="23616" y="8536"/>
                  </a:cubicBezTo>
                  <a:cubicBezTo>
                    <a:pt x="23366" y="8336"/>
                    <a:pt x="23116" y="8112"/>
                    <a:pt x="22866" y="7874"/>
                  </a:cubicBezTo>
                  <a:cubicBezTo>
                    <a:pt x="22929" y="7412"/>
                    <a:pt x="22954" y="6875"/>
                    <a:pt x="22866" y="6412"/>
                  </a:cubicBezTo>
                  <a:close/>
                  <a:moveTo>
                    <a:pt x="35236" y="6425"/>
                  </a:moveTo>
                  <a:cubicBezTo>
                    <a:pt x="35098" y="6687"/>
                    <a:pt x="35173" y="7087"/>
                    <a:pt x="35173" y="7349"/>
                  </a:cubicBezTo>
                  <a:cubicBezTo>
                    <a:pt x="35173" y="7624"/>
                    <a:pt x="35186" y="7912"/>
                    <a:pt x="35198" y="8187"/>
                  </a:cubicBezTo>
                  <a:cubicBezTo>
                    <a:pt x="35173" y="8224"/>
                    <a:pt x="35161" y="8249"/>
                    <a:pt x="35123" y="8286"/>
                  </a:cubicBezTo>
                  <a:cubicBezTo>
                    <a:pt x="34936" y="8486"/>
                    <a:pt x="34749" y="8674"/>
                    <a:pt x="34549" y="8861"/>
                  </a:cubicBezTo>
                  <a:cubicBezTo>
                    <a:pt x="34561" y="8599"/>
                    <a:pt x="34586" y="8336"/>
                    <a:pt x="34586" y="8062"/>
                  </a:cubicBezTo>
                  <a:lnTo>
                    <a:pt x="34586" y="7287"/>
                  </a:lnTo>
                  <a:cubicBezTo>
                    <a:pt x="34586" y="7000"/>
                    <a:pt x="34624" y="6712"/>
                    <a:pt x="34574" y="6425"/>
                  </a:cubicBezTo>
                  <a:close/>
                  <a:moveTo>
                    <a:pt x="34436" y="6425"/>
                  </a:moveTo>
                  <a:cubicBezTo>
                    <a:pt x="34386" y="6662"/>
                    <a:pt x="34424" y="6912"/>
                    <a:pt x="34424" y="7124"/>
                  </a:cubicBezTo>
                  <a:lnTo>
                    <a:pt x="34424" y="7987"/>
                  </a:lnTo>
                  <a:cubicBezTo>
                    <a:pt x="34424" y="8299"/>
                    <a:pt x="34449" y="8611"/>
                    <a:pt x="34461" y="8911"/>
                  </a:cubicBezTo>
                  <a:cubicBezTo>
                    <a:pt x="34224" y="9149"/>
                    <a:pt x="33936" y="9361"/>
                    <a:pt x="33662" y="9561"/>
                  </a:cubicBezTo>
                  <a:cubicBezTo>
                    <a:pt x="33737" y="9061"/>
                    <a:pt x="33687" y="8549"/>
                    <a:pt x="33687" y="8037"/>
                  </a:cubicBezTo>
                  <a:cubicBezTo>
                    <a:pt x="33687" y="7524"/>
                    <a:pt x="33749" y="6937"/>
                    <a:pt x="33662" y="6425"/>
                  </a:cubicBezTo>
                  <a:close/>
                  <a:moveTo>
                    <a:pt x="25253" y="6400"/>
                  </a:moveTo>
                  <a:cubicBezTo>
                    <a:pt x="25240" y="6962"/>
                    <a:pt x="25203" y="7524"/>
                    <a:pt x="25203" y="8099"/>
                  </a:cubicBezTo>
                  <a:cubicBezTo>
                    <a:pt x="25178" y="8624"/>
                    <a:pt x="25128" y="9161"/>
                    <a:pt x="25228" y="9661"/>
                  </a:cubicBezTo>
                  <a:cubicBezTo>
                    <a:pt x="25190" y="9648"/>
                    <a:pt x="25165" y="9623"/>
                    <a:pt x="25140" y="9611"/>
                  </a:cubicBezTo>
                  <a:cubicBezTo>
                    <a:pt x="24628" y="9311"/>
                    <a:pt x="24141" y="8961"/>
                    <a:pt x="23678" y="8586"/>
                  </a:cubicBezTo>
                  <a:cubicBezTo>
                    <a:pt x="23741" y="8224"/>
                    <a:pt x="23728" y="7874"/>
                    <a:pt x="23728" y="7499"/>
                  </a:cubicBezTo>
                  <a:cubicBezTo>
                    <a:pt x="23728" y="7162"/>
                    <a:pt x="23791" y="6737"/>
                    <a:pt x="23691" y="6400"/>
                  </a:cubicBezTo>
                  <a:lnTo>
                    <a:pt x="24328" y="6400"/>
                  </a:lnTo>
                  <a:cubicBezTo>
                    <a:pt x="24290" y="6812"/>
                    <a:pt x="24303" y="7249"/>
                    <a:pt x="24303" y="7674"/>
                  </a:cubicBezTo>
                  <a:cubicBezTo>
                    <a:pt x="24303" y="8112"/>
                    <a:pt x="24290" y="8561"/>
                    <a:pt x="24328" y="8999"/>
                  </a:cubicBezTo>
                  <a:cubicBezTo>
                    <a:pt x="24328" y="9017"/>
                    <a:pt x="24340" y="9027"/>
                    <a:pt x="24355" y="9027"/>
                  </a:cubicBezTo>
                  <a:cubicBezTo>
                    <a:pt x="24369" y="9027"/>
                    <a:pt x="24384" y="9017"/>
                    <a:pt x="24390" y="8999"/>
                  </a:cubicBezTo>
                  <a:cubicBezTo>
                    <a:pt x="24440" y="8561"/>
                    <a:pt x="24428" y="8112"/>
                    <a:pt x="24428" y="7674"/>
                  </a:cubicBezTo>
                  <a:cubicBezTo>
                    <a:pt x="24428" y="7249"/>
                    <a:pt x="24440" y="6812"/>
                    <a:pt x="24390" y="6400"/>
                  </a:cubicBezTo>
                  <a:close/>
                  <a:moveTo>
                    <a:pt x="33562" y="6425"/>
                  </a:moveTo>
                  <a:cubicBezTo>
                    <a:pt x="33474" y="6937"/>
                    <a:pt x="33537" y="7524"/>
                    <a:pt x="33537" y="8037"/>
                  </a:cubicBezTo>
                  <a:cubicBezTo>
                    <a:pt x="33537" y="8561"/>
                    <a:pt x="33487" y="9099"/>
                    <a:pt x="33574" y="9623"/>
                  </a:cubicBezTo>
                  <a:cubicBezTo>
                    <a:pt x="33374" y="9736"/>
                    <a:pt x="33187" y="9848"/>
                    <a:pt x="32987" y="9961"/>
                  </a:cubicBezTo>
                  <a:cubicBezTo>
                    <a:pt x="33049" y="9423"/>
                    <a:pt x="32987" y="8836"/>
                    <a:pt x="32987" y="8336"/>
                  </a:cubicBezTo>
                  <a:cubicBezTo>
                    <a:pt x="32987" y="7687"/>
                    <a:pt x="32974" y="7049"/>
                    <a:pt x="32937" y="6425"/>
                  </a:cubicBezTo>
                  <a:close/>
                  <a:moveTo>
                    <a:pt x="26227" y="6412"/>
                  </a:moveTo>
                  <a:cubicBezTo>
                    <a:pt x="26127" y="6987"/>
                    <a:pt x="26202" y="7662"/>
                    <a:pt x="26190" y="8236"/>
                  </a:cubicBezTo>
                  <a:cubicBezTo>
                    <a:pt x="26190" y="8874"/>
                    <a:pt x="26202" y="9523"/>
                    <a:pt x="26240" y="10161"/>
                  </a:cubicBezTo>
                  <a:cubicBezTo>
                    <a:pt x="25915" y="10023"/>
                    <a:pt x="25577" y="9861"/>
                    <a:pt x="25265" y="9686"/>
                  </a:cubicBezTo>
                  <a:cubicBezTo>
                    <a:pt x="25365" y="9174"/>
                    <a:pt x="25315" y="8649"/>
                    <a:pt x="25315" y="8112"/>
                  </a:cubicBezTo>
                  <a:cubicBezTo>
                    <a:pt x="25315" y="7549"/>
                    <a:pt x="25290" y="6975"/>
                    <a:pt x="25265" y="6412"/>
                  </a:cubicBezTo>
                  <a:close/>
                  <a:moveTo>
                    <a:pt x="32862" y="6412"/>
                  </a:moveTo>
                  <a:cubicBezTo>
                    <a:pt x="32849" y="7049"/>
                    <a:pt x="32812" y="7674"/>
                    <a:pt x="32812" y="8311"/>
                  </a:cubicBezTo>
                  <a:cubicBezTo>
                    <a:pt x="32824" y="8861"/>
                    <a:pt x="32749" y="9498"/>
                    <a:pt x="32824" y="10036"/>
                  </a:cubicBezTo>
                  <a:cubicBezTo>
                    <a:pt x="32512" y="10186"/>
                    <a:pt x="32200" y="10336"/>
                    <a:pt x="31875" y="10436"/>
                  </a:cubicBezTo>
                  <a:cubicBezTo>
                    <a:pt x="31987" y="9111"/>
                    <a:pt x="31937" y="7737"/>
                    <a:pt x="31875" y="6412"/>
                  </a:cubicBezTo>
                  <a:close/>
                  <a:moveTo>
                    <a:pt x="27414" y="6400"/>
                  </a:moveTo>
                  <a:cubicBezTo>
                    <a:pt x="27352" y="6725"/>
                    <a:pt x="27377" y="7037"/>
                    <a:pt x="27377" y="7337"/>
                  </a:cubicBezTo>
                  <a:lnTo>
                    <a:pt x="27377" y="8524"/>
                  </a:lnTo>
                  <a:cubicBezTo>
                    <a:pt x="27377" y="9186"/>
                    <a:pt x="27314" y="9873"/>
                    <a:pt x="27414" y="10536"/>
                  </a:cubicBezTo>
                  <a:cubicBezTo>
                    <a:pt x="27039" y="10436"/>
                    <a:pt x="26664" y="10311"/>
                    <a:pt x="26302" y="10161"/>
                  </a:cubicBezTo>
                  <a:cubicBezTo>
                    <a:pt x="26327" y="9523"/>
                    <a:pt x="26352" y="8861"/>
                    <a:pt x="26352" y="8224"/>
                  </a:cubicBezTo>
                  <a:cubicBezTo>
                    <a:pt x="26352" y="7649"/>
                    <a:pt x="26427" y="6987"/>
                    <a:pt x="26315" y="6400"/>
                  </a:cubicBezTo>
                  <a:close/>
                  <a:moveTo>
                    <a:pt x="28639" y="6425"/>
                  </a:moveTo>
                  <a:cubicBezTo>
                    <a:pt x="28576" y="6725"/>
                    <a:pt x="28614" y="7049"/>
                    <a:pt x="28614" y="7349"/>
                  </a:cubicBezTo>
                  <a:lnTo>
                    <a:pt x="28614" y="8549"/>
                  </a:lnTo>
                  <a:cubicBezTo>
                    <a:pt x="28614" y="9299"/>
                    <a:pt x="28614" y="10048"/>
                    <a:pt x="28664" y="10798"/>
                  </a:cubicBezTo>
                  <a:cubicBezTo>
                    <a:pt x="28264" y="10735"/>
                    <a:pt x="27864" y="10673"/>
                    <a:pt x="27477" y="10561"/>
                  </a:cubicBezTo>
                  <a:cubicBezTo>
                    <a:pt x="27552" y="9936"/>
                    <a:pt x="27502" y="9286"/>
                    <a:pt x="27502" y="8661"/>
                  </a:cubicBezTo>
                  <a:lnTo>
                    <a:pt x="27502" y="7474"/>
                  </a:lnTo>
                  <a:cubicBezTo>
                    <a:pt x="27502" y="7124"/>
                    <a:pt x="27539" y="6775"/>
                    <a:pt x="27477" y="6425"/>
                  </a:cubicBezTo>
                  <a:close/>
                  <a:moveTo>
                    <a:pt x="31812" y="6412"/>
                  </a:moveTo>
                  <a:cubicBezTo>
                    <a:pt x="31750" y="7749"/>
                    <a:pt x="31700" y="9124"/>
                    <a:pt x="31812" y="10473"/>
                  </a:cubicBezTo>
                  <a:cubicBezTo>
                    <a:pt x="31300" y="10648"/>
                    <a:pt x="30750" y="10773"/>
                    <a:pt x="30201" y="10810"/>
                  </a:cubicBezTo>
                  <a:cubicBezTo>
                    <a:pt x="30126" y="10810"/>
                    <a:pt x="30051" y="10823"/>
                    <a:pt x="29976" y="10823"/>
                  </a:cubicBezTo>
                  <a:cubicBezTo>
                    <a:pt x="29976" y="10136"/>
                    <a:pt x="29951" y="9436"/>
                    <a:pt x="29951" y="8749"/>
                  </a:cubicBezTo>
                  <a:cubicBezTo>
                    <a:pt x="29951" y="7999"/>
                    <a:pt x="30013" y="7187"/>
                    <a:pt x="29901" y="6437"/>
                  </a:cubicBezTo>
                  <a:cubicBezTo>
                    <a:pt x="29901" y="6431"/>
                    <a:pt x="29898" y="6428"/>
                    <a:pt x="29893" y="6428"/>
                  </a:cubicBezTo>
                  <a:cubicBezTo>
                    <a:pt x="29888" y="6428"/>
                    <a:pt x="29882" y="6431"/>
                    <a:pt x="29876" y="6437"/>
                  </a:cubicBezTo>
                  <a:cubicBezTo>
                    <a:pt x="29763" y="7137"/>
                    <a:pt x="29826" y="7887"/>
                    <a:pt x="29826" y="8599"/>
                  </a:cubicBezTo>
                  <a:cubicBezTo>
                    <a:pt x="29826" y="9349"/>
                    <a:pt x="29813" y="10098"/>
                    <a:pt x="29813" y="10823"/>
                  </a:cubicBezTo>
                  <a:cubicBezTo>
                    <a:pt x="29709" y="10830"/>
                    <a:pt x="29605" y="10833"/>
                    <a:pt x="29502" y="10833"/>
                  </a:cubicBezTo>
                  <a:cubicBezTo>
                    <a:pt x="29235" y="10833"/>
                    <a:pt x="28971" y="10812"/>
                    <a:pt x="28701" y="10785"/>
                  </a:cubicBezTo>
                  <a:cubicBezTo>
                    <a:pt x="28751" y="10073"/>
                    <a:pt x="28751" y="9374"/>
                    <a:pt x="28751" y="8661"/>
                  </a:cubicBezTo>
                  <a:lnTo>
                    <a:pt x="28751" y="7449"/>
                  </a:lnTo>
                  <a:cubicBezTo>
                    <a:pt x="28751" y="7124"/>
                    <a:pt x="28801" y="6737"/>
                    <a:pt x="28714" y="6412"/>
                  </a:cubicBezTo>
                  <a:lnTo>
                    <a:pt x="30838" y="6412"/>
                  </a:lnTo>
                  <a:cubicBezTo>
                    <a:pt x="30825" y="7174"/>
                    <a:pt x="30788" y="7937"/>
                    <a:pt x="30788" y="8699"/>
                  </a:cubicBezTo>
                  <a:lnTo>
                    <a:pt x="30788" y="9798"/>
                  </a:lnTo>
                  <a:cubicBezTo>
                    <a:pt x="30788" y="10061"/>
                    <a:pt x="30725" y="10386"/>
                    <a:pt x="30825" y="10623"/>
                  </a:cubicBezTo>
                  <a:cubicBezTo>
                    <a:pt x="30838" y="10642"/>
                    <a:pt x="30853" y="10651"/>
                    <a:pt x="30869" y="10651"/>
                  </a:cubicBezTo>
                  <a:cubicBezTo>
                    <a:pt x="30885" y="10651"/>
                    <a:pt x="30900" y="10642"/>
                    <a:pt x="30913" y="10623"/>
                  </a:cubicBezTo>
                  <a:cubicBezTo>
                    <a:pt x="31000" y="10411"/>
                    <a:pt x="30950" y="10136"/>
                    <a:pt x="30950" y="9911"/>
                  </a:cubicBezTo>
                  <a:lnTo>
                    <a:pt x="30950" y="8699"/>
                  </a:lnTo>
                  <a:cubicBezTo>
                    <a:pt x="30950" y="7937"/>
                    <a:pt x="30913" y="7174"/>
                    <a:pt x="30888" y="6412"/>
                  </a:cubicBezTo>
                  <a:close/>
                  <a:moveTo>
                    <a:pt x="5708" y="1"/>
                  </a:moveTo>
                  <a:cubicBezTo>
                    <a:pt x="5683" y="1"/>
                    <a:pt x="5656" y="13"/>
                    <a:pt x="5636" y="40"/>
                  </a:cubicBezTo>
                  <a:cubicBezTo>
                    <a:pt x="5448" y="377"/>
                    <a:pt x="5148" y="665"/>
                    <a:pt x="4886" y="940"/>
                  </a:cubicBezTo>
                  <a:cubicBezTo>
                    <a:pt x="4876" y="960"/>
                    <a:pt x="4882" y="980"/>
                    <a:pt x="4899" y="980"/>
                  </a:cubicBezTo>
                  <a:cubicBezTo>
                    <a:pt x="4902" y="980"/>
                    <a:pt x="4907" y="979"/>
                    <a:pt x="4911" y="977"/>
                  </a:cubicBezTo>
                  <a:cubicBezTo>
                    <a:pt x="5198" y="802"/>
                    <a:pt x="5411" y="590"/>
                    <a:pt x="5623" y="340"/>
                  </a:cubicBezTo>
                  <a:lnTo>
                    <a:pt x="5623" y="340"/>
                  </a:lnTo>
                  <a:cubicBezTo>
                    <a:pt x="5598" y="790"/>
                    <a:pt x="5598" y="1252"/>
                    <a:pt x="5598" y="1714"/>
                  </a:cubicBezTo>
                  <a:cubicBezTo>
                    <a:pt x="5561" y="3189"/>
                    <a:pt x="5536" y="4688"/>
                    <a:pt x="5536" y="6187"/>
                  </a:cubicBezTo>
                  <a:lnTo>
                    <a:pt x="101" y="6187"/>
                  </a:lnTo>
                  <a:cubicBezTo>
                    <a:pt x="38" y="6187"/>
                    <a:pt x="1" y="6237"/>
                    <a:pt x="1" y="6300"/>
                  </a:cubicBezTo>
                  <a:cubicBezTo>
                    <a:pt x="1" y="6350"/>
                    <a:pt x="26" y="6412"/>
                    <a:pt x="101" y="6412"/>
                  </a:cubicBezTo>
                  <a:lnTo>
                    <a:pt x="5511" y="6412"/>
                  </a:lnTo>
                  <a:cubicBezTo>
                    <a:pt x="5511" y="6425"/>
                    <a:pt x="5523" y="6437"/>
                    <a:pt x="5536" y="6462"/>
                  </a:cubicBezTo>
                  <a:cubicBezTo>
                    <a:pt x="5536" y="8224"/>
                    <a:pt x="5573" y="9986"/>
                    <a:pt x="5573" y="11748"/>
                  </a:cubicBezTo>
                  <a:cubicBezTo>
                    <a:pt x="5573" y="11835"/>
                    <a:pt x="5636" y="11872"/>
                    <a:pt x="5698" y="11872"/>
                  </a:cubicBezTo>
                  <a:cubicBezTo>
                    <a:pt x="5761" y="11872"/>
                    <a:pt x="5823" y="11835"/>
                    <a:pt x="5823" y="11748"/>
                  </a:cubicBezTo>
                  <a:cubicBezTo>
                    <a:pt x="5823" y="9973"/>
                    <a:pt x="5848" y="8187"/>
                    <a:pt x="5848" y="6425"/>
                  </a:cubicBezTo>
                  <a:lnTo>
                    <a:pt x="11608" y="6425"/>
                  </a:lnTo>
                  <a:lnTo>
                    <a:pt x="11608" y="6462"/>
                  </a:lnTo>
                  <a:cubicBezTo>
                    <a:pt x="11608" y="6468"/>
                    <a:pt x="11615" y="6472"/>
                    <a:pt x="11621" y="6472"/>
                  </a:cubicBezTo>
                  <a:cubicBezTo>
                    <a:pt x="11627" y="6472"/>
                    <a:pt x="11633" y="6468"/>
                    <a:pt x="11633" y="6462"/>
                  </a:cubicBezTo>
                  <a:lnTo>
                    <a:pt x="11633" y="6425"/>
                  </a:lnTo>
                  <a:lnTo>
                    <a:pt x="19268" y="6425"/>
                  </a:lnTo>
                  <a:cubicBezTo>
                    <a:pt x="19274" y="6462"/>
                    <a:pt x="19305" y="6481"/>
                    <a:pt x="19336" y="6481"/>
                  </a:cubicBezTo>
                  <a:cubicBezTo>
                    <a:pt x="19368" y="6481"/>
                    <a:pt x="19399" y="6462"/>
                    <a:pt x="19405" y="6425"/>
                  </a:cubicBezTo>
                  <a:lnTo>
                    <a:pt x="21092" y="6425"/>
                  </a:lnTo>
                  <a:cubicBezTo>
                    <a:pt x="21392" y="6750"/>
                    <a:pt x="21704" y="7062"/>
                    <a:pt x="22016" y="7374"/>
                  </a:cubicBezTo>
                  <a:cubicBezTo>
                    <a:pt x="22016" y="7474"/>
                    <a:pt x="22029" y="7562"/>
                    <a:pt x="22054" y="7662"/>
                  </a:cubicBezTo>
                  <a:cubicBezTo>
                    <a:pt x="22054" y="7674"/>
                    <a:pt x="22063" y="7680"/>
                    <a:pt x="22076" y="7680"/>
                  </a:cubicBezTo>
                  <a:cubicBezTo>
                    <a:pt x="22088" y="7680"/>
                    <a:pt x="22104" y="7674"/>
                    <a:pt x="22116" y="7662"/>
                  </a:cubicBezTo>
                  <a:cubicBezTo>
                    <a:pt x="22116" y="7599"/>
                    <a:pt x="22129" y="7537"/>
                    <a:pt x="22129" y="7474"/>
                  </a:cubicBezTo>
                  <a:cubicBezTo>
                    <a:pt x="22391" y="7737"/>
                    <a:pt x="22654" y="7987"/>
                    <a:pt x="22929" y="8236"/>
                  </a:cubicBezTo>
                  <a:cubicBezTo>
                    <a:pt x="24016" y="9236"/>
                    <a:pt x="25265" y="10086"/>
                    <a:pt x="26677" y="10586"/>
                  </a:cubicBezTo>
                  <a:cubicBezTo>
                    <a:pt x="27565" y="10893"/>
                    <a:pt x="28525" y="11065"/>
                    <a:pt x="29492" y="11065"/>
                  </a:cubicBezTo>
                  <a:cubicBezTo>
                    <a:pt x="29586" y="11065"/>
                    <a:pt x="29681" y="11064"/>
                    <a:pt x="29776" y="11060"/>
                  </a:cubicBezTo>
                  <a:cubicBezTo>
                    <a:pt x="29776" y="11110"/>
                    <a:pt x="29813" y="11123"/>
                    <a:pt x="29863" y="11123"/>
                  </a:cubicBezTo>
                  <a:cubicBezTo>
                    <a:pt x="29888" y="11123"/>
                    <a:pt x="29938" y="11110"/>
                    <a:pt x="29938" y="11060"/>
                  </a:cubicBezTo>
                  <a:cubicBezTo>
                    <a:pt x="30500" y="11035"/>
                    <a:pt x="31063" y="10935"/>
                    <a:pt x="31612" y="10798"/>
                  </a:cubicBezTo>
                  <a:cubicBezTo>
                    <a:pt x="33237" y="10348"/>
                    <a:pt x="34636" y="9286"/>
                    <a:pt x="35686" y="7974"/>
                  </a:cubicBezTo>
                  <a:cubicBezTo>
                    <a:pt x="35798" y="7837"/>
                    <a:pt x="35898" y="7687"/>
                    <a:pt x="35998" y="7549"/>
                  </a:cubicBezTo>
                  <a:cubicBezTo>
                    <a:pt x="36011" y="7549"/>
                    <a:pt x="36023" y="7549"/>
                    <a:pt x="36023" y="7537"/>
                  </a:cubicBezTo>
                  <a:lnTo>
                    <a:pt x="36023" y="7499"/>
                  </a:lnTo>
                  <a:cubicBezTo>
                    <a:pt x="36260" y="7174"/>
                    <a:pt x="36485" y="6837"/>
                    <a:pt x="36673" y="6475"/>
                  </a:cubicBezTo>
                  <a:cubicBezTo>
                    <a:pt x="37504" y="6475"/>
                    <a:pt x="37960" y="6497"/>
                    <a:pt x="38450" y="6497"/>
                  </a:cubicBezTo>
                  <a:cubicBezTo>
                    <a:pt x="38859" y="6497"/>
                    <a:pt x="39291" y="6482"/>
                    <a:pt x="39984" y="6425"/>
                  </a:cubicBezTo>
                  <a:lnTo>
                    <a:pt x="39996" y="6425"/>
                  </a:lnTo>
                  <a:cubicBezTo>
                    <a:pt x="39759" y="6650"/>
                    <a:pt x="39572" y="6875"/>
                    <a:pt x="39359" y="7124"/>
                  </a:cubicBezTo>
                  <a:cubicBezTo>
                    <a:pt x="39339" y="7145"/>
                    <a:pt x="39360" y="7165"/>
                    <a:pt x="39375" y="7165"/>
                  </a:cubicBezTo>
                  <a:cubicBezTo>
                    <a:pt x="39379" y="7165"/>
                    <a:pt x="39382" y="7164"/>
                    <a:pt x="39384" y="7162"/>
                  </a:cubicBezTo>
                  <a:cubicBezTo>
                    <a:pt x="39659" y="6937"/>
                    <a:pt x="39896" y="6725"/>
                    <a:pt x="40171" y="6500"/>
                  </a:cubicBezTo>
                  <a:cubicBezTo>
                    <a:pt x="40196" y="6500"/>
                    <a:pt x="40246" y="6487"/>
                    <a:pt x="40259" y="6462"/>
                  </a:cubicBezTo>
                  <a:cubicBezTo>
                    <a:pt x="40259" y="6437"/>
                    <a:pt x="40284" y="6425"/>
                    <a:pt x="40284" y="6412"/>
                  </a:cubicBezTo>
                  <a:cubicBezTo>
                    <a:pt x="40318" y="6309"/>
                    <a:pt x="40269" y="6248"/>
                    <a:pt x="40222" y="6248"/>
                  </a:cubicBezTo>
                  <a:cubicBezTo>
                    <a:pt x="40217" y="6248"/>
                    <a:pt x="40213" y="6249"/>
                    <a:pt x="40209" y="6250"/>
                  </a:cubicBezTo>
                  <a:cubicBezTo>
                    <a:pt x="40159" y="6250"/>
                    <a:pt x="40109" y="6237"/>
                    <a:pt x="40059" y="6237"/>
                  </a:cubicBezTo>
                  <a:cubicBezTo>
                    <a:pt x="39734" y="6062"/>
                    <a:pt x="39534" y="5713"/>
                    <a:pt x="39184" y="5550"/>
                  </a:cubicBezTo>
                  <a:cubicBezTo>
                    <a:pt x="39172" y="5550"/>
                    <a:pt x="39147" y="5563"/>
                    <a:pt x="39172" y="5563"/>
                  </a:cubicBezTo>
                  <a:cubicBezTo>
                    <a:pt x="39359" y="5775"/>
                    <a:pt x="39547" y="6025"/>
                    <a:pt x="39772" y="6200"/>
                  </a:cubicBezTo>
                  <a:cubicBezTo>
                    <a:pt x="39469" y="6176"/>
                    <a:pt x="39294" y="6168"/>
                    <a:pt x="39129" y="6168"/>
                  </a:cubicBezTo>
                  <a:cubicBezTo>
                    <a:pt x="38865" y="6168"/>
                    <a:pt x="38627" y="6187"/>
                    <a:pt x="37935" y="6187"/>
                  </a:cubicBezTo>
                  <a:lnTo>
                    <a:pt x="36823" y="6187"/>
                  </a:lnTo>
                  <a:cubicBezTo>
                    <a:pt x="37273" y="5263"/>
                    <a:pt x="37585" y="4251"/>
                    <a:pt x="37522" y="3289"/>
                  </a:cubicBezTo>
                  <a:cubicBezTo>
                    <a:pt x="37522" y="3270"/>
                    <a:pt x="37513" y="3260"/>
                    <a:pt x="37504" y="3260"/>
                  </a:cubicBezTo>
                  <a:cubicBezTo>
                    <a:pt x="37494" y="3260"/>
                    <a:pt x="37485" y="3270"/>
                    <a:pt x="37485" y="3289"/>
                  </a:cubicBezTo>
                  <a:cubicBezTo>
                    <a:pt x="37210" y="4188"/>
                    <a:pt x="37048" y="5088"/>
                    <a:pt x="36660" y="5937"/>
                  </a:cubicBezTo>
                  <a:cubicBezTo>
                    <a:pt x="36623" y="6025"/>
                    <a:pt x="36573" y="6112"/>
                    <a:pt x="36535" y="6187"/>
                  </a:cubicBezTo>
                  <a:lnTo>
                    <a:pt x="32924" y="6187"/>
                  </a:lnTo>
                  <a:lnTo>
                    <a:pt x="32924" y="6125"/>
                  </a:lnTo>
                  <a:cubicBezTo>
                    <a:pt x="32924" y="6112"/>
                    <a:pt x="32912" y="6106"/>
                    <a:pt x="32899" y="6106"/>
                  </a:cubicBezTo>
                  <a:cubicBezTo>
                    <a:pt x="32887" y="6106"/>
                    <a:pt x="32874" y="6112"/>
                    <a:pt x="32874" y="6125"/>
                  </a:cubicBezTo>
                  <a:lnTo>
                    <a:pt x="32874" y="6187"/>
                  </a:lnTo>
                  <a:lnTo>
                    <a:pt x="21204" y="6187"/>
                  </a:lnTo>
                  <a:cubicBezTo>
                    <a:pt x="19892" y="4788"/>
                    <a:pt x="18555" y="3214"/>
                    <a:pt x="16956" y="2102"/>
                  </a:cubicBezTo>
                  <a:cubicBezTo>
                    <a:pt x="16956" y="2064"/>
                    <a:pt x="16956" y="2039"/>
                    <a:pt x="16944" y="2002"/>
                  </a:cubicBezTo>
                  <a:cubicBezTo>
                    <a:pt x="16944" y="1995"/>
                    <a:pt x="16931" y="1992"/>
                    <a:pt x="16919" y="1992"/>
                  </a:cubicBezTo>
                  <a:cubicBezTo>
                    <a:pt x="16906" y="1992"/>
                    <a:pt x="16894" y="1995"/>
                    <a:pt x="16894" y="2002"/>
                  </a:cubicBezTo>
                  <a:lnTo>
                    <a:pt x="16894" y="2052"/>
                  </a:lnTo>
                  <a:cubicBezTo>
                    <a:pt x="15944" y="1389"/>
                    <a:pt x="14894" y="927"/>
                    <a:pt x="13695" y="740"/>
                  </a:cubicBezTo>
                  <a:cubicBezTo>
                    <a:pt x="13345" y="686"/>
                    <a:pt x="12992" y="659"/>
                    <a:pt x="12638" y="659"/>
                  </a:cubicBezTo>
                  <a:cubicBezTo>
                    <a:pt x="11277" y="659"/>
                    <a:pt x="9923" y="1060"/>
                    <a:pt x="8822" y="1864"/>
                  </a:cubicBezTo>
                  <a:cubicBezTo>
                    <a:pt x="8022" y="2439"/>
                    <a:pt x="7435" y="3201"/>
                    <a:pt x="6898" y="4038"/>
                  </a:cubicBezTo>
                  <a:cubicBezTo>
                    <a:pt x="6898" y="4032"/>
                    <a:pt x="6892" y="4029"/>
                    <a:pt x="6885" y="4029"/>
                  </a:cubicBezTo>
                  <a:cubicBezTo>
                    <a:pt x="6879" y="4029"/>
                    <a:pt x="6873" y="4032"/>
                    <a:pt x="6873" y="4038"/>
                  </a:cubicBezTo>
                  <a:cubicBezTo>
                    <a:pt x="6873" y="4051"/>
                    <a:pt x="6873" y="4088"/>
                    <a:pt x="6860" y="4101"/>
                  </a:cubicBezTo>
                  <a:cubicBezTo>
                    <a:pt x="6510" y="4650"/>
                    <a:pt x="6198" y="5225"/>
                    <a:pt x="5873" y="5775"/>
                  </a:cubicBezTo>
                  <a:cubicBezTo>
                    <a:pt x="5873" y="4413"/>
                    <a:pt x="5848" y="3051"/>
                    <a:pt x="5811" y="1714"/>
                  </a:cubicBezTo>
                  <a:cubicBezTo>
                    <a:pt x="5823" y="1227"/>
                    <a:pt x="5811" y="752"/>
                    <a:pt x="5798" y="277"/>
                  </a:cubicBezTo>
                  <a:lnTo>
                    <a:pt x="5798" y="277"/>
                  </a:lnTo>
                  <a:cubicBezTo>
                    <a:pt x="6011" y="502"/>
                    <a:pt x="6211" y="752"/>
                    <a:pt x="6423" y="1002"/>
                  </a:cubicBezTo>
                  <a:cubicBezTo>
                    <a:pt x="6427" y="1010"/>
                    <a:pt x="6431" y="1013"/>
                    <a:pt x="6434" y="1013"/>
                  </a:cubicBezTo>
                  <a:cubicBezTo>
                    <a:pt x="6442" y="1013"/>
                    <a:pt x="6448" y="998"/>
                    <a:pt x="6448" y="990"/>
                  </a:cubicBezTo>
                  <a:cubicBezTo>
                    <a:pt x="6248" y="627"/>
                    <a:pt x="6073" y="290"/>
                    <a:pt x="5761" y="27"/>
                  </a:cubicBezTo>
                  <a:cubicBezTo>
                    <a:pt x="5749" y="10"/>
                    <a:pt x="5729" y="1"/>
                    <a:pt x="5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-93405" y="3199004"/>
              <a:ext cx="468159" cy="948528"/>
            </a:xfrm>
            <a:custGeom>
              <a:avLst/>
              <a:gdLst/>
              <a:ahLst/>
              <a:cxnLst/>
              <a:rect l="l" t="t" r="r" b="b"/>
              <a:pathLst>
                <a:path w="8972" h="18178" extrusionOk="0">
                  <a:moveTo>
                    <a:pt x="4861" y="271"/>
                  </a:moveTo>
                  <a:cubicBezTo>
                    <a:pt x="4886" y="409"/>
                    <a:pt x="4936" y="546"/>
                    <a:pt x="4986" y="696"/>
                  </a:cubicBezTo>
                  <a:cubicBezTo>
                    <a:pt x="4886" y="671"/>
                    <a:pt x="4799" y="671"/>
                    <a:pt x="4699" y="671"/>
                  </a:cubicBezTo>
                  <a:cubicBezTo>
                    <a:pt x="4749" y="534"/>
                    <a:pt x="4799" y="409"/>
                    <a:pt x="4861" y="271"/>
                  </a:cubicBezTo>
                  <a:close/>
                  <a:moveTo>
                    <a:pt x="4907" y="1"/>
                  </a:moveTo>
                  <a:cubicBezTo>
                    <a:pt x="4888" y="1"/>
                    <a:pt x="4871" y="10"/>
                    <a:pt x="4861" y="34"/>
                  </a:cubicBezTo>
                  <a:cubicBezTo>
                    <a:pt x="4749" y="234"/>
                    <a:pt x="4636" y="459"/>
                    <a:pt x="4549" y="684"/>
                  </a:cubicBezTo>
                  <a:cubicBezTo>
                    <a:pt x="4486" y="709"/>
                    <a:pt x="4424" y="721"/>
                    <a:pt x="4374" y="734"/>
                  </a:cubicBezTo>
                  <a:cubicBezTo>
                    <a:pt x="4336" y="746"/>
                    <a:pt x="4336" y="796"/>
                    <a:pt x="4374" y="796"/>
                  </a:cubicBezTo>
                  <a:cubicBezTo>
                    <a:pt x="4399" y="809"/>
                    <a:pt x="4449" y="834"/>
                    <a:pt x="4486" y="834"/>
                  </a:cubicBezTo>
                  <a:cubicBezTo>
                    <a:pt x="4386" y="1059"/>
                    <a:pt x="4324" y="1296"/>
                    <a:pt x="4324" y="1533"/>
                  </a:cubicBezTo>
                  <a:cubicBezTo>
                    <a:pt x="4324" y="1548"/>
                    <a:pt x="4337" y="1554"/>
                    <a:pt x="4350" y="1554"/>
                  </a:cubicBezTo>
                  <a:cubicBezTo>
                    <a:pt x="4359" y="1554"/>
                    <a:pt x="4369" y="1551"/>
                    <a:pt x="4374" y="1546"/>
                  </a:cubicBezTo>
                  <a:cubicBezTo>
                    <a:pt x="4486" y="1309"/>
                    <a:pt x="4574" y="1084"/>
                    <a:pt x="4649" y="846"/>
                  </a:cubicBezTo>
                  <a:lnTo>
                    <a:pt x="4811" y="846"/>
                  </a:lnTo>
                  <a:cubicBezTo>
                    <a:pt x="4886" y="859"/>
                    <a:pt x="4961" y="859"/>
                    <a:pt x="5048" y="859"/>
                  </a:cubicBezTo>
                  <a:cubicBezTo>
                    <a:pt x="5048" y="871"/>
                    <a:pt x="5061" y="909"/>
                    <a:pt x="5061" y="921"/>
                  </a:cubicBezTo>
                  <a:cubicBezTo>
                    <a:pt x="5086" y="1059"/>
                    <a:pt x="5086" y="1358"/>
                    <a:pt x="5211" y="1458"/>
                  </a:cubicBezTo>
                  <a:cubicBezTo>
                    <a:pt x="5223" y="1465"/>
                    <a:pt x="5233" y="1468"/>
                    <a:pt x="5241" y="1468"/>
                  </a:cubicBezTo>
                  <a:cubicBezTo>
                    <a:pt x="5248" y="1468"/>
                    <a:pt x="5255" y="1465"/>
                    <a:pt x="5261" y="1458"/>
                  </a:cubicBezTo>
                  <a:cubicBezTo>
                    <a:pt x="5373" y="1358"/>
                    <a:pt x="5248" y="1096"/>
                    <a:pt x="5211" y="971"/>
                  </a:cubicBezTo>
                  <a:cubicBezTo>
                    <a:pt x="5198" y="921"/>
                    <a:pt x="5198" y="896"/>
                    <a:pt x="5186" y="859"/>
                  </a:cubicBezTo>
                  <a:cubicBezTo>
                    <a:pt x="5248" y="859"/>
                    <a:pt x="5323" y="846"/>
                    <a:pt x="5386" y="846"/>
                  </a:cubicBezTo>
                  <a:cubicBezTo>
                    <a:pt x="5423" y="846"/>
                    <a:pt x="5423" y="821"/>
                    <a:pt x="5448" y="796"/>
                  </a:cubicBezTo>
                  <a:cubicBezTo>
                    <a:pt x="5373" y="771"/>
                    <a:pt x="5298" y="734"/>
                    <a:pt x="5198" y="721"/>
                  </a:cubicBezTo>
                  <a:cubicBezTo>
                    <a:pt x="5123" y="496"/>
                    <a:pt x="5048" y="271"/>
                    <a:pt x="4986" y="47"/>
                  </a:cubicBezTo>
                  <a:cubicBezTo>
                    <a:pt x="4971" y="24"/>
                    <a:pt x="4937" y="1"/>
                    <a:pt x="4907" y="1"/>
                  </a:cubicBezTo>
                  <a:close/>
                  <a:moveTo>
                    <a:pt x="4605" y="5866"/>
                  </a:moveTo>
                  <a:cubicBezTo>
                    <a:pt x="4589" y="5866"/>
                    <a:pt x="4574" y="5875"/>
                    <a:pt x="4574" y="5894"/>
                  </a:cubicBezTo>
                  <a:cubicBezTo>
                    <a:pt x="4561" y="6144"/>
                    <a:pt x="4499" y="6444"/>
                    <a:pt x="4599" y="6669"/>
                  </a:cubicBezTo>
                  <a:cubicBezTo>
                    <a:pt x="4599" y="6681"/>
                    <a:pt x="4605" y="6688"/>
                    <a:pt x="4611" y="6688"/>
                  </a:cubicBezTo>
                  <a:cubicBezTo>
                    <a:pt x="4617" y="6688"/>
                    <a:pt x="4624" y="6681"/>
                    <a:pt x="4624" y="6669"/>
                  </a:cubicBezTo>
                  <a:cubicBezTo>
                    <a:pt x="4724" y="6444"/>
                    <a:pt x="4661" y="6156"/>
                    <a:pt x="4636" y="5894"/>
                  </a:cubicBezTo>
                  <a:cubicBezTo>
                    <a:pt x="4636" y="5875"/>
                    <a:pt x="4620" y="5866"/>
                    <a:pt x="4605" y="5866"/>
                  </a:cubicBezTo>
                  <a:close/>
                  <a:moveTo>
                    <a:pt x="4580" y="7909"/>
                  </a:moveTo>
                  <a:cubicBezTo>
                    <a:pt x="4571" y="7909"/>
                    <a:pt x="4561" y="7912"/>
                    <a:pt x="4561" y="7918"/>
                  </a:cubicBezTo>
                  <a:cubicBezTo>
                    <a:pt x="4549" y="8231"/>
                    <a:pt x="4486" y="8518"/>
                    <a:pt x="4561" y="8830"/>
                  </a:cubicBezTo>
                  <a:cubicBezTo>
                    <a:pt x="4561" y="8837"/>
                    <a:pt x="4571" y="8840"/>
                    <a:pt x="4580" y="8840"/>
                  </a:cubicBezTo>
                  <a:cubicBezTo>
                    <a:pt x="4589" y="8840"/>
                    <a:pt x="4599" y="8837"/>
                    <a:pt x="4599" y="8830"/>
                  </a:cubicBezTo>
                  <a:cubicBezTo>
                    <a:pt x="4661" y="8530"/>
                    <a:pt x="4599" y="8231"/>
                    <a:pt x="4599" y="7918"/>
                  </a:cubicBezTo>
                  <a:cubicBezTo>
                    <a:pt x="4599" y="7912"/>
                    <a:pt x="4589" y="7909"/>
                    <a:pt x="4580" y="7909"/>
                  </a:cubicBezTo>
                  <a:close/>
                  <a:moveTo>
                    <a:pt x="4536" y="9461"/>
                  </a:moveTo>
                  <a:cubicBezTo>
                    <a:pt x="4524" y="9461"/>
                    <a:pt x="4511" y="9468"/>
                    <a:pt x="4511" y="9480"/>
                  </a:cubicBezTo>
                  <a:cubicBezTo>
                    <a:pt x="4511" y="9568"/>
                    <a:pt x="4486" y="9630"/>
                    <a:pt x="4486" y="9705"/>
                  </a:cubicBezTo>
                  <a:cubicBezTo>
                    <a:pt x="4486" y="9767"/>
                    <a:pt x="4511" y="9855"/>
                    <a:pt x="4536" y="9917"/>
                  </a:cubicBezTo>
                  <a:cubicBezTo>
                    <a:pt x="4536" y="9930"/>
                    <a:pt x="4542" y="9936"/>
                    <a:pt x="4549" y="9936"/>
                  </a:cubicBezTo>
                  <a:cubicBezTo>
                    <a:pt x="4555" y="9936"/>
                    <a:pt x="4561" y="9930"/>
                    <a:pt x="4561" y="9917"/>
                  </a:cubicBezTo>
                  <a:cubicBezTo>
                    <a:pt x="4574" y="9842"/>
                    <a:pt x="4599" y="9780"/>
                    <a:pt x="4611" y="9705"/>
                  </a:cubicBezTo>
                  <a:cubicBezTo>
                    <a:pt x="4599" y="9643"/>
                    <a:pt x="4561" y="9568"/>
                    <a:pt x="4561" y="9480"/>
                  </a:cubicBezTo>
                  <a:cubicBezTo>
                    <a:pt x="4561" y="9468"/>
                    <a:pt x="4549" y="9461"/>
                    <a:pt x="4536" y="9461"/>
                  </a:cubicBezTo>
                  <a:close/>
                  <a:moveTo>
                    <a:pt x="4574" y="10711"/>
                  </a:moveTo>
                  <a:cubicBezTo>
                    <a:pt x="4561" y="10711"/>
                    <a:pt x="4549" y="10717"/>
                    <a:pt x="4549" y="10730"/>
                  </a:cubicBezTo>
                  <a:cubicBezTo>
                    <a:pt x="4499" y="10942"/>
                    <a:pt x="4499" y="11142"/>
                    <a:pt x="4549" y="11329"/>
                  </a:cubicBezTo>
                  <a:cubicBezTo>
                    <a:pt x="4549" y="11336"/>
                    <a:pt x="4555" y="11339"/>
                    <a:pt x="4564" y="11339"/>
                  </a:cubicBezTo>
                  <a:cubicBezTo>
                    <a:pt x="4574" y="11339"/>
                    <a:pt x="4586" y="11336"/>
                    <a:pt x="4599" y="11329"/>
                  </a:cubicBezTo>
                  <a:cubicBezTo>
                    <a:pt x="4636" y="11142"/>
                    <a:pt x="4636" y="10917"/>
                    <a:pt x="4599" y="10730"/>
                  </a:cubicBezTo>
                  <a:cubicBezTo>
                    <a:pt x="4599" y="10717"/>
                    <a:pt x="4586" y="10711"/>
                    <a:pt x="4574" y="10711"/>
                  </a:cubicBezTo>
                  <a:close/>
                  <a:moveTo>
                    <a:pt x="4549" y="12235"/>
                  </a:moveTo>
                  <a:cubicBezTo>
                    <a:pt x="4542" y="12235"/>
                    <a:pt x="4536" y="12241"/>
                    <a:pt x="4536" y="12254"/>
                  </a:cubicBezTo>
                  <a:cubicBezTo>
                    <a:pt x="4449" y="12429"/>
                    <a:pt x="4474" y="12654"/>
                    <a:pt x="4536" y="12841"/>
                  </a:cubicBezTo>
                  <a:cubicBezTo>
                    <a:pt x="4536" y="12847"/>
                    <a:pt x="4542" y="12851"/>
                    <a:pt x="4550" y="12851"/>
                  </a:cubicBezTo>
                  <a:cubicBezTo>
                    <a:pt x="4558" y="12851"/>
                    <a:pt x="4567" y="12847"/>
                    <a:pt x="4574" y="12841"/>
                  </a:cubicBezTo>
                  <a:cubicBezTo>
                    <a:pt x="4624" y="12654"/>
                    <a:pt x="4624" y="12454"/>
                    <a:pt x="4561" y="12254"/>
                  </a:cubicBezTo>
                  <a:cubicBezTo>
                    <a:pt x="4561" y="12241"/>
                    <a:pt x="4555" y="12235"/>
                    <a:pt x="4549" y="12235"/>
                  </a:cubicBezTo>
                  <a:close/>
                  <a:moveTo>
                    <a:pt x="3537" y="12829"/>
                  </a:moveTo>
                  <a:cubicBezTo>
                    <a:pt x="3412" y="12829"/>
                    <a:pt x="3312" y="12841"/>
                    <a:pt x="3187" y="12879"/>
                  </a:cubicBezTo>
                  <a:cubicBezTo>
                    <a:pt x="3174" y="12879"/>
                    <a:pt x="3174" y="12904"/>
                    <a:pt x="3187" y="12916"/>
                  </a:cubicBezTo>
                  <a:cubicBezTo>
                    <a:pt x="3299" y="12954"/>
                    <a:pt x="3412" y="12966"/>
                    <a:pt x="3537" y="12966"/>
                  </a:cubicBezTo>
                  <a:cubicBezTo>
                    <a:pt x="3662" y="12966"/>
                    <a:pt x="3749" y="12941"/>
                    <a:pt x="3874" y="12916"/>
                  </a:cubicBezTo>
                  <a:cubicBezTo>
                    <a:pt x="3886" y="12904"/>
                    <a:pt x="3886" y="12879"/>
                    <a:pt x="3874" y="12879"/>
                  </a:cubicBezTo>
                  <a:cubicBezTo>
                    <a:pt x="3761" y="12854"/>
                    <a:pt x="3662" y="12829"/>
                    <a:pt x="3537" y="12829"/>
                  </a:cubicBezTo>
                  <a:close/>
                  <a:moveTo>
                    <a:pt x="1838" y="12942"/>
                  </a:moveTo>
                  <a:cubicBezTo>
                    <a:pt x="1715" y="12942"/>
                    <a:pt x="1577" y="13005"/>
                    <a:pt x="1487" y="13079"/>
                  </a:cubicBezTo>
                  <a:cubicBezTo>
                    <a:pt x="1450" y="13091"/>
                    <a:pt x="1487" y="13104"/>
                    <a:pt x="1500" y="13104"/>
                  </a:cubicBezTo>
                  <a:lnTo>
                    <a:pt x="1787" y="13054"/>
                  </a:lnTo>
                  <a:cubicBezTo>
                    <a:pt x="1862" y="13041"/>
                    <a:pt x="1925" y="13041"/>
                    <a:pt x="2000" y="13029"/>
                  </a:cubicBezTo>
                  <a:cubicBezTo>
                    <a:pt x="2012" y="13016"/>
                    <a:pt x="2012" y="13004"/>
                    <a:pt x="2012" y="13004"/>
                  </a:cubicBezTo>
                  <a:cubicBezTo>
                    <a:pt x="1964" y="12960"/>
                    <a:pt x="1903" y="12942"/>
                    <a:pt x="1838" y="12942"/>
                  </a:cubicBezTo>
                  <a:close/>
                  <a:moveTo>
                    <a:pt x="5240" y="13013"/>
                  </a:moveTo>
                  <a:cubicBezTo>
                    <a:pt x="5202" y="13013"/>
                    <a:pt x="5163" y="13014"/>
                    <a:pt x="5123" y="13016"/>
                  </a:cubicBezTo>
                  <a:cubicBezTo>
                    <a:pt x="5098" y="13016"/>
                    <a:pt x="5098" y="13041"/>
                    <a:pt x="5123" y="13066"/>
                  </a:cubicBezTo>
                  <a:cubicBezTo>
                    <a:pt x="5236" y="13110"/>
                    <a:pt x="5339" y="13125"/>
                    <a:pt x="5440" y="13125"/>
                  </a:cubicBezTo>
                  <a:cubicBezTo>
                    <a:pt x="5542" y="13125"/>
                    <a:pt x="5642" y="13110"/>
                    <a:pt x="5748" y="13091"/>
                  </a:cubicBezTo>
                  <a:cubicBezTo>
                    <a:pt x="5761" y="13091"/>
                    <a:pt x="5761" y="13066"/>
                    <a:pt x="5748" y="13066"/>
                  </a:cubicBezTo>
                  <a:cubicBezTo>
                    <a:pt x="5573" y="13035"/>
                    <a:pt x="5415" y="13013"/>
                    <a:pt x="5240" y="13013"/>
                  </a:cubicBezTo>
                  <a:close/>
                  <a:moveTo>
                    <a:pt x="6610" y="13341"/>
                  </a:moveTo>
                  <a:cubicBezTo>
                    <a:pt x="6598" y="13341"/>
                    <a:pt x="6573" y="13378"/>
                    <a:pt x="6598" y="13378"/>
                  </a:cubicBezTo>
                  <a:cubicBezTo>
                    <a:pt x="6748" y="13453"/>
                    <a:pt x="6885" y="13541"/>
                    <a:pt x="7060" y="13578"/>
                  </a:cubicBezTo>
                  <a:cubicBezTo>
                    <a:pt x="7098" y="13578"/>
                    <a:pt x="7110" y="13566"/>
                    <a:pt x="7098" y="13541"/>
                  </a:cubicBezTo>
                  <a:cubicBezTo>
                    <a:pt x="7048" y="13466"/>
                    <a:pt x="6985" y="13403"/>
                    <a:pt x="6885" y="13378"/>
                  </a:cubicBezTo>
                  <a:cubicBezTo>
                    <a:pt x="6798" y="13341"/>
                    <a:pt x="6723" y="13341"/>
                    <a:pt x="6610" y="13341"/>
                  </a:cubicBezTo>
                  <a:close/>
                  <a:moveTo>
                    <a:pt x="6069" y="14634"/>
                  </a:moveTo>
                  <a:cubicBezTo>
                    <a:pt x="6057" y="14634"/>
                    <a:pt x="6045" y="14639"/>
                    <a:pt x="6036" y="14653"/>
                  </a:cubicBezTo>
                  <a:cubicBezTo>
                    <a:pt x="5948" y="14728"/>
                    <a:pt x="5861" y="14840"/>
                    <a:pt x="5861" y="14965"/>
                  </a:cubicBezTo>
                  <a:cubicBezTo>
                    <a:pt x="5861" y="14978"/>
                    <a:pt x="5873" y="14978"/>
                    <a:pt x="5886" y="14978"/>
                  </a:cubicBezTo>
                  <a:cubicBezTo>
                    <a:pt x="5936" y="14915"/>
                    <a:pt x="5986" y="14840"/>
                    <a:pt x="6036" y="14778"/>
                  </a:cubicBezTo>
                  <a:cubicBezTo>
                    <a:pt x="6036" y="14803"/>
                    <a:pt x="6048" y="14853"/>
                    <a:pt x="6048" y="14890"/>
                  </a:cubicBezTo>
                  <a:cubicBezTo>
                    <a:pt x="6048" y="14965"/>
                    <a:pt x="6048" y="15040"/>
                    <a:pt x="6061" y="15115"/>
                  </a:cubicBezTo>
                  <a:cubicBezTo>
                    <a:pt x="6066" y="15139"/>
                    <a:pt x="6089" y="15151"/>
                    <a:pt x="6111" y="15151"/>
                  </a:cubicBezTo>
                  <a:cubicBezTo>
                    <a:pt x="6136" y="15151"/>
                    <a:pt x="6160" y="15136"/>
                    <a:pt x="6160" y="15103"/>
                  </a:cubicBezTo>
                  <a:cubicBezTo>
                    <a:pt x="6160" y="15028"/>
                    <a:pt x="6135" y="14965"/>
                    <a:pt x="6135" y="14890"/>
                  </a:cubicBezTo>
                  <a:lnTo>
                    <a:pt x="6135" y="14840"/>
                  </a:lnTo>
                  <a:cubicBezTo>
                    <a:pt x="6160" y="14853"/>
                    <a:pt x="6173" y="14853"/>
                    <a:pt x="6198" y="14853"/>
                  </a:cubicBezTo>
                  <a:cubicBezTo>
                    <a:pt x="6235" y="14853"/>
                    <a:pt x="6260" y="14853"/>
                    <a:pt x="6285" y="14840"/>
                  </a:cubicBezTo>
                  <a:cubicBezTo>
                    <a:pt x="6310" y="14828"/>
                    <a:pt x="6323" y="14803"/>
                    <a:pt x="6348" y="14790"/>
                  </a:cubicBezTo>
                  <a:cubicBezTo>
                    <a:pt x="6385" y="14790"/>
                    <a:pt x="6385" y="14765"/>
                    <a:pt x="6360" y="14765"/>
                  </a:cubicBezTo>
                  <a:cubicBezTo>
                    <a:pt x="6323" y="14753"/>
                    <a:pt x="6298" y="14728"/>
                    <a:pt x="6260" y="14728"/>
                  </a:cubicBezTo>
                  <a:cubicBezTo>
                    <a:pt x="6223" y="14728"/>
                    <a:pt x="6198" y="14728"/>
                    <a:pt x="6160" y="14703"/>
                  </a:cubicBezTo>
                  <a:cubicBezTo>
                    <a:pt x="6135" y="14690"/>
                    <a:pt x="6123" y="14690"/>
                    <a:pt x="6110" y="14690"/>
                  </a:cubicBezTo>
                  <a:lnTo>
                    <a:pt x="6110" y="14665"/>
                  </a:lnTo>
                  <a:cubicBezTo>
                    <a:pt x="6110" y="14650"/>
                    <a:pt x="6090" y="14634"/>
                    <a:pt x="6069" y="14634"/>
                  </a:cubicBezTo>
                  <a:close/>
                  <a:moveTo>
                    <a:pt x="3821" y="14942"/>
                  </a:moveTo>
                  <a:cubicBezTo>
                    <a:pt x="3814" y="14942"/>
                    <a:pt x="3807" y="14945"/>
                    <a:pt x="3799" y="14953"/>
                  </a:cubicBezTo>
                  <a:cubicBezTo>
                    <a:pt x="3686" y="14978"/>
                    <a:pt x="3562" y="15153"/>
                    <a:pt x="3612" y="15278"/>
                  </a:cubicBezTo>
                  <a:cubicBezTo>
                    <a:pt x="3612" y="15284"/>
                    <a:pt x="3615" y="15287"/>
                    <a:pt x="3619" y="15287"/>
                  </a:cubicBezTo>
                  <a:cubicBezTo>
                    <a:pt x="3624" y="15287"/>
                    <a:pt x="3630" y="15284"/>
                    <a:pt x="3637" y="15278"/>
                  </a:cubicBezTo>
                  <a:cubicBezTo>
                    <a:pt x="3699" y="15203"/>
                    <a:pt x="3686" y="15078"/>
                    <a:pt x="3786" y="15028"/>
                  </a:cubicBezTo>
                  <a:lnTo>
                    <a:pt x="3786" y="15103"/>
                  </a:lnTo>
                  <a:cubicBezTo>
                    <a:pt x="3786" y="15203"/>
                    <a:pt x="3799" y="15290"/>
                    <a:pt x="3799" y="15390"/>
                  </a:cubicBezTo>
                  <a:cubicBezTo>
                    <a:pt x="3799" y="15409"/>
                    <a:pt x="3818" y="15418"/>
                    <a:pt x="3836" y="15418"/>
                  </a:cubicBezTo>
                  <a:cubicBezTo>
                    <a:pt x="3855" y="15418"/>
                    <a:pt x="3874" y="15409"/>
                    <a:pt x="3874" y="15390"/>
                  </a:cubicBezTo>
                  <a:lnTo>
                    <a:pt x="3874" y="15228"/>
                  </a:lnTo>
                  <a:lnTo>
                    <a:pt x="3874" y="15215"/>
                  </a:lnTo>
                  <a:cubicBezTo>
                    <a:pt x="3889" y="15220"/>
                    <a:pt x="3905" y="15223"/>
                    <a:pt x="3921" y="15223"/>
                  </a:cubicBezTo>
                  <a:cubicBezTo>
                    <a:pt x="3982" y="15223"/>
                    <a:pt x="4041" y="15185"/>
                    <a:pt x="4061" y="15115"/>
                  </a:cubicBezTo>
                  <a:lnTo>
                    <a:pt x="4036" y="15090"/>
                  </a:lnTo>
                  <a:cubicBezTo>
                    <a:pt x="3999" y="15103"/>
                    <a:pt x="3974" y="15103"/>
                    <a:pt x="3924" y="15103"/>
                  </a:cubicBezTo>
                  <a:cubicBezTo>
                    <a:pt x="3874" y="15103"/>
                    <a:pt x="3861" y="15090"/>
                    <a:pt x="3861" y="15065"/>
                  </a:cubicBezTo>
                  <a:lnTo>
                    <a:pt x="3861" y="15015"/>
                  </a:lnTo>
                  <a:cubicBezTo>
                    <a:pt x="3861" y="14990"/>
                    <a:pt x="3849" y="14978"/>
                    <a:pt x="3849" y="14978"/>
                  </a:cubicBezTo>
                  <a:lnTo>
                    <a:pt x="3849" y="14965"/>
                  </a:lnTo>
                  <a:cubicBezTo>
                    <a:pt x="3849" y="14957"/>
                    <a:pt x="3837" y="14942"/>
                    <a:pt x="3821" y="14942"/>
                  </a:cubicBezTo>
                  <a:close/>
                  <a:moveTo>
                    <a:pt x="4611" y="3383"/>
                  </a:moveTo>
                  <a:cubicBezTo>
                    <a:pt x="4661" y="3832"/>
                    <a:pt x="4811" y="4295"/>
                    <a:pt x="4948" y="4707"/>
                  </a:cubicBezTo>
                  <a:cubicBezTo>
                    <a:pt x="5236" y="5519"/>
                    <a:pt x="5598" y="6319"/>
                    <a:pt x="5886" y="7131"/>
                  </a:cubicBezTo>
                  <a:cubicBezTo>
                    <a:pt x="6260" y="8206"/>
                    <a:pt x="6598" y="9280"/>
                    <a:pt x="6998" y="10355"/>
                  </a:cubicBezTo>
                  <a:cubicBezTo>
                    <a:pt x="7410" y="11454"/>
                    <a:pt x="7797" y="12566"/>
                    <a:pt x="8047" y="13703"/>
                  </a:cubicBezTo>
                  <a:cubicBezTo>
                    <a:pt x="8047" y="13703"/>
                    <a:pt x="8035" y="13703"/>
                    <a:pt x="8035" y="13716"/>
                  </a:cubicBezTo>
                  <a:cubicBezTo>
                    <a:pt x="8047" y="13903"/>
                    <a:pt x="8122" y="14078"/>
                    <a:pt x="8135" y="14253"/>
                  </a:cubicBezTo>
                  <a:cubicBezTo>
                    <a:pt x="8122" y="14216"/>
                    <a:pt x="8097" y="14191"/>
                    <a:pt x="8072" y="14128"/>
                  </a:cubicBezTo>
                  <a:cubicBezTo>
                    <a:pt x="8010" y="14066"/>
                    <a:pt x="7947" y="13978"/>
                    <a:pt x="7872" y="13941"/>
                  </a:cubicBezTo>
                  <a:cubicBezTo>
                    <a:pt x="7797" y="13891"/>
                    <a:pt x="7710" y="13878"/>
                    <a:pt x="7622" y="13828"/>
                  </a:cubicBezTo>
                  <a:cubicBezTo>
                    <a:pt x="7610" y="13828"/>
                    <a:pt x="7597" y="13841"/>
                    <a:pt x="7610" y="13853"/>
                  </a:cubicBezTo>
                  <a:cubicBezTo>
                    <a:pt x="7660" y="13903"/>
                    <a:pt x="7697" y="13966"/>
                    <a:pt x="7735" y="14016"/>
                  </a:cubicBezTo>
                  <a:cubicBezTo>
                    <a:pt x="7785" y="14078"/>
                    <a:pt x="7822" y="14128"/>
                    <a:pt x="7872" y="14166"/>
                  </a:cubicBezTo>
                  <a:cubicBezTo>
                    <a:pt x="7347" y="14128"/>
                    <a:pt x="6798" y="14128"/>
                    <a:pt x="6248" y="14128"/>
                  </a:cubicBezTo>
                  <a:lnTo>
                    <a:pt x="4998" y="14128"/>
                  </a:lnTo>
                  <a:cubicBezTo>
                    <a:pt x="5011" y="14041"/>
                    <a:pt x="4998" y="13966"/>
                    <a:pt x="4998" y="13891"/>
                  </a:cubicBezTo>
                  <a:cubicBezTo>
                    <a:pt x="4986" y="13753"/>
                    <a:pt x="4961" y="13578"/>
                    <a:pt x="5011" y="13441"/>
                  </a:cubicBezTo>
                  <a:cubicBezTo>
                    <a:pt x="5086" y="13416"/>
                    <a:pt x="5111" y="13316"/>
                    <a:pt x="5048" y="13279"/>
                  </a:cubicBezTo>
                  <a:cubicBezTo>
                    <a:pt x="5036" y="13254"/>
                    <a:pt x="5008" y="13241"/>
                    <a:pt x="4978" y="13241"/>
                  </a:cubicBezTo>
                  <a:cubicBezTo>
                    <a:pt x="4948" y="13241"/>
                    <a:pt x="4917" y="13254"/>
                    <a:pt x="4898" y="13279"/>
                  </a:cubicBezTo>
                  <a:cubicBezTo>
                    <a:pt x="4799" y="13279"/>
                    <a:pt x="4699" y="13266"/>
                    <a:pt x="4611" y="13266"/>
                  </a:cubicBezTo>
                  <a:cubicBezTo>
                    <a:pt x="4561" y="13266"/>
                    <a:pt x="4499" y="13266"/>
                    <a:pt x="4449" y="13279"/>
                  </a:cubicBezTo>
                  <a:cubicBezTo>
                    <a:pt x="4436" y="13279"/>
                    <a:pt x="4424" y="13291"/>
                    <a:pt x="4424" y="13316"/>
                  </a:cubicBezTo>
                  <a:lnTo>
                    <a:pt x="4399" y="13316"/>
                  </a:lnTo>
                  <a:cubicBezTo>
                    <a:pt x="4386" y="13328"/>
                    <a:pt x="4386" y="13341"/>
                    <a:pt x="4399" y="13341"/>
                  </a:cubicBezTo>
                  <a:cubicBezTo>
                    <a:pt x="4386" y="13341"/>
                    <a:pt x="4424" y="13391"/>
                    <a:pt x="4436" y="13391"/>
                  </a:cubicBezTo>
                  <a:cubicBezTo>
                    <a:pt x="4499" y="13416"/>
                    <a:pt x="4549" y="13441"/>
                    <a:pt x="4611" y="13441"/>
                  </a:cubicBezTo>
                  <a:cubicBezTo>
                    <a:pt x="4686" y="13441"/>
                    <a:pt x="4774" y="13453"/>
                    <a:pt x="4861" y="13453"/>
                  </a:cubicBezTo>
                  <a:cubicBezTo>
                    <a:pt x="4836" y="13566"/>
                    <a:pt x="4824" y="13666"/>
                    <a:pt x="4824" y="13778"/>
                  </a:cubicBezTo>
                  <a:cubicBezTo>
                    <a:pt x="4824" y="13878"/>
                    <a:pt x="4811" y="14016"/>
                    <a:pt x="4836" y="14128"/>
                  </a:cubicBezTo>
                  <a:cubicBezTo>
                    <a:pt x="4736" y="14128"/>
                    <a:pt x="4636" y="14128"/>
                    <a:pt x="4524" y="14141"/>
                  </a:cubicBezTo>
                  <a:cubicBezTo>
                    <a:pt x="4549" y="14128"/>
                    <a:pt x="4549" y="14128"/>
                    <a:pt x="4549" y="14103"/>
                  </a:cubicBezTo>
                  <a:cubicBezTo>
                    <a:pt x="4561" y="14078"/>
                    <a:pt x="4549" y="14028"/>
                    <a:pt x="4499" y="14016"/>
                  </a:cubicBezTo>
                  <a:cubicBezTo>
                    <a:pt x="4499" y="13978"/>
                    <a:pt x="4486" y="13953"/>
                    <a:pt x="4461" y="13941"/>
                  </a:cubicBezTo>
                  <a:lnTo>
                    <a:pt x="4461" y="13853"/>
                  </a:lnTo>
                  <a:cubicBezTo>
                    <a:pt x="4461" y="13828"/>
                    <a:pt x="4449" y="13778"/>
                    <a:pt x="4449" y="13753"/>
                  </a:cubicBezTo>
                  <a:cubicBezTo>
                    <a:pt x="4436" y="13716"/>
                    <a:pt x="4424" y="13703"/>
                    <a:pt x="4399" y="13666"/>
                  </a:cubicBezTo>
                  <a:cubicBezTo>
                    <a:pt x="4399" y="13660"/>
                    <a:pt x="4392" y="13656"/>
                    <a:pt x="4386" y="13656"/>
                  </a:cubicBezTo>
                  <a:cubicBezTo>
                    <a:pt x="4380" y="13656"/>
                    <a:pt x="4374" y="13660"/>
                    <a:pt x="4374" y="13666"/>
                  </a:cubicBezTo>
                  <a:cubicBezTo>
                    <a:pt x="4361" y="13703"/>
                    <a:pt x="4324" y="13703"/>
                    <a:pt x="4324" y="13728"/>
                  </a:cubicBezTo>
                  <a:cubicBezTo>
                    <a:pt x="4324" y="13766"/>
                    <a:pt x="4311" y="13816"/>
                    <a:pt x="4311" y="13841"/>
                  </a:cubicBezTo>
                  <a:lnTo>
                    <a:pt x="4311" y="13941"/>
                  </a:lnTo>
                  <a:cubicBezTo>
                    <a:pt x="4261" y="13941"/>
                    <a:pt x="4211" y="13966"/>
                    <a:pt x="4199" y="14016"/>
                  </a:cubicBezTo>
                  <a:lnTo>
                    <a:pt x="4199" y="14003"/>
                  </a:lnTo>
                  <a:cubicBezTo>
                    <a:pt x="4186" y="14016"/>
                    <a:pt x="4174" y="14041"/>
                    <a:pt x="4174" y="14078"/>
                  </a:cubicBezTo>
                  <a:cubicBezTo>
                    <a:pt x="4136" y="14128"/>
                    <a:pt x="4136" y="14166"/>
                    <a:pt x="4186" y="14216"/>
                  </a:cubicBezTo>
                  <a:lnTo>
                    <a:pt x="4199" y="14228"/>
                  </a:lnTo>
                  <a:cubicBezTo>
                    <a:pt x="3949" y="14441"/>
                    <a:pt x="3686" y="14628"/>
                    <a:pt x="3424" y="14815"/>
                  </a:cubicBezTo>
                  <a:cubicBezTo>
                    <a:pt x="3062" y="15078"/>
                    <a:pt x="2737" y="15353"/>
                    <a:pt x="2387" y="15628"/>
                  </a:cubicBezTo>
                  <a:cubicBezTo>
                    <a:pt x="2437" y="15515"/>
                    <a:pt x="2487" y="15403"/>
                    <a:pt x="2499" y="15278"/>
                  </a:cubicBezTo>
                  <a:cubicBezTo>
                    <a:pt x="2499" y="15269"/>
                    <a:pt x="2494" y="15254"/>
                    <a:pt x="2482" y="15254"/>
                  </a:cubicBezTo>
                  <a:cubicBezTo>
                    <a:pt x="2476" y="15254"/>
                    <a:pt x="2470" y="15257"/>
                    <a:pt x="2462" y="15265"/>
                  </a:cubicBezTo>
                  <a:cubicBezTo>
                    <a:pt x="2362" y="15403"/>
                    <a:pt x="2275" y="15540"/>
                    <a:pt x="2212" y="15715"/>
                  </a:cubicBezTo>
                  <a:cubicBezTo>
                    <a:pt x="1500" y="15453"/>
                    <a:pt x="188" y="14765"/>
                    <a:pt x="238" y="13941"/>
                  </a:cubicBezTo>
                  <a:cubicBezTo>
                    <a:pt x="238" y="13903"/>
                    <a:pt x="250" y="13891"/>
                    <a:pt x="263" y="13853"/>
                  </a:cubicBezTo>
                  <a:cubicBezTo>
                    <a:pt x="313" y="13828"/>
                    <a:pt x="363" y="13766"/>
                    <a:pt x="400" y="13716"/>
                  </a:cubicBezTo>
                  <a:cubicBezTo>
                    <a:pt x="550" y="13578"/>
                    <a:pt x="713" y="13441"/>
                    <a:pt x="863" y="13279"/>
                  </a:cubicBezTo>
                  <a:cubicBezTo>
                    <a:pt x="863" y="13266"/>
                    <a:pt x="863" y="13229"/>
                    <a:pt x="850" y="13229"/>
                  </a:cubicBezTo>
                  <a:cubicBezTo>
                    <a:pt x="836" y="13227"/>
                    <a:pt x="822" y="13227"/>
                    <a:pt x="809" y="13227"/>
                  </a:cubicBezTo>
                  <a:cubicBezTo>
                    <a:pt x="694" y="13227"/>
                    <a:pt x="616" y="13273"/>
                    <a:pt x="538" y="13328"/>
                  </a:cubicBezTo>
                  <a:cubicBezTo>
                    <a:pt x="1312" y="11717"/>
                    <a:pt x="1825" y="9955"/>
                    <a:pt x="2475" y="8281"/>
                  </a:cubicBezTo>
                  <a:cubicBezTo>
                    <a:pt x="2849" y="7294"/>
                    <a:pt x="3249" y="6331"/>
                    <a:pt x="3724" y="5382"/>
                  </a:cubicBezTo>
                  <a:cubicBezTo>
                    <a:pt x="3936" y="4957"/>
                    <a:pt x="4136" y="4532"/>
                    <a:pt x="4324" y="4095"/>
                  </a:cubicBezTo>
                  <a:cubicBezTo>
                    <a:pt x="4386" y="3945"/>
                    <a:pt x="4474" y="3770"/>
                    <a:pt x="4549" y="3595"/>
                  </a:cubicBezTo>
                  <a:lnTo>
                    <a:pt x="4549" y="4982"/>
                  </a:lnTo>
                  <a:cubicBezTo>
                    <a:pt x="4549" y="4994"/>
                    <a:pt x="4552" y="5001"/>
                    <a:pt x="4555" y="5001"/>
                  </a:cubicBezTo>
                  <a:cubicBezTo>
                    <a:pt x="4558" y="5001"/>
                    <a:pt x="4561" y="4994"/>
                    <a:pt x="4561" y="4982"/>
                  </a:cubicBezTo>
                  <a:lnTo>
                    <a:pt x="4561" y="3520"/>
                  </a:lnTo>
                  <a:lnTo>
                    <a:pt x="4611" y="3383"/>
                  </a:lnTo>
                  <a:close/>
                  <a:moveTo>
                    <a:pt x="7935" y="14253"/>
                  </a:moveTo>
                  <a:cubicBezTo>
                    <a:pt x="7997" y="14328"/>
                    <a:pt x="8060" y="14403"/>
                    <a:pt x="8110" y="14478"/>
                  </a:cubicBezTo>
                  <a:cubicBezTo>
                    <a:pt x="8097" y="14503"/>
                    <a:pt x="8097" y="14515"/>
                    <a:pt x="8072" y="14528"/>
                  </a:cubicBezTo>
                  <a:cubicBezTo>
                    <a:pt x="7935" y="14878"/>
                    <a:pt x="7597" y="15115"/>
                    <a:pt x="7297" y="15328"/>
                  </a:cubicBezTo>
                  <a:cubicBezTo>
                    <a:pt x="6635" y="15777"/>
                    <a:pt x="5873" y="16027"/>
                    <a:pt x="5073" y="16102"/>
                  </a:cubicBezTo>
                  <a:cubicBezTo>
                    <a:pt x="4882" y="16123"/>
                    <a:pt x="4690" y="16133"/>
                    <a:pt x="4498" y="16133"/>
                  </a:cubicBezTo>
                  <a:cubicBezTo>
                    <a:pt x="3776" y="16133"/>
                    <a:pt x="3056" y="15992"/>
                    <a:pt x="2375" y="15765"/>
                  </a:cubicBezTo>
                  <a:cubicBezTo>
                    <a:pt x="2487" y="15765"/>
                    <a:pt x="2574" y="15752"/>
                    <a:pt x="2687" y="15727"/>
                  </a:cubicBezTo>
                  <a:cubicBezTo>
                    <a:pt x="2787" y="15715"/>
                    <a:pt x="2924" y="15703"/>
                    <a:pt x="2949" y="15590"/>
                  </a:cubicBezTo>
                  <a:lnTo>
                    <a:pt x="2937" y="15578"/>
                  </a:lnTo>
                  <a:cubicBezTo>
                    <a:pt x="2921" y="15576"/>
                    <a:pt x="2906" y="15575"/>
                    <a:pt x="2890" y="15575"/>
                  </a:cubicBezTo>
                  <a:cubicBezTo>
                    <a:pt x="2791" y="15575"/>
                    <a:pt x="2687" y="15606"/>
                    <a:pt x="2612" y="15628"/>
                  </a:cubicBezTo>
                  <a:cubicBezTo>
                    <a:pt x="2574" y="15628"/>
                    <a:pt x="2562" y="15640"/>
                    <a:pt x="2537" y="15640"/>
                  </a:cubicBezTo>
                  <a:cubicBezTo>
                    <a:pt x="2862" y="15390"/>
                    <a:pt x="3187" y="15103"/>
                    <a:pt x="3537" y="14853"/>
                  </a:cubicBezTo>
                  <a:cubicBezTo>
                    <a:pt x="3786" y="14690"/>
                    <a:pt x="4061" y="14528"/>
                    <a:pt x="4261" y="14316"/>
                  </a:cubicBezTo>
                  <a:cubicBezTo>
                    <a:pt x="4278" y="14324"/>
                    <a:pt x="4296" y="14328"/>
                    <a:pt x="4314" y="14328"/>
                  </a:cubicBezTo>
                  <a:cubicBezTo>
                    <a:pt x="4350" y="14328"/>
                    <a:pt x="4386" y="14311"/>
                    <a:pt x="4411" y="14278"/>
                  </a:cubicBezTo>
                  <a:cubicBezTo>
                    <a:pt x="4424" y="14278"/>
                    <a:pt x="4436" y="14266"/>
                    <a:pt x="4436" y="14266"/>
                  </a:cubicBezTo>
                  <a:cubicBezTo>
                    <a:pt x="4536" y="14291"/>
                    <a:pt x="4642" y="14297"/>
                    <a:pt x="4749" y="14297"/>
                  </a:cubicBezTo>
                  <a:cubicBezTo>
                    <a:pt x="4855" y="14297"/>
                    <a:pt x="4961" y="14291"/>
                    <a:pt x="5061" y="14291"/>
                  </a:cubicBezTo>
                  <a:lnTo>
                    <a:pt x="6098" y="14291"/>
                  </a:lnTo>
                  <a:cubicBezTo>
                    <a:pt x="6723" y="14291"/>
                    <a:pt x="7322" y="14291"/>
                    <a:pt x="7935" y="14253"/>
                  </a:cubicBezTo>
                  <a:close/>
                  <a:moveTo>
                    <a:pt x="4630" y="2452"/>
                  </a:moveTo>
                  <a:cubicBezTo>
                    <a:pt x="4608" y="2452"/>
                    <a:pt x="4586" y="2458"/>
                    <a:pt x="4561" y="2471"/>
                  </a:cubicBezTo>
                  <a:cubicBezTo>
                    <a:pt x="4499" y="2471"/>
                    <a:pt x="4449" y="2508"/>
                    <a:pt x="4399" y="2533"/>
                  </a:cubicBezTo>
                  <a:cubicBezTo>
                    <a:pt x="4386" y="2533"/>
                    <a:pt x="4374" y="2545"/>
                    <a:pt x="4374" y="2570"/>
                  </a:cubicBezTo>
                  <a:cubicBezTo>
                    <a:pt x="4311" y="2608"/>
                    <a:pt x="4261" y="2670"/>
                    <a:pt x="4286" y="2758"/>
                  </a:cubicBezTo>
                  <a:cubicBezTo>
                    <a:pt x="4299" y="2833"/>
                    <a:pt x="4411" y="2883"/>
                    <a:pt x="4499" y="2895"/>
                  </a:cubicBezTo>
                  <a:cubicBezTo>
                    <a:pt x="4474" y="3020"/>
                    <a:pt x="4436" y="3158"/>
                    <a:pt x="4411" y="3283"/>
                  </a:cubicBezTo>
                  <a:cubicBezTo>
                    <a:pt x="4311" y="3583"/>
                    <a:pt x="4199" y="3857"/>
                    <a:pt x="4074" y="4145"/>
                  </a:cubicBezTo>
                  <a:cubicBezTo>
                    <a:pt x="3874" y="4607"/>
                    <a:pt x="3637" y="5069"/>
                    <a:pt x="3424" y="5519"/>
                  </a:cubicBezTo>
                  <a:cubicBezTo>
                    <a:pt x="2999" y="6394"/>
                    <a:pt x="2624" y="7294"/>
                    <a:pt x="2287" y="8218"/>
                  </a:cubicBezTo>
                  <a:cubicBezTo>
                    <a:pt x="1625" y="9955"/>
                    <a:pt x="1013" y="11692"/>
                    <a:pt x="350" y="13416"/>
                  </a:cubicBezTo>
                  <a:cubicBezTo>
                    <a:pt x="225" y="13541"/>
                    <a:pt x="163" y="13666"/>
                    <a:pt x="113" y="13791"/>
                  </a:cubicBezTo>
                  <a:cubicBezTo>
                    <a:pt x="76" y="13841"/>
                    <a:pt x="63" y="13903"/>
                    <a:pt x="38" y="13941"/>
                  </a:cubicBezTo>
                  <a:cubicBezTo>
                    <a:pt x="18" y="13941"/>
                    <a:pt x="30" y="13957"/>
                    <a:pt x="42" y="13957"/>
                  </a:cubicBezTo>
                  <a:cubicBezTo>
                    <a:pt x="45" y="13957"/>
                    <a:pt x="48" y="13956"/>
                    <a:pt x="51" y="13953"/>
                  </a:cubicBezTo>
                  <a:cubicBezTo>
                    <a:pt x="63" y="13941"/>
                    <a:pt x="63" y="13941"/>
                    <a:pt x="76" y="13941"/>
                  </a:cubicBezTo>
                  <a:cubicBezTo>
                    <a:pt x="1" y="14615"/>
                    <a:pt x="875" y="15265"/>
                    <a:pt x="1475" y="15603"/>
                  </a:cubicBezTo>
                  <a:cubicBezTo>
                    <a:pt x="2393" y="16145"/>
                    <a:pt x="3478" y="16403"/>
                    <a:pt x="4556" y="16403"/>
                  </a:cubicBezTo>
                  <a:cubicBezTo>
                    <a:pt x="4695" y="16403"/>
                    <a:pt x="4835" y="16398"/>
                    <a:pt x="4973" y="16390"/>
                  </a:cubicBezTo>
                  <a:cubicBezTo>
                    <a:pt x="5936" y="16327"/>
                    <a:pt x="6873" y="15977"/>
                    <a:pt x="7660" y="15403"/>
                  </a:cubicBezTo>
                  <a:cubicBezTo>
                    <a:pt x="7972" y="15165"/>
                    <a:pt x="8235" y="14890"/>
                    <a:pt x="8372" y="14515"/>
                  </a:cubicBezTo>
                  <a:cubicBezTo>
                    <a:pt x="8447" y="14291"/>
                    <a:pt x="8422" y="14016"/>
                    <a:pt x="8285" y="13841"/>
                  </a:cubicBezTo>
                  <a:cubicBezTo>
                    <a:pt x="7810" y="11579"/>
                    <a:pt x="6810" y="9418"/>
                    <a:pt x="6110" y="7219"/>
                  </a:cubicBezTo>
                  <a:cubicBezTo>
                    <a:pt x="5861" y="6456"/>
                    <a:pt x="5498" y="5719"/>
                    <a:pt x="5223" y="4957"/>
                  </a:cubicBezTo>
                  <a:cubicBezTo>
                    <a:pt x="4973" y="4282"/>
                    <a:pt x="4724" y="3533"/>
                    <a:pt x="4749" y="2795"/>
                  </a:cubicBezTo>
                  <a:lnTo>
                    <a:pt x="4749" y="2770"/>
                  </a:lnTo>
                  <a:cubicBezTo>
                    <a:pt x="4761" y="2758"/>
                    <a:pt x="4774" y="2733"/>
                    <a:pt x="4774" y="2708"/>
                  </a:cubicBezTo>
                  <a:cubicBezTo>
                    <a:pt x="4774" y="2695"/>
                    <a:pt x="4774" y="2658"/>
                    <a:pt x="4761" y="2645"/>
                  </a:cubicBezTo>
                  <a:lnTo>
                    <a:pt x="4761" y="2583"/>
                  </a:lnTo>
                  <a:lnTo>
                    <a:pt x="4761" y="2545"/>
                  </a:lnTo>
                  <a:cubicBezTo>
                    <a:pt x="4761" y="2521"/>
                    <a:pt x="4736" y="2483"/>
                    <a:pt x="4699" y="2471"/>
                  </a:cubicBezTo>
                  <a:cubicBezTo>
                    <a:pt x="4674" y="2458"/>
                    <a:pt x="4652" y="2452"/>
                    <a:pt x="4630" y="2452"/>
                  </a:cubicBezTo>
                  <a:close/>
                  <a:moveTo>
                    <a:pt x="8872" y="15503"/>
                  </a:moveTo>
                  <a:cubicBezTo>
                    <a:pt x="8847" y="15503"/>
                    <a:pt x="8822" y="15515"/>
                    <a:pt x="8809" y="15515"/>
                  </a:cubicBezTo>
                  <a:cubicBezTo>
                    <a:pt x="8797" y="15515"/>
                    <a:pt x="8784" y="15528"/>
                    <a:pt x="8784" y="15540"/>
                  </a:cubicBezTo>
                  <a:cubicBezTo>
                    <a:pt x="8534" y="15690"/>
                    <a:pt x="8247" y="15852"/>
                    <a:pt x="8122" y="16102"/>
                  </a:cubicBezTo>
                  <a:cubicBezTo>
                    <a:pt x="8122" y="16127"/>
                    <a:pt x="8122" y="16127"/>
                    <a:pt x="8135" y="16127"/>
                  </a:cubicBezTo>
                  <a:cubicBezTo>
                    <a:pt x="8322" y="16027"/>
                    <a:pt x="8497" y="15915"/>
                    <a:pt x="8672" y="15790"/>
                  </a:cubicBezTo>
                  <a:lnTo>
                    <a:pt x="8672" y="15790"/>
                  </a:lnTo>
                  <a:cubicBezTo>
                    <a:pt x="8659" y="15840"/>
                    <a:pt x="8622" y="15890"/>
                    <a:pt x="8609" y="15940"/>
                  </a:cubicBezTo>
                  <a:cubicBezTo>
                    <a:pt x="8497" y="16140"/>
                    <a:pt x="8347" y="16290"/>
                    <a:pt x="8172" y="16452"/>
                  </a:cubicBezTo>
                  <a:cubicBezTo>
                    <a:pt x="7872" y="16727"/>
                    <a:pt x="7497" y="16964"/>
                    <a:pt x="7135" y="17152"/>
                  </a:cubicBezTo>
                  <a:cubicBezTo>
                    <a:pt x="6198" y="17652"/>
                    <a:pt x="5198" y="17689"/>
                    <a:pt x="4174" y="17689"/>
                  </a:cubicBezTo>
                  <a:cubicBezTo>
                    <a:pt x="4161" y="17689"/>
                    <a:pt x="4161" y="17702"/>
                    <a:pt x="4174" y="17702"/>
                  </a:cubicBezTo>
                  <a:cubicBezTo>
                    <a:pt x="4493" y="17737"/>
                    <a:pt x="4804" y="17759"/>
                    <a:pt x="5110" y="17759"/>
                  </a:cubicBezTo>
                  <a:cubicBezTo>
                    <a:pt x="5871" y="17759"/>
                    <a:pt x="6597" y="17626"/>
                    <a:pt x="7310" y="17252"/>
                  </a:cubicBezTo>
                  <a:cubicBezTo>
                    <a:pt x="7722" y="17027"/>
                    <a:pt x="8110" y="16765"/>
                    <a:pt x="8435" y="16415"/>
                  </a:cubicBezTo>
                  <a:cubicBezTo>
                    <a:pt x="8559" y="16290"/>
                    <a:pt x="8722" y="16102"/>
                    <a:pt x="8797" y="15915"/>
                  </a:cubicBezTo>
                  <a:cubicBezTo>
                    <a:pt x="8822" y="16040"/>
                    <a:pt x="8859" y="16152"/>
                    <a:pt x="8909" y="16290"/>
                  </a:cubicBezTo>
                  <a:cubicBezTo>
                    <a:pt x="8915" y="16301"/>
                    <a:pt x="8921" y="16307"/>
                    <a:pt x="8925" y="16307"/>
                  </a:cubicBezTo>
                  <a:cubicBezTo>
                    <a:pt x="8931" y="16307"/>
                    <a:pt x="8934" y="16298"/>
                    <a:pt x="8934" y="16277"/>
                  </a:cubicBezTo>
                  <a:cubicBezTo>
                    <a:pt x="8947" y="16177"/>
                    <a:pt x="8947" y="16077"/>
                    <a:pt x="8934" y="15965"/>
                  </a:cubicBezTo>
                  <a:cubicBezTo>
                    <a:pt x="8922" y="15852"/>
                    <a:pt x="8909" y="15765"/>
                    <a:pt x="8884" y="15653"/>
                  </a:cubicBezTo>
                  <a:lnTo>
                    <a:pt x="8909" y="15640"/>
                  </a:lnTo>
                  <a:cubicBezTo>
                    <a:pt x="8972" y="15603"/>
                    <a:pt x="8947" y="15503"/>
                    <a:pt x="8872" y="15503"/>
                  </a:cubicBezTo>
                  <a:close/>
                  <a:moveTo>
                    <a:pt x="8148" y="17477"/>
                  </a:moveTo>
                  <a:cubicBezTo>
                    <a:pt x="8070" y="17477"/>
                    <a:pt x="7994" y="17510"/>
                    <a:pt x="7922" y="17589"/>
                  </a:cubicBezTo>
                  <a:cubicBezTo>
                    <a:pt x="7822" y="17702"/>
                    <a:pt x="7760" y="17889"/>
                    <a:pt x="7810" y="18027"/>
                  </a:cubicBezTo>
                  <a:cubicBezTo>
                    <a:pt x="7810" y="18033"/>
                    <a:pt x="7813" y="18036"/>
                    <a:pt x="7816" y="18036"/>
                  </a:cubicBezTo>
                  <a:cubicBezTo>
                    <a:pt x="7819" y="18036"/>
                    <a:pt x="7822" y="18033"/>
                    <a:pt x="7822" y="18027"/>
                  </a:cubicBezTo>
                  <a:cubicBezTo>
                    <a:pt x="7860" y="17964"/>
                    <a:pt x="7885" y="17852"/>
                    <a:pt x="7922" y="17777"/>
                  </a:cubicBezTo>
                  <a:lnTo>
                    <a:pt x="7922" y="17839"/>
                  </a:lnTo>
                  <a:cubicBezTo>
                    <a:pt x="7922" y="17964"/>
                    <a:pt x="7972" y="18077"/>
                    <a:pt x="8072" y="18139"/>
                  </a:cubicBezTo>
                  <a:cubicBezTo>
                    <a:pt x="8126" y="18166"/>
                    <a:pt x="8179" y="18178"/>
                    <a:pt x="8231" y="18178"/>
                  </a:cubicBezTo>
                  <a:cubicBezTo>
                    <a:pt x="8345" y="18178"/>
                    <a:pt x="8452" y="18121"/>
                    <a:pt x="8547" y="18052"/>
                  </a:cubicBezTo>
                  <a:cubicBezTo>
                    <a:pt x="8572" y="18014"/>
                    <a:pt x="8559" y="18002"/>
                    <a:pt x="8547" y="18002"/>
                  </a:cubicBezTo>
                  <a:cubicBezTo>
                    <a:pt x="8505" y="18008"/>
                    <a:pt x="8454" y="18013"/>
                    <a:pt x="8401" y="18013"/>
                  </a:cubicBezTo>
                  <a:cubicBezTo>
                    <a:pt x="8245" y="18013"/>
                    <a:pt x="8069" y="17972"/>
                    <a:pt x="8060" y="17814"/>
                  </a:cubicBezTo>
                  <a:cubicBezTo>
                    <a:pt x="8060" y="17752"/>
                    <a:pt x="8072" y="17664"/>
                    <a:pt x="8122" y="17627"/>
                  </a:cubicBezTo>
                  <a:cubicBezTo>
                    <a:pt x="8136" y="17612"/>
                    <a:pt x="8152" y="17607"/>
                    <a:pt x="8168" y="17607"/>
                  </a:cubicBezTo>
                  <a:cubicBezTo>
                    <a:pt x="8208" y="17607"/>
                    <a:pt x="8252" y="17639"/>
                    <a:pt x="8297" y="17639"/>
                  </a:cubicBezTo>
                  <a:cubicBezTo>
                    <a:pt x="8360" y="17639"/>
                    <a:pt x="8385" y="17564"/>
                    <a:pt x="8322" y="17527"/>
                  </a:cubicBezTo>
                  <a:cubicBezTo>
                    <a:pt x="8264" y="17495"/>
                    <a:pt x="8205" y="17477"/>
                    <a:pt x="8148" y="17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7715511" y="4550883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8448181" y="2963652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6435032" y="4660699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4986274" y="4736311"/>
              <a:ext cx="1602579" cy="471922"/>
            </a:xfrm>
            <a:custGeom>
              <a:avLst/>
              <a:gdLst/>
              <a:ahLst/>
              <a:cxnLst/>
              <a:rect l="l" t="t" r="r" b="b"/>
              <a:pathLst>
                <a:path w="40319" h="11873" extrusionOk="0">
                  <a:moveTo>
                    <a:pt x="26775" y="1004"/>
                  </a:moveTo>
                  <a:cubicBezTo>
                    <a:pt x="26763" y="1004"/>
                    <a:pt x="26751" y="1008"/>
                    <a:pt x="26739" y="1015"/>
                  </a:cubicBezTo>
                  <a:cubicBezTo>
                    <a:pt x="26664" y="1064"/>
                    <a:pt x="26627" y="1164"/>
                    <a:pt x="26577" y="1239"/>
                  </a:cubicBezTo>
                  <a:cubicBezTo>
                    <a:pt x="26565" y="1264"/>
                    <a:pt x="26565" y="1314"/>
                    <a:pt x="26602" y="1352"/>
                  </a:cubicBezTo>
                  <a:cubicBezTo>
                    <a:pt x="26615" y="1364"/>
                    <a:pt x="26640" y="1377"/>
                    <a:pt x="26677" y="1389"/>
                  </a:cubicBezTo>
                  <a:cubicBezTo>
                    <a:pt x="26685" y="1397"/>
                    <a:pt x="26694" y="1400"/>
                    <a:pt x="26703" y="1400"/>
                  </a:cubicBezTo>
                  <a:cubicBezTo>
                    <a:pt x="26723" y="1400"/>
                    <a:pt x="26743" y="1385"/>
                    <a:pt x="26752" y="1377"/>
                  </a:cubicBezTo>
                  <a:cubicBezTo>
                    <a:pt x="26802" y="1339"/>
                    <a:pt x="26814" y="1252"/>
                    <a:pt x="26889" y="1227"/>
                  </a:cubicBezTo>
                  <a:cubicBezTo>
                    <a:pt x="26914" y="1227"/>
                    <a:pt x="26914" y="1189"/>
                    <a:pt x="26889" y="1177"/>
                  </a:cubicBezTo>
                  <a:cubicBezTo>
                    <a:pt x="26877" y="1177"/>
                    <a:pt x="26852" y="1177"/>
                    <a:pt x="26827" y="1189"/>
                  </a:cubicBezTo>
                  <a:cubicBezTo>
                    <a:pt x="26827" y="1177"/>
                    <a:pt x="26852" y="1177"/>
                    <a:pt x="26852" y="1164"/>
                  </a:cubicBezTo>
                  <a:cubicBezTo>
                    <a:pt x="26864" y="1164"/>
                    <a:pt x="26864" y="1139"/>
                    <a:pt x="26877" y="1139"/>
                  </a:cubicBezTo>
                  <a:cubicBezTo>
                    <a:pt x="26889" y="1127"/>
                    <a:pt x="26877" y="1114"/>
                    <a:pt x="26864" y="1114"/>
                  </a:cubicBezTo>
                  <a:cubicBezTo>
                    <a:pt x="26875" y="1064"/>
                    <a:pt x="26827" y="1004"/>
                    <a:pt x="26775" y="1004"/>
                  </a:cubicBezTo>
                  <a:close/>
                  <a:moveTo>
                    <a:pt x="31430" y="2456"/>
                  </a:moveTo>
                  <a:cubicBezTo>
                    <a:pt x="31448" y="2456"/>
                    <a:pt x="31467" y="2459"/>
                    <a:pt x="31487" y="2464"/>
                  </a:cubicBezTo>
                  <a:cubicBezTo>
                    <a:pt x="31700" y="2526"/>
                    <a:pt x="31912" y="2676"/>
                    <a:pt x="32087" y="2801"/>
                  </a:cubicBezTo>
                  <a:cubicBezTo>
                    <a:pt x="31937" y="2926"/>
                    <a:pt x="31800" y="3064"/>
                    <a:pt x="31625" y="3164"/>
                  </a:cubicBezTo>
                  <a:cubicBezTo>
                    <a:pt x="31561" y="3202"/>
                    <a:pt x="31503" y="3219"/>
                    <a:pt x="31454" y="3219"/>
                  </a:cubicBezTo>
                  <a:cubicBezTo>
                    <a:pt x="31117" y="3219"/>
                    <a:pt x="31114" y="2456"/>
                    <a:pt x="31430" y="2456"/>
                  </a:cubicBezTo>
                  <a:close/>
                  <a:moveTo>
                    <a:pt x="25315" y="3626"/>
                  </a:moveTo>
                  <a:cubicBezTo>
                    <a:pt x="25353" y="3913"/>
                    <a:pt x="25203" y="4188"/>
                    <a:pt x="24928" y="4251"/>
                  </a:cubicBezTo>
                  <a:cubicBezTo>
                    <a:pt x="24978" y="4038"/>
                    <a:pt x="25128" y="3813"/>
                    <a:pt x="25315" y="3626"/>
                  </a:cubicBezTo>
                  <a:close/>
                  <a:moveTo>
                    <a:pt x="33656" y="1586"/>
                  </a:moveTo>
                  <a:cubicBezTo>
                    <a:pt x="33648" y="1586"/>
                    <a:pt x="33640" y="1590"/>
                    <a:pt x="33637" y="1602"/>
                  </a:cubicBezTo>
                  <a:cubicBezTo>
                    <a:pt x="33312" y="1989"/>
                    <a:pt x="32887" y="2239"/>
                    <a:pt x="32462" y="2501"/>
                  </a:cubicBezTo>
                  <a:lnTo>
                    <a:pt x="32275" y="2651"/>
                  </a:lnTo>
                  <a:cubicBezTo>
                    <a:pt x="32187" y="2589"/>
                    <a:pt x="32112" y="2539"/>
                    <a:pt x="32012" y="2476"/>
                  </a:cubicBezTo>
                  <a:cubicBezTo>
                    <a:pt x="31839" y="2372"/>
                    <a:pt x="31612" y="2236"/>
                    <a:pt x="31411" y="2236"/>
                  </a:cubicBezTo>
                  <a:cubicBezTo>
                    <a:pt x="31395" y="2236"/>
                    <a:pt x="31378" y="2237"/>
                    <a:pt x="31363" y="2239"/>
                  </a:cubicBezTo>
                  <a:cubicBezTo>
                    <a:pt x="30888" y="2288"/>
                    <a:pt x="30947" y="3378"/>
                    <a:pt x="31446" y="3378"/>
                  </a:cubicBezTo>
                  <a:cubicBezTo>
                    <a:pt x="31459" y="3378"/>
                    <a:pt x="31473" y="3378"/>
                    <a:pt x="31487" y="3376"/>
                  </a:cubicBezTo>
                  <a:cubicBezTo>
                    <a:pt x="31762" y="3351"/>
                    <a:pt x="32050" y="3089"/>
                    <a:pt x="32262" y="2876"/>
                  </a:cubicBezTo>
                  <a:cubicBezTo>
                    <a:pt x="32762" y="3239"/>
                    <a:pt x="33262" y="3601"/>
                    <a:pt x="33799" y="3926"/>
                  </a:cubicBezTo>
                  <a:cubicBezTo>
                    <a:pt x="34011" y="4055"/>
                    <a:pt x="34394" y="4293"/>
                    <a:pt x="34710" y="4293"/>
                  </a:cubicBezTo>
                  <a:cubicBezTo>
                    <a:pt x="34822" y="4293"/>
                    <a:pt x="34926" y="4263"/>
                    <a:pt x="35011" y="4188"/>
                  </a:cubicBezTo>
                  <a:cubicBezTo>
                    <a:pt x="35011" y="4176"/>
                    <a:pt x="34999" y="4163"/>
                    <a:pt x="34986" y="4151"/>
                  </a:cubicBezTo>
                  <a:cubicBezTo>
                    <a:pt x="34686" y="4038"/>
                    <a:pt x="34386" y="3976"/>
                    <a:pt x="34111" y="3838"/>
                  </a:cubicBezTo>
                  <a:cubicBezTo>
                    <a:pt x="33712" y="3626"/>
                    <a:pt x="33337" y="3376"/>
                    <a:pt x="32962" y="3126"/>
                  </a:cubicBezTo>
                  <a:cubicBezTo>
                    <a:pt x="32774" y="3001"/>
                    <a:pt x="32587" y="2864"/>
                    <a:pt x="32400" y="2739"/>
                  </a:cubicBezTo>
                  <a:lnTo>
                    <a:pt x="32425" y="2726"/>
                  </a:lnTo>
                  <a:cubicBezTo>
                    <a:pt x="32862" y="2351"/>
                    <a:pt x="33374" y="2164"/>
                    <a:pt x="33687" y="1627"/>
                  </a:cubicBezTo>
                  <a:cubicBezTo>
                    <a:pt x="33695" y="1609"/>
                    <a:pt x="33674" y="1586"/>
                    <a:pt x="33656" y="1586"/>
                  </a:cubicBezTo>
                  <a:close/>
                  <a:moveTo>
                    <a:pt x="24841" y="2214"/>
                  </a:moveTo>
                  <a:cubicBezTo>
                    <a:pt x="24829" y="2214"/>
                    <a:pt x="24816" y="2218"/>
                    <a:pt x="24803" y="2226"/>
                  </a:cubicBezTo>
                  <a:cubicBezTo>
                    <a:pt x="24690" y="2289"/>
                    <a:pt x="24628" y="2364"/>
                    <a:pt x="24578" y="2439"/>
                  </a:cubicBezTo>
                  <a:cubicBezTo>
                    <a:pt x="23916" y="3114"/>
                    <a:pt x="23128" y="3726"/>
                    <a:pt x="22604" y="4501"/>
                  </a:cubicBezTo>
                  <a:cubicBezTo>
                    <a:pt x="22583" y="4521"/>
                    <a:pt x="22605" y="4541"/>
                    <a:pt x="22620" y="4541"/>
                  </a:cubicBezTo>
                  <a:cubicBezTo>
                    <a:pt x="22623" y="4541"/>
                    <a:pt x="22626" y="4540"/>
                    <a:pt x="22629" y="4538"/>
                  </a:cubicBezTo>
                  <a:cubicBezTo>
                    <a:pt x="23266" y="3926"/>
                    <a:pt x="23928" y="3314"/>
                    <a:pt x="24565" y="2689"/>
                  </a:cubicBezTo>
                  <a:cubicBezTo>
                    <a:pt x="24578" y="2751"/>
                    <a:pt x="24628" y="2814"/>
                    <a:pt x="24678" y="2876"/>
                  </a:cubicBezTo>
                  <a:cubicBezTo>
                    <a:pt x="24828" y="3051"/>
                    <a:pt x="25015" y="3214"/>
                    <a:pt x="25178" y="3376"/>
                  </a:cubicBezTo>
                  <a:cubicBezTo>
                    <a:pt x="25203" y="3414"/>
                    <a:pt x="25240" y="3463"/>
                    <a:pt x="25253" y="3488"/>
                  </a:cubicBezTo>
                  <a:cubicBezTo>
                    <a:pt x="25003" y="3738"/>
                    <a:pt x="24740" y="4051"/>
                    <a:pt x="24740" y="4401"/>
                  </a:cubicBezTo>
                  <a:cubicBezTo>
                    <a:pt x="24740" y="4438"/>
                    <a:pt x="24790" y="4488"/>
                    <a:pt x="24828" y="4488"/>
                  </a:cubicBezTo>
                  <a:cubicBezTo>
                    <a:pt x="25265" y="4463"/>
                    <a:pt x="25552" y="4151"/>
                    <a:pt x="25490" y="3688"/>
                  </a:cubicBezTo>
                  <a:cubicBezTo>
                    <a:pt x="25477" y="3626"/>
                    <a:pt x="25477" y="3588"/>
                    <a:pt x="25453" y="3538"/>
                  </a:cubicBezTo>
                  <a:cubicBezTo>
                    <a:pt x="25515" y="3476"/>
                    <a:pt x="25577" y="3414"/>
                    <a:pt x="25640" y="3364"/>
                  </a:cubicBezTo>
                  <a:cubicBezTo>
                    <a:pt x="25890" y="3126"/>
                    <a:pt x="26165" y="2914"/>
                    <a:pt x="26427" y="2726"/>
                  </a:cubicBezTo>
                  <a:lnTo>
                    <a:pt x="26427" y="2726"/>
                  </a:lnTo>
                  <a:cubicBezTo>
                    <a:pt x="26327" y="3289"/>
                    <a:pt x="26265" y="3863"/>
                    <a:pt x="26515" y="4413"/>
                  </a:cubicBezTo>
                  <a:cubicBezTo>
                    <a:pt x="26533" y="4444"/>
                    <a:pt x="26561" y="4457"/>
                    <a:pt x="26590" y="4457"/>
                  </a:cubicBezTo>
                  <a:cubicBezTo>
                    <a:pt x="26618" y="4457"/>
                    <a:pt x="26646" y="4444"/>
                    <a:pt x="26664" y="4426"/>
                  </a:cubicBezTo>
                  <a:cubicBezTo>
                    <a:pt x="27077" y="4038"/>
                    <a:pt x="27139" y="3351"/>
                    <a:pt x="27627" y="3001"/>
                  </a:cubicBezTo>
                  <a:cubicBezTo>
                    <a:pt x="27802" y="3301"/>
                    <a:pt x="27789" y="3663"/>
                    <a:pt x="27727" y="3988"/>
                  </a:cubicBezTo>
                  <a:cubicBezTo>
                    <a:pt x="27711" y="4056"/>
                    <a:pt x="27765" y="4102"/>
                    <a:pt x="27815" y="4102"/>
                  </a:cubicBezTo>
                  <a:cubicBezTo>
                    <a:pt x="27848" y="4102"/>
                    <a:pt x="27879" y="4083"/>
                    <a:pt x="27889" y="4038"/>
                  </a:cubicBezTo>
                  <a:cubicBezTo>
                    <a:pt x="28001" y="3676"/>
                    <a:pt x="28126" y="3276"/>
                    <a:pt x="28389" y="2989"/>
                  </a:cubicBezTo>
                  <a:lnTo>
                    <a:pt x="28389" y="2989"/>
                  </a:lnTo>
                  <a:cubicBezTo>
                    <a:pt x="28414" y="3463"/>
                    <a:pt x="28326" y="4176"/>
                    <a:pt x="28864" y="4338"/>
                  </a:cubicBezTo>
                  <a:cubicBezTo>
                    <a:pt x="28929" y="4356"/>
                    <a:pt x="29002" y="4365"/>
                    <a:pt x="29078" y="4365"/>
                  </a:cubicBezTo>
                  <a:cubicBezTo>
                    <a:pt x="29583" y="4365"/>
                    <a:pt x="30260" y="3992"/>
                    <a:pt x="30325" y="3526"/>
                  </a:cubicBezTo>
                  <a:cubicBezTo>
                    <a:pt x="30325" y="3450"/>
                    <a:pt x="30286" y="3403"/>
                    <a:pt x="30245" y="3403"/>
                  </a:cubicBezTo>
                  <a:cubicBezTo>
                    <a:pt x="30225" y="3403"/>
                    <a:pt x="30204" y="3414"/>
                    <a:pt x="30188" y="3438"/>
                  </a:cubicBezTo>
                  <a:cubicBezTo>
                    <a:pt x="29984" y="3711"/>
                    <a:pt x="29493" y="4111"/>
                    <a:pt x="29084" y="4111"/>
                  </a:cubicBezTo>
                  <a:cubicBezTo>
                    <a:pt x="28968" y="4111"/>
                    <a:pt x="28858" y="4079"/>
                    <a:pt x="28764" y="4001"/>
                  </a:cubicBezTo>
                  <a:cubicBezTo>
                    <a:pt x="28451" y="3776"/>
                    <a:pt x="28601" y="3101"/>
                    <a:pt x="28551" y="2751"/>
                  </a:cubicBezTo>
                  <a:cubicBezTo>
                    <a:pt x="28551" y="2725"/>
                    <a:pt x="28502" y="2693"/>
                    <a:pt x="28460" y="2693"/>
                  </a:cubicBezTo>
                  <a:cubicBezTo>
                    <a:pt x="28442" y="2693"/>
                    <a:pt x="28425" y="2699"/>
                    <a:pt x="28414" y="2714"/>
                  </a:cubicBezTo>
                  <a:cubicBezTo>
                    <a:pt x="28176" y="2876"/>
                    <a:pt x="28039" y="3114"/>
                    <a:pt x="27914" y="3376"/>
                  </a:cubicBezTo>
                  <a:cubicBezTo>
                    <a:pt x="27889" y="3176"/>
                    <a:pt x="27827" y="2989"/>
                    <a:pt x="27702" y="2814"/>
                  </a:cubicBezTo>
                  <a:cubicBezTo>
                    <a:pt x="27685" y="2789"/>
                    <a:pt x="27658" y="2770"/>
                    <a:pt x="27628" y="2770"/>
                  </a:cubicBezTo>
                  <a:cubicBezTo>
                    <a:pt x="27611" y="2770"/>
                    <a:pt x="27594" y="2776"/>
                    <a:pt x="27577" y="2789"/>
                  </a:cubicBezTo>
                  <a:cubicBezTo>
                    <a:pt x="27052" y="3101"/>
                    <a:pt x="26989" y="3738"/>
                    <a:pt x="26615" y="4176"/>
                  </a:cubicBezTo>
                  <a:cubicBezTo>
                    <a:pt x="26427" y="3651"/>
                    <a:pt x="26515" y="3064"/>
                    <a:pt x="26627" y="2539"/>
                  </a:cubicBezTo>
                  <a:cubicBezTo>
                    <a:pt x="26637" y="2482"/>
                    <a:pt x="26595" y="2418"/>
                    <a:pt x="26548" y="2418"/>
                  </a:cubicBezTo>
                  <a:cubicBezTo>
                    <a:pt x="26533" y="2418"/>
                    <a:pt x="26517" y="2424"/>
                    <a:pt x="26502" y="2439"/>
                  </a:cubicBezTo>
                  <a:cubicBezTo>
                    <a:pt x="26102" y="2714"/>
                    <a:pt x="25727" y="3026"/>
                    <a:pt x="25378" y="3364"/>
                  </a:cubicBezTo>
                  <a:cubicBezTo>
                    <a:pt x="25328" y="3289"/>
                    <a:pt x="25265" y="3226"/>
                    <a:pt x="25190" y="3151"/>
                  </a:cubicBezTo>
                  <a:cubicBezTo>
                    <a:pt x="25040" y="2989"/>
                    <a:pt x="24640" y="2726"/>
                    <a:pt x="24740" y="2501"/>
                  </a:cubicBezTo>
                  <a:lnTo>
                    <a:pt x="24890" y="2351"/>
                  </a:lnTo>
                  <a:cubicBezTo>
                    <a:pt x="24942" y="2300"/>
                    <a:pt x="24900" y="2214"/>
                    <a:pt x="24841" y="2214"/>
                  </a:cubicBezTo>
                  <a:close/>
                  <a:moveTo>
                    <a:pt x="3649" y="3686"/>
                  </a:moveTo>
                  <a:cubicBezTo>
                    <a:pt x="3847" y="3686"/>
                    <a:pt x="3995" y="3908"/>
                    <a:pt x="4024" y="4101"/>
                  </a:cubicBezTo>
                  <a:cubicBezTo>
                    <a:pt x="4086" y="4338"/>
                    <a:pt x="3999" y="4625"/>
                    <a:pt x="3737" y="4713"/>
                  </a:cubicBezTo>
                  <a:cubicBezTo>
                    <a:pt x="3718" y="4717"/>
                    <a:pt x="3700" y="4719"/>
                    <a:pt x="3683" y="4719"/>
                  </a:cubicBezTo>
                  <a:cubicBezTo>
                    <a:pt x="3536" y="4719"/>
                    <a:pt x="3426" y="4582"/>
                    <a:pt x="3337" y="4426"/>
                  </a:cubicBezTo>
                  <a:lnTo>
                    <a:pt x="3337" y="4413"/>
                  </a:lnTo>
                  <a:cubicBezTo>
                    <a:pt x="3362" y="4163"/>
                    <a:pt x="3199" y="3938"/>
                    <a:pt x="3462" y="3751"/>
                  </a:cubicBezTo>
                  <a:cubicBezTo>
                    <a:pt x="3527" y="3705"/>
                    <a:pt x="3591" y="3686"/>
                    <a:pt x="3649" y="3686"/>
                  </a:cubicBezTo>
                  <a:close/>
                  <a:moveTo>
                    <a:pt x="3650" y="3432"/>
                  </a:moveTo>
                  <a:cubicBezTo>
                    <a:pt x="3560" y="3432"/>
                    <a:pt x="3467" y="3450"/>
                    <a:pt x="3374" y="3488"/>
                  </a:cubicBezTo>
                  <a:cubicBezTo>
                    <a:pt x="3112" y="3613"/>
                    <a:pt x="2874" y="4251"/>
                    <a:pt x="3174" y="4413"/>
                  </a:cubicBezTo>
                  <a:cubicBezTo>
                    <a:pt x="3237" y="4688"/>
                    <a:pt x="3424" y="4938"/>
                    <a:pt x="3712" y="4938"/>
                  </a:cubicBezTo>
                  <a:cubicBezTo>
                    <a:pt x="3722" y="4938"/>
                    <a:pt x="3732" y="4939"/>
                    <a:pt x="3743" y="4939"/>
                  </a:cubicBezTo>
                  <a:cubicBezTo>
                    <a:pt x="4206" y="4939"/>
                    <a:pt x="4360" y="4392"/>
                    <a:pt x="4299" y="4026"/>
                  </a:cubicBezTo>
                  <a:cubicBezTo>
                    <a:pt x="4250" y="3664"/>
                    <a:pt x="3972" y="3432"/>
                    <a:pt x="3650" y="3432"/>
                  </a:cubicBezTo>
                  <a:close/>
                  <a:moveTo>
                    <a:pt x="7404" y="3667"/>
                  </a:moveTo>
                  <a:cubicBezTo>
                    <a:pt x="7401" y="3667"/>
                    <a:pt x="7398" y="3670"/>
                    <a:pt x="7398" y="3676"/>
                  </a:cubicBezTo>
                  <a:cubicBezTo>
                    <a:pt x="7273" y="4013"/>
                    <a:pt x="7335" y="4451"/>
                    <a:pt x="7335" y="4813"/>
                  </a:cubicBezTo>
                  <a:cubicBezTo>
                    <a:pt x="7335" y="5250"/>
                    <a:pt x="7360" y="5688"/>
                    <a:pt x="7385" y="6125"/>
                  </a:cubicBezTo>
                  <a:cubicBezTo>
                    <a:pt x="7385" y="6144"/>
                    <a:pt x="7398" y="6153"/>
                    <a:pt x="7410" y="6153"/>
                  </a:cubicBezTo>
                  <a:cubicBezTo>
                    <a:pt x="7423" y="6153"/>
                    <a:pt x="7435" y="6144"/>
                    <a:pt x="7435" y="6125"/>
                  </a:cubicBezTo>
                  <a:cubicBezTo>
                    <a:pt x="7460" y="5725"/>
                    <a:pt x="7485" y="5350"/>
                    <a:pt x="7485" y="4938"/>
                  </a:cubicBezTo>
                  <a:cubicBezTo>
                    <a:pt x="7485" y="4538"/>
                    <a:pt x="7547" y="4051"/>
                    <a:pt x="7410" y="3676"/>
                  </a:cubicBezTo>
                  <a:cubicBezTo>
                    <a:pt x="7410" y="3670"/>
                    <a:pt x="7407" y="3667"/>
                    <a:pt x="7404" y="3667"/>
                  </a:cubicBezTo>
                  <a:close/>
                  <a:moveTo>
                    <a:pt x="16131" y="1752"/>
                  </a:moveTo>
                  <a:cubicBezTo>
                    <a:pt x="16394" y="1902"/>
                    <a:pt x="16644" y="2064"/>
                    <a:pt x="16894" y="2239"/>
                  </a:cubicBezTo>
                  <a:cubicBezTo>
                    <a:pt x="16831" y="2826"/>
                    <a:pt x="16894" y="3463"/>
                    <a:pt x="16894" y="4051"/>
                  </a:cubicBezTo>
                  <a:cubicBezTo>
                    <a:pt x="16894" y="4763"/>
                    <a:pt x="16881" y="5488"/>
                    <a:pt x="16931" y="6200"/>
                  </a:cubicBezTo>
                  <a:lnTo>
                    <a:pt x="16108" y="6200"/>
                  </a:lnTo>
                  <a:cubicBezTo>
                    <a:pt x="16193" y="5429"/>
                    <a:pt x="16144" y="4646"/>
                    <a:pt x="16144" y="3876"/>
                  </a:cubicBezTo>
                  <a:cubicBezTo>
                    <a:pt x="16144" y="3189"/>
                    <a:pt x="16231" y="2439"/>
                    <a:pt x="16131" y="1752"/>
                  </a:cubicBezTo>
                  <a:close/>
                  <a:moveTo>
                    <a:pt x="6398" y="5275"/>
                  </a:moveTo>
                  <a:lnTo>
                    <a:pt x="6398" y="5275"/>
                  </a:lnTo>
                  <a:cubicBezTo>
                    <a:pt x="6360" y="5563"/>
                    <a:pt x="6385" y="5900"/>
                    <a:pt x="6398" y="6212"/>
                  </a:cubicBezTo>
                  <a:lnTo>
                    <a:pt x="5886" y="6212"/>
                  </a:lnTo>
                  <a:lnTo>
                    <a:pt x="5886" y="6100"/>
                  </a:lnTo>
                  <a:cubicBezTo>
                    <a:pt x="6073" y="5837"/>
                    <a:pt x="6236" y="5550"/>
                    <a:pt x="6398" y="5275"/>
                  </a:cubicBezTo>
                  <a:close/>
                  <a:moveTo>
                    <a:pt x="6823" y="4563"/>
                  </a:moveTo>
                  <a:lnTo>
                    <a:pt x="6823" y="5250"/>
                  </a:lnTo>
                  <a:cubicBezTo>
                    <a:pt x="6823" y="5588"/>
                    <a:pt x="6835" y="5875"/>
                    <a:pt x="6873" y="6187"/>
                  </a:cubicBezTo>
                  <a:cubicBezTo>
                    <a:pt x="6873" y="6212"/>
                    <a:pt x="6885" y="6212"/>
                    <a:pt x="6885" y="6212"/>
                  </a:cubicBezTo>
                  <a:lnTo>
                    <a:pt x="6460" y="6212"/>
                  </a:lnTo>
                  <a:cubicBezTo>
                    <a:pt x="6485" y="5875"/>
                    <a:pt x="6510" y="5525"/>
                    <a:pt x="6448" y="5213"/>
                  </a:cubicBezTo>
                  <a:cubicBezTo>
                    <a:pt x="6573" y="4988"/>
                    <a:pt x="6698" y="4788"/>
                    <a:pt x="6823" y="4563"/>
                  </a:cubicBezTo>
                  <a:close/>
                  <a:moveTo>
                    <a:pt x="9684" y="1564"/>
                  </a:moveTo>
                  <a:lnTo>
                    <a:pt x="9684" y="1564"/>
                  </a:lnTo>
                  <a:cubicBezTo>
                    <a:pt x="9622" y="1877"/>
                    <a:pt x="9647" y="2226"/>
                    <a:pt x="9647" y="2551"/>
                  </a:cubicBezTo>
                  <a:lnTo>
                    <a:pt x="9647" y="3913"/>
                  </a:lnTo>
                  <a:cubicBezTo>
                    <a:pt x="9647" y="4675"/>
                    <a:pt x="9584" y="5463"/>
                    <a:pt x="9697" y="6212"/>
                  </a:cubicBezTo>
                  <a:lnTo>
                    <a:pt x="8834" y="6212"/>
                  </a:lnTo>
                  <a:cubicBezTo>
                    <a:pt x="8872" y="5525"/>
                    <a:pt x="8884" y="4838"/>
                    <a:pt x="8884" y="4126"/>
                  </a:cubicBezTo>
                  <a:lnTo>
                    <a:pt x="8884" y="2976"/>
                  </a:lnTo>
                  <a:cubicBezTo>
                    <a:pt x="8884" y="2689"/>
                    <a:pt x="8897" y="2401"/>
                    <a:pt x="8859" y="2114"/>
                  </a:cubicBezTo>
                  <a:cubicBezTo>
                    <a:pt x="9059" y="1964"/>
                    <a:pt x="9272" y="1802"/>
                    <a:pt x="9509" y="1664"/>
                  </a:cubicBezTo>
                  <a:cubicBezTo>
                    <a:pt x="9572" y="1627"/>
                    <a:pt x="9622" y="1602"/>
                    <a:pt x="9684" y="1564"/>
                  </a:cubicBezTo>
                  <a:close/>
                  <a:moveTo>
                    <a:pt x="11633" y="927"/>
                  </a:moveTo>
                  <a:lnTo>
                    <a:pt x="11633" y="927"/>
                  </a:lnTo>
                  <a:cubicBezTo>
                    <a:pt x="11608" y="2676"/>
                    <a:pt x="11558" y="4438"/>
                    <a:pt x="11633" y="6212"/>
                  </a:cubicBezTo>
                  <a:lnTo>
                    <a:pt x="10746" y="6212"/>
                  </a:lnTo>
                  <a:cubicBezTo>
                    <a:pt x="10809" y="5400"/>
                    <a:pt x="10796" y="4588"/>
                    <a:pt x="10771" y="3776"/>
                  </a:cubicBezTo>
                  <a:cubicBezTo>
                    <a:pt x="10771" y="2901"/>
                    <a:pt x="10834" y="1989"/>
                    <a:pt x="10746" y="1114"/>
                  </a:cubicBezTo>
                  <a:cubicBezTo>
                    <a:pt x="11046" y="1027"/>
                    <a:pt x="11333" y="965"/>
                    <a:pt x="11633" y="927"/>
                  </a:cubicBezTo>
                  <a:close/>
                  <a:moveTo>
                    <a:pt x="12745" y="865"/>
                  </a:moveTo>
                  <a:cubicBezTo>
                    <a:pt x="13020" y="865"/>
                    <a:pt x="13320" y="902"/>
                    <a:pt x="13607" y="927"/>
                  </a:cubicBezTo>
                  <a:cubicBezTo>
                    <a:pt x="13483" y="1777"/>
                    <a:pt x="13570" y="2676"/>
                    <a:pt x="13570" y="3526"/>
                  </a:cubicBezTo>
                  <a:cubicBezTo>
                    <a:pt x="13570" y="4413"/>
                    <a:pt x="13545" y="5313"/>
                    <a:pt x="13620" y="6212"/>
                  </a:cubicBezTo>
                  <a:lnTo>
                    <a:pt x="11696" y="6212"/>
                  </a:lnTo>
                  <a:cubicBezTo>
                    <a:pt x="11771" y="4438"/>
                    <a:pt x="11733" y="2676"/>
                    <a:pt x="11683" y="927"/>
                  </a:cubicBezTo>
                  <a:cubicBezTo>
                    <a:pt x="11996" y="877"/>
                    <a:pt x="12320" y="865"/>
                    <a:pt x="12633" y="865"/>
                  </a:cubicBezTo>
                  <a:cubicBezTo>
                    <a:pt x="12558" y="1739"/>
                    <a:pt x="12620" y="2651"/>
                    <a:pt x="12620" y="3526"/>
                  </a:cubicBezTo>
                  <a:cubicBezTo>
                    <a:pt x="12620" y="4401"/>
                    <a:pt x="12595" y="5250"/>
                    <a:pt x="12670" y="6125"/>
                  </a:cubicBezTo>
                  <a:cubicBezTo>
                    <a:pt x="12670" y="6144"/>
                    <a:pt x="12680" y="6153"/>
                    <a:pt x="12689" y="6153"/>
                  </a:cubicBezTo>
                  <a:cubicBezTo>
                    <a:pt x="12698" y="6153"/>
                    <a:pt x="12708" y="6144"/>
                    <a:pt x="12708" y="6125"/>
                  </a:cubicBezTo>
                  <a:cubicBezTo>
                    <a:pt x="12770" y="5250"/>
                    <a:pt x="12758" y="4401"/>
                    <a:pt x="12758" y="3526"/>
                  </a:cubicBezTo>
                  <a:cubicBezTo>
                    <a:pt x="12758" y="2651"/>
                    <a:pt x="12820" y="1739"/>
                    <a:pt x="12745" y="865"/>
                  </a:cubicBezTo>
                  <a:close/>
                  <a:moveTo>
                    <a:pt x="13645" y="927"/>
                  </a:moveTo>
                  <a:cubicBezTo>
                    <a:pt x="13895" y="965"/>
                    <a:pt x="14170" y="1027"/>
                    <a:pt x="14420" y="1089"/>
                  </a:cubicBezTo>
                  <a:cubicBezTo>
                    <a:pt x="14357" y="2776"/>
                    <a:pt x="14295" y="4488"/>
                    <a:pt x="14420" y="6162"/>
                  </a:cubicBezTo>
                  <a:cubicBezTo>
                    <a:pt x="14420" y="6175"/>
                    <a:pt x="14429" y="6181"/>
                    <a:pt x="14441" y="6181"/>
                  </a:cubicBezTo>
                  <a:cubicBezTo>
                    <a:pt x="14454" y="6181"/>
                    <a:pt x="14470" y="6175"/>
                    <a:pt x="14482" y="6162"/>
                  </a:cubicBezTo>
                  <a:cubicBezTo>
                    <a:pt x="14607" y="4476"/>
                    <a:pt x="14520" y="2776"/>
                    <a:pt x="14482" y="1089"/>
                  </a:cubicBezTo>
                  <a:lnTo>
                    <a:pt x="14482" y="1089"/>
                  </a:lnTo>
                  <a:cubicBezTo>
                    <a:pt x="14707" y="1152"/>
                    <a:pt x="14932" y="1214"/>
                    <a:pt x="15144" y="1289"/>
                  </a:cubicBezTo>
                  <a:cubicBezTo>
                    <a:pt x="14994" y="2089"/>
                    <a:pt x="15082" y="2926"/>
                    <a:pt x="15069" y="3726"/>
                  </a:cubicBezTo>
                  <a:cubicBezTo>
                    <a:pt x="15069" y="4551"/>
                    <a:pt x="15069" y="5375"/>
                    <a:pt x="15107" y="6212"/>
                  </a:cubicBezTo>
                  <a:lnTo>
                    <a:pt x="13632" y="6212"/>
                  </a:lnTo>
                  <a:cubicBezTo>
                    <a:pt x="13695" y="5313"/>
                    <a:pt x="13682" y="4426"/>
                    <a:pt x="13682" y="3526"/>
                  </a:cubicBezTo>
                  <a:cubicBezTo>
                    <a:pt x="13682" y="2676"/>
                    <a:pt x="13770" y="1777"/>
                    <a:pt x="13645" y="927"/>
                  </a:cubicBezTo>
                  <a:close/>
                  <a:moveTo>
                    <a:pt x="15144" y="1314"/>
                  </a:moveTo>
                  <a:lnTo>
                    <a:pt x="15144" y="1314"/>
                  </a:lnTo>
                  <a:cubicBezTo>
                    <a:pt x="15207" y="1339"/>
                    <a:pt x="15257" y="1352"/>
                    <a:pt x="15319" y="1377"/>
                  </a:cubicBezTo>
                  <a:cubicBezTo>
                    <a:pt x="15569" y="1477"/>
                    <a:pt x="15807" y="1589"/>
                    <a:pt x="16044" y="1714"/>
                  </a:cubicBezTo>
                  <a:cubicBezTo>
                    <a:pt x="15944" y="2414"/>
                    <a:pt x="16006" y="3176"/>
                    <a:pt x="16006" y="3876"/>
                  </a:cubicBezTo>
                  <a:cubicBezTo>
                    <a:pt x="16006" y="4663"/>
                    <a:pt x="15956" y="5438"/>
                    <a:pt x="16056" y="6212"/>
                  </a:cubicBezTo>
                  <a:lnTo>
                    <a:pt x="15169" y="6212"/>
                  </a:lnTo>
                  <a:cubicBezTo>
                    <a:pt x="15194" y="5425"/>
                    <a:pt x="15194" y="4663"/>
                    <a:pt x="15194" y="3876"/>
                  </a:cubicBezTo>
                  <a:cubicBezTo>
                    <a:pt x="15194" y="3051"/>
                    <a:pt x="15269" y="2152"/>
                    <a:pt x="15144" y="1314"/>
                  </a:cubicBezTo>
                  <a:close/>
                  <a:moveTo>
                    <a:pt x="16994" y="2314"/>
                  </a:moveTo>
                  <a:lnTo>
                    <a:pt x="16994" y="2314"/>
                  </a:lnTo>
                  <a:cubicBezTo>
                    <a:pt x="17255" y="2513"/>
                    <a:pt x="17516" y="2725"/>
                    <a:pt x="17765" y="2936"/>
                  </a:cubicBezTo>
                  <a:lnTo>
                    <a:pt x="17765" y="2936"/>
                  </a:lnTo>
                  <a:cubicBezTo>
                    <a:pt x="17763" y="2934"/>
                    <a:pt x="17760" y="2934"/>
                    <a:pt x="17758" y="2934"/>
                  </a:cubicBezTo>
                  <a:cubicBezTo>
                    <a:pt x="17749" y="2934"/>
                    <a:pt x="17743" y="2942"/>
                    <a:pt x="17743" y="2951"/>
                  </a:cubicBezTo>
                  <a:cubicBezTo>
                    <a:pt x="17668" y="3438"/>
                    <a:pt x="17693" y="3963"/>
                    <a:pt x="17693" y="4451"/>
                  </a:cubicBezTo>
                  <a:cubicBezTo>
                    <a:pt x="17693" y="5000"/>
                    <a:pt x="17681" y="5550"/>
                    <a:pt x="17743" y="6100"/>
                  </a:cubicBezTo>
                  <a:cubicBezTo>
                    <a:pt x="17743" y="6112"/>
                    <a:pt x="17756" y="6119"/>
                    <a:pt x="17768" y="6119"/>
                  </a:cubicBezTo>
                  <a:cubicBezTo>
                    <a:pt x="17781" y="6119"/>
                    <a:pt x="17793" y="6112"/>
                    <a:pt x="17793" y="6100"/>
                  </a:cubicBezTo>
                  <a:cubicBezTo>
                    <a:pt x="17856" y="5550"/>
                    <a:pt x="17831" y="5000"/>
                    <a:pt x="17831" y="4451"/>
                  </a:cubicBezTo>
                  <a:cubicBezTo>
                    <a:pt x="17831" y="3976"/>
                    <a:pt x="17881" y="3438"/>
                    <a:pt x="17793" y="2951"/>
                  </a:cubicBezTo>
                  <a:lnTo>
                    <a:pt x="17793" y="2939"/>
                  </a:lnTo>
                  <a:cubicBezTo>
                    <a:pt x="18043" y="3164"/>
                    <a:pt x="18268" y="3401"/>
                    <a:pt x="18518" y="3613"/>
                  </a:cubicBezTo>
                  <a:cubicBezTo>
                    <a:pt x="18605" y="4476"/>
                    <a:pt x="18418" y="5363"/>
                    <a:pt x="18518" y="6212"/>
                  </a:cubicBezTo>
                  <a:lnTo>
                    <a:pt x="16956" y="6212"/>
                  </a:lnTo>
                  <a:cubicBezTo>
                    <a:pt x="17006" y="5538"/>
                    <a:pt x="16994" y="4863"/>
                    <a:pt x="16994" y="4188"/>
                  </a:cubicBezTo>
                  <a:cubicBezTo>
                    <a:pt x="16994" y="3588"/>
                    <a:pt x="17056" y="2926"/>
                    <a:pt x="16994" y="2314"/>
                  </a:cubicBezTo>
                  <a:close/>
                  <a:moveTo>
                    <a:pt x="18630" y="3776"/>
                  </a:moveTo>
                  <a:lnTo>
                    <a:pt x="18630" y="3776"/>
                  </a:lnTo>
                  <a:cubicBezTo>
                    <a:pt x="18880" y="4026"/>
                    <a:pt x="19118" y="4276"/>
                    <a:pt x="19355" y="4501"/>
                  </a:cubicBezTo>
                  <a:cubicBezTo>
                    <a:pt x="19305" y="5063"/>
                    <a:pt x="19318" y="5650"/>
                    <a:pt x="19318" y="6212"/>
                  </a:cubicBezTo>
                  <a:lnTo>
                    <a:pt x="18618" y="6212"/>
                  </a:lnTo>
                  <a:cubicBezTo>
                    <a:pt x="18730" y="5413"/>
                    <a:pt x="18555" y="4563"/>
                    <a:pt x="18630" y="3776"/>
                  </a:cubicBezTo>
                  <a:close/>
                  <a:moveTo>
                    <a:pt x="19430" y="4588"/>
                  </a:moveTo>
                  <a:lnTo>
                    <a:pt x="19542" y="4688"/>
                  </a:lnTo>
                  <a:lnTo>
                    <a:pt x="20292" y="5488"/>
                  </a:lnTo>
                  <a:cubicBezTo>
                    <a:pt x="20242" y="5725"/>
                    <a:pt x="20255" y="5975"/>
                    <a:pt x="20305" y="6200"/>
                  </a:cubicBezTo>
                  <a:lnTo>
                    <a:pt x="19455" y="6212"/>
                  </a:lnTo>
                  <a:cubicBezTo>
                    <a:pt x="19455" y="5663"/>
                    <a:pt x="19480" y="5113"/>
                    <a:pt x="19430" y="4588"/>
                  </a:cubicBezTo>
                  <a:close/>
                  <a:moveTo>
                    <a:pt x="20380" y="5588"/>
                  </a:moveTo>
                  <a:cubicBezTo>
                    <a:pt x="20567" y="5788"/>
                    <a:pt x="20754" y="5987"/>
                    <a:pt x="20954" y="6212"/>
                  </a:cubicBezTo>
                  <a:lnTo>
                    <a:pt x="20355" y="6212"/>
                  </a:lnTo>
                  <a:cubicBezTo>
                    <a:pt x="20380" y="6000"/>
                    <a:pt x="20417" y="5800"/>
                    <a:pt x="20380" y="5588"/>
                  </a:cubicBezTo>
                  <a:close/>
                  <a:moveTo>
                    <a:pt x="8710" y="2189"/>
                  </a:moveTo>
                  <a:cubicBezTo>
                    <a:pt x="8622" y="2776"/>
                    <a:pt x="8697" y="3426"/>
                    <a:pt x="8697" y="4001"/>
                  </a:cubicBezTo>
                  <a:cubicBezTo>
                    <a:pt x="8697" y="4750"/>
                    <a:pt x="8710" y="5488"/>
                    <a:pt x="8747" y="6225"/>
                  </a:cubicBezTo>
                  <a:cubicBezTo>
                    <a:pt x="8172" y="6212"/>
                    <a:pt x="7523" y="6212"/>
                    <a:pt x="6898" y="6212"/>
                  </a:cubicBezTo>
                  <a:cubicBezTo>
                    <a:pt x="6923" y="6212"/>
                    <a:pt x="6923" y="6187"/>
                    <a:pt x="6923" y="6187"/>
                  </a:cubicBezTo>
                  <a:cubicBezTo>
                    <a:pt x="6948" y="5875"/>
                    <a:pt x="6960" y="5563"/>
                    <a:pt x="6960" y="5250"/>
                  </a:cubicBezTo>
                  <a:cubicBezTo>
                    <a:pt x="6960" y="4963"/>
                    <a:pt x="6985" y="4663"/>
                    <a:pt x="6948" y="4363"/>
                  </a:cubicBezTo>
                  <a:cubicBezTo>
                    <a:pt x="7048" y="4226"/>
                    <a:pt x="7123" y="4063"/>
                    <a:pt x="7210" y="3926"/>
                  </a:cubicBezTo>
                  <a:cubicBezTo>
                    <a:pt x="7448" y="3563"/>
                    <a:pt x="7697" y="3239"/>
                    <a:pt x="7985" y="2926"/>
                  </a:cubicBezTo>
                  <a:lnTo>
                    <a:pt x="7985" y="2926"/>
                  </a:lnTo>
                  <a:cubicBezTo>
                    <a:pt x="7922" y="3426"/>
                    <a:pt x="7935" y="3926"/>
                    <a:pt x="7935" y="4426"/>
                  </a:cubicBezTo>
                  <a:cubicBezTo>
                    <a:pt x="7935" y="5000"/>
                    <a:pt x="7935" y="5563"/>
                    <a:pt x="7985" y="6150"/>
                  </a:cubicBezTo>
                  <a:cubicBezTo>
                    <a:pt x="7985" y="6162"/>
                    <a:pt x="7994" y="6169"/>
                    <a:pt x="8004" y="6169"/>
                  </a:cubicBezTo>
                  <a:cubicBezTo>
                    <a:pt x="8013" y="6169"/>
                    <a:pt x="8022" y="6162"/>
                    <a:pt x="8022" y="6150"/>
                  </a:cubicBezTo>
                  <a:cubicBezTo>
                    <a:pt x="8072" y="5613"/>
                    <a:pt x="8072" y="5100"/>
                    <a:pt x="8072" y="4563"/>
                  </a:cubicBezTo>
                  <a:cubicBezTo>
                    <a:pt x="8072" y="4001"/>
                    <a:pt x="8085" y="3438"/>
                    <a:pt x="8022" y="2876"/>
                  </a:cubicBezTo>
                  <a:cubicBezTo>
                    <a:pt x="8022" y="2864"/>
                    <a:pt x="8022" y="2864"/>
                    <a:pt x="8010" y="2864"/>
                  </a:cubicBezTo>
                  <a:cubicBezTo>
                    <a:pt x="8222" y="2626"/>
                    <a:pt x="8460" y="2401"/>
                    <a:pt x="8710" y="2189"/>
                  </a:cubicBezTo>
                  <a:close/>
                  <a:moveTo>
                    <a:pt x="10684" y="1152"/>
                  </a:moveTo>
                  <a:cubicBezTo>
                    <a:pt x="10584" y="1964"/>
                    <a:pt x="10646" y="2814"/>
                    <a:pt x="10646" y="3651"/>
                  </a:cubicBezTo>
                  <a:cubicBezTo>
                    <a:pt x="10646" y="4501"/>
                    <a:pt x="10621" y="5363"/>
                    <a:pt x="10684" y="6225"/>
                  </a:cubicBezTo>
                  <a:lnTo>
                    <a:pt x="10584" y="6225"/>
                  </a:lnTo>
                  <a:lnTo>
                    <a:pt x="10584" y="6212"/>
                  </a:lnTo>
                  <a:lnTo>
                    <a:pt x="9734" y="6212"/>
                  </a:lnTo>
                  <a:cubicBezTo>
                    <a:pt x="9822" y="5463"/>
                    <a:pt x="9772" y="4663"/>
                    <a:pt x="9772" y="3913"/>
                  </a:cubicBezTo>
                  <a:lnTo>
                    <a:pt x="9772" y="2689"/>
                  </a:lnTo>
                  <a:cubicBezTo>
                    <a:pt x="9772" y="2314"/>
                    <a:pt x="9809" y="1914"/>
                    <a:pt x="9734" y="1539"/>
                  </a:cubicBezTo>
                  <a:cubicBezTo>
                    <a:pt x="10046" y="1377"/>
                    <a:pt x="10359" y="1239"/>
                    <a:pt x="10684" y="1152"/>
                  </a:cubicBezTo>
                  <a:close/>
                  <a:moveTo>
                    <a:pt x="36423" y="6425"/>
                  </a:moveTo>
                  <a:cubicBezTo>
                    <a:pt x="36323" y="6612"/>
                    <a:pt x="36223" y="6787"/>
                    <a:pt x="36111" y="6962"/>
                  </a:cubicBezTo>
                  <a:lnTo>
                    <a:pt x="36111" y="6925"/>
                  </a:lnTo>
                  <a:cubicBezTo>
                    <a:pt x="36111" y="6750"/>
                    <a:pt x="36123" y="6587"/>
                    <a:pt x="36048" y="6425"/>
                  </a:cubicBezTo>
                  <a:close/>
                  <a:moveTo>
                    <a:pt x="22079" y="6400"/>
                  </a:moveTo>
                  <a:cubicBezTo>
                    <a:pt x="22041" y="6587"/>
                    <a:pt x="22054" y="6750"/>
                    <a:pt x="22054" y="6925"/>
                  </a:cubicBezTo>
                  <a:lnTo>
                    <a:pt x="22054" y="7087"/>
                  </a:lnTo>
                  <a:cubicBezTo>
                    <a:pt x="21854" y="6862"/>
                    <a:pt x="21642" y="6662"/>
                    <a:pt x="21442" y="6437"/>
                  </a:cubicBezTo>
                  <a:cubicBezTo>
                    <a:pt x="21429" y="6425"/>
                    <a:pt x="21417" y="6412"/>
                    <a:pt x="21417" y="6400"/>
                  </a:cubicBezTo>
                  <a:close/>
                  <a:moveTo>
                    <a:pt x="22791" y="6412"/>
                  </a:moveTo>
                  <a:cubicBezTo>
                    <a:pt x="22704" y="6850"/>
                    <a:pt x="22741" y="7362"/>
                    <a:pt x="22791" y="7799"/>
                  </a:cubicBezTo>
                  <a:cubicBezTo>
                    <a:pt x="22579" y="7612"/>
                    <a:pt x="22379" y="7412"/>
                    <a:pt x="22191" y="7224"/>
                  </a:cubicBezTo>
                  <a:lnTo>
                    <a:pt x="22191" y="7024"/>
                  </a:lnTo>
                  <a:cubicBezTo>
                    <a:pt x="22191" y="6837"/>
                    <a:pt x="22204" y="6612"/>
                    <a:pt x="22166" y="6412"/>
                  </a:cubicBezTo>
                  <a:close/>
                  <a:moveTo>
                    <a:pt x="36011" y="6425"/>
                  </a:moveTo>
                  <a:cubicBezTo>
                    <a:pt x="35936" y="6587"/>
                    <a:pt x="35948" y="6750"/>
                    <a:pt x="35948" y="6925"/>
                  </a:cubicBezTo>
                  <a:lnTo>
                    <a:pt x="35948" y="7212"/>
                  </a:lnTo>
                  <a:cubicBezTo>
                    <a:pt x="35748" y="7499"/>
                    <a:pt x="35523" y="7787"/>
                    <a:pt x="35311" y="8062"/>
                  </a:cubicBezTo>
                  <a:cubicBezTo>
                    <a:pt x="35323" y="7862"/>
                    <a:pt x="35348" y="7674"/>
                    <a:pt x="35348" y="7449"/>
                  </a:cubicBezTo>
                  <a:cubicBezTo>
                    <a:pt x="35348" y="7162"/>
                    <a:pt x="35423" y="6712"/>
                    <a:pt x="35286" y="6425"/>
                  </a:cubicBezTo>
                  <a:close/>
                  <a:moveTo>
                    <a:pt x="23603" y="6412"/>
                  </a:moveTo>
                  <a:cubicBezTo>
                    <a:pt x="23503" y="6750"/>
                    <a:pt x="23566" y="7174"/>
                    <a:pt x="23566" y="7524"/>
                  </a:cubicBezTo>
                  <a:cubicBezTo>
                    <a:pt x="23566" y="7862"/>
                    <a:pt x="23566" y="8211"/>
                    <a:pt x="23616" y="8536"/>
                  </a:cubicBezTo>
                  <a:cubicBezTo>
                    <a:pt x="23366" y="8336"/>
                    <a:pt x="23116" y="8112"/>
                    <a:pt x="22866" y="7874"/>
                  </a:cubicBezTo>
                  <a:cubicBezTo>
                    <a:pt x="22929" y="7412"/>
                    <a:pt x="22954" y="6875"/>
                    <a:pt x="22866" y="6412"/>
                  </a:cubicBezTo>
                  <a:close/>
                  <a:moveTo>
                    <a:pt x="35236" y="6425"/>
                  </a:moveTo>
                  <a:cubicBezTo>
                    <a:pt x="35098" y="6687"/>
                    <a:pt x="35173" y="7087"/>
                    <a:pt x="35173" y="7349"/>
                  </a:cubicBezTo>
                  <a:cubicBezTo>
                    <a:pt x="35173" y="7624"/>
                    <a:pt x="35186" y="7912"/>
                    <a:pt x="35198" y="8187"/>
                  </a:cubicBezTo>
                  <a:cubicBezTo>
                    <a:pt x="35173" y="8224"/>
                    <a:pt x="35161" y="8249"/>
                    <a:pt x="35123" y="8286"/>
                  </a:cubicBezTo>
                  <a:cubicBezTo>
                    <a:pt x="34936" y="8486"/>
                    <a:pt x="34749" y="8674"/>
                    <a:pt x="34549" y="8861"/>
                  </a:cubicBezTo>
                  <a:cubicBezTo>
                    <a:pt x="34561" y="8599"/>
                    <a:pt x="34586" y="8336"/>
                    <a:pt x="34586" y="8062"/>
                  </a:cubicBezTo>
                  <a:lnTo>
                    <a:pt x="34586" y="7287"/>
                  </a:lnTo>
                  <a:cubicBezTo>
                    <a:pt x="34586" y="7000"/>
                    <a:pt x="34624" y="6712"/>
                    <a:pt x="34574" y="6425"/>
                  </a:cubicBezTo>
                  <a:close/>
                  <a:moveTo>
                    <a:pt x="34436" y="6425"/>
                  </a:moveTo>
                  <a:cubicBezTo>
                    <a:pt x="34386" y="6662"/>
                    <a:pt x="34424" y="6912"/>
                    <a:pt x="34424" y="7124"/>
                  </a:cubicBezTo>
                  <a:lnTo>
                    <a:pt x="34424" y="7987"/>
                  </a:lnTo>
                  <a:cubicBezTo>
                    <a:pt x="34424" y="8299"/>
                    <a:pt x="34449" y="8611"/>
                    <a:pt x="34461" y="8911"/>
                  </a:cubicBezTo>
                  <a:cubicBezTo>
                    <a:pt x="34224" y="9149"/>
                    <a:pt x="33936" y="9361"/>
                    <a:pt x="33662" y="9561"/>
                  </a:cubicBezTo>
                  <a:cubicBezTo>
                    <a:pt x="33737" y="9061"/>
                    <a:pt x="33687" y="8549"/>
                    <a:pt x="33687" y="8037"/>
                  </a:cubicBezTo>
                  <a:cubicBezTo>
                    <a:pt x="33687" y="7524"/>
                    <a:pt x="33749" y="6937"/>
                    <a:pt x="33662" y="6425"/>
                  </a:cubicBezTo>
                  <a:close/>
                  <a:moveTo>
                    <a:pt x="25253" y="6400"/>
                  </a:moveTo>
                  <a:cubicBezTo>
                    <a:pt x="25240" y="6962"/>
                    <a:pt x="25203" y="7524"/>
                    <a:pt x="25203" y="8099"/>
                  </a:cubicBezTo>
                  <a:cubicBezTo>
                    <a:pt x="25178" y="8624"/>
                    <a:pt x="25128" y="9161"/>
                    <a:pt x="25228" y="9661"/>
                  </a:cubicBezTo>
                  <a:cubicBezTo>
                    <a:pt x="25190" y="9648"/>
                    <a:pt x="25165" y="9623"/>
                    <a:pt x="25140" y="9611"/>
                  </a:cubicBezTo>
                  <a:cubicBezTo>
                    <a:pt x="24628" y="9311"/>
                    <a:pt x="24141" y="8961"/>
                    <a:pt x="23678" y="8586"/>
                  </a:cubicBezTo>
                  <a:cubicBezTo>
                    <a:pt x="23741" y="8224"/>
                    <a:pt x="23728" y="7874"/>
                    <a:pt x="23728" y="7499"/>
                  </a:cubicBezTo>
                  <a:cubicBezTo>
                    <a:pt x="23728" y="7162"/>
                    <a:pt x="23791" y="6737"/>
                    <a:pt x="23691" y="6400"/>
                  </a:cubicBezTo>
                  <a:lnTo>
                    <a:pt x="24328" y="6400"/>
                  </a:lnTo>
                  <a:cubicBezTo>
                    <a:pt x="24290" y="6812"/>
                    <a:pt x="24303" y="7249"/>
                    <a:pt x="24303" y="7674"/>
                  </a:cubicBezTo>
                  <a:cubicBezTo>
                    <a:pt x="24303" y="8112"/>
                    <a:pt x="24290" y="8561"/>
                    <a:pt x="24328" y="8999"/>
                  </a:cubicBezTo>
                  <a:cubicBezTo>
                    <a:pt x="24328" y="9017"/>
                    <a:pt x="24340" y="9027"/>
                    <a:pt x="24355" y="9027"/>
                  </a:cubicBezTo>
                  <a:cubicBezTo>
                    <a:pt x="24369" y="9027"/>
                    <a:pt x="24384" y="9017"/>
                    <a:pt x="24390" y="8999"/>
                  </a:cubicBezTo>
                  <a:cubicBezTo>
                    <a:pt x="24440" y="8561"/>
                    <a:pt x="24428" y="8112"/>
                    <a:pt x="24428" y="7674"/>
                  </a:cubicBezTo>
                  <a:cubicBezTo>
                    <a:pt x="24428" y="7249"/>
                    <a:pt x="24440" y="6812"/>
                    <a:pt x="24390" y="6400"/>
                  </a:cubicBezTo>
                  <a:close/>
                  <a:moveTo>
                    <a:pt x="33562" y="6425"/>
                  </a:moveTo>
                  <a:cubicBezTo>
                    <a:pt x="33474" y="6937"/>
                    <a:pt x="33537" y="7524"/>
                    <a:pt x="33537" y="8037"/>
                  </a:cubicBezTo>
                  <a:cubicBezTo>
                    <a:pt x="33537" y="8561"/>
                    <a:pt x="33487" y="9099"/>
                    <a:pt x="33574" y="9623"/>
                  </a:cubicBezTo>
                  <a:cubicBezTo>
                    <a:pt x="33374" y="9736"/>
                    <a:pt x="33187" y="9848"/>
                    <a:pt x="32987" y="9961"/>
                  </a:cubicBezTo>
                  <a:cubicBezTo>
                    <a:pt x="33049" y="9423"/>
                    <a:pt x="32987" y="8836"/>
                    <a:pt x="32987" y="8336"/>
                  </a:cubicBezTo>
                  <a:cubicBezTo>
                    <a:pt x="32987" y="7687"/>
                    <a:pt x="32974" y="7049"/>
                    <a:pt x="32937" y="6425"/>
                  </a:cubicBezTo>
                  <a:close/>
                  <a:moveTo>
                    <a:pt x="26227" y="6412"/>
                  </a:moveTo>
                  <a:cubicBezTo>
                    <a:pt x="26127" y="6987"/>
                    <a:pt x="26202" y="7662"/>
                    <a:pt x="26190" y="8236"/>
                  </a:cubicBezTo>
                  <a:cubicBezTo>
                    <a:pt x="26190" y="8874"/>
                    <a:pt x="26202" y="9523"/>
                    <a:pt x="26240" y="10161"/>
                  </a:cubicBezTo>
                  <a:cubicBezTo>
                    <a:pt x="25915" y="10023"/>
                    <a:pt x="25577" y="9861"/>
                    <a:pt x="25265" y="9686"/>
                  </a:cubicBezTo>
                  <a:cubicBezTo>
                    <a:pt x="25365" y="9174"/>
                    <a:pt x="25315" y="8649"/>
                    <a:pt x="25315" y="8112"/>
                  </a:cubicBezTo>
                  <a:cubicBezTo>
                    <a:pt x="25315" y="7549"/>
                    <a:pt x="25290" y="6975"/>
                    <a:pt x="25265" y="6412"/>
                  </a:cubicBezTo>
                  <a:close/>
                  <a:moveTo>
                    <a:pt x="32862" y="6412"/>
                  </a:moveTo>
                  <a:cubicBezTo>
                    <a:pt x="32849" y="7049"/>
                    <a:pt x="32812" y="7674"/>
                    <a:pt x="32812" y="8311"/>
                  </a:cubicBezTo>
                  <a:cubicBezTo>
                    <a:pt x="32824" y="8861"/>
                    <a:pt x="32749" y="9498"/>
                    <a:pt x="32824" y="10036"/>
                  </a:cubicBezTo>
                  <a:cubicBezTo>
                    <a:pt x="32512" y="10186"/>
                    <a:pt x="32200" y="10336"/>
                    <a:pt x="31875" y="10436"/>
                  </a:cubicBezTo>
                  <a:cubicBezTo>
                    <a:pt x="31987" y="9111"/>
                    <a:pt x="31937" y="7737"/>
                    <a:pt x="31875" y="6412"/>
                  </a:cubicBezTo>
                  <a:close/>
                  <a:moveTo>
                    <a:pt x="27414" y="6400"/>
                  </a:moveTo>
                  <a:cubicBezTo>
                    <a:pt x="27352" y="6725"/>
                    <a:pt x="27377" y="7037"/>
                    <a:pt x="27377" y="7337"/>
                  </a:cubicBezTo>
                  <a:lnTo>
                    <a:pt x="27377" y="8524"/>
                  </a:lnTo>
                  <a:cubicBezTo>
                    <a:pt x="27377" y="9186"/>
                    <a:pt x="27314" y="9873"/>
                    <a:pt x="27414" y="10536"/>
                  </a:cubicBezTo>
                  <a:cubicBezTo>
                    <a:pt x="27039" y="10436"/>
                    <a:pt x="26664" y="10311"/>
                    <a:pt x="26302" y="10161"/>
                  </a:cubicBezTo>
                  <a:cubicBezTo>
                    <a:pt x="26327" y="9523"/>
                    <a:pt x="26352" y="8861"/>
                    <a:pt x="26352" y="8224"/>
                  </a:cubicBezTo>
                  <a:cubicBezTo>
                    <a:pt x="26352" y="7649"/>
                    <a:pt x="26427" y="6987"/>
                    <a:pt x="26315" y="6400"/>
                  </a:cubicBezTo>
                  <a:close/>
                  <a:moveTo>
                    <a:pt x="28639" y="6425"/>
                  </a:moveTo>
                  <a:cubicBezTo>
                    <a:pt x="28576" y="6725"/>
                    <a:pt x="28614" y="7049"/>
                    <a:pt x="28614" y="7349"/>
                  </a:cubicBezTo>
                  <a:lnTo>
                    <a:pt x="28614" y="8549"/>
                  </a:lnTo>
                  <a:cubicBezTo>
                    <a:pt x="28614" y="9299"/>
                    <a:pt x="28614" y="10048"/>
                    <a:pt x="28664" y="10798"/>
                  </a:cubicBezTo>
                  <a:cubicBezTo>
                    <a:pt x="28264" y="10735"/>
                    <a:pt x="27864" y="10673"/>
                    <a:pt x="27477" y="10561"/>
                  </a:cubicBezTo>
                  <a:cubicBezTo>
                    <a:pt x="27552" y="9936"/>
                    <a:pt x="27502" y="9286"/>
                    <a:pt x="27502" y="8661"/>
                  </a:cubicBezTo>
                  <a:lnTo>
                    <a:pt x="27502" y="7474"/>
                  </a:lnTo>
                  <a:cubicBezTo>
                    <a:pt x="27502" y="7124"/>
                    <a:pt x="27539" y="6775"/>
                    <a:pt x="27477" y="6425"/>
                  </a:cubicBezTo>
                  <a:close/>
                  <a:moveTo>
                    <a:pt x="31812" y="6412"/>
                  </a:moveTo>
                  <a:cubicBezTo>
                    <a:pt x="31750" y="7749"/>
                    <a:pt x="31700" y="9124"/>
                    <a:pt x="31812" y="10473"/>
                  </a:cubicBezTo>
                  <a:cubicBezTo>
                    <a:pt x="31300" y="10648"/>
                    <a:pt x="30750" y="10773"/>
                    <a:pt x="30201" y="10810"/>
                  </a:cubicBezTo>
                  <a:cubicBezTo>
                    <a:pt x="30126" y="10810"/>
                    <a:pt x="30051" y="10823"/>
                    <a:pt x="29976" y="10823"/>
                  </a:cubicBezTo>
                  <a:cubicBezTo>
                    <a:pt x="29976" y="10136"/>
                    <a:pt x="29951" y="9436"/>
                    <a:pt x="29951" y="8749"/>
                  </a:cubicBezTo>
                  <a:cubicBezTo>
                    <a:pt x="29951" y="7999"/>
                    <a:pt x="30013" y="7187"/>
                    <a:pt x="29901" y="6437"/>
                  </a:cubicBezTo>
                  <a:cubicBezTo>
                    <a:pt x="29901" y="6431"/>
                    <a:pt x="29898" y="6428"/>
                    <a:pt x="29893" y="6428"/>
                  </a:cubicBezTo>
                  <a:cubicBezTo>
                    <a:pt x="29888" y="6428"/>
                    <a:pt x="29882" y="6431"/>
                    <a:pt x="29876" y="6437"/>
                  </a:cubicBezTo>
                  <a:cubicBezTo>
                    <a:pt x="29763" y="7137"/>
                    <a:pt x="29826" y="7887"/>
                    <a:pt x="29826" y="8599"/>
                  </a:cubicBezTo>
                  <a:cubicBezTo>
                    <a:pt x="29826" y="9349"/>
                    <a:pt x="29813" y="10098"/>
                    <a:pt x="29813" y="10823"/>
                  </a:cubicBezTo>
                  <a:cubicBezTo>
                    <a:pt x="29709" y="10830"/>
                    <a:pt x="29605" y="10833"/>
                    <a:pt x="29502" y="10833"/>
                  </a:cubicBezTo>
                  <a:cubicBezTo>
                    <a:pt x="29235" y="10833"/>
                    <a:pt x="28971" y="10812"/>
                    <a:pt x="28701" y="10785"/>
                  </a:cubicBezTo>
                  <a:cubicBezTo>
                    <a:pt x="28751" y="10073"/>
                    <a:pt x="28751" y="9374"/>
                    <a:pt x="28751" y="8661"/>
                  </a:cubicBezTo>
                  <a:lnTo>
                    <a:pt x="28751" y="7449"/>
                  </a:lnTo>
                  <a:cubicBezTo>
                    <a:pt x="28751" y="7124"/>
                    <a:pt x="28801" y="6737"/>
                    <a:pt x="28714" y="6412"/>
                  </a:cubicBezTo>
                  <a:lnTo>
                    <a:pt x="30838" y="6412"/>
                  </a:lnTo>
                  <a:cubicBezTo>
                    <a:pt x="30825" y="7174"/>
                    <a:pt x="30788" y="7937"/>
                    <a:pt x="30788" y="8699"/>
                  </a:cubicBezTo>
                  <a:lnTo>
                    <a:pt x="30788" y="9798"/>
                  </a:lnTo>
                  <a:cubicBezTo>
                    <a:pt x="30788" y="10061"/>
                    <a:pt x="30725" y="10386"/>
                    <a:pt x="30825" y="10623"/>
                  </a:cubicBezTo>
                  <a:cubicBezTo>
                    <a:pt x="30838" y="10642"/>
                    <a:pt x="30853" y="10651"/>
                    <a:pt x="30869" y="10651"/>
                  </a:cubicBezTo>
                  <a:cubicBezTo>
                    <a:pt x="30885" y="10651"/>
                    <a:pt x="30900" y="10642"/>
                    <a:pt x="30913" y="10623"/>
                  </a:cubicBezTo>
                  <a:cubicBezTo>
                    <a:pt x="31000" y="10411"/>
                    <a:pt x="30950" y="10136"/>
                    <a:pt x="30950" y="9911"/>
                  </a:cubicBezTo>
                  <a:lnTo>
                    <a:pt x="30950" y="8699"/>
                  </a:lnTo>
                  <a:cubicBezTo>
                    <a:pt x="30950" y="7937"/>
                    <a:pt x="30913" y="7174"/>
                    <a:pt x="30888" y="6412"/>
                  </a:cubicBezTo>
                  <a:close/>
                  <a:moveTo>
                    <a:pt x="5708" y="1"/>
                  </a:moveTo>
                  <a:cubicBezTo>
                    <a:pt x="5683" y="1"/>
                    <a:pt x="5656" y="13"/>
                    <a:pt x="5636" y="40"/>
                  </a:cubicBezTo>
                  <a:cubicBezTo>
                    <a:pt x="5448" y="377"/>
                    <a:pt x="5148" y="665"/>
                    <a:pt x="4886" y="940"/>
                  </a:cubicBezTo>
                  <a:cubicBezTo>
                    <a:pt x="4876" y="960"/>
                    <a:pt x="4882" y="980"/>
                    <a:pt x="4899" y="980"/>
                  </a:cubicBezTo>
                  <a:cubicBezTo>
                    <a:pt x="4902" y="980"/>
                    <a:pt x="4907" y="979"/>
                    <a:pt x="4911" y="977"/>
                  </a:cubicBezTo>
                  <a:cubicBezTo>
                    <a:pt x="5198" y="802"/>
                    <a:pt x="5411" y="590"/>
                    <a:pt x="5623" y="340"/>
                  </a:cubicBezTo>
                  <a:lnTo>
                    <a:pt x="5623" y="340"/>
                  </a:lnTo>
                  <a:cubicBezTo>
                    <a:pt x="5598" y="790"/>
                    <a:pt x="5598" y="1252"/>
                    <a:pt x="5598" y="1714"/>
                  </a:cubicBezTo>
                  <a:cubicBezTo>
                    <a:pt x="5561" y="3189"/>
                    <a:pt x="5536" y="4688"/>
                    <a:pt x="5536" y="6187"/>
                  </a:cubicBezTo>
                  <a:lnTo>
                    <a:pt x="101" y="6187"/>
                  </a:lnTo>
                  <a:cubicBezTo>
                    <a:pt x="38" y="6187"/>
                    <a:pt x="1" y="6237"/>
                    <a:pt x="1" y="6300"/>
                  </a:cubicBezTo>
                  <a:cubicBezTo>
                    <a:pt x="1" y="6350"/>
                    <a:pt x="26" y="6412"/>
                    <a:pt x="101" y="6412"/>
                  </a:cubicBezTo>
                  <a:lnTo>
                    <a:pt x="5511" y="6412"/>
                  </a:lnTo>
                  <a:cubicBezTo>
                    <a:pt x="5511" y="6425"/>
                    <a:pt x="5523" y="6437"/>
                    <a:pt x="5536" y="6462"/>
                  </a:cubicBezTo>
                  <a:cubicBezTo>
                    <a:pt x="5536" y="8224"/>
                    <a:pt x="5573" y="9986"/>
                    <a:pt x="5573" y="11748"/>
                  </a:cubicBezTo>
                  <a:cubicBezTo>
                    <a:pt x="5573" y="11835"/>
                    <a:pt x="5636" y="11872"/>
                    <a:pt x="5698" y="11872"/>
                  </a:cubicBezTo>
                  <a:cubicBezTo>
                    <a:pt x="5761" y="11872"/>
                    <a:pt x="5823" y="11835"/>
                    <a:pt x="5823" y="11748"/>
                  </a:cubicBezTo>
                  <a:cubicBezTo>
                    <a:pt x="5823" y="9973"/>
                    <a:pt x="5848" y="8187"/>
                    <a:pt x="5848" y="6425"/>
                  </a:cubicBezTo>
                  <a:lnTo>
                    <a:pt x="11608" y="6425"/>
                  </a:lnTo>
                  <a:lnTo>
                    <a:pt x="11608" y="6462"/>
                  </a:lnTo>
                  <a:cubicBezTo>
                    <a:pt x="11608" y="6468"/>
                    <a:pt x="11615" y="6472"/>
                    <a:pt x="11621" y="6472"/>
                  </a:cubicBezTo>
                  <a:cubicBezTo>
                    <a:pt x="11627" y="6472"/>
                    <a:pt x="11633" y="6468"/>
                    <a:pt x="11633" y="6462"/>
                  </a:cubicBezTo>
                  <a:lnTo>
                    <a:pt x="11633" y="6425"/>
                  </a:lnTo>
                  <a:lnTo>
                    <a:pt x="19268" y="6425"/>
                  </a:lnTo>
                  <a:cubicBezTo>
                    <a:pt x="19274" y="6462"/>
                    <a:pt x="19305" y="6481"/>
                    <a:pt x="19336" y="6481"/>
                  </a:cubicBezTo>
                  <a:cubicBezTo>
                    <a:pt x="19368" y="6481"/>
                    <a:pt x="19399" y="6462"/>
                    <a:pt x="19405" y="6425"/>
                  </a:cubicBezTo>
                  <a:lnTo>
                    <a:pt x="21092" y="6425"/>
                  </a:lnTo>
                  <a:cubicBezTo>
                    <a:pt x="21392" y="6750"/>
                    <a:pt x="21704" y="7062"/>
                    <a:pt x="22016" y="7374"/>
                  </a:cubicBezTo>
                  <a:cubicBezTo>
                    <a:pt x="22016" y="7474"/>
                    <a:pt x="22029" y="7562"/>
                    <a:pt x="22054" y="7662"/>
                  </a:cubicBezTo>
                  <a:cubicBezTo>
                    <a:pt x="22054" y="7674"/>
                    <a:pt x="22063" y="7680"/>
                    <a:pt x="22076" y="7680"/>
                  </a:cubicBezTo>
                  <a:cubicBezTo>
                    <a:pt x="22088" y="7680"/>
                    <a:pt x="22104" y="7674"/>
                    <a:pt x="22116" y="7662"/>
                  </a:cubicBezTo>
                  <a:cubicBezTo>
                    <a:pt x="22116" y="7599"/>
                    <a:pt x="22129" y="7537"/>
                    <a:pt x="22129" y="7474"/>
                  </a:cubicBezTo>
                  <a:cubicBezTo>
                    <a:pt x="22391" y="7737"/>
                    <a:pt x="22654" y="7987"/>
                    <a:pt x="22929" y="8236"/>
                  </a:cubicBezTo>
                  <a:cubicBezTo>
                    <a:pt x="24016" y="9236"/>
                    <a:pt x="25265" y="10086"/>
                    <a:pt x="26677" y="10586"/>
                  </a:cubicBezTo>
                  <a:cubicBezTo>
                    <a:pt x="27565" y="10893"/>
                    <a:pt x="28525" y="11065"/>
                    <a:pt x="29492" y="11065"/>
                  </a:cubicBezTo>
                  <a:cubicBezTo>
                    <a:pt x="29586" y="11065"/>
                    <a:pt x="29681" y="11064"/>
                    <a:pt x="29776" y="11060"/>
                  </a:cubicBezTo>
                  <a:cubicBezTo>
                    <a:pt x="29776" y="11110"/>
                    <a:pt x="29813" y="11123"/>
                    <a:pt x="29863" y="11123"/>
                  </a:cubicBezTo>
                  <a:cubicBezTo>
                    <a:pt x="29888" y="11123"/>
                    <a:pt x="29938" y="11110"/>
                    <a:pt x="29938" y="11060"/>
                  </a:cubicBezTo>
                  <a:cubicBezTo>
                    <a:pt x="30500" y="11035"/>
                    <a:pt x="31063" y="10935"/>
                    <a:pt x="31612" y="10798"/>
                  </a:cubicBezTo>
                  <a:cubicBezTo>
                    <a:pt x="33237" y="10348"/>
                    <a:pt x="34636" y="9286"/>
                    <a:pt x="35686" y="7974"/>
                  </a:cubicBezTo>
                  <a:cubicBezTo>
                    <a:pt x="35798" y="7837"/>
                    <a:pt x="35898" y="7687"/>
                    <a:pt x="35998" y="7549"/>
                  </a:cubicBezTo>
                  <a:cubicBezTo>
                    <a:pt x="36011" y="7549"/>
                    <a:pt x="36023" y="7549"/>
                    <a:pt x="36023" y="7537"/>
                  </a:cubicBezTo>
                  <a:lnTo>
                    <a:pt x="36023" y="7499"/>
                  </a:lnTo>
                  <a:cubicBezTo>
                    <a:pt x="36260" y="7174"/>
                    <a:pt x="36485" y="6837"/>
                    <a:pt x="36673" y="6475"/>
                  </a:cubicBezTo>
                  <a:cubicBezTo>
                    <a:pt x="37504" y="6475"/>
                    <a:pt x="37960" y="6497"/>
                    <a:pt x="38450" y="6497"/>
                  </a:cubicBezTo>
                  <a:cubicBezTo>
                    <a:pt x="38859" y="6497"/>
                    <a:pt x="39291" y="6482"/>
                    <a:pt x="39984" y="6425"/>
                  </a:cubicBezTo>
                  <a:lnTo>
                    <a:pt x="39996" y="6425"/>
                  </a:lnTo>
                  <a:cubicBezTo>
                    <a:pt x="39759" y="6650"/>
                    <a:pt x="39572" y="6875"/>
                    <a:pt x="39359" y="7124"/>
                  </a:cubicBezTo>
                  <a:cubicBezTo>
                    <a:pt x="39339" y="7145"/>
                    <a:pt x="39360" y="7165"/>
                    <a:pt x="39375" y="7165"/>
                  </a:cubicBezTo>
                  <a:cubicBezTo>
                    <a:pt x="39379" y="7165"/>
                    <a:pt x="39382" y="7164"/>
                    <a:pt x="39384" y="7162"/>
                  </a:cubicBezTo>
                  <a:cubicBezTo>
                    <a:pt x="39659" y="6937"/>
                    <a:pt x="39896" y="6725"/>
                    <a:pt x="40171" y="6500"/>
                  </a:cubicBezTo>
                  <a:cubicBezTo>
                    <a:pt x="40196" y="6500"/>
                    <a:pt x="40246" y="6487"/>
                    <a:pt x="40259" y="6462"/>
                  </a:cubicBezTo>
                  <a:cubicBezTo>
                    <a:pt x="40259" y="6437"/>
                    <a:pt x="40284" y="6425"/>
                    <a:pt x="40284" y="6412"/>
                  </a:cubicBezTo>
                  <a:cubicBezTo>
                    <a:pt x="40318" y="6309"/>
                    <a:pt x="40269" y="6248"/>
                    <a:pt x="40222" y="6248"/>
                  </a:cubicBezTo>
                  <a:cubicBezTo>
                    <a:pt x="40217" y="6248"/>
                    <a:pt x="40213" y="6249"/>
                    <a:pt x="40209" y="6250"/>
                  </a:cubicBezTo>
                  <a:cubicBezTo>
                    <a:pt x="40159" y="6250"/>
                    <a:pt x="40109" y="6237"/>
                    <a:pt x="40059" y="6237"/>
                  </a:cubicBezTo>
                  <a:cubicBezTo>
                    <a:pt x="39734" y="6062"/>
                    <a:pt x="39534" y="5713"/>
                    <a:pt x="39184" y="5550"/>
                  </a:cubicBezTo>
                  <a:cubicBezTo>
                    <a:pt x="39172" y="5550"/>
                    <a:pt x="39147" y="5563"/>
                    <a:pt x="39172" y="5563"/>
                  </a:cubicBezTo>
                  <a:cubicBezTo>
                    <a:pt x="39359" y="5775"/>
                    <a:pt x="39547" y="6025"/>
                    <a:pt x="39772" y="6200"/>
                  </a:cubicBezTo>
                  <a:cubicBezTo>
                    <a:pt x="39469" y="6176"/>
                    <a:pt x="39294" y="6168"/>
                    <a:pt x="39129" y="6168"/>
                  </a:cubicBezTo>
                  <a:cubicBezTo>
                    <a:pt x="38865" y="6168"/>
                    <a:pt x="38627" y="6187"/>
                    <a:pt x="37935" y="6187"/>
                  </a:cubicBezTo>
                  <a:lnTo>
                    <a:pt x="36823" y="6187"/>
                  </a:lnTo>
                  <a:cubicBezTo>
                    <a:pt x="37273" y="5263"/>
                    <a:pt x="37585" y="4251"/>
                    <a:pt x="37522" y="3289"/>
                  </a:cubicBezTo>
                  <a:cubicBezTo>
                    <a:pt x="37522" y="3270"/>
                    <a:pt x="37513" y="3260"/>
                    <a:pt x="37504" y="3260"/>
                  </a:cubicBezTo>
                  <a:cubicBezTo>
                    <a:pt x="37494" y="3260"/>
                    <a:pt x="37485" y="3270"/>
                    <a:pt x="37485" y="3289"/>
                  </a:cubicBezTo>
                  <a:cubicBezTo>
                    <a:pt x="37210" y="4188"/>
                    <a:pt x="37048" y="5088"/>
                    <a:pt x="36660" y="5937"/>
                  </a:cubicBezTo>
                  <a:cubicBezTo>
                    <a:pt x="36623" y="6025"/>
                    <a:pt x="36573" y="6112"/>
                    <a:pt x="36535" y="6187"/>
                  </a:cubicBezTo>
                  <a:lnTo>
                    <a:pt x="32924" y="6187"/>
                  </a:lnTo>
                  <a:lnTo>
                    <a:pt x="32924" y="6125"/>
                  </a:lnTo>
                  <a:cubicBezTo>
                    <a:pt x="32924" y="6112"/>
                    <a:pt x="32912" y="6106"/>
                    <a:pt x="32899" y="6106"/>
                  </a:cubicBezTo>
                  <a:cubicBezTo>
                    <a:pt x="32887" y="6106"/>
                    <a:pt x="32874" y="6112"/>
                    <a:pt x="32874" y="6125"/>
                  </a:cubicBezTo>
                  <a:lnTo>
                    <a:pt x="32874" y="6187"/>
                  </a:lnTo>
                  <a:lnTo>
                    <a:pt x="21204" y="6187"/>
                  </a:lnTo>
                  <a:cubicBezTo>
                    <a:pt x="19892" y="4788"/>
                    <a:pt x="18555" y="3214"/>
                    <a:pt x="16956" y="2102"/>
                  </a:cubicBezTo>
                  <a:cubicBezTo>
                    <a:pt x="16956" y="2064"/>
                    <a:pt x="16956" y="2039"/>
                    <a:pt x="16944" y="2002"/>
                  </a:cubicBezTo>
                  <a:cubicBezTo>
                    <a:pt x="16944" y="1995"/>
                    <a:pt x="16931" y="1992"/>
                    <a:pt x="16919" y="1992"/>
                  </a:cubicBezTo>
                  <a:cubicBezTo>
                    <a:pt x="16906" y="1992"/>
                    <a:pt x="16894" y="1995"/>
                    <a:pt x="16894" y="2002"/>
                  </a:cubicBezTo>
                  <a:lnTo>
                    <a:pt x="16894" y="2052"/>
                  </a:lnTo>
                  <a:cubicBezTo>
                    <a:pt x="15944" y="1389"/>
                    <a:pt x="14894" y="927"/>
                    <a:pt x="13695" y="740"/>
                  </a:cubicBezTo>
                  <a:cubicBezTo>
                    <a:pt x="13345" y="686"/>
                    <a:pt x="12992" y="659"/>
                    <a:pt x="12638" y="659"/>
                  </a:cubicBezTo>
                  <a:cubicBezTo>
                    <a:pt x="11277" y="659"/>
                    <a:pt x="9923" y="1060"/>
                    <a:pt x="8822" y="1864"/>
                  </a:cubicBezTo>
                  <a:cubicBezTo>
                    <a:pt x="8022" y="2439"/>
                    <a:pt x="7435" y="3201"/>
                    <a:pt x="6898" y="4038"/>
                  </a:cubicBezTo>
                  <a:cubicBezTo>
                    <a:pt x="6898" y="4032"/>
                    <a:pt x="6892" y="4029"/>
                    <a:pt x="6885" y="4029"/>
                  </a:cubicBezTo>
                  <a:cubicBezTo>
                    <a:pt x="6879" y="4029"/>
                    <a:pt x="6873" y="4032"/>
                    <a:pt x="6873" y="4038"/>
                  </a:cubicBezTo>
                  <a:cubicBezTo>
                    <a:pt x="6873" y="4051"/>
                    <a:pt x="6873" y="4088"/>
                    <a:pt x="6860" y="4101"/>
                  </a:cubicBezTo>
                  <a:cubicBezTo>
                    <a:pt x="6510" y="4650"/>
                    <a:pt x="6198" y="5225"/>
                    <a:pt x="5873" y="5775"/>
                  </a:cubicBezTo>
                  <a:cubicBezTo>
                    <a:pt x="5873" y="4413"/>
                    <a:pt x="5848" y="3051"/>
                    <a:pt x="5811" y="1714"/>
                  </a:cubicBezTo>
                  <a:cubicBezTo>
                    <a:pt x="5823" y="1227"/>
                    <a:pt x="5811" y="752"/>
                    <a:pt x="5798" y="277"/>
                  </a:cubicBezTo>
                  <a:lnTo>
                    <a:pt x="5798" y="277"/>
                  </a:lnTo>
                  <a:cubicBezTo>
                    <a:pt x="6011" y="502"/>
                    <a:pt x="6211" y="752"/>
                    <a:pt x="6423" y="1002"/>
                  </a:cubicBezTo>
                  <a:cubicBezTo>
                    <a:pt x="6427" y="1010"/>
                    <a:pt x="6431" y="1013"/>
                    <a:pt x="6434" y="1013"/>
                  </a:cubicBezTo>
                  <a:cubicBezTo>
                    <a:pt x="6442" y="1013"/>
                    <a:pt x="6448" y="998"/>
                    <a:pt x="6448" y="990"/>
                  </a:cubicBezTo>
                  <a:cubicBezTo>
                    <a:pt x="6248" y="627"/>
                    <a:pt x="6073" y="290"/>
                    <a:pt x="5761" y="27"/>
                  </a:cubicBezTo>
                  <a:cubicBezTo>
                    <a:pt x="5749" y="10"/>
                    <a:pt x="5729" y="1"/>
                    <a:pt x="5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8604142" y="893276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8702080" y="249280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-39718" y="4856611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99055" y="4227230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7783429" y="-102196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 rot="5400000">
              <a:off x="1243178" y="4609336"/>
              <a:ext cx="800058" cy="842784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624350" y="4650816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7209300" y="-299997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6372453" y="-430626"/>
              <a:ext cx="800058" cy="842784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3894709" y="-255036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062104" y="-509874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2064604" y="4569713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3264972" y="4654994"/>
              <a:ext cx="1575888" cy="751444"/>
            </a:xfrm>
            <a:custGeom>
              <a:avLst/>
              <a:gdLst/>
              <a:ahLst/>
              <a:cxnLst/>
              <a:rect l="l" t="t" r="r" b="b"/>
              <a:pathLst>
                <a:path w="30201" h="14401" extrusionOk="0">
                  <a:moveTo>
                    <a:pt x="26964" y="1"/>
                  </a:moveTo>
                  <a:cubicBezTo>
                    <a:pt x="26780" y="1"/>
                    <a:pt x="26637" y="305"/>
                    <a:pt x="26627" y="483"/>
                  </a:cubicBezTo>
                  <a:cubicBezTo>
                    <a:pt x="26627" y="633"/>
                    <a:pt x="26689" y="795"/>
                    <a:pt x="26827" y="883"/>
                  </a:cubicBezTo>
                  <a:cubicBezTo>
                    <a:pt x="26915" y="943"/>
                    <a:pt x="27013" y="970"/>
                    <a:pt x="27111" y="970"/>
                  </a:cubicBezTo>
                  <a:cubicBezTo>
                    <a:pt x="27235" y="970"/>
                    <a:pt x="27359" y="927"/>
                    <a:pt x="27464" y="858"/>
                  </a:cubicBezTo>
                  <a:cubicBezTo>
                    <a:pt x="27501" y="833"/>
                    <a:pt x="27489" y="820"/>
                    <a:pt x="27451" y="808"/>
                  </a:cubicBezTo>
                  <a:cubicBezTo>
                    <a:pt x="27214" y="770"/>
                    <a:pt x="26814" y="808"/>
                    <a:pt x="26777" y="495"/>
                  </a:cubicBezTo>
                  <a:cubicBezTo>
                    <a:pt x="26764" y="313"/>
                    <a:pt x="26883" y="95"/>
                    <a:pt x="27073" y="95"/>
                  </a:cubicBezTo>
                  <a:cubicBezTo>
                    <a:pt x="27078" y="95"/>
                    <a:pt x="27084" y="95"/>
                    <a:pt x="27089" y="95"/>
                  </a:cubicBezTo>
                  <a:cubicBezTo>
                    <a:pt x="27114" y="95"/>
                    <a:pt x="27127" y="83"/>
                    <a:pt x="27114" y="71"/>
                  </a:cubicBezTo>
                  <a:cubicBezTo>
                    <a:pt x="27062" y="21"/>
                    <a:pt x="27012" y="1"/>
                    <a:pt x="26964" y="1"/>
                  </a:cubicBezTo>
                  <a:close/>
                  <a:moveTo>
                    <a:pt x="17262" y="69"/>
                  </a:moveTo>
                  <a:cubicBezTo>
                    <a:pt x="17181" y="69"/>
                    <a:pt x="17100" y="71"/>
                    <a:pt x="17018" y="71"/>
                  </a:cubicBezTo>
                  <a:cubicBezTo>
                    <a:pt x="16956" y="71"/>
                    <a:pt x="16931" y="120"/>
                    <a:pt x="16931" y="170"/>
                  </a:cubicBezTo>
                  <a:cubicBezTo>
                    <a:pt x="16931" y="408"/>
                    <a:pt x="16931" y="645"/>
                    <a:pt x="16943" y="895"/>
                  </a:cubicBezTo>
                  <a:cubicBezTo>
                    <a:pt x="16956" y="1058"/>
                    <a:pt x="16906" y="1320"/>
                    <a:pt x="17031" y="1432"/>
                  </a:cubicBezTo>
                  <a:lnTo>
                    <a:pt x="17056" y="1432"/>
                  </a:lnTo>
                  <a:cubicBezTo>
                    <a:pt x="17156" y="1320"/>
                    <a:pt x="17118" y="1120"/>
                    <a:pt x="17118" y="983"/>
                  </a:cubicBezTo>
                  <a:lnTo>
                    <a:pt x="17118" y="870"/>
                  </a:lnTo>
                  <a:cubicBezTo>
                    <a:pt x="17147" y="876"/>
                    <a:pt x="17178" y="878"/>
                    <a:pt x="17210" y="878"/>
                  </a:cubicBezTo>
                  <a:cubicBezTo>
                    <a:pt x="17316" y="878"/>
                    <a:pt x="17432" y="852"/>
                    <a:pt x="17518" y="833"/>
                  </a:cubicBezTo>
                  <a:cubicBezTo>
                    <a:pt x="17531" y="833"/>
                    <a:pt x="17531" y="808"/>
                    <a:pt x="17518" y="795"/>
                  </a:cubicBezTo>
                  <a:cubicBezTo>
                    <a:pt x="17446" y="744"/>
                    <a:pt x="17316" y="701"/>
                    <a:pt x="17195" y="701"/>
                  </a:cubicBezTo>
                  <a:cubicBezTo>
                    <a:pt x="17169" y="701"/>
                    <a:pt x="17143" y="703"/>
                    <a:pt x="17118" y="708"/>
                  </a:cubicBezTo>
                  <a:cubicBezTo>
                    <a:pt x="17118" y="558"/>
                    <a:pt x="17093" y="420"/>
                    <a:pt x="17093" y="258"/>
                  </a:cubicBezTo>
                  <a:cubicBezTo>
                    <a:pt x="17196" y="258"/>
                    <a:pt x="17296" y="263"/>
                    <a:pt x="17392" y="263"/>
                  </a:cubicBezTo>
                  <a:cubicBezTo>
                    <a:pt x="17552" y="263"/>
                    <a:pt x="17702" y="249"/>
                    <a:pt x="17843" y="170"/>
                  </a:cubicBezTo>
                  <a:cubicBezTo>
                    <a:pt x="17880" y="145"/>
                    <a:pt x="17868" y="120"/>
                    <a:pt x="17843" y="120"/>
                  </a:cubicBezTo>
                  <a:cubicBezTo>
                    <a:pt x="17655" y="76"/>
                    <a:pt x="17462" y="69"/>
                    <a:pt x="17262" y="69"/>
                  </a:cubicBezTo>
                  <a:close/>
                  <a:moveTo>
                    <a:pt x="15094" y="2744"/>
                  </a:moveTo>
                  <a:lnTo>
                    <a:pt x="15094" y="2744"/>
                  </a:lnTo>
                  <a:cubicBezTo>
                    <a:pt x="15082" y="2794"/>
                    <a:pt x="15082" y="2857"/>
                    <a:pt x="15069" y="2894"/>
                  </a:cubicBezTo>
                  <a:cubicBezTo>
                    <a:pt x="15007" y="2882"/>
                    <a:pt x="14944" y="2857"/>
                    <a:pt x="14882" y="2832"/>
                  </a:cubicBezTo>
                  <a:cubicBezTo>
                    <a:pt x="14957" y="2807"/>
                    <a:pt x="15019" y="2769"/>
                    <a:pt x="15094" y="2744"/>
                  </a:cubicBezTo>
                  <a:close/>
                  <a:moveTo>
                    <a:pt x="14332" y="3069"/>
                  </a:moveTo>
                  <a:lnTo>
                    <a:pt x="14332" y="3069"/>
                  </a:lnTo>
                  <a:cubicBezTo>
                    <a:pt x="14319" y="3169"/>
                    <a:pt x="14282" y="3257"/>
                    <a:pt x="14269" y="3357"/>
                  </a:cubicBezTo>
                  <a:cubicBezTo>
                    <a:pt x="14157" y="3307"/>
                    <a:pt x="14044" y="3269"/>
                    <a:pt x="13945" y="3232"/>
                  </a:cubicBezTo>
                  <a:cubicBezTo>
                    <a:pt x="14082" y="3182"/>
                    <a:pt x="14207" y="3119"/>
                    <a:pt x="14332" y="3069"/>
                  </a:cubicBezTo>
                  <a:close/>
                  <a:moveTo>
                    <a:pt x="14819" y="2869"/>
                  </a:moveTo>
                  <a:cubicBezTo>
                    <a:pt x="14819" y="2882"/>
                    <a:pt x="14819" y="2894"/>
                    <a:pt x="14832" y="2919"/>
                  </a:cubicBezTo>
                  <a:cubicBezTo>
                    <a:pt x="14894" y="2944"/>
                    <a:pt x="14969" y="2994"/>
                    <a:pt x="15032" y="3019"/>
                  </a:cubicBezTo>
                  <a:cubicBezTo>
                    <a:pt x="14982" y="3232"/>
                    <a:pt x="14957" y="3432"/>
                    <a:pt x="14907" y="3644"/>
                  </a:cubicBezTo>
                  <a:cubicBezTo>
                    <a:pt x="14744" y="3557"/>
                    <a:pt x="14544" y="3457"/>
                    <a:pt x="14357" y="3382"/>
                  </a:cubicBezTo>
                  <a:cubicBezTo>
                    <a:pt x="14394" y="3269"/>
                    <a:pt x="14407" y="3144"/>
                    <a:pt x="14407" y="3044"/>
                  </a:cubicBezTo>
                  <a:cubicBezTo>
                    <a:pt x="14557" y="2982"/>
                    <a:pt x="14669" y="2932"/>
                    <a:pt x="14819" y="2869"/>
                  </a:cubicBezTo>
                  <a:close/>
                  <a:moveTo>
                    <a:pt x="13557" y="3394"/>
                  </a:moveTo>
                  <a:lnTo>
                    <a:pt x="13557" y="3394"/>
                  </a:lnTo>
                  <a:cubicBezTo>
                    <a:pt x="13520" y="3507"/>
                    <a:pt x="13495" y="3632"/>
                    <a:pt x="13470" y="3744"/>
                  </a:cubicBezTo>
                  <a:cubicBezTo>
                    <a:pt x="13370" y="3681"/>
                    <a:pt x="13257" y="3632"/>
                    <a:pt x="13145" y="3582"/>
                  </a:cubicBezTo>
                  <a:cubicBezTo>
                    <a:pt x="13270" y="3519"/>
                    <a:pt x="13407" y="3457"/>
                    <a:pt x="13557" y="3394"/>
                  </a:cubicBezTo>
                  <a:close/>
                  <a:moveTo>
                    <a:pt x="15144" y="3082"/>
                  </a:moveTo>
                  <a:cubicBezTo>
                    <a:pt x="15344" y="3194"/>
                    <a:pt x="15531" y="3307"/>
                    <a:pt x="15744" y="3394"/>
                  </a:cubicBezTo>
                  <a:cubicBezTo>
                    <a:pt x="15694" y="3607"/>
                    <a:pt x="15644" y="3794"/>
                    <a:pt x="15594" y="3994"/>
                  </a:cubicBezTo>
                  <a:cubicBezTo>
                    <a:pt x="15406" y="3894"/>
                    <a:pt x="15219" y="3806"/>
                    <a:pt x="15057" y="3706"/>
                  </a:cubicBezTo>
                  <a:cubicBezTo>
                    <a:pt x="15094" y="3507"/>
                    <a:pt x="15132" y="3294"/>
                    <a:pt x="15144" y="3082"/>
                  </a:cubicBezTo>
                  <a:close/>
                  <a:moveTo>
                    <a:pt x="13870" y="3257"/>
                  </a:moveTo>
                  <a:cubicBezTo>
                    <a:pt x="13994" y="3319"/>
                    <a:pt x="14119" y="3382"/>
                    <a:pt x="14257" y="3457"/>
                  </a:cubicBezTo>
                  <a:cubicBezTo>
                    <a:pt x="14207" y="3681"/>
                    <a:pt x="14157" y="3881"/>
                    <a:pt x="14119" y="4106"/>
                  </a:cubicBezTo>
                  <a:cubicBezTo>
                    <a:pt x="13932" y="4006"/>
                    <a:pt x="13757" y="3894"/>
                    <a:pt x="13570" y="3806"/>
                  </a:cubicBezTo>
                  <a:cubicBezTo>
                    <a:pt x="13582" y="3644"/>
                    <a:pt x="13595" y="3507"/>
                    <a:pt x="13620" y="3369"/>
                  </a:cubicBezTo>
                  <a:cubicBezTo>
                    <a:pt x="13695" y="3332"/>
                    <a:pt x="13782" y="3307"/>
                    <a:pt x="13870" y="3257"/>
                  </a:cubicBezTo>
                  <a:close/>
                  <a:moveTo>
                    <a:pt x="15881" y="2395"/>
                  </a:moveTo>
                  <a:cubicBezTo>
                    <a:pt x="15956" y="2769"/>
                    <a:pt x="16081" y="3132"/>
                    <a:pt x="16219" y="3494"/>
                  </a:cubicBezTo>
                  <a:cubicBezTo>
                    <a:pt x="16169" y="3544"/>
                    <a:pt x="16206" y="3619"/>
                    <a:pt x="16269" y="3619"/>
                  </a:cubicBezTo>
                  <a:cubicBezTo>
                    <a:pt x="16269" y="3632"/>
                    <a:pt x="16281" y="3644"/>
                    <a:pt x="16281" y="3669"/>
                  </a:cubicBezTo>
                  <a:lnTo>
                    <a:pt x="16281" y="3681"/>
                  </a:lnTo>
                  <a:cubicBezTo>
                    <a:pt x="16231" y="3881"/>
                    <a:pt x="16206" y="4081"/>
                    <a:pt x="16181" y="4294"/>
                  </a:cubicBezTo>
                  <a:cubicBezTo>
                    <a:pt x="16031" y="4206"/>
                    <a:pt x="15881" y="4131"/>
                    <a:pt x="15744" y="4056"/>
                  </a:cubicBezTo>
                  <a:cubicBezTo>
                    <a:pt x="15744" y="4019"/>
                    <a:pt x="15756" y="3981"/>
                    <a:pt x="15756" y="3944"/>
                  </a:cubicBezTo>
                  <a:cubicBezTo>
                    <a:pt x="15781" y="3794"/>
                    <a:pt x="15831" y="3632"/>
                    <a:pt x="15856" y="3457"/>
                  </a:cubicBezTo>
                  <a:cubicBezTo>
                    <a:pt x="15944" y="3494"/>
                    <a:pt x="16019" y="3544"/>
                    <a:pt x="16081" y="3569"/>
                  </a:cubicBezTo>
                  <a:cubicBezTo>
                    <a:pt x="16086" y="3571"/>
                    <a:pt x="16091" y="3572"/>
                    <a:pt x="16095" y="3572"/>
                  </a:cubicBezTo>
                  <a:cubicBezTo>
                    <a:pt x="16114" y="3572"/>
                    <a:pt x="16126" y="3554"/>
                    <a:pt x="16106" y="3544"/>
                  </a:cubicBezTo>
                  <a:cubicBezTo>
                    <a:pt x="16031" y="3482"/>
                    <a:pt x="15956" y="3394"/>
                    <a:pt x="15881" y="3332"/>
                  </a:cubicBezTo>
                  <a:cubicBezTo>
                    <a:pt x="15919" y="3057"/>
                    <a:pt x="15956" y="2794"/>
                    <a:pt x="15856" y="2544"/>
                  </a:cubicBezTo>
                  <a:cubicBezTo>
                    <a:pt x="15856" y="2532"/>
                    <a:pt x="15847" y="2526"/>
                    <a:pt x="15837" y="2526"/>
                  </a:cubicBezTo>
                  <a:cubicBezTo>
                    <a:pt x="15828" y="2526"/>
                    <a:pt x="15819" y="2532"/>
                    <a:pt x="15819" y="2544"/>
                  </a:cubicBezTo>
                  <a:cubicBezTo>
                    <a:pt x="15831" y="2794"/>
                    <a:pt x="15794" y="3007"/>
                    <a:pt x="15756" y="3244"/>
                  </a:cubicBezTo>
                  <a:cubicBezTo>
                    <a:pt x="15569" y="3107"/>
                    <a:pt x="15356" y="2994"/>
                    <a:pt x="15144" y="2907"/>
                  </a:cubicBezTo>
                  <a:lnTo>
                    <a:pt x="15144" y="2694"/>
                  </a:lnTo>
                  <a:cubicBezTo>
                    <a:pt x="15406" y="2619"/>
                    <a:pt x="15644" y="2507"/>
                    <a:pt x="15881" y="2395"/>
                  </a:cubicBezTo>
                  <a:close/>
                  <a:moveTo>
                    <a:pt x="12907" y="3694"/>
                  </a:moveTo>
                  <a:cubicBezTo>
                    <a:pt x="12882" y="3894"/>
                    <a:pt x="12845" y="4106"/>
                    <a:pt x="12795" y="4306"/>
                  </a:cubicBezTo>
                  <a:cubicBezTo>
                    <a:pt x="12645" y="4244"/>
                    <a:pt x="12470" y="4194"/>
                    <a:pt x="12295" y="4181"/>
                  </a:cubicBezTo>
                  <a:cubicBezTo>
                    <a:pt x="12320" y="4119"/>
                    <a:pt x="12320" y="4056"/>
                    <a:pt x="12320" y="3994"/>
                  </a:cubicBezTo>
                  <a:cubicBezTo>
                    <a:pt x="12508" y="3894"/>
                    <a:pt x="12708" y="3794"/>
                    <a:pt x="12895" y="3694"/>
                  </a:cubicBezTo>
                  <a:close/>
                  <a:moveTo>
                    <a:pt x="14344" y="3507"/>
                  </a:moveTo>
                  <a:cubicBezTo>
                    <a:pt x="14532" y="3607"/>
                    <a:pt x="14707" y="3694"/>
                    <a:pt x="14894" y="3794"/>
                  </a:cubicBezTo>
                  <a:cubicBezTo>
                    <a:pt x="14869" y="3944"/>
                    <a:pt x="14832" y="4081"/>
                    <a:pt x="14807" y="4244"/>
                  </a:cubicBezTo>
                  <a:cubicBezTo>
                    <a:pt x="14782" y="4306"/>
                    <a:pt x="14769" y="4344"/>
                    <a:pt x="14757" y="4419"/>
                  </a:cubicBezTo>
                  <a:cubicBezTo>
                    <a:pt x="14657" y="4369"/>
                    <a:pt x="14582" y="4331"/>
                    <a:pt x="14494" y="4294"/>
                  </a:cubicBezTo>
                  <a:cubicBezTo>
                    <a:pt x="14407" y="4244"/>
                    <a:pt x="14332" y="4194"/>
                    <a:pt x="14244" y="4156"/>
                  </a:cubicBezTo>
                  <a:cubicBezTo>
                    <a:pt x="14282" y="3944"/>
                    <a:pt x="14319" y="3719"/>
                    <a:pt x="14344" y="3507"/>
                  </a:cubicBezTo>
                  <a:close/>
                  <a:moveTo>
                    <a:pt x="13082" y="3619"/>
                  </a:moveTo>
                  <a:cubicBezTo>
                    <a:pt x="13207" y="3694"/>
                    <a:pt x="13332" y="3769"/>
                    <a:pt x="13457" y="3831"/>
                  </a:cubicBezTo>
                  <a:cubicBezTo>
                    <a:pt x="13407" y="4056"/>
                    <a:pt x="13370" y="4294"/>
                    <a:pt x="13320" y="4519"/>
                  </a:cubicBezTo>
                  <a:cubicBezTo>
                    <a:pt x="13195" y="4456"/>
                    <a:pt x="13057" y="4394"/>
                    <a:pt x="12907" y="4344"/>
                  </a:cubicBezTo>
                  <a:cubicBezTo>
                    <a:pt x="12932" y="4119"/>
                    <a:pt x="12957" y="3881"/>
                    <a:pt x="12970" y="3669"/>
                  </a:cubicBezTo>
                  <a:cubicBezTo>
                    <a:pt x="13007" y="3644"/>
                    <a:pt x="13032" y="3632"/>
                    <a:pt x="13082" y="3619"/>
                  </a:cubicBezTo>
                  <a:close/>
                  <a:moveTo>
                    <a:pt x="11496" y="4394"/>
                  </a:moveTo>
                  <a:lnTo>
                    <a:pt x="11496" y="4394"/>
                  </a:lnTo>
                  <a:cubicBezTo>
                    <a:pt x="11471" y="4456"/>
                    <a:pt x="11458" y="4519"/>
                    <a:pt x="11458" y="4581"/>
                  </a:cubicBezTo>
                  <a:cubicBezTo>
                    <a:pt x="11383" y="4569"/>
                    <a:pt x="11308" y="4544"/>
                    <a:pt x="11221" y="4519"/>
                  </a:cubicBezTo>
                  <a:cubicBezTo>
                    <a:pt x="11321" y="4481"/>
                    <a:pt x="11408" y="4444"/>
                    <a:pt x="11496" y="4394"/>
                  </a:cubicBezTo>
                  <a:close/>
                  <a:moveTo>
                    <a:pt x="15019" y="3869"/>
                  </a:moveTo>
                  <a:cubicBezTo>
                    <a:pt x="15032" y="3869"/>
                    <a:pt x="15032" y="3881"/>
                    <a:pt x="15057" y="3881"/>
                  </a:cubicBezTo>
                  <a:cubicBezTo>
                    <a:pt x="15219" y="3981"/>
                    <a:pt x="15394" y="4069"/>
                    <a:pt x="15569" y="4144"/>
                  </a:cubicBezTo>
                  <a:cubicBezTo>
                    <a:pt x="15519" y="4319"/>
                    <a:pt x="15469" y="4506"/>
                    <a:pt x="15444" y="4706"/>
                  </a:cubicBezTo>
                  <a:cubicBezTo>
                    <a:pt x="15256" y="4644"/>
                    <a:pt x="15082" y="4569"/>
                    <a:pt x="14907" y="4494"/>
                  </a:cubicBezTo>
                  <a:cubicBezTo>
                    <a:pt x="14919" y="4381"/>
                    <a:pt x="14957" y="4256"/>
                    <a:pt x="14969" y="4144"/>
                  </a:cubicBezTo>
                  <a:lnTo>
                    <a:pt x="15019" y="3869"/>
                  </a:lnTo>
                  <a:close/>
                  <a:moveTo>
                    <a:pt x="13557" y="3894"/>
                  </a:moveTo>
                  <a:cubicBezTo>
                    <a:pt x="13720" y="4006"/>
                    <a:pt x="13907" y="4106"/>
                    <a:pt x="14094" y="4206"/>
                  </a:cubicBezTo>
                  <a:cubicBezTo>
                    <a:pt x="14044" y="4394"/>
                    <a:pt x="14019" y="4606"/>
                    <a:pt x="13994" y="4781"/>
                  </a:cubicBezTo>
                  <a:lnTo>
                    <a:pt x="13994" y="4819"/>
                  </a:lnTo>
                  <a:cubicBezTo>
                    <a:pt x="13807" y="4731"/>
                    <a:pt x="13620" y="4644"/>
                    <a:pt x="13445" y="4569"/>
                  </a:cubicBezTo>
                  <a:cubicBezTo>
                    <a:pt x="13470" y="4356"/>
                    <a:pt x="13520" y="4119"/>
                    <a:pt x="13557" y="3894"/>
                  </a:cubicBezTo>
                  <a:close/>
                  <a:moveTo>
                    <a:pt x="12245" y="4019"/>
                  </a:moveTo>
                  <a:cubicBezTo>
                    <a:pt x="12245" y="4069"/>
                    <a:pt x="12220" y="4119"/>
                    <a:pt x="12220" y="4156"/>
                  </a:cubicBezTo>
                  <a:lnTo>
                    <a:pt x="12095" y="4156"/>
                  </a:lnTo>
                  <a:cubicBezTo>
                    <a:pt x="12083" y="4156"/>
                    <a:pt x="12083" y="4181"/>
                    <a:pt x="12095" y="4194"/>
                  </a:cubicBezTo>
                  <a:cubicBezTo>
                    <a:pt x="12133" y="4206"/>
                    <a:pt x="12183" y="4206"/>
                    <a:pt x="12208" y="4219"/>
                  </a:cubicBezTo>
                  <a:cubicBezTo>
                    <a:pt x="12183" y="4431"/>
                    <a:pt x="12133" y="4644"/>
                    <a:pt x="12095" y="4844"/>
                  </a:cubicBezTo>
                  <a:cubicBezTo>
                    <a:pt x="11933" y="4756"/>
                    <a:pt x="11745" y="4681"/>
                    <a:pt x="11558" y="4619"/>
                  </a:cubicBezTo>
                  <a:cubicBezTo>
                    <a:pt x="11571" y="4519"/>
                    <a:pt x="11571" y="4444"/>
                    <a:pt x="11583" y="4356"/>
                  </a:cubicBezTo>
                  <a:lnTo>
                    <a:pt x="12245" y="4019"/>
                  </a:lnTo>
                  <a:close/>
                  <a:moveTo>
                    <a:pt x="10433" y="4869"/>
                  </a:moveTo>
                  <a:lnTo>
                    <a:pt x="10433" y="4869"/>
                  </a:lnTo>
                  <a:cubicBezTo>
                    <a:pt x="10408" y="4918"/>
                    <a:pt x="10408" y="4956"/>
                    <a:pt x="10396" y="5018"/>
                  </a:cubicBezTo>
                  <a:cubicBezTo>
                    <a:pt x="10321" y="5006"/>
                    <a:pt x="10246" y="5006"/>
                    <a:pt x="10159" y="4993"/>
                  </a:cubicBezTo>
                  <a:cubicBezTo>
                    <a:pt x="10159" y="4981"/>
                    <a:pt x="10146" y="4981"/>
                    <a:pt x="10146" y="4956"/>
                  </a:cubicBezTo>
                  <a:lnTo>
                    <a:pt x="10433" y="4869"/>
                  </a:lnTo>
                  <a:close/>
                  <a:moveTo>
                    <a:pt x="16319" y="3806"/>
                  </a:moveTo>
                  <a:lnTo>
                    <a:pt x="16319" y="3806"/>
                  </a:lnTo>
                  <a:cubicBezTo>
                    <a:pt x="16443" y="4131"/>
                    <a:pt x="16581" y="4469"/>
                    <a:pt x="16706" y="4819"/>
                  </a:cubicBezTo>
                  <a:cubicBezTo>
                    <a:pt x="16531" y="4881"/>
                    <a:pt x="16369" y="4956"/>
                    <a:pt x="16206" y="5018"/>
                  </a:cubicBezTo>
                  <a:cubicBezTo>
                    <a:pt x="16231" y="4869"/>
                    <a:pt x="16256" y="4731"/>
                    <a:pt x="16281" y="4569"/>
                  </a:cubicBezTo>
                  <a:cubicBezTo>
                    <a:pt x="16306" y="4506"/>
                    <a:pt x="16306" y="4456"/>
                    <a:pt x="16306" y="4419"/>
                  </a:cubicBezTo>
                  <a:cubicBezTo>
                    <a:pt x="16319" y="4419"/>
                    <a:pt x="16331" y="4381"/>
                    <a:pt x="16319" y="4369"/>
                  </a:cubicBezTo>
                  <a:lnTo>
                    <a:pt x="16306" y="4369"/>
                  </a:lnTo>
                  <a:cubicBezTo>
                    <a:pt x="16319" y="4181"/>
                    <a:pt x="16331" y="3994"/>
                    <a:pt x="16319" y="3806"/>
                  </a:cubicBezTo>
                  <a:close/>
                  <a:moveTo>
                    <a:pt x="14219" y="4269"/>
                  </a:moveTo>
                  <a:cubicBezTo>
                    <a:pt x="14282" y="4306"/>
                    <a:pt x="14357" y="4356"/>
                    <a:pt x="14432" y="4381"/>
                  </a:cubicBezTo>
                  <a:cubicBezTo>
                    <a:pt x="14519" y="4431"/>
                    <a:pt x="14607" y="4481"/>
                    <a:pt x="14719" y="4544"/>
                  </a:cubicBezTo>
                  <a:cubicBezTo>
                    <a:pt x="14669" y="4706"/>
                    <a:pt x="14644" y="4893"/>
                    <a:pt x="14619" y="5068"/>
                  </a:cubicBezTo>
                  <a:cubicBezTo>
                    <a:pt x="14457" y="5006"/>
                    <a:pt x="14282" y="4943"/>
                    <a:pt x="14132" y="4881"/>
                  </a:cubicBezTo>
                  <a:cubicBezTo>
                    <a:pt x="14144" y="4681"/>
                    <a:pt x="14182" y="4469"/>
                    <a:pt x="14219" y="4269"/>
                  </a:cubicBezTo>
                  <a:close/>
                  <a:moveTo>
                    <a:pt x="10958" y="4644"/>
                  </a:moveTo>
                  <a:lnTo>
                    <a:pt x="10958" y="4644"/>
                  </a:lnTo>
                  <a:cubicBezTo>
                    <a:pt x="10921" y="4806"/>
                    <a:pt x="10908" y="4981"/>
                    <a:pt x="10896" y="5143"/>
                  </a:cubicBezTo>
                  <a:cubicBezTo>
                    <a:pt x="10771" y="5093"/>
                    <a:pt x="10658" y="5068"/>
                    <a:pt x="10533" y="5056"/>
                  </a:cubicBezTo>
                  <a:cubicBezTo>
                    <a:pt x="10533" y="4956"/>
                    <a:pt x="10558" y="4881"/>
                    <a:pt x="10558" y="4819"/>
                  </a:cubicBezTo>
                  <a:cubicBezTo>
                    <a:pt x="10696" y="4769"/>
                    <a:pt x="10821" y="4706"/>
                    <a:pt x="10958" y="4644"/>
                  </a:cubicBezTo>
                  <a:close/>
                  <a:moveTo>
                    <a:pt x="12308" y="4256"/>
                  </a:moveTo>
                  <a:cubicBezTo>
                    <a:pt x="12458" y="4306"/>
                    <a:pt x="12633" y="4369"/>
                    <a:pt x="12783" y="4444"/>
                  </a:cubicBezTo>
                  <a:cubicBezTo>
                    <a:pt x="12758" y="4631"/>
                    <a:pt x="12720" y="4831"/>
                    <a:pt x="12695" y="5018"/>
                  </a:cubicBezTo>
                  <a:cubicBezTo>
                    <a:pt x="12695" y="5068"/>
                    <a:pt x="12683" y="5093"/>
                    <a:pt x="12683" y="5143"/>
                  </a:cubicBezTo>
                  <a:cubicBezTo>
                    <a:pt x="12620" y="5118"/>
                    <a:pt x="12533" y="5081"/>
                    <a:pt x="12470" y="5043"/>
                  </a:cubicBezTo>
                  <a:cubicBezTo>
                    <a:pt x="12395" y="4993"/>
                    <a:pt x="12320" y="4956"/>
                    <a:pt x="12245" y="4918"/>
                  </a:cubicBezTo>
                  <a:cubicBezTo>
                    <a:pt x="12258" y="4694"/>
                    <a:pt x="12283" y="4481"/>
                    <a:pt x="12308" y="4256"/>
                  </a:cubicBezTo>
                  <a:close/>
                  <a:moveTo>
                    <a:pt x="15694" y="4206"/>
                  </a:moveTo>
                  <a:cubicBezTo>
                    <a:pt x="15831" y="4269"/>
                    <a:pt x="15994" y="4331"/>
                    <a:pt x="16144" y="4369"/>
                  </a:cubicBezTo>
                  <a:cubicBezTo>
                    <a:pt x="16144" y="4419"/>
                    <a:pt x="16131" y="4456"/>
                    <a:pt x="16131" y="4506"/>
                  </a:cubicBezTo>
                  <a:cubicBezTo>
                    <a:pt x="16094" y="4694"/>
                    <a:pt x="16056" y="4881"/>
                    <a:pt x="16031" y="5068"/>
                  </a:cubicBezTo>
                  <a:cubicBezTo>
                    <a:pt x="15881" y="5131"/>
                    <a:pt x="15706" y="5193"/>
                    <a:pt x="15556" y="5268"/>
                  </a:cubicBezTo>
                  <a:cubicBezTo>
                    <a:pt x="15581" y="5143"/>
                    <a:pt x="15594" y="5006"/>
                    <a:pt x="15594" y="4881"/>
                  </a:cubicBezTo>
                  <a:lnTo>
                    <a:pt x="15831" y="4931"/>
                  </a:lnTo>
                  <a:cubicBezTo>
                    <a:pt x="15844" y="4931"/>
                    <a:pt x="15856" y="4893"/>
                    <a:pt x="15844" y="4893"/>
                  </a:cubicBezTo>
                  <a:cubicBezTo>
                    <a:pt x="15769" y="4869"/>
                    <a:pt x="15694" y="4831"/>
                    <a:pt x="15606" y="4794"/>
                  </a:cubicBezTo>
                  <a:lnTo>
                    <a:pt x="15606" y="4731"/>
                  </a:lnTo>
                  <a:cubicBezTo>
                    <a:pt x="15644" y="4556"/>
                    <a:pt x="15656" y="4381"/>
                    <a:pt x="15694" y="4206"/>
                  </a:cubicBezTo>
                  <a:close/>
                  <a:moveTo>
                    <a:pt x="29438" y="4369"/>
                  </a:moveTo>
                  <a:lnTo>
                    <a:pt x="29438" y="4369"/>
                  </a:lnTo>
                  <a:cubicBezTo>
                    <a:pt x="29463" y="4681"/>
                    <a:pt x="29388" y="4968"/>
                    <a:pt x="29301" y="5268"/>
                  </a:cubicBezTo>
                  <a:cubicBezTo>
                    <a:pt x="29301" y="5206"/>
                    <a:pt x="29301" y="5168"/>
                    <a:pt x="29276" y="5118"/>
                  </a:cubicBezTo>
                  <a:cubicBezTo>
                    <a:pt x="29263" y="4893"/>
                    <a:pt x="29276" y="4544"/>
                    <a:pt x="29438" y="4369"/>
                  </a:cubicBezTo>
                  <a:close/>
                  <a:moveTo>
                    <a:pt x="11096" y="4581"/>
                  </a:moveTo>
                  <a:cubicBezTo>
                    <a:pt x="11208" y="4631"/>
                    <a:pt x="11333" y="4669"/>
                    <a:pt x="11446" y="4706"/>
                  </a:cubicBezTo>
                  <a:cubicBezTo>
                    <a:pt x="11408" y="4893"/>
                    <a:pt x="11371" y="5106"/>
                    <a:pt x="11333" y="5293"/>
                  </a:cubicBezTo>
                  <a:cubicBezTo>
                    <a:pt x="11246" y="5243"/>
                    <a:pt x="11133" y="5206"/>
                    <a:pt x="11033" y="5168"/>
                  </a:cubicBezTo>
                  <a:cubicBezTo>
                    <a:pt x="11033" y="4993"/>
                    <a:pt x="11058" y="4794"/>
                    <a:pt x="11071" y="4606"/>
                  </a:cubicBezTo>
                  <a:cubicBezTo>
                    <a:pt x="11083" y="4606"/>
                    <a:pt x="11083" y="4581"/>
                    <a:pt x="11096" y="4581"/>
                  </a:cubicBezTo>
                  <a:close/>
                  <a:moveTo>
                    <a:pt x="12895" y="4469"/>
                  </a:moveTo>
                  <a:cubicBezTo>
                    <a:pt x="13032" y="4531"/>
                    <a:pt x="13157" y="4606"/>
                    <a:pt x="13282" y="4656"/>
                  </a:cubicBezTo>
                  <a:cubicBezTo>
                    <a:pt x="13270" y="4756"/>
                    <a:pt x="13257" y="4844"/>
                    <a:pt x="13232" y="4956"/>
                  </a:cubicBezTo>
                  <a:cubicBezTo>
                    <a:pt x="13220" y="5081"/>
                    <a:pt x="13195" y="5218"/>
                    <a:pt x="13157" y="5368"/>
                  </a:cubicBezTo>
                  <a:cubicBezTo>
                    <a:pt x="13032" y="5318"/>
                    <a:pt x="12907" y="5256"/>
                    <a:pt x="12795" y="5193"/>
                  </a:cubicBezTo>
                  <a:cubicBezTo>
                    <a:pt x="12795" y="5143"/>
                    <a:pt x="12820" y="5081"/>
                    <a:pt x="12820" y="5043"/>
                  </a:cubicBezTo>
                  <a:cubicBezTo>
                    <a:pt x="12845" y="4856"/>
                    <a:pt x="12870" y="4669"/>
                    <a:pt x="12895" y="4469"/>
                  </a:cubicBezTo>
                  <a:close/>
                  <a:moveTo>
                    <a:pt x="10196" y="5043"/>
                  </a:moveTo>
                  <a:cubicBezTo>
                    <a:pt x="10259" y="5056"/>
                    <a:pt x="10334" y="5081"/>
                    <a:pt x="10396" y="5106"/>
                  </a:cubicBezTo>
                  <a:cubicBezTo>
                    <a:pt x="10371" y="5231"/>
                    <a:pt x="10371" y="5356"/>
                    <a:pt x="10384" y="5456"/>
                  </a:cubicBezTo>
                  <a:lnTo>
                    <a:pt x="10196" y="5043"/>
                  </a:lnTo>
                  <a:close/>
                  <a:moveTo>
                    <a:pt x="11521" y="4756"/>
                  </a:moveTo>
                  <a:cubicBezTo>
                    <a:pt x="11708" y="4831"/>
                    <a:pt x="11883" y="4918"/>
                    <a:pt x="12058" y="5006"/>
                  </a:cubicBezTo>
                  <a:cubicBezTo>
                    <a:pt x="12020" y="5181"/>
                    <a:pt x="11995" y="5356"/>
                    <a:pt x="11945" y="5518"/>
                  </a:cubicBezTo>
                  <a:cubicBezTo>
                    <a:pt x="11945" y="5543"/>
                    <a:pt x="11933" y="5568"/>
                    <a:pt x="11933" y="5581"/>
                  </a:cubicBezTo>
                  <a:cubicBezTo>
                    <a:pt x="11808" y="5518"/>
                    <a:pt x="11683" y="5481"/>
                    <a:pt x="11558" y="5406"/>
                  </a:cubicBezTo>
                  <a:cubicBezTo>
                    <a:pt x="11508" y="5393"/>
                    <a:pt x="11458" y="5368"/>
                    <a:pt x="11408" y="5356"/>
                  </a:cubicBezTo>
                  <a:cubicBezTo>
                    <a:pt x="11446" y="5143"/>
                    <a:pt x="11496" y="4956"/>
                    <a:pt x="11521" y="4756"/>
                  </a:cubicBezTo>
                  <a:close/>
                  <a:moveTo>
                    <a:pt x="13407" y="4731"/>
                  </a:moveTo>
                  <a:cubicBezTo>
                    <a:pt x="13595" y="4819"/>
                    <a:pt x="13770" y="4893"/>
                    <a:pt x="13957" y="4981"/>
                  </a:cubicBezTo>
                  <a:cubicBezTo>
                    <a:pt x="13945" y="5131"/>
                    <a:pt x="13932" y="5268"/>
                    <a:pt x="13907" y="5431"/>
                  </a:cubicBezTo>
                  <a:cubicBezTo>
                    <a:pt x="13907" y="5493"/>
                    <a:pt x="13895" y="5556"/>
                    <a:pt x="13882" y="5618"/>
                  </a:cubicBezTo>
                  <a:cubicBezTo>
                    <a:pt x="13707" y="5568"/>
                    <a:pt x="13520" y="5506"/>
                    <a:pt x="13332" y="5431"/>
                  </a:cubicBezTo>
                  <a:cubicBezTo>
                    <a:pt x="13345" y="5231"/>
                    <a:pt x="13357" y="5043"/>
                    <a:pt x="13395" y="4856"/>
                  </a:cubicBezTo>
                  <a:cubicBezTo>
                    <a:pt x="13395" y="4806"/>
                    <a:pt x="13407" y="4769"/>
                    <a:pt x="13407" y="4731"/>
                  </a:cubicBezTo>
                  <a:close/>
                  <a:moveTo>
                    <a:pt x="14882" y="4619"/>
                  </a:moveTo>
                  <a:cubicBezTo>
                    <a:pt x="15057" y="4694"/>
                    <a:pt x="15244" y="4769"/>
                    <a:pt x="15406" y="4831"/>
                  </a:cubicBezTo>
                  <a:cubicBezTo>
                    <a:pt x="15381" y="5006"/>
                    <a:pt x="15369" y="5193"/>
                    <a:pt x="15369" y="5368"/>
                  </a:cubicBezTo>
                  <a:cubicBezTo>
                    <a:pt x="15157" y="5443"/>
                    <a:pt x="14957" y="5518"/>
                    <a:pt x="14769" y="5618"/>
                  </a:cubicBezTo>
                  <a:cubicBezTo>
                    <a:pt x="14782" y="5493"/>
                    <a:pt x="14782" y="5368"/>
                    <a:pt x="14794" y="5243"/>
                  </a:cubicBezTo>
                  <a:cubicBezTo>
                    <a:pt x="14832" y="5243"/>
                    <a:pt x="14882" y="5256"/>
                    <a:pt x="14907" y="5256"/>
                  </a:cubicBezTo>
                  <a:cubicBezTo>
                    <a:pt x="14932" y="5243"/>
                    <a:pt x="14944" y="5206"/>
                    <a:pt x="14907" y="5193"/>
                  </a:cubicBezTo>
                  <a:cubicBezTo>
                    <a:pt x="14882" y="5181"/>
                    <a:pt x="14832" y="5168"/>
                    <a:pt x="14807" y="5143"/>
                  </a:cubicBezTo>
                  <a:lnTo>
                    <a:pt x="14807" y="5093"/>
                  </a:lnTo>
                  <a:cubicBezTo>
                    <a:pt x="14819" y="4943"/>
                    <a:pt x="14844" y="4769"/>
                    <a:pt x="14882" y="4619"/>
                  </a:cubicBezTo>
                  <a:close/>
                  <a:moveTo>
                    <a:pt x="10521" y="5143"/>
                  </a:moveTo>
                  <a:cubicBezTo>
                    <a:pt x="10646" y="5193"/>
                    <a:pt x="10758" y="5231"/>
                    <a:pt x="10883" y="5268"/>
                  </a:cubicBezTo>
                  <a:cubicBezTo>
                    <a:pt x="10883" y="5318"/>
                    <a:pt x="10871" y="5381"/>
                    <a:pt x="10871" y="5431"/>
                  </a:cubicBezTo>
                  <a:lnTo>
                    <a:pt x="10821" y="5806"/>
                  </a:lnTo>
                  <a:cubicBezTo>
                    <a:pt x="10708" y="5756"/>
                    <a:pt x="10596" y="5718"/>
                    <a:pt x="10496" y="5681"/>
                  </a:cubicBezTo>
                  <a:cubicBezTo>
                    <a:pt x="10471" y="5681"/>
                    <a:pt x="10471" y="5681"/>
                    <a:pt x="10471" y="5668"/>
                  </a:cubicBezTo>
                  <a:cubicBezTo>
                    <a:pt x="10508" y="5518"/>
                    <a:pt x="10508" y="5393"/>
                    <a:pt x="10521" y="5243"/>
                  </a:cubicBezTo>
                  <a:lnTo>
                    <a:pt x="10521" y="5143"/>
                  </a:lnTo>
                  <a:close/>
                  <a:moveTo>
                    <a:pt x="12195" y="5068"/>
                  </a:moveTo>
                  <a:cubicBezTo>
                    <a:pt x="12320" y="5131"/>
                    <a:pt x="12458" y="5206"/>
                    <a:pt x="12583" y="5268"/>
                  </a:cubicBezTo>
                  <a:cubicBezTo>
                    <a:pt x="12595" y="5293"/>
                    <a:pt x="12620" y="5293"/>
                    <a:pt x="12633" y="5306"/>
                  </a:cubicBezTo>
                  <a:cubicBezTo>
                    <a:pt x="12595" y="5493"/>
                    <a:pt x="12558" y="5668"/>
                    <a:pt x="12520" y="5856"/>
                  </a:cubicBezTo>
                  <a:cubicBezTo>
                    <a:pt x="12383" y="5793"/>
                    <a:pt x="12220" y="5706"/>
                    <a:pt x="12083" y="5643"/>
                  </a:cubicBezTo>
                  <a:cubicBezTo>
                    <a:pt x="12095" y="5518"/>
                    <a:pt x="12133" y="5393"/>
                    <a:pt x="12158" y="5268"/>
                  </a:cubicBezTo>
                  <a:cubicBezTo>
                    <a:pt x="12170" y="5206"/>
                    <a:pt x="12195" y="5131"/>
                    <a:pt x="12195" y="5068"/>
                  </a:cubicBezTo>
                  <a:close/>
                  <a:moveTo>
                    <a:pt x="14119" y="5018"/>
                  </a:moveTo>
                  <a:cubicBezTo>
                    <a:pt x="14269" y="5081"/>
                    <a:pt x="14432" y="5131"/>
                    <a:pt x="14594" y="5156"/>
                  </a:cubicBezTo>
                  <a:cubicBezTo>
                    <a:pt x="14582" y="5331"/>
                    <a:pt x="14582" y="5493"/>
                    <a:pt x="14594" y="5643"/>
                  </a:cubicBezTo>
                  <a:cubicBezTo>
                    <a:pt x="14407" y="5718"/>
                    <a:pt x="14219" y="5806"/>
                    <a:pt x="14019" y="5881"/>
                  </a:cubicBezTo>
                  <a:cubicBezTo>
                    <a:pt x="14044" y="5868"/>
                    <a:pt x="14044" y="5818"/>
                    <a:pt x="14069" y="5768"/>
                  </a:cubicBezTo>
                  <a:cubicBezTo>
                    <a:pt x="14119" y="5768"/>
                    <a:pt x="14182" y="5768"/>
                    <a:pt x="14219" y="5756"/>
                  </a:cubicBezTo>
                  <a:cubicBezTo>
                    <a:pt x="14257" y="5756"/>
                    <a:pt x="14257" y="5731"/>
                    <a:pt x="14219" y="5706"/>
                  </a:cubicBezTo>
                  <a:lnTo>
                    <a:pt x="14082" y="5668"/>
                  </a:lnTo>
                  <a:cubicBezTo>
                    <a:pt x="14119" y="5443"/>
                    <a:pt x="14119" y="5193"/>
                    <a:pt x="14119" y="5018"/>
                  </a:cubicBezTo>
                  <a:close/>
                  <a:moveTo>
                    <a:pt x="11021" y="5331"/>
                  </a:moveTo>
                  <a:cubicBezTo>
                    <a:pt x="11096" y="5368"/>
                    <a:pt x="11196" y="5418"/>
                    <a:pt x="11283" y="5443"/>
                  </a:cubicBezTo>
                  <a:cubicBezTo>
                    <a:pt x="11271" y="5506"/>
                    <a:pt x="11271" y="5568"/>
                    <a:pt x="11258" y="5631"/>
                  </a:cubicBezTo>
                  <a:cubicBezTo>
                    <a:pt x="11246" y="5731"/>
                    <a:pt x="11208" y="5856"/>
                    <a:pt x="11196" y="5956"/>
                  </a:cubicBezTo>
                  <a:lnTo>
                    <a:pt x="10958" y="5868"/>
                  </a:lnTo>
                  <a:cubicBezTo>
                    <a:pt x="10958" y="5831"/>
                    <a:pt x="10958" y="5793"/>
                    <a:pt x="10971" y="5756"/>
                  </a:cubicBezTo>
                  <a:lnTo>
                    <a:pt x="11021" y="5331"/>
                  </a:lnTo>
                  <a:close/>
                  <a:moveTo>
                    <a:pt x="29511" y="4177"/>
                  </a:moveTo>
                  <a:cubicBezTo>
                    <a:pt x="29502" y="4177"/>
                    <a:pt x="29494" y="4178"/>
                    <a:pt x="29488" y="4181"/>
                  </a:cubicBezTo>
                  <a:cubicBezTo>
                    <a:pt x="29076" y="4419"/>
                    <a:pt x="29138" y="5143"/>
                    <a:pt x="29213" y="5543"/>
                  </a:cubicBezTo>
                  <a:cubicBezTo>
                    <a:pt x="29151" y="5706"/>
                    <a:pt x="29076" y="5881"/>
                    <a:pt x="29026" y="6068"/>
                  </a:cubicBezTo>
                  <a:cubicBezTo>
                    <a:pt x="29026" y="6077"/>
                    <a:pt x="29038" y="6086"/>
                    <a:pt x="29050" y="6086"/>
                  </a:cubicBezTo>
                  <a:cubicBezTo>
                    <a:pt x="29055" y="6086"/>
                    <a:pt x="29060" y="6084"/>
                    <a:pt x="29063" y="6080"/>
                  </a:cubicBezTo>
                  <a:cubicBezTo>
                    <a:pt x="29138" y="5981"/>
                    <a:pt x="29213" y="5868"/>
                    <a:pt x="29276" y="5743"/>
                  </a:cubicBezTo>
                  <a:cubicBezTo>
                    <a:pt x="29338" y="5881"/>
                    <a:pt x="29438" y="6006"/>
                    <a:pt x="29575" y="6031"/>
                  </a:cubicBezTo>
                  <a:cubicBezTo>
                    <a:pt x="29605" y="6037"/>
                    <a:pt x="29633" y="6040"/>
                    <a:pt x="29657" y="6040"/>
                  </a:cubicBezTo>
                  <a:cubicBezTo>
                    <a:pt x="29820" y="6040"/>
                    <a:pt x="29882" y="5907"/>
                    <a:pt x="29925" y="5756"/>
                  </a:cubicBezTo>
                  <a:cubicBezTo>
                    <a:pt x="29934" y="5759"/>
                    <a:pt x="29943" y="5760"/>
                    <a:pt x="29952" y="5760"/>
                  </a:cubicBezTo>
                  <a:cubicBezTo>
                    <a:pt x="30019" y="5760"/>
                    <a:pt x="30090" y="5684"/>
                    <a:pt x="30200" y="5618"/>
                  </a:cubicBezTo>
                  <a:cubicBezTo>
                    <a:pt x="30188" y="5618"/>
                    <a:pt x="30188" y="5568"/>
                    <a:pt x="30175" y="5568"/>
                  </a:cubicBezTo>
                  <a:cubicBezTo>
                    <a:pt x="30163" y="5567"/>
                    <a:pt x="30151" y="5566"/>
                    <a:pt x="30139" y="5566"/>
                  </a:cubicBezTo>
                  <a:cubicBezTo>
                    <a:pt x="30090" y="5566"/>
                    <a:pt x="30041" y="5575"/>
                    <a:pt x="29997" y="5575"/>
                  </a:cubicBezTo>
                  <a:cubicBezTo>
                    <a:pt x="29959" y="5575"/>
                    <a:pt x="29926" y="5569"/>
                    <a:pt x="29900" y="5543"/>
                  </a:cubicBezTo>
                  <a:cubicBezTo>
                    <a:pt x="29888" y="5522"/>
                    <a:pt x="29867" y="5512"/>
                    <a:pt x="29847" y="5512"/>
                  </a:cubicBezTo>
                  <a:cubicBezTo>
                    <a:pt x="29806" y="5512"/>
                    <a:pt x="29763" y="5548"/>
                    <a:pt x="29763" y="5606"/>
                  </a:cubicBezTo>
                  <a:cubicBezTo>
                    <a:pt x="29758" y="5798"/>
                    <a:pt x="29703" y="5870"/>
                    <a:pt x="29635" y="5870"/>
                  </a:cubicBezTo>
                  <a:cubicBezTo>
                    <a:pt x="29536" y="5870"/>
                    <a:pt x="29408" y="5717"/>
                    <a:pt x="29363" y="5568"/>
                  </a:cubicBezTo>
                  <a:cubicBezTo>
                    <a:pt x="29550" y="5143"/>
                    <a:pt x="29638" y="4644"/>
                    <a:pt x="29575" y="4231"/>
                  </a:cubicBezTo>
                  <a:cubicBezTo>
                    <a:pt x="29575" y="4193"/>
                    <a:pt x="29539" y="4177"/>
                    <a:pt x="29511" y="4177"/>
                  </a:cubicBezTo>
                  <a:close/>
                  <a:moveTo>
                    <a:pt x="12770" y="5381"/>
                  </a:moveTo>
                  <a:cubicBezTo>
                    <a:pt x="12882" y="5443"/>
                    <a:pt x="13007" y="5506"/>
                    <a:pt x="13132" y="5556"/>
                  </a:cubicBezTo>
                  <a:cubicBezTo>
                    <a:pt x="13095" y="5756"/>
                    <a:pt x="13070" y="5956"/>
                    <a:pt x="13070" y="6143"/>
                  </a:cubicBezTo>
                  <a:cubicBezTo>
                    <a:pt x="12945" y="6080"/>
                    <a:pt x="12832" y="6006"/>
                    <a:pt x="12708" y="5943"/>
                  </a:cubicBezTo>
                  <a:cubicBezTo>
                    <a:pt x="12733" y="5756"/>
                    <a:pt x="12758" y="5568"/>
                    <a:pt x="12770" y="5381"/>
                  </a:cubicBezTo>
                  <a:close/>
                  <a:moveTo>
                    <a:pt x="11396" y="5493"/>
                  </a:moveTo>
                  <a:cubicBezTo>
                    <a:pt x="11508" y="5543"/>
                    <a:pt x="11620" y="5606"/>
                    <a:pt x="11745" y="5643"/>
                  </a:cubicBezTo>
                  <a:cubicBezTo>
                    <a:pt x="11808" y="5681"/>
                    <a:pt x="11845" y="5706"/>
                    <a:pt x="11908" y="5731"/>
                  </a:cubicBezTo>
                  <a:lnTo>
                    <a:pt x="11820" y="6193"/>
                  </a:lnTo>
                  <a:cubicBezTo>
                    <a:pt x="11683" y="6143"/>
                    <a:pt x="11521" y="6105"/>
                    <a:pt x="11383" y="6043"/>
                  </a:cubicBezTo>
                  <a:cubicBezTo>
                    <a:pt x="11371" y="6018"/>
                    <a:pt x="11333" y="6018"/>
                    <a:pt x="11321" y="6006"/>
                  </a:cubicBezTo>
                  <a:cubicBezTo>
                    <a:pt x="11346" y="5856"/>
                    <a:pt x="11358" y="5681"/>
                    <a:pt x="11396" y="5518"/>
                  </a:cubicBezTo>
                  <a:lnTo>
                    <a:pt x="11396" y="5493"/>
                  </a:lnTo>
                  <a:close/>
                  <a:moveTo>
                    <a:pt x="13320" y="5631"/>
                  </a:moveTo>
                  <a:cubicBezTo>
                    <a:pt x="13495" y="5693"/>
                    <a:pt x="13682" y="5743"/>
                    <a:pt x="13870" y="5768"/>
                  </a:cubicBezTo>
                  <a:cubicBezTo>
                    <a:pt x="13845" y="5856"/>
                    <a:pt x="13832" y="5931"/>
                    <a:pt x="13832" y="5993"/>
                  </a:cubicBezTo>
                  <a:cubicBezTo>
                    <a:pt x="13645" y="6068"/>
                    <a:pt x="13445" y="6143"/>
                    <a:pt x="13257" y="6218"/>
                  </a:cubicBezTo>
                  <a:cubicBezTo>
                    <a:pt x="13282" y="6018"/>
                    <a:pt x="13307" y="5831"/>
                    <a:pt x="13320" y="5631"/>
                  </a:cubicBezTo>
                  <a:close/>
                  <a:moveTo>
                    <a:pt x="10558" y="5856"/>
                  </a:moveTo>
                  <a:lnTo>
                    <a:pt x="10558" y="5856"/>
                  </a:lnTo>
                  <a:cubicBezTo>
                    <a:pt x="10633" y="5881"/>
                    <a:pt x="10708" y="5931"/>
                    <a:pt x="10783" y="5956"/>
                  </a:cubicBezTo>
                  <a:cubicBezTo>
                    <a:pt x="10783" y="6080"/>
                    <a:pt x="10771" y="6205"/>
                    <a:pt x="10758" y="6330"/>
                  </a:cubicBezTo>
                  <a:cubicBezTo>
                    <a:pt x="10696" y="6180"/>
                    <a:pt x="10633" y="6006"/>
                    <a:pt x="10558" y="5856"/>
                  </a:cubicBezTo>
                  <a:close/>
                  <a:moveTo>
                    <a:pt x="12683" y="6105"/>
                  </a:moveTo>
                  <a:cubicBezTo>
                    <a:pt x="12807" y="6143"/>
                    <a:pt x="12932" y="6180"/>
                    <a:pt x="13070" y="6205"/>
                  </a:cubicBezTo>
                  <a:lnTo>
                    <a:pt x="13070" y="6293"/>
                  </a:lnTo>
                  <a:lnTo>
                    <a:pt x="12595" y="6480"/>
                  </a:lnTo>
                  <a:cubicBezTo>
                    <a:pt x="12633" y="6368"/>
                    <a:pt x="12658" y="6230"/>
                    <a:pt x="12683" y="6105"/>
                  </a:cubicBezTo>
                  <a:close/>
                  <a:moveTo>
                    <a:pt x="10921" y="6006"/>
                  </a:moveTo>
                  <a:cubicBezTo>
                    <a:pt x="11008" y="6043"/>
                    <a:pt x="11071" y="6068"/>
                    <a:pt x="11146" y="6105"/>
                  </a:cubicBezTo>
                  <a:cubicBezTo>
                    <a:pt x="11133" y="6230"/>
                    <a:pt x="11121" y="6368"/>
                    <a:pt x="11096" y="6493"/>
                  </a:cubicBezTo>
                  <a:cubicBezTo>
                    <a:pt x="11033" y="6480"/>
                    <a:pt x="10958" y="6443"/>
                    <a:pt x="10883" y="6430"/>
                  </a:cubicBezTo>
                  <a:lnTo>
                    <a:pt x="10921" y="6006"/>
                  </a:lnTo>
                  <a:close/>
                  <a:moveTo>
                    <a:pt x="12033" y="5806"/>
                  </a:moveTo>
                  <a:cubicBezTo>
                    <a:pt x="12183" y="5881"/>
                    <a:pt x="12333" y="5943"/>
                    <a:pt x="12470" y="6018"/>
                  </a:cubicBezTo>
                  <a:cubicBezTo>
                    <a:pt x="12445" y="6180"/>
                    <a:pt x="12433" y="6355"/>
                    <a:pt x="12433" y="6493"/>
                  </a:cubicBezTo>
                  <a:cubicBezTo>
                    <a:pt x="12308" y="6418"/>
                    <a:pt x="12145" y="6355"/>
                    <a:pt x="11970" y="6268"/>
                  </a:cubicBezTo>
                  <a:lnTo>
                    <a:pt x="11970" y="6230"/>
                  </a:lnTo>
                  <a:cubicBezTo>
                    <a:pt x="11995" y="6080"/>
                    <a:pt x="12008" y="5943"/>
                    <a:pt x="12033" y="5806"/>
                  </a:cubicBezTo>
                  <a:close/>
                  <a:moveTo>
                    <a:pt x="11271" y="6168"/>
                  </a:moveTo>
                  <a:cubicBezTo>
                    <a:pt x="11446" y="6243"/>
                    <a:pt x="11620" y="6305"/>
                    <a:pt x="11783" y="6380"/>
                  </a:cubicBezTo>
                  <a:cubicBezTo>
                    <a:pt x="11770" y="6493"/>
                    <a:pt x="11770" y="6618"/>
                    <a:pt x="11783" y="6718"/>
                  </a:cubicBezTo>
                  <a:cubicBezTo>
                    <a:pt x="11708" y="6693"/>
                    <a:pt x="11620" y="6668"/>
                    <a:pt x="11508" y="6630"/>
                  </a:cubicBezTo>
                  <a:cubicBezTo>
                    <a:pt x="11408" y="6605"/>
                    <a:pt x="11333" y="6568"/>
                    <a:pt x="11246" y="6543"/>
                  </a:cubicBezTo>
                  <a:lnTo>
                    <a:pt x="11246" y="6493"/>
                  </a:lnTo>
                  <a:cubicBezTo>
                    <a:pt x="11258" y="6380"/>
                    <a:pt x="11258" y="6268"/>
                    <a:pt x="11271" y="6168"/>
                  </a:cubicBezTo>
                  <a:close/>
                  <a:moveTo>
                    <a:pt x="11970" y="6455"/>
                  </a:moveTo>
                  <a:cubicBezTo>
                    <a:pt x="12083" y="6493"/>
                    <a:pt x="12208" y="6543"/>
                    <a:pt x="12345" y="6580"/>
                  </a:cubicBezTo>
                  <a:cubicBezTo>
                    <a:pt x="12208" y="6643"/>
                    <a:pt x="12070" y="6693"/>
                    <a:pt x="11945" y="6755"/>
                  </a:cubicBezTo>
                  <a:cubicBezTo>
                    <a:pt x="11958" y="6668"/>
                    <a:pt x="11970" y="6555"/>
                    <a:pt x="11970" y="6455"/>
                  </a:cubicBezTo>
                  <a:close/>
                  <a:moveTo>
                    <a:pt x="11246" y="6693"/>
                  </a:moveTo>
                  <a:cubicBezTo>
                    <a:pt x="11283" y="6705"/>
                    <a:pt x="11321" y="6730"/>
                    <a:pt x="11371" y="6743"/>
                  </a:cubicBezTo>
                  <a:cubicBezTo>
                    <a:pt x="11458" y="6793"/>
                    <a:pt x="11571" y="6818"/>
                    <a:pt x="11658" y="6855"/>
                  </a:cubicBezTo>
                  <a:lnTo>
                    <a:pt x="11196" y="7043"/>
                  </a:lnTo>
                  <a:cubicBezTo>
                    <a:pt x="11221" y="6930"/>
                    <a:pt x="11246" y="6805"/>
                    <a:pt x="11246" y="6693"/>
                  </a:cubicBezTo>
                  <a:close/>
                  <a:moveTo>
                    <a:pt x="10858" y="6543"/>
                  </a:moveTo>
                  <a:cubicBezTo>
                    <a:pt x="10946" y="6568"/>
                    <a:pt x="11021" y="6605"/>
                    <a:pt x="11083" y="6630"/>
                  </a:cubicBezTo>
                  <a:cubicBezTo>
                    <a:pt x="11083" y="6793"/>
                    <a:pt x="11096" y="6930"/>
                    <a:pt x="11146" y="7068"/>
                  </a:cubicBezTo>
                  <a:cubicBezTo>
                    <a:pt x="11071" y="7105"/>
                    <a:pt x="11008" y="7130"/>
                    <a:pt x="10921" y="7168"/>
                  </a:cubicBezTo>
                  <a:cubicBezTo>
                    <a:pt x="10921" y="6993"/>
                    <a:pt x="10896" y="6818"/>
                    <a:pt x="10846" y="6630"/>
                  </a:cubicBezTo>
                  <a:cubicBezTo>
                    <a:pt x="10846" y="6605"/>
                    <a:pt x="10858" y="6568"/>
                    <a:pt x="10858" y="6543"/>
                  </a:cubicBezTo>
                  <a:close/>
                  <a:moveTo>
                    <a:pt x="25840" y="1195"/>
                  </a:moveTo>
                  <a:lnTo>
                    <a:pt x="25840" y="5881"/>
                  </a:lnTo>
                  <a:lnTo>
                    <a:pt x="25840" y="8380"/>
                  </a:lnTo>
                  <a:lnTo>
                    <a:pt x="25840" y="9629"/>
                  </a:lnTo>
                  <a:lnTo>
                    <a:pt x="25840" y="9729"/>
                  </a:lnTo>
                  <a:cubicBezTo>
                    <a:pt x="25764" y="9714"/>
                    <a:pt x="25687" y="9708"/>
                    <a:pt x="25609" y="9708"/>
                  </a:cubicBezTo>
                  <a:cubicBezTo>
                    <a:pt x="25428" y="9708"/>
                    <a:pt x="25243" y="9740"/>
                    <a:pt x="25077" y="9766"/>
                  </a:cubicBezTo>
                  <a:cubicBezTo>
                    <a:pt x="25052" y="9766"/>
                    <a:pt x="25027" y="9816"/>
                    <a:pt x="25015" y="9854"/>
                  </a:cubicBezTo>
                  <a:cubicBezTo>
                    <a:pt x="25002" y="10129"/>
                    <a:pt x="25052" y="10416"/>
                    <a:pt x="25065" y="10691"/>
                  </a:cubicBezTo>
                  <a:cubicBezTo>
                    <a:pt x="23241" y="10629"/>
                    <a:pt x="21416" y="10613"/>
                    <a:pt x="19592" y="10613"/>
                  </a:cubicBezTo>
                  <a:cubicBezTo>
                    <a:pt x="17768" y="10613"/>
                    <a:pt x="15944" y="10629"/>
                    <a:pt x="14119" y="10629"/>
                  </a:cubicBezTo>
                  <a:lnTo>
                    <a:pt x="5261" y="10629"/>
                  </a:lnTo>
                  <a:cubicBezTo>
                    <a:pt x="4661" y="10629"/>
                    <a:pt x="4066" y="10610"/>
                    <a:pt x="3470" y="10610"/>
                  </a:cubicBezTo>
                  <a:cubicBezTo>
                    <a:pt x="3097" y="10610"/>
                    <a:pt x="2724" y="10617"/>
                    <a:pt x="2349" y="10641"/>
                  </a:cubicBezTo>
                  <a:cubicBezTo>
                    <a:pt x="3099" y="10304"/>
                    <a:pt x="3949" y="10141"/>
                    <a:pt x="4711" y="9866"/>
                  </a:cubicBezTo>
                  <a:cubicBezTo>
                    <a:pt x="5760" y="9479"/>
                    <a:pt x="6785" y="9054"/>
                    <a:pt x="7822" y="8629"/>
                  </a:cubicBezTo>
                  <a:cubicBezTo>
                    <a:pt x="9221" y="8055"/>
                    <a:pt x="10646" y="7492"/>
                    <a:pt x="12070" y="6930"/>
                  </a:cubicBezTo>
                  <a:lnTo>
                    <a:pt x="12095" y="6930"/>
                  </a:lnTo>
                  <a:cubicBezTo>
                    <a:pt x="12120" y="6930"/>
                    <a:pt x="12120" y="6918"/>
                    <a:pt x="12133" y="6918"/>
                  </a:cubicBezTo>
                  <a:cubicBezTo>
                    <a:pt x="12458" y="6793"/>
                    <a:pt x="12770" y="6643"/>
                    <a:pt x="13095" y="6518"/>
                  </a:cubicBezTo>
                  <a:cubicBezTo>
                    <a:pt x="13107" y="6543"/>
                    <a:pt x="13129" y="6555"/>
                    <a:pt x="13150" y="6555"/>
                  </a:cubicBezTo>
                  <a:cubicBezTo>
                    <a:pt x="13170" y="6555"/>
                    <a:pt x="13189" y="6543"/>
                    <a:pt x="13195" y="6518"/>
                  </a:cubicBezTo>
                  <a:cubicBezTo>
                    <a:pt x="13195" y="6505"/>
                    <a:pt x="13195" y="6493"/>
                    <a:pt x="13207" y="6480"/>
                  </a:cubicBezTo>
                  <a:cubicBezTo>
                    <a:pt x="13532" y="6330"/>
                    <a:pt x="13882" y="6205"/>
                    <a:pt x="14207" y="6068"/>
                  </a:cubicBezTo>
                  <a:cubicBezTo>
                    <a:pt x="14594" y="5918"/>
                    <a:pt x="15007" y="5743"/>
                    <a:pt x="15394" y="5581"/>
                  </a:cubicBezTo>
                  <a:cubicBezTo>
                    <a:pt x="15394" y="5606"/>
                    <a:pt x="15394" y="5631"/>
                    <a:pt x="15406" y="5643"/>
                  </a:cubicBezTo>
                  <a:cubicBezTo>
                    <a:pt x="15419" y="5668"/>
                    <a:pt x="15441" y="5681"/>
                    <a:pt x="15461" y="5681"/>
                  </a:cubicBezTo>
                  <a:cubicBezTo>
                    <a:pt x="15481" y="5681"/>
                    <a:pt x="15500" y="5668"/>
                    <a:pt x="15506" y="5643"/>
                  </a:cubicBezTo>
                  <a:cubicBezTo>
                    <a:pt x="15519" y="5606"/>
                    <a:pt x="15531" y="5568"/>
                    <a:pt x="15531" y="5518"/>
                  </a:cubicBezTo>
                  <a:cubicBezTo>
                    <a:pt x="17156" y="4869"/>
                    <a:pt x="18768" y="4194"/>
                    <a:pt x="20379" y="3507"/>
                  </a:cubicBezTo>
                  <a:cubicBezTo>
                    <a:pt x="21416" y="3057"/>
                    <a:pt x="22466" y="2582"/>
                    <a:pt x="23528" y="2170"/>
                  </a:cubicBezTo>
                  <a:cubicBezTo>
                    <a:pt x="24303" y="1870"/>
                    <a:pt x="25127" y="1632"/>
                    <a:pt x="25840" y="1195"/>
                  </a:cubicBezTo>
                  <a:close/>
                  <a:moveTo>
                    <a:pt x="25790" y="9891"/>
                  </a:moveTo>
                  <a:lnTo>
                    <a:pt x="25790" y="10354"/>
                  </a:lnTo>
                  <a:lnTo>
                    <a:pt x="25790" y="10629"/>
                  </a:lnTo>
                  <a:cubicBezTo>
                    <a:pt x="25790" y="10666"/>
                    <a:pt x="25815" y="10691"/>
                    <a:pt x="25827" y="10704"/>
                  </a:cubicBezTo>
                  <a:cubicBezTo>
                    <a:pt x="25615" y="10704"/>
                    <a:pt x="25377" y="10691"/>
                    <a:pt x="25127" y="10691"/>
                  </a:cubicBezTo>
                  <a:cubicBezTo>
                    <a:pt x="25202" y="10454"/>
                    <a:pt x="25140" y="10179"/>
                    <a:pt x="25140" y="9929"/>
                  </a:cubicBezTo>
                  <a:cubicBezTo>
                    <a:pt x="25277" y="9929"/>
                    <a:pt x="25427" y="9916"/>
                    <a:pt x="25552" y="9916"/>
                  </a:cubicBezTo>
                  <a:cubicBezTo>
                    <a:pt x="25640" y="9916"/>
                    <a:pt x="25715" y="9916"/>
                    <a:pt x="25790" y="9891"/>
                  </a:cubicBezTo>
                  <a:close/>
                  <a:moveTo>
                    <a:pt x="28299" y="1108"/>
                  </a:moveTo>
                  <a:cubicBezTo>
                    <a:pt x="28209" y="1108"/>
                    <a:pt x="28118" y="1118"/>
                    <a:pt x="28026" y="1145"/>
                  </a:cubicBezTo>
                  <a:cubicBezTo>
                    <a:pt x="27951" y="1183"/>
                    <a:pt x="27951" y="1283"/>
                    <a:pt x="28026" y="1307"/>
                  </a:cubicBezTo>
                  <a:cubicBezTo>
                    <a:pt x="28114" y="1320"/>
                    <a:pt x="28189" y="1332"/>
                    <a:pt x="28264" y="1332"/>
                  </a:cubicBezTo>
                  <a:cubicBezTo>
                    <a:pt x="28176" y="2894"/>
                    <a:pt x="28214" y="4456"/>
                    <a:pt x="28214" y="6006"/>
                  </a:cubicBezTo>
                  <a:lnTo>
                    <a:pt x="28214" y="8392"/>
                  </a:lnTo>
                  <a:cubicBezTo>
                    <a:pt x="28214" y="9079"/>
                    <a:pt x="28151" y="9841"/>
                    <a:pt x="28251" y="10554"/>
                  </a:cubicBezTo>
                  <a:cubicBezTo>
                    <a:pt x="28139" y="10554"/>
                    <a:pt x="28014" y="10566"/>
                    <a:pt x="27939" y="10629"/>
                  </a:cubicBezTo>
                  <a:lnTo>
                    <a:pt x="27939" y="10641"/>
                  </a:lnTo>
                  <a:cubicBezTo>
                    <a:pt x="28026" y="10716"/>
                    <a:pt x="28139" y="10716"/>
                    <a:pt x="28264" y="10716"/>
                  </a:cubicBezTo>
                  <a:lnTo>
                    <a:pt x="28264" y="10766"/>
                  </a:lnTo>
                  <a:cubicBezTo>
                    <a:pt x="28264" y="10772"/>
                    <a:pt x="28273" y="10775"/>
                    <a:pt x="28282" y="10775"/>
                  </a:cubicBezTo>
                  <a:cubicBezTo>
                    <a:pt x="28292" y="10775"/>
                    <a:pt x="28301" y="10772"/>
                    <a:pt x="28301" y="10766"/>
                  </a:cubicBezTo>
                  <a:lnTo>
                    <a:pt x="28301" y="10716"/>
                  </a:lnTo>
                  <a:cubicBezTo>
                    <a:pt x="28463" y="10716"/>
                    <a:pt x="28626" y="10679"/>
                    <a:pt x="28813" y="10654"/>
                  </a:cubicBezTo>
                  <a:cubicBezTo>
                    <a:pt x="28838" y="10654"/>
                    <a:pt x="28838" y="10616"/>
                    <a:pt x="28813" y="10616"/>
                  </a:cubicBezTo>
                  <a:cubicBezTo>
                    <a:pt x="28638" y="10579"/>
                    <a:pt x="28488" y="10554"/>
                    <a:pt x="28314" y="10554"/>
                  </a:cubicBezTo>
                  <a:cubicBezTo>
                    <a:pt x="28401" y="9891"/>
                    <a:pt x="28338" y="9192"/>
                    <a:pt x="28338" y="8529"/>
                  </a:cubicBezTo>
                  <a:lnTo>
                    <a:pt x="28338" y="6006"/>
                  </a:lnTo>
                  <a:cubicBezTo>
                    <a:pt x="28338" y="4444"/>
                    <a:pt x="28388" y="2882"/>
                    <a:pt x="28301" y="1332"/>
                  </a:cubicBezTo>
                  <a:cubicBezTo>
                    <a:pt x="28463" y="1332"/>
                    <a:pt x="28651" y="1295"/>
                    <a:pt x="28838" y="1258"/>
                  </a:cubicBezTo>
                  <a:cubicBezTo>
                    <a:pt x="28876" y="1245"/>
                    <a:pt x="28876" y="1195"/>
                    <a:pt x="28888" y="1195"/>
                  </a:cubicBezTo>
                  <a:cubicBezTo>
                    <a:pt x="28698" y="1160"/>
                    <a:pt x="28501" y="1108"/>
                    <a:pt x="28299" y="1108"/>
                  </a:cubicBezTo>
                  <a:close/>
                  <a:moveTo>
                    <a:pt x="25952" y="795"/>
                  </a:moveTo>
                  <a:cubicBezTo>
                    <a:pt x="25890" y="795"/>
                    <a:pt x="25840" y="820"/>
                    <a:pt x="25840" y="895"/>
                  </a:cubicBezTo>
                  <a:lnTo>
                    <a:pt x="25840" y="1008"/>
                  </a:lnTo>
                  <a:cubicBezTo>
                    <a:pt x="25827" y="1001"/>
                    <a:pt x="25811" y="998"/>
                    <a:pt x="25796" y="998"/>
                  </a:cubicBezTo>
                  <a:cubicBezTo>
                    <a:pt x="25780" y="998"/>
                    <a:pt x="25765" y="1001"/>
                    <a:pt x="25752" y="1008"/>
                  </a:cubicBezTo>
                  <a:cubicBezTo>
                    <a:pt x="25015" y="1457"/>
                    <a:pt x="24178" y="1695"/>
                    <a:pt x="23378" y="1995"/>
                  </a:cubicBezTo>
                  <a:cubicBezTo>
                    <a:pt x="22378" y="2382"/>
                    <a:pt x="21391" y="2832"/>
                    <a:pt x="20404" y="3257"/>
                  </a:cubicBezTo>
                  <a:cubicBezTo>
                    <a:pt x="19255" y="3744"/>
                    <a:pt x="18080" y="4244"/>
                    <a:pt x="16931" y="4731"/>
                  </a:cubicBezTo>
                  <a:cubicBezTo>
                    <a:pt x="16781" y="4331"/>
                    <a:pt x="16631" y="3944"/>
                    <a:pt x="16493" y="3569"/>
                  </a:cubicBezTo>
                  <a:cubicBezTo>
                    <a:pt x="17118" y="3382"/>
                    <a:pt x="17693" y="3007"/>
                    <a:pt x="18280" y="2769"/>
                  </a:cubicBezTo>
                  <a:cubicBezTo>
                    <a:pt x="18618" y="2632"/>
                    <a:pt x="18942" y="2507"/>
                    <a:pt x="19267" y="2382"/>
                  </a:cubicBezTo>
                  <a:cubicBezTo>
                    <a:pt x="19442" y="2307"/>
                    <a:pt x="19642" y="2245"/>
                    <a:pt x="19817" y="2145"/>
                  </a:cubicBezTo>
                  <a:lnTo>
                    <a:pt x="19817" y="2145"/>
                  </a:lnTo>
                  <a:cubicBezTo>
                    <a:pt x="19717" y="2320"/>
                    <a:pt x="19655" y="2507"/>
                    <a:pt x="19630" y="2732"/>
                  </a:cubicBezTo>
                  <a:cubicBezTo>
                    <a:pt x="19630" y="2741"/>
                    <a:pt x="19642" y="2750"/>
                    <a:pt x="19649" y="2750"/>
                  </a:cubicBezTo>
                  <a:cubicBezTo>
                    <a:pt x="19652" y="2750"/>
                    <a:pt x="19655" y="2748"/>
                    <a:pt x="19655" y="2744"/>
                  </a:cubicBezTo>
                  <a:cubicBezTo>
                    <a:pt x="19805" y="2457"/>
                    <a:pt x="19955" y="2170"/>
                    <a:pt x="20142" y="1895"/>
                  </a:cubicBezTo>
                  <a:cubicBezTo>
                    <a:pt x="20179" y="1857"/>
                    <a:pt x="20129" y="1795"/>
                    <a:pt x="20079" y="1795"/>
                  </a:cubicBezTo>
                  <a:cubicBezTo>
                    <a:pt x="20016" y="1783"/>
                    <a:pt x="19950" y="1779"/>
                    <a:pt x="19883" y="1779"/>
                  </a:cubicBezTo>
                  <a:cubicBezTo>
                    <a:pt x="19739" y="1779"/>
                    <a:pt x="19591" y="1799"/>
                    <a:pt x="19455" y="1807"/>
                  </a:cubicBezTo>
                  <a:cubicBezTo>
                    <a:pt x="19267" y="1820"/>
                    <a:pt x="19080" y="1807"/>
                    <a:pt x="18905" y="1832"/>
                  </a:cubicBezTo>
                  <a:cubicBezTo>
                    <a:pt x="18892" y="1832"/>
                    <a:pt x="18892" y="1870"/>
                    <a:pt x="18905" y="1882"/>
                  </a:cubicBezTo>
                  <a:cubicBezTo>
                    <a:pt x="19035" y="1961"/>
                    <a:pt x="19181" y="1987"/>
                    <a:pt x="19337" y="1987"/>
                  </a:cubicBezTo>
                  <a:cubicBezTo>
                    <a:pt x="19451" y="1987"/>
                    <a:pt x="19570" y="1973"/>
                    <a:pt x="19692" y="1957"/>
                  </a:cubicBezTo>
                  <a:lnTo>
                    <a:pt x="19692" y="1957"/>
                  </a:lnTo>
                  <a:cubicBezTo>
                    <a:pt x="19492" y="2045"/>
                    <a:pt x="19280" y="2145"/>
                    <a:pt x="19092" y="2232"/>
                  </a:cubicBezTo>
                  <a:cubicBezTo>
                    <a:pt x="18768" y="2370"/>
                    <a:pt x="18443" y="2494"/>
                    <a:pt x="18118" y="2619"/>
                  </a:cubicBezTo>
                  <a:cubicBezTo>
                    <a:pt x="17556" y="2857"/>
                    <a:pt x="16956" y="3107"/>
                    <a:pt x="16418" y="3419"/>
                  </a:cubicBezTo>
                  <a:cubicBezTo>
                    <a:pt x="16281" y="3044"/>
                    <a:pt x="16156" y="2644"/>
                    <a:pt x="16081" y="2245"/>
                  </a:cubicBezTo>
                  <a:cubicBezTo>
                    <a:pt x="16072" y="2199"/>
                    <a:pt x="16030" y="2167"/>
                    <a:pt x="15979" y="2167"/>
                  </a:cubicBezTo>
                  <a:cubicBezTo>
                    <a:pt x="15960" y="2167"/>
                    <a:pt x="15939" y="2172"/>
                    <a:pt x="15919" y="2182"/>
                  </a:cubicBezTo>
                  <a:cubicBezTo>
                    <a:pt x="15444" y="2432"/>
                    <a:pt x="14944" y="2644"/>
                    <a:pt x="14444" y="2857"/>
                  </a:cubicBezTo>
                  <a:lnTo>
                    <a:pt x="14444" y="2819"/>
                  </a:lnTo>
                  <a:cubicBezTo>
                    <a:pt x="14444" y="2813"/>
                    <a:pt x="14441" y="2810"/>
                    <a:pt x="14435" y="2810"/>
                  </a:cubicBezTo>
                  <a:cubicBezTo>
                    <a:pt x="14429" y="2810"/>
                    <a:pt x="14419" y="2813"/>
                    <a:pt x="14407" y="2819"/>
                  </a:cubicBezTo>
                  <a:cubicBezTo>
                    <a:pt x="14407" y="2832"/>
                    <a:pt x="14407" y="2857"/>
                    <a:pt x="14394" y="2869"/>
                  </a:cubicBezTo>
                  <a:cubicBezTo>
                    <a:pt x="13945" y="3057"/>
                    <a:pt x="13507" y="3232"/>
                    <a:pt x="13057" y="3432"/>
                  </a:cubicBezTo>
                  <a:cubicBezTo>
                    <a:pt x="13032" y="3432"/>
                    <a:pt x="13020" y="3444"/>
                    <a:pt x="13007" y="3457"/>
                  </a:cubicBezTo>
                  <a:lnTo>
                    <a:pt x="13007" y="3444"/>
                  </a:lnTo>
                  <a:cubicBezTo>
                    <a:pt x="13007" y="3437"/>
                    <a:pt x="12995" y="3430"/>
                    <a:pt x="12984" y="3430"/>
                  </a:cubicBezTo>
                  <a:cubicBezTo>
                    <a:pt x="12977" y="3430"/>
                    <a:pt x="12970" y="3434"/>
                    <a:pt x="12970" y="3444"/>
                  </a:cubicBezTo>
                  <a:lnTo>
                    <a:pt x="12970" y="3482"/>
                  </a:lnTo>
                  <a:cubicBezTo>
                    <a:pt x="12758" y="3569"/>
                    <a:pt x="12558" y="3681"/>
                    <a:pt x="12333" y="3794"/>
                  </a:cubicBezTo>
                  <a:lnTo>
                    <a:pt x="12333" y="3769"/>
                  </a:lnTo>
                  <a:cubicBezTo>
                    <a:pt x="12333" y="3756"/>
                    <a:pt x="12326" y="3750"/>
                    <a:pt x="12320" y="3750"/>
                  </a:cubicBezTo>
                  <a:cubicBezTo>
                    <a:pt x="12314" y="3750"/>
                    <a:pt x="12308" y="3756"/>
                    <a:pt x="12308" y="3769"/>
                  </a:cubicBezTo>
                  <a:lnTo>
                    <a:pt x="12308" y="3806"/>
                  </a:lnTo>
                  <a:cubicBezTo>
                    <a:pt x="12070" y="3919"/>
                    <a:pt x="11845" y="4044"/>
                    <a:pt x="11620" y="4144"/>
                  </a:cubicBezTo>
                  <a:lnTo>
                    <a:pt x="11620" y="4119"/>
                  </a:lnTo>
                  <a:cubicBezTo>
                    <a:pt x="11620" y="4111"/>
                    <a:pt x="11607" y="4099"/>
                    <a:pt x="11596" y="4099"/>
                  </a:cubicBezTo>
                  <a:cubicBezTo>
                    <a:pt x="11589" y="4099"/>
                    <a:pt x="11583" y="4104"/>
                    <a:pt x="11583" y="4119"/>
                  </a:cubicBezTo>
                  <a:cubicBezTo>
                    <a:pt x="11583" y="4131"/>
                    <a:pt x="11583" y="4144"/>
                    <a:pt x="11571" y="4181"/>
                  </a:cubicBezTo>
                  <a:cubicBezTo>
                    <a:pt x="11408" y="4256"/>
                    <a:pt x="11258" y="4331"/>
                    <a:pt x="11083" y="4419"/>
                  </a:cubicBezTo>
                  <a:cubicBezTo>
                    <a:pt x="11077" y="4406"/>
                    <a:pt x="11071" y="4400"/>
                    <a:pt x="11063" y="4400"/>
                  </a:cubicBezTo>
                  <a:cubicBezTo>
                    <a:pt x="11055" y="4400"/>
                    <a:pt x="11046" y="4406"/>
                    <a:pt x="11033" y="4419"/>
                  </a:cubicBezTo>
                  <a:lnTo>
                    <a:pt x="11033" y="4431"/>
                  </a:lnTo>
                  <a:cubicBezTo>
                    <a:pt x="10883" y="4506"/>
                    <a:pt x="10721" y="4569"/>
                    <a:pt x="10571" y="4631"/>
                  </a:cubicBezTo>
                  <a:cubicBezTo>
                    <a:pt x="10558" y="4631"/>
                    <a:pt x="10533" y="4631"/>
                    <a:pt x="10533" y="4644"/>
                  </a:cubicBezTo>
                  <a:cubicBezTo>
                    <a:pt x="10371" y="4706"/>
                    <a:pt x="10196" y="4769"/>
                    <a:pt x="10009" y="4831"/>
                  </a:cubicBezTo>
                  <a:cubicBezTo>
                    <a:pt x="9959" y="4856"/>
                    <a:pt x="9909" y="4918"/>
                    <a:pt x="9934" y="4956"/>
                  </a:cubicBezTo>
                  <a:lnTo>
                    <a:pt x="10209" y="5618"/>
                  </a:lnTo>
                  <a:cubicBezTo>
                    <a:pt x="10134" y="5581"/>
                    <a:pt x="10071" y="5568"/>
                    <a:pt x="9996" y="5543"/>
                  </a:cubicBezTo>
                  <a:cubicBezTo>
                    <a:pt x="9971" y="5543"/>
                    <a:pt x="9959" y="5568"/>
                    <a:pt x="9971" y="5568"/>
                  </a:cubicBezTo>
                  <a:lnTo>
                    <a:pt x="10259" y="5706"/>
                  </a:lnTo>
                  <a:cubicBezTo>
                    <a:pt x="10458" y="6193"/>
                    <a:pt x="10683" y="6693"/>
                    <a:pt x="10821" y="7205"/>
                  </a:cubicBezTo>
                  <a:cubicBezTo>
                    <a:pt x="9759" y="7630"/>
                    <a:pt x="8709" y="8055"/>
                    <a:pt x="7660" y="8492"/>
                  </a:cubicBezTo>
                  <a:cubicBezTo>
                    <a:pt x="6635" y="8917"/>
                    <a:pt x="5586" y="9317"/>
                    <a:pt x="4561" y="9704"/>
                  </a:cubicBezTo>
                  <a:cubicBezTo>
                    <a:pt x="3724" y="10016"/>
                    <a:pt x="2787" y="10141"/>
                    <a:pt x="2037" y="10616"/>
                  </a:cubicBezTo>
                  <a:cubicBezTo>
                    <a:pt x="1958" y="10672"/>
                    <a:pt x="2011" y="10770"/>
                    <a:pt x="2078" y="10770"/>
                  </a:cubicBezTo>
                  <a:cubicBezTo>
                    <a:pt x="2085" y="10770"/>
                    <a:pt x="2092" y="10768"/>
                    <a:pt x="2099" y="10766"/>
                  </a:cubicBezTo>
                  <a:cubicBezTo>
                    <a:pt x="2124" y="10804"/>
                    <a:pt x="2137" y="10829"/>
                    <a:pt x="2187" y="10829"/>
                  </a:cubicBezTo>
                  <a:cubicBezTo>
                    <a:pt x="2583" y="10865"/>
                    <a:pt x="2986" y="10875"/>
                    <a:pt x="3391" y="10875"/>
                  </a:cubicBezTo>
                  <a:cubicBezTo>
                    <a:pt x="3970" y="10875"/>
                    <a:pt x="4555" y="10854"/>
                    <a:pt x="5136" y="10854"/>
                  </a:cubicBezTo>
                  <a:lnTo>
                    <a:pt x="14144" y="10854"/>
                  </a:lnTo>
                  <a:cubicBezTo>
                    <a:pt x="15850" y="10854"/>
                    <a:pt x="17558" y="10865"/>
                    <a:pt x="19267" y="10865"/>
                  </a:cubicBezTo>
                  <a:cubicBezTo>
                    <a:pt x="21488" y="10865"/>
                    <a:pt x="23709" y="10845"/>
                    <a:pt x="25927" y="10754"/>
                  </a:cubicBezTo>
                  <a:cubicBezTo>
                    <a:pt x="25940" y="10754"/>
                    <a:pt x="25940" y="10741"/>
                    <a:pt x="25940" y="10741"/>
                  </a:cubicBezTo>
                  <a:cubicBezTo>
                    <a:pt x="25946" y="10754"/>
                    <a:pt x="25958" y="10760"/>
                    <a:pt x="25971" y="10760"/>
                  </a:cubicBezTo>
                  <a:cubicBezTo>
                    <a:pt x="25983" y="10760"/>
                    <a:pt x="25996" y="10754"/>
                    <a:pt x="26002" y="10741"/>
                  </a:cubicBezTo>
                  <a:cubicBezTo>
                    <a:pt x="26052" y="10729"/>
                    <a:pt x="26089" y="10691"/>
                    <a:pt x="26089" y="10629"/>
                  </a:cubicBezTo>
                  <a:lnTo>
                    <a:pt x="26089" y="10354"/>
                  </a:lnTo>
                  <a:cubicBezTo>
                    <a:pt x="26077" y="10116"/>
                    <a:pt x="26064" y="9879"/>
                    <a:pt x="26064" y="9642"/>
                  </a:cubicBezTo>
                  <a:lnTo>
                    <a:pt x="26064" y="8392"/>
                  </a:lnTo>
                  <a:lnTo>
                    <a:pt x="26064" y="5893"/>
                  </a:lnTo>
                  <a:lnTo>
                    <a:pt x="26064" y="895"/>
                  </a:lnTo>
                  <a:cubicBezTo>
                    <a:pt x="26064" y="820"/>
                    <a:pt x="26002" y="795"/>
                    <a:pt x="25952" y="795"/>
                  </a:cubicBezTo>
                  <a:close/>
                  <a:moveTo>
                    <a:pt x="450" y="11553"/>
                  </a:moveTo>
                  <a:cubicBezTo>
                    <a:pt x="475" y="11628"/>
                    <a:pt x="500" y="11703"/>
                    <a:pt x="525" y="11766"/>
                  </a:cubicBezTo>
                  <a:cubicBezTo>
                    <a:pt x="463" y="11791"/>
                    <a:pt x="413" y="11791"/>
                    <a:pt x="375" y="11791"/>
                  </a:cubicBezTo>
                  <a:cubicBezTo>
                    <a:pt x="400" y="11703"/>
                    <a:pt x="438" y="11628"/>
                    <a:pt x="450" y="11553"/>
                  </a:cubicBezTo>
                  <a:close/>
                  <a:moveTo>
                    <a:pt x="26811" y="10677"/>
                  </a:moveTo>
                  <a:cubicBezTo>
                    <a:pt x="26769" y="10677"/>
                    <a:pt x="26739" y="10721"/>
                    <a:pt x="26739" y="10766"/>
                  </a:cubicBezTo>
                  <a:cubicBezTo>
                    <a:pt x="26764" y="11066"/>
                    <a:pt x="26739" y="11366"/>
                    <a:pt x="26777" y="11641"/>
                  </a:cubicBezTo>
                  <a:cubicBezTo>
                    <a:pt x="26777" y="11672"/>
                    <a:pt x="26805" y="11688"/>
                    <a:pt x="26833" y="11688"/>
                  </a:cubicBezTo>
                  <a:cubicBezTo>
                    <a:pt x="26861" y="11688"/>
                    <a:pt x="26889" y="11672"/>
                    <a:pt x="26889" y="11641"/>
                  </a:cubicBezTo>
                  <a:cubicBezTo>
                    <a:pt x="26927" y="11391"/>
                    <a:pt x="26902" y="11141"/>
                    <a:pt x="26927" y="10891"/>
                  </a:cubicBezTo>
                  <a:cubicBezTo>
                    <a:pt x="27002" y="10928"/>
                    <a:pt x="27064" y="10953"/>
                    <a:pt x="27127" y="11003"/>
                  </a:cubicBezTo>
                  <a:cubicBezTo>
                    <a:pt x="27264" y="11116"/>
                    <a:pt x="27077" y="11191"/>
                    <a:pt x="26989" y="11241"/>
                  </a:cubicBezTo>
                  <a:cubicBezTo>
                    <a:pt x="26881" y="11289"/>
                    <a:pt x="26946" y="11429"/>
                    <a:pt x="27051" y="11429"/>
                  </a:cubicBezTo>
                  <a:cubicBezTo>
                    <a:pt x="27055" y="11429"/>
                    <a:pt x="27060" y="11429"/>
                    <a:pt x="27064" y="11428"/>
                  </a:cubicBezTo>
                  <a:cubicBezTo>
                    <a:pt x="27104" y="11424"/>
                    <a:pt x="27157" y="11416"/>
                    <a:pt x="27205" y="11416"/>
                  </a:cubicBezTo>
                  <a:cubicBezTo>
                    <a:pt x="27290" y="11416"/>
                    <a:pt x="27358" y="11441"/>
                    <a:pt x="27301" y="11553"/>
                  </a:cubicBezTo>
                  <a:cubicBezTo>
                    <a:pt x="27257" y="11642"/>
                    <a:pt x="27148" y="11655"/>
                    <a:pt x="27045" y="11655"/>
                  </a:cubicBezTo>
                  <a:cubicBezTo>
                    <a:pt x="27003" y="11655"/>
                    <a:pt x="26962" y="11653"/>
                    <a:pt x="26927" y="11653"/>
                  </a:cubicBezTo>
                  <a:cubicBezTo>
                    <a:pt x="26902" y="11653"/>
                    <a:pt x="26889" y="11691"/>
                    <a:pt x="26902" y="11703"/>
                  </a:cubicBezTo>
                  <a:cubicBezTo>
                    <a:pt x="26960" y="11800"/>
                    <a:pt x="27048" y="11841"/>
                    <a:pt x="27141" y="11841"/>
                  </a:cubicBezTo>
                  <a:cubicBezTo>
                    <a:pt x="27286" y="11841"/>
                    <a:pt x="27440" y="11741"/>
                    <a:pt x="27501" y="11603"/>
                  </a:cubicBezTo>
                  <a:cubicBezTo>
                    <a:pt x="27564" y="11416"/>
                    <a:pt x="27464" y="11303"/>
                    <a:pt x="27326" y="11241"/>
                  </a:cubicBezTo>
                  <a:cubicBezTo>
                    <a:pt x="27376" y="11153"/>
                    <a:pt x="27401" y="11078"/>
                    <a:pt x="27364" y="10966"/>
                  </a:cubicBezTo>
                  <a:cubicBezTo>
                    <a:pt x="27264" y="10779"/>
                    <a:pt x="27027" y="10691"/>
                    <a:pt x="26827" y="10679"/>
                  </a:cubicBezTo>
                  <a:cubicBezTo>
                    <a:pt x="26821" y="10677"/>
                    <a:pt x="26816" y="10677"/>
                    <a:pt x="26811" y="10677"/>
                  </a:cubicBezTo>
                  <a:close/>
                  <a:moveTo>
                    <a:pt x="449" y="11153"/>
                  </a:moveTo>
                  <a:cubicBezTo>
                    <a:pt x="410" y="11153"/>
                    <a:pt x="369" y="11178"/>
                    <a:pt x="350" y="11228"/>
                  </a:cubicBezTo>
                  <a:cubicBezTo>
                    <a:pt x="288" y="11428"/>
                    <a:pt x="225" y="11616"/>
                    <a:pt x="163" y="11816"/>
                  </a:cubicBezTo>
                  <a:cubicBezTo>
                    <a:pt x="100" y="11828"/>
                    <a:pt x="50" y="11866"/>
                    <a:pt x="13" y="11916"/>
                  </a:cubicBezTo>
                  <a:lnTo>
                    <a:pt x="13" y="11928"/>
                  </a:lnTo>
                  <a:cubicBezTo>
                    <a:pt x="38" y="11941"/>
                    <a:pt x="88" y="11941"/>
                    <a:pt x="113" y="11941"/>
                  </a:cubicBezTo>
                  <a:cubicBezTo>
                    <a:pt x="100" y="12003"/>
                    <a:pt x="88" y="12065"/>
                    <a:pt x="50" y="12115"/>
                  </a:cubicBezTo>
                  <a:cubicBezTo>
                    <a:pt x="38" y="12165"/>
                    <a:pt x="38" y="12253"/>
                    <a:pt x="0" y="12290"/>
                  </a:cubicBezTo>
                  <a:lnTo>
                    <a:pt x="0" y="12303"/>
                  </a:lnTo>
                  <a:cubicBezTo>
                    <a:pt x="11" y="12314"/>
                    <a:pt x="23" y="12319"/>
                    <a:pt x="35" y="12319"/>
                  </a:cubicBezTo>
                  <a:cubicBezTo>
                    <a:pt x="108" y="12319"/>
                    <a:pt x="202" y="12143"/>
                    <a:pt x="288" y="11941"/>
                  </a:cubicBezTo>
                  <a:cubicBezTo>
                    <a:pt x="363" y="11941"/>
                    <a:pt x="450" y="11928"/>
                    <a:pt x="525" y="11928"/>
                  </a:cubicBezTo>
                  <a:lnTo>
                    <a:pt x="563" y="11928"/>
                  </a:lnTo>
                  <a:cubicBezTo>
                    <a:pt x="625" y="12128"/>
                    <a:pt x="638" y="12365"/>
                    <a:pt x="775" y="12515"/>
                  </a:cubicBezTo>
                  <a:cubicBezTo>
                    <a:pt x="787" y="12531"/>
                    <a:pt x="801" y="12537"/>
                    <a:pt x="815" y="12537"/>
                  </a:cubicBezTo>
                  <a:cubicBezTo>
                    <a:pt x="845" y="12537"/>
                    <a:pt x="875" y="12508"/>
                    <a:pt x="875" y="12490"/>
                  </a:cubicBezTo>
                  <a:cubicBezTo>
                    <a:pt x="900" y="12303"/>
                    <a:pt x="813" y="12103"/>
                    <a:pt x="750" y="11916"/>
                  </a:cubicBezTo>
                  <a:cubicBezTo>
                    <a:pt x="838" y="11891"/>
                    <a:pt x="950" y="11891"/>
                    <a:pt x="1037" y="11878"/>
                  </a:cubicBezTo>
                  <a:cubicBezTo>
                    <a:pt x="1047" y="11881"/>
                    <a:pt x="1055" y="11882"/>
                    <a:pt x="1062" y="11882"/>
                  </a:cubicBezTo>
                  <a:cubicBezTo>
                    <a:pt x="1087" y="11882"/>
                    <a:pt x="1085" y="11866"/>
                    <a:pt x="1075" y="11866"/>
                  </a:cubicBezTo>
                  <a:cubicBezTo>
                    <a:pt x="975" y="11853"/>
                    <a:pt x="850" y="11828"/>
                    <a:pt x="725" y="11803"/>
                  </a:cubicBezTo>
                  <a:cubicBezTo>
                    <a:pt x="663" y="11616"/>
                    <a:pt x="600" y="11416"/>
                    <a:pt x="538" y="11228"/>
                  </a:cubicBezTo>
                  <a:cubicBezTo>
                    <a:pt x="525" y="11178"/>
                    <a:pt x="488" y="11153"/>
                    <a:pt x="449" y="11153"/>
                  </a:cubicBezTo>
                  <a:close/>
                  <a:moveTo>
                    <a:pt x="25883" y="12084"/>
                  </a:moveTo>
                  <a:cubicBezTo>
                    <a:pt x="25880" y="12084"/>
                    <a:pt x="25877" y="12090"/>
                    <a:pt x="25877" y="12103"/>
                  </a:cubicBezTo>
                  <a:cubicBezTo>
                    <a:pt x="25877" y="12140"/>
                    <a:pt x="25840" y="12190"/>
                    <a:pt x="25827" y="12228"/>
                  </a:cubicBezTo>
                  <a:cubicBezTo>
                    <a:pt x="25802" y="12303"/>
                    <a:pt x="25802" y="12378"/>
                    <a:pt x="25802" y="12453"/>
                  </a:cubicBezTo>
                  <a:cubicBezTo>
                    <a:pt x="23983" y="12412"/>
                    <a:pt x="22164" y="12401"/>
                    <a:pt x="20343" y="12401"/>
                  </a:cubicBezTo>
                  <a:cubicBezTo>
                    <a:pt x="18262" y="12401"/>
                    <a:pt x="16180" y="12415"/>
                    <a:pt x="14094" y="12415"/>
                  </a:cubicBezTo>
                  <a:lnTo>
                    <a:pt x="8159" y="12415"/>
                  </a:lnTo>
                  <a:cubicBezTo>
                    <a:pt x="6921" y="12415"/>
                    <a:pt x="5679" y="12396"/>
                    <a:pt x="4434" y="12396"/>
                  </a:cubicBezTo>
                  <a:cubicBezTo>
                    <a:pt x="3657" y="12396"/>
                    <a:pt x="2878" y="12404"/>
                    <a:pt x="2099" y="12428"/>
                  </a:cubicBezTo>
                  <a:cubicBezTo>
                    <a:pt x="2124" y="12353"/>
                    <a:pt x="2124" y="12253"/>
                    <a:pt x="2087" y="12178"/>
                  </a:cubicBezTo>
                  <a:cubicBezTo>
                    <a:pt x="2079" y="12154"/>
                    <a:pt x="2060" y="12140"/>
                    <a:pt x="2042" y="12140"/>
                  </a:cubicBezTo>
                  <a:cubicBezTo>
                    <a:pt x="2031" y="12140"/>
                    <a:pt x="2021" y="12144"/>
                    <a:pt x="2012" y="12153"/>
                  </a:cubicBezTo>
                  <a:cubicBezTo>
                    <a:pt x="1775" y="12378"/>
                    <a:pt x="1912" y="12765"/>
                    <a:pt x="1975" y="13015"/>
                  </a:cubicBezTo>
                  <a:cubicBezTo>
                    <a:pt x="1975" y="13034"/>
                    <a:pt x="1987" y="13043"/>
                    <a:pt x="2000" y="13043"/>
                  </a:cubicBezTo>
                  <a:cubicBezTo>
                    <a:pt x="2012" y="13043"/>
                    <a:pt x="2025" y="13034"/>
                    <a:pt x="2025" y="13015"/>
                  </a:cubicBezTo>
                  <a:cubicBezTo>
                    <a:pt x="2074" y="12865"/>
                    <a:pt x="2099" y="12753"/>
                    <a:pt x="2099" y="12590"/>
                  </a:cubicBezTo>
                  <a:lnTo>
                    <a:pt x="2099" y="12565"/>
                  </a:lnTo>
                  <a:cubicBezTo>
                    <a:pt x="2859" y="12589"/>
                    <a:pt x="3620" y="12597"/>
                    <a:pt x="4381" y="12597"/>
                  </a:cubicBezTo>
                  <a:cubicBezTo>
                    <a:pt x="5598" y="12597"/>
                    <a:pt x="6815" y="12578"/>
                    <a:pt x="8022" y="12578"/>
                  </a:cubicBezTo>
                  <a:lnTo>
                    <a:pt x="13957" y="12578"/>
                  </a:lnTo>
                  <a:cubicBezTo>
                    <a:pt x="16063" y="12578"/>
                    <a:pt x="18172" y="12592"/>
                    <a:pt x="20281" y="12592"/>
                  </a:cubicBezTo>
                  <a:cubicBezTo>
                    <a:pt x="22127" y="12592"/>
                    <a:pt x="23972" y="12581"/>
                    <a:pt x="25815" y="12540"/>
                  </a:cubicBezTo>
                  <a:cubicBezTo>
                    <a:pt x="25815" y="12703"/>
                    <a:pt x="25827" y="12865"/>
                    <a:pt x="25890" y="13015"/>
                  </a:cubicBezTo>
                  <a:cubicBezTo>
                    <a:pt x="25890" y="13028"/>
                    <a:pt x="25899" y="13034"/>
                    <a:pt x="25908" y="13034"/>
                  </a:cubicBezTo>
                  <a:cubicBezTo>
                    <a:pt x="25918" y="13034"/>
                    <a:pt x="25927" y="13028"/>
                    <a:pt x="25927" y="13015"/>
                  </a:cubicBezTo>
                  <a:cubicBezTo>
                    <a:pt x="25989" y="12853"/>
                    <a:pt x="26002" y="12703"/>
                    <a:pt x="26002" y="12515"/>
                  </a:cubicBezTo>
                  <a:cubicBezTo>
                    <a:pt x="26002" y="12440"/>
                    <a:pt x="25989" y="12353"/>
                    <a:pt x="25952" y="12253"/>
                  </a:cubicBezTo>
                  <a:cubicBezTo>
                    <a:pt x="25940" y="12190"/>
                    <a:pt x="25890" y="12140"/>
                    <a:pt x="25890" y="12103"/>
                  </a:cubicBezTo>
                  <a:cubicBezTo>
                    <a:pt x="25890" y="12090"/>
                    <a:pt x="25886" y="12084"/>
                    <a:pt x="25883" y="12084"/>
                  </a:cubicBezTo>
                  <a:close/>
                  <a:moveTo>
                    <a:pt x="14132" y="13627"/>
                  </a:moveTo>
                  <a:lnTo>
                    <a:pt x="14132" y="13627"/>
                  </a:lnTo>
                  <a:cubicBezTo>
                    <a:pt x="14119" y="13640"/>
                    <a:pt x="14119" y="13640"/>
                    <a:pt x="14119" y="13665"/>
                  </a:cubicBezTo>
                  <a:lnTo>
                    <a:pt x="14119" y="13690"/>
                  </a:lnTo>
                  <a:cubicBezTo>
                    <a:pt x="14084" y="13912"/>
                    <a:pt x="13907" y="14080"/>
                    <a:pt x="13690" y="14080"/>
                  </a:cubicBezTo>
                  <a:cubicBezTo>
                    <a:pt x="13675" y="14080"/>
                    <a:pt x="13660" y="14079"/>
                    <a:pt x="13645" y="14077"/>
                  </a:cubicBezTo>
                  <a:cubicBezTo>
                    <a:pt x="13670" y="13927"/>
                    <a:pt x="13820" y="13815"/>
                    <a:pt x="13945" y="13727"/>
                  </a:cubicBezTo>
                  <a:cubicBezTo>
                    <a:pt x="13994" y="13690"/>
                    <a:pt x="14044" y="13640"/>
                    <a:pt x="14132" y="13627"/>
                  </a:cubicBezTo>
                  <a:close/>
                  <a:moveTo>
                    <a:pt x="14191" y="13527"/>
                  </a:moveTo>
                  <a:cubicBezTo>
                    <a:pt x="14104" y="13527"/>
                    <a:pt x="14004" y="13577"/>
                    <a:pt x="13945" y="13615"/>
                  </a:cubicBezTo>
                  <a:cubicBezTo>
                    <a:pt x="13720" y="13727"/>
                    <a:pt x="13532" y="13927"/>
                    <a:pt x="13507" y="14177"/>
                  </a:cubicBezTo>
                  <a:cubicBezTo>
                    <a:pt x="13507" y="14202"/>
                    <a:pt x="13520" y="14240"/>
                    <a:pt x="13545" y="14240"/>
                  </a:cubicBezTo>
                  <a:cubicBezTo>
                    <a:pt x="13587" y="14248"/>
                    <a:pt x="13628" y="14253"/>
                    <a:pt x="13667" y="14253"/>
                  </a:cubicBezTo>
                  <a:cubicBezTo>
                    <a:pt x="13851" y="14253"/>
                    <a:pt x="14004" y="14163"/>
                    <a:pt x="14107" y="14040"/>
                  </a:cubicBezTo>
                  <a:cubicBezTo>
                    <a:pt x="14132" y="14127"/>
                    <a:pt x="14169" y="14227"/>
                    <a:pt x="14257" y="14315"/>
                  </a:cubicBezTo>
                  <a:cubicBezTo>
                    <a:pt x="14310" y="14377"/>
                    <a:pt x="14373" y="14401"/>
                    <a:pt x="14437" y="14401"/>
                  </a:cubicBezTo>
                  <a:cubicBezTo>
                    <a:pt x="14554" y="14401"/>
                    <a:pt x="14676" y="14320"/>
                    <a:pt x="14757" y="14240"/>
                  </a:cubicBezTo>
                  <a:cubicBezTo>
                    <a:pt x="14767" y="14198"/>
                    <a:pt x="14752" y="14174"/>
                    <a:pt x="14732" y="14174"/>
                  </a:cubicBezTo>
                  <a:cubicBezTo>
                    <a:pt x="14728" y="14174"/>
                    <a:pt x="14723" y="14175"/>
                    <a:pt x="14719" y="14177"/>
                  </a:cubicBezTo>
                  <a:cubicBezTo>
                    <a:pt x="14672" y="14208"/>
                    <a:pt x="14628" y="14222"/>
                    <a:pt x="14588" y="14222"/>
                  </a:cubicBezTo>
                  <a:cubicBezTo>
                    <a:pt x="14386" y="14222"/>
                    <a:pt x="14280" y="13877"/>
                    <a:pt x="14269" y="13690"/>
                  </a:cubicBezTo>
                  <a:cubicBezTo>
                    <a:pt x="14269" y="13640"/>
                    <a:pt x="14244" y="13627"/>
                    <a:pt x="14219" y="13627"/>
                  </a:cubicBezTo>
                  <a:cubicBezTo>
                    <a:pt x="14257" y="13627"/>
                    <a:pt x="14282" y="13627"/>
                    <a:pt x="14294" y="13640"/>
                  </a:cubicBezTo>
                  <a:cubicBezTo>
                    <a:pt x="14319" y="13640"/>
                    <a:pt x="14332" y="13627"/>
                    <a:pt x="14332" y="13615"/>
                  </a:cubicBezTo>
                  <a:cubicBezTo>
                    <a:pt x="14302" y="13550"/>
                    <a:pt x="14249" y="13527"/>
                    <a:pt x="14191" y="13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7" name="Google Shape;657;p34"/>
          <p:cNvGrpSpPr/>
          <p:nvPr/>
        </p:nvGrpSpPr>
        <p:grpSpPr>
          <a:xfrm>
            <a:off x="-234416" y="-649414"/>
            <a:ext cx="9753405" cy="6354904"/>
            <a:chOff x="-234416" y="-649414"/>
            <a:chExt cx="9753405" cy="6354904"/>
          </a:xfrm>
        </p:grpSpPr>
        <p:sp>
          <p:nvSpPr>
            <p:cNvPr id="658" name="Google Shape;658;p34"/>
            <p:cNvSpPr/>
            <p:nvPr/>
          </p:nvSpPr>
          <p:spPr>
            <a:xfrm>
              <a:off x="7715503" y="-649414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8920807" y="856336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8078717" y="4644211"/>
              <a:ext cx="1440272" cy="656111"/>
            </a:xfrm>
            <a:custGeom>
              <a:avLst/>
              <a:gdLst/>
              <a:ahLst/>
              <a:cxnLst/>
              <a:rect l="l" t="t" r="r" b="b"/>
              <a:pathLst>
                <a:path w="27602" h="12574" extrusionOk="0">
                  <a:moveTo>
                    <a:pt x="21040" y="0"/>
                  </a:moveTo>
                  <a:cubicBezTo>
                    <a:pt x="21006" y="0"/>
                    <a:pt x="20973" y="16"/>
                    <a:pt x="20954" y="49"/>
                  </a:cubicBezTo>
                  <a:cubicBezTo>
                    <a:pt x="20779" y="261"/>
                    <a:pt x="20629" y="486"/>
                    <a:pt x="20467" y="711"/>
                  </a:cubicBezTo>
                  <a:cubicBezTo>
                    <a:pt x="20467" y="736"/>
                    <a:pt x="20479" y="749"/>
                    <a:pt x="20504" y="749"/>
                  </a:cubicBezTo>
                  <a:cubicBezTo>
                    <a:pt x="20642" y="711"/>
                    <a:pt x="20754" y="611"/>
                    <a:pt x="20842" y="499"/>
                  </a:cubicBezTo>
                  <a:lnTo>
                    <a:pt x="20842" y="499"/>
                  </a:lnTo>
                  <a:cubicBezTo>
                    <a:pt x="20817" y="749"/>
                    <a:pt x="20817" y="1023"/>
                    <a:pt x="20967" y="1198"/>
                  </a:cubicBezTo>
                  <a:cubicBezTo>
                    <a:pt x="20971" y="1212"/>
                    <a:pt x="20979" y="1217"/>
                    <a:pt x="20988" y="1217"/>
                  </a:cubicBezTo>
                  <a:cubicBezTo>
                    <a:pt x="21003" y="1217"/>
                    <a:pt x="21021" y="1202"/>
                    <a:pt x="21029" y="1186"/>
                  </a:cubicBezTo>
                  <a:cubicBezTo>
                    <a:pt x="21092" y="1048"/>
                    <a:pt x="21067" y="873"/>
                    <a:pt x="21067" y="711"/>
                  </a:cubicBezTo>
                  <a:cubicBezTo>
                    <a:pt x="21067" y="499"/>
                    <a:pt x="21104" y="299"/>
                    <a:pt x="21142" y="111"/>
                  </a:cubicBezTo>
                  <a:cubicBezTo>
                    <a:pt x="21149" y="41"/>
                    <a:pt x="21094" y="0"/>
                    <a:pt x="21040" y="0"/>
                  </a:cubicBezTo>
                  <a:close/>
                  <a:moveTo>
                    <a:pt x="24728" y="798"/>
                  </a:moveTo>
                  <a:cubicBezTo>
                    <a:pt x="24728" y="986"/>
                    <a:pt x="24715" y="1148"/>
                    <a:pt x="24690" y="1336"/>
                  </a:cubicBezTo>
                  <a:cubicBezTo>
                    <a:pt x="24665" y="1136"/>
                    <a:pt x="24690" y="936"/>
                    <a:pt x="24728" y="798"/>
                  </a:cubicBezTo>
                  <a:close/>
                  <a:moveTo>
                    <a:pt x="26060" y="356"/>
                  </a:moveTo>
                  <a:cubicBezTo>
                    <a:pt x="25980" y="356"/>
                    <a:pt x="25899" y="385"/>
                    <a:pt x="25840" y="449"/>
                  </a:cubicBezTo>
                  <a:cubicBezTo>
                    <a:pt x="25827" y="461"/>
                    <a:pt x="25827" y="499"/>
                    <a:pt x="25852" y="499"/>
                  </a:cubicBezTo>
                  <a:cubicBezTo>
                    <a:pt x="26015" y="524"/>
                    <a:pt x="26202" y="486"/>
                    <a:pt x="26152" y="699"/>
                  </a:cubicBezTo>
                  <a:cubicBezTo>
                    <a:pt x="26127" y="836"/>
                    <a:pt x="26027" y="1011"/>
                    <a:pt x="25890" y="1073"/>
                  </a:cubicBezTo>
                  <a:cubicBezTo>
                    <a:pt x="25852" y="1086"/>
                    <a:pt x="25852" y="1148"/>
                    <a:pt x="25890" y="1173"/>
                  </a:cubicBezTo>
                  <a:cubicBezTo>
                    <a:pt x="26134" y="1307"/>
                    <a:pt x="26349" y="1422"/>
                    <a:pt x="26571" y="1422"/>
                  </a:cubicBezTo>
                  <a:cubicBezTo>
                    <a:pt x="26701" y="1422"/>
                    <a:pt x="26834" y="1383"/>
                    <a:pt x="26977" y="1286"/>
                  </a:cubicBezTo>
                  <a:cubicBezTo>
                    <a:pt x="26997" y="1276"/>
                    <a:pt x="26984" y="1257"/>
                    <a:pt x="26966" y="1257"/>
                  </a:cubicBezTo>
                  <a:cubicBezTo>
                    <a:pt x="26961" y="1257"/>
                    <a:pt x="26956" y="1258"/>
                    <a:pt x="26952" y="1261"/>
                  </a:cubicBezTo>
                  <a:cubicBezTo>
                    <a:pt x="26893" y="1275"/>
                    <a:pt x="26830" y="1282"/>
                    <a:pt x="26763" y="1282"/>
                  </a:cubicBezTo>
                  <a:cubicBezTo>
                    <a:pt x="26543" y="1282"/>
                    <a:pt x="26288" y="1212"/>
                    <a:pt x="26077" y="1136"/>
                  </a:cubicBezTo>
                  <a:cubicBezTo>
                    <a:pt x="26252" y="1023"/>
                    <a:pt x="26339" y="861"/>
                    <a:pt x="26352" y="649"/>
                  </a:cubicBezTo>
                  <a:cubicBezTo>
                    <a:pt x="26368" y="467"/>
                    <a:pt x="26216" y="356"/>
                    <a:pt x="26060" y="356"/>
                  </a:cubicBezTo>
                  <a:close/>
                  <a:moveTo>
                    <a:pt x="20474" y="1394"/>
                  </a:moveTo>
                  <a:cubicBezTo>
                    <a:pt x="20366" y="1394"/>
                    <a:pt x="20259" y="1398"/>
                    <a:pt x="20155" y="1411"/>
                  </a:cubicBezTo>
                  <a:cubicBezTo>
                    <a:pt x="20142" y="1411"/>
                    <a:pt x="20142" y="1448"/>
                    <a:pt x="20155" y="1448"/>
                  </a:cubicBezTo>
                  <a:cubicBezTo>
                    <a:pt x="20467" y="1573"/>
                    <a:pt x="20817" y="1586"/>
                    <a:pt x="21142" y="1598"/>
                  </a:cubicBezTo>
                  <a:cubicBezTo>
                    <a:pt x="21256" y="1612"/>
                    <a:pt x="21365" y="1621"/>
                    <a:pt x="21472" y="1621"/>
                  </a:cubicBezTo>
                  <a:cubicBezTo>
                    <a:pt x="21657" y="1621"/>
                    <a:pt x="21834" y="1594"/>
                    <a:pt x="22016" y="1523"/>
                  </a:cubicBezTo>
                  <a:cubicBezTo>
                    <a:pt x="22029" y="1523"/>
                    <a:pt x="22029" y="1498"/>
                    <a:pt x="22004" y="1473"/>
                  </a:cubicBezTo>
                  <a:cubicBezTo>
                    <a:pt x="21716" y="1411"/>
                    <a:pt x="21442" y="1411"/>
                    <a:pt x="21142" y="1411"/>
                  </a:cubicBezTo>
                  <a:cubicBezTo>
                    <a:pt x="20917" y="1411"/>
                    <a:pt x="20692" y="1394"/>
                    <a:pt x="20474" y="1394"/>
                  </a:cubicBezTo>
                  <a:close/>
                  <a:moveTo>
                    <a:pt x="12746" y="1930"/>
                  </a:moveTo>
                  <a:cubicBezTo>
                    <a:pt x="12582" y="1930"/>
                    <a:pt x="12424" y="1973"/>
                    <a:pt x="12258" y="1973"/>
                  </a:cubicBezTo>
                  <a:cubicBezTo>
                    <a:pt x="12233" y="1973"/>
                    <a:pt x="12233" y="2010"/>
                    <a:pt x="12258" y="2010"/>
                  </a:cubicBezTo>
                  <a:cubicBezTo>
                    <a:pt x="12458" y="2035"/>
                    <a:pt x="12645" y="2123"/>
                    <a:pt x="12845" y="2135"/>
                  </a:cubicBezTo>
                  <a:cubicBezTo>
                    <a:pt x="12964" y="2144"/>
                    <a:pt x="13094" y="2170"/>
                    <a:pt x="13221" y="2170"/>
                  </a:cubicBezTo>
                  <a:cubicBezTo>
                    <a:pt x="13280" y="2170"/>
                    <a:pt x="13339" y="2164"/>
                    <a:pt x="13395" y="2148"/>
                  </a:cubicBezTo>
                  <a:cubicBezTo>
                    <a:pt x="13470" y="2135"/>
                    <a:pt x="13470" y="2023"/>
                    <a:pt x="13395" y="1998"/>
                  </a:cubicBezTo>
                  <a:cubicBezTo>
                    <a:pt x="13292" y="1942"/>
                    <a:pt x="13168" y="1932"/>
                    <a:pt x="13047" y="1932"/>
                  </a:cubicBezTo>
                  <a:cubicBezTo>
                    <a:pt x="12977" y="1932"/>
                    <a:pt x="12909" y="1936"/>
                    <a:pt x="12845" y="1936"/>
                  </a:cubicBezTo>
                  <a:cubicBezTo>
                    <a:pt x="12812" y="1931"/>
                    <a:pt x="12779" y="1930"/>
                    <a:pt x="12746" y="1930"/>
                  </a:cubicBezTo>
                  <a:close/>
                  <a:moveTo>
                    <a:pt x="19280" y="1523"/>
                  </a:moveTo>
                  <a:cubicBezTo>
                    <a:pt x="19167" y="1586"/>
                    <a:pt x="19130" y="1698"/>
                    <a:pt x="19130" y="1823"/>
                  </a:cubicBezTo>
                  <a:cubicBezTo>
                    <a:pt x="18980" y="1836"/>
                    <a:pt x="18843" y="1836"/>
                    <a:pt x="18705" y="1886"/>
                  </a:cubicBezTo>
                  <a:cubicBezTo>
                    <a:pt x="18693" y="1898"/>
                    <a:pt x="18693" y="1911"/>
                    <a:pt x="18705" y="1936"/>
                  </a:cubicBezTo>
                  <a:cubicBezTo>
                    <a:pt x="18843" y="1973"/>
                    <a:pt x="19005" y="1998"/>
                    <a:pt x="19142" y="1998"/>
                  </a:cubicBezTo>
                  <a:cubicBezTo>
                    <a:pt x="19167" y="2135"/>
                    <a:pt x="19217" y="2273"/>
                    <a:pt x="19255" y="2373"/>
                  </a:cubicBezTo>
                  <a:cubicBezTo>
                    <a:pt x="19255" y="2379"/>
                    <a:pt x="19261" y="2382"/>
                    <a:pt x="19267" y="2382"/>
                  </a:cubicBezTo>
                  <a:cubicBezTo>
                    <a:pt x="19274" y="2382"/>
                    <a:pt x="19280" y="2379"/>
                    <a:pt x="19280" y="2373"/>
                  </a:cubicBezTo>
                  <a:cubicBezTo>
                    <a:pt x="19292" y="2248"/>
                    <a:pt x="19317" y="2123"/>
                    <a:pt x="19317" y="1998"/>
                  </a:cubicBezTo>
                  <a:cubicBezTo>
                    <a:pt x="19405" y="1998"/>
                    <a:pt x="19505" y="1998"/>
                    <a:pt x="19567" y="1936"/>
                  </a:cubicBezTo>
                  <a:cubicBezTo>
                    <a:pt x="19580" y="1911"/>
                    <a:pt x="19580" y="1898"/>
                    <a:pt x="19542" y="1886"/>
                  </a:cubicBezTo>
                  <a:cubicBezTo>
                    <a:pt x="19467" y="1811"/>
                    <a:pt x="19392" y="1811"/>
                    <a:pt x="19292" y="1811"/>
                  </a:cubicBezTo>
                  <a:cubicBezTo>
                    <a:pt x="19292" y="1736"/>
                    <a:pt x="19317" y="1636"/>
                    <a:pt x="19292" y="1548"/>
                  </a:cubicBezTo>
                  <a:cubicBezTo>
                    <a:pt x="19292" y="1523"/>
                    <a:pt x="19292" y="1523"/>
                    <a:pt x="19280" y="1523"/>
                  </a:cubicBezTo>
                  <a:close/>
                  <a:moveTo>
                    <a:pt x="23391" y="1973"/>
                  </a:moveTo>
                  <a:lnTo>
                    <a:pt x="23391" y="2198"/>
                  </a:lnTo>
                  <a:cubicBezTo>
                    <a:pt x="23341" y="2398"/>
                    <a:pt x="23166" y="2560"/>
                    <a:pt x="22966" y="2635"/>
                  </a:cubicBezTo>
                  <a:cubicBezTo>
                    <a:pt x="22932" y="2646"/>
                    <a:pt x="22903" y="2652"/>
                    <a:pt x="22879" y="2652"/>
                  </a:cubicBezTo>
                  <a:cubicBezTo>
                    <a:pt x="22764" y="2652"/>
                    <a:pt x="22737" y="2542"/>
                    <a:pt x="22778" y="2398"/>
                  </a:cubicBezTo>
                  <a:cubicBezTo>
                    <a:pt x="22878" y="2123"/>
                    <a:pt x="23103" y="1998"/>
                    <a:pt x="23391" y="1973"/>
                  </a:cubicBezTo>
                  <a:close/>
                  <a:moveTo>
                    <a:pt x="12537" y="2416"/>
                  </a:moveTo>
                  <a:cubicBezTo>
                    <a:pt x="12425" y="2416"/>
                    <a:pt x="12322" y="2434"/>
                    <a:pt x="12270" y="2498"/>
                  </a:cubicBezTo>
                  <a:lnTo>
                    <a:pt x="12270" y="2523"/>
                  </a:lnTo>
                  <a:cubicBezTo>
                    <a:pt x="12383" y="2673"/>
                    <a:pt x="12695" y="2635"/>
                    <a:pt x="12845" y="2648"/>
                  </a:cubicBezTo>
                  <a:cubicBezTo>
                    <a:pt x="12932" y="2652"/>
                    <a:pt x="13014" y="2655"/>
                    <a:pt x="13094" y="2655"/>
                  </a:cubicBezTo>
                  <a:cubicBezTo>
                    <a:pt x="13232" y="2655"/>
                    <a:pt x="13365" y="2646"/>
                    <a:pt x="13507" y="2623"/>
                  </a:cubicBezTo>
                  <a:cubicBezTo>
                    <a:pt x="13532" y="2610"/>
                    <a:pt x="13532" y="2573"/>
                    <a:pt x="13507" y="2560"/>
                  </a:cubicBezTo>
                  <a:cubicBezTo>
                    <a:pt x="13295" y="2498"/>
                    <a:pt x="13108" y="2460"/>
                    <a:pt x="12908" y="2448"/>
                  </a:cubicBezTo>
                  <a:cubicBezTo>
                    <a:pt x="12813" y="2441"/>
                    <a:pt x="12668" y="2416"/>
                    <a:pt x="12537" y="2416"/>
                  </a:cubicBezTo>
                  <a:close/>
                  <a:moveTo>
                    <a:pt x="24794" y="488"/>
                  </a:moveTo>
                  <a:cubicBezTo>
                    <a:pt x="24779" y="488"/>
                    <a:pt x="24765" y="495"/>
                    <a:pt x="24753" y="511"/>
                  </a:cubicBezTo>
                  <a:cubicBezTo>
                    <a:pt x="24565" y="686"/>
                    <a:pt x="24565" y="1073"/>
                    <a:pt x="24540" y="1311"/>
                  </a:cubicBezTo>
                  <a:lnTo>
                    <a:pt x="24540" y="1336"/>
                  </a:lnTo>
                  <a:cubicBezTo>
                    <a:pt x="24440" y="1336"/>
                    <a:pt x="24315" y="1336"/>
                    <a:pt x="24203" y="1361"/>
                  </a:cubicBezTo>
                  <a:cubicBezTo>
                    <a:pt x="24165" y="1361"/>
                    <a:pt x="24165" y="1398"/>
                    <a:pt x="24203" y="1423"/>
                  </a:cubicBezTo>
                  <a:cubicBezTo>
                    <a:pt x="24290" y="1498"/>
                    <a:pt x="24415" y="1523"/>
                    <a:pt x="24540" y="1548"/>
                  </a:cubicBezTo>
                  <a:cubicBezTo>
                    <a:pt x="24540" y="1673"/>
                    <a:pt x="24540" y="1798"/>
                    <a:pt x="24565" y="1923"/>
                  </a:cubicBezTo>
                  <a:cubicBezTo>
                    <a:pt x="24503" y="2085"/>
                    <a:pt x="24440" y="2248"/>
                    <a:pt x="24340" y="2385"/>
                  </a:cubicBezTo>
                  <a:cubicBezTo>
                    <a:pt x="24263" y="2502"/>
                    <a:pt x="24118" y="2618"/>
                    <a:pt x="23972" y="2618"/>
                  </a:cubicBezTo>
                  <a:cubicBezTo>
                    <a:pt x="23882" y="2618"/>
                    <a:pt x="23792" y="2574"/>
                    <a:pt x="23716" y="2460"/>
                  </a:cubicBezTo>
                  <a:cubicBezTo>
                    <a:pt x="23653" y="2385"/>
                    <a:pt x="23628" y="2273"/>
                    <a:pt x="23628" y="2173"/>
                  </a:cubicBezTo>
                  <a:cubicBezTo>
                    <a:pt x="23641" y="2085"/>
                    <a:pt x="23641" y="2010"/>
                    <a:pt x="23628" y="1936"/>
                  </a:cubicBezTo>
                  <a:lnTo>
                    <a:pt x="23628" y="1898"/>
                  </a:lnTo>
                  <a:cubicBezTo>
                    <a:pt x="23615" y="1852"/>
                    <a:pt x="23585" y="1834"/>
                    <a:pt x="23552" y="1834"/>
                  </a:cubicBezTo>
                  <a:cubicBezTo>
                    <a:pt x="23522" y="1834"/>
                    <a:pt x="23490" y="1849"/>
                    <a:pt x="23466" y="1873"/>
                  </a:cubicBezTo>
                  <a:cubicBezTo>
                    <a:pt x="23419" y="1855"/>
                    <a:pt x="23370" y="1847"/>
                    <a:pt x="23321" y="1847"/>
                  </a:cubicBezTo>
                  <a:cubicBezTo>
                    <a:pt x="22881" y="1847"/>
                    <a:pt x="22384" y="2492"/>
                    <a:pt x="22766" y="2773"/>
                  </a:cubicBezTo>
                  <a:cubicBezTo>
                    <a:pt x="22813" y="2806"/>
                    <a:pt x="22868" y="2820"/>
                    <a:pt x="22925" y="2820"/>
                  </a:cubicBezTo>
                  <a:cubicBezTo>
                    <a:pt x="23079" y="2820"/>
                    <a:pt x="23250" y="2721"/>
                    <a:pt x="23341" y="2648"/>
                  </a:cubicBezTo>
                  <a:cubicBezTo>
                    <a:pt x="23403" y="2610"/>
                    <a:pt x="23453" y="2535"/>
                    <a:pt x="23503" y="2498"/>
                  </a:cubicBezTo>
                  <a:cubicBezTo>
                    <a:pt x="23528" y="2585"/>
                    <a:pt x="23591" y="2685"/>
                    <a:pt x="23691" y="2748"/>
                  </a:cubicBezTo>
                  <a:cubicBezTo>
                    <a:pt x="23786" y="2813"/>
                    <a:pt x="23886" y="2842"/>
                    <a:pt x="23985" y="2842"/>
                  </a:cubicBezTo>
                  <a:cubicBezTo>
                    <a:pt x="24169" y="2842"/>
                    <a:pt x="24347" y="2740"/>
                    <a:pt x="24478" y="2585"/>
                  </a:cubicBezTo>
                  <a:cubicBezTo>
                    <a:pt x="24553" y="2510"/>
                    <a:pt x="24603" y="2398"/>
                    <a:pt x="24665" y="2298"/>
                  </a:cubicBezTo>
                  <a:cubicBezTo>
                    <a:pt x="24678" y="2323"/>
                    <a:pt x="24678" y="2335"/>
                    <a:pt x="24703" y="2373"/>
                  </a:cubicBezTo>
                  <a:cubicBezTo>
                    <a:pt x="24820" y="2647"/>
                    <a:pt x="25096" y="2927"/>
                    <a:pt x="25315" y="2927"/>
                  </a:cubicBezTo>
                  <a:cubicBezTo>
                    <a:pt x="25445" y="2927"/>
                    <a:pt x="25556" y="2829"/>
                    <a:pt x="25602" y="2573"/>
                  </a:cubicBezTo>
                  <a:cubicBezTo>
                    <a:pt x="25575" y="2536"/>
                    <a:pt x="25547" y="2513"/>
                    <a:pt x="25525" y="2513"/>
                  </a:cubicBezTo>
                  <a:cubicBezTo>
                    <a:pt x="25517" y="2513"/>
                    <a:pt x="25509" y="2516"/>
                    <a:pt x="25502" y="2523"/>
                  </a:cubicBezTo>
                  <a:cubicBezTo>
                    <a:pt x="25404" y="2621"/>
                    <a:pt x="25313" y="2669"/>
                    <a:pt x="25226" y="2669"/>
                  </a:cubicBezTo>
                  <a:cubicBezTo>
                    <a:pt x="25116" y="2669"/>
                    <a:pt x="25013" y="2590"/>
                    <a:pt x="24915" y="2435"/>
                  </a:cubicBezTo>
                  <a:cubicBezTo>
                    <a:pt x="24828" y="2273"/>
                    <a:pt x="24778" y="2110"/>
                    <a:pt x="24753" y="1948"/>
                  </a:cubicBezTo>
                  <a:cubicBezTo>
                    <a:pt x="24778" y="1823"/>
                    <a:pt x="24815" y="1686"/>
                    <a:pt x="24828" y="1561"/>
                  </a:cubicBezTo>
                  <a:cubicBezTo>
                    <a:pt x="25065" y="1561"/>
                    <a:pt x="25290" y="1511"/>
                    <a:pt x="25477" y="1486"/>
                  </a:cubicBezTo>
                  <a:cubicBezTo>
                    <a:pt x="25502" y="1486"/>
                    <a:pt x="25515" y="1436"/>
                    <a:pt x="25477" y="1436"/>
                  </a:cubicBezTo>
                  <a:cubicBezTo>
                    <a:pt x="25277" y="1386"/>
                    <a:pt x="25090" y="1361"/>
                    <a:pt x="24890" y="1361"/>
                  </a:cubicBezTo>
                  <a:lnTo>
                    <a:pt x="24853" y="1361"/>
                  </a:lnTo>
                  <a:cubicBezTo>
                    <a:pt x="24890" y="1073"/>
                    <a:pt x="24878" y="798"/>
                    <a:pt x="24853" y="561"/>
                  </a:cubicBezTo>
                  <a:cubicBezTo>
                    <a:pt x="24853" y="519"/>
                    <a:pt x="24824" y="488"/>
                    <a:pt x="24794" y="488"/>
                  </a:cubicBezTo>
                  <a:close/>
                  <a:moveTo>
                    <a:pt x="11238" y="1288"/>
                  </a:moveTo>
                  <a:cubicBezTo>
                    <a:pt x="11224" y="1288"/>
                    <a:pt x="11210" y="1291"/>
                    <a:pt x="11196" y="1298"/>
                  </a:cubicBezTo>
                  <a:cubicBezTo>
                    <a:pt x="11158" y="1311"/>
                    <a:pt x="11133" y="1336"/>
                    <a:pt x="11108" y="1361"/>
                  </a:cubicBezTo>
                  <a:cubicBezTo>
                    <a:pt x="10771" y="1623"/>
                    <a:pt x="10421" y="1886"/>
                    <a:pt x="10071" y="2123"/>
                  </a:cubicBezTo>
                  <a:cubicBezTo>
                    <a:pt x="9946" y="2198"/>
                    <a:pt x="9796" y="2260"/>
                    <a:pt x="9696" y="2373"/>
                  </a:cubicBezTo>
                  <a:cubicBezTo>
                    <a:pt x="9672" y="2385"/>
                    <a:pt x="9470" y="2611"/>
                    <a:pt x="9459" y="2611"/>
                  </a:cubicBezTo>
                  <a:cubicBezTo>
                    <a:pt x="9459" y="2611"/>
                    <a:pt x="9459" y="2611"/>
                    <a:pt x="9459" y="2610"/>
                  </a:cubicBezTo>
                  <a:cubicBezTo>
                    <a:pt x="9459" y="2598"/>
                    <a:pt x="9450" y="2591"/>
                    <a:pt x="9440" y="2591"/>
                  </a:cubicBezTo>
                  <a:cubicBezTo>
                    <a:pt x="9431" y="2591"/>
                    <a:pt x="9422" y="2598"/>
                    <a:pt x="9422" y="2610"/>
                  </a:cubicBezTo>
                  <a:cubicBezTo>
                    <a:pt x="9409" y="2648"/>
                    <a:pt x="9409" y="2648"/>
                    <a:pt x="9409" y="2685"/>
                  </a:cubicBezTo>
                  <a:cubicBezTo>
                    <a:pt x="9409" y="2698"/>
                    <a:pt x="9422" y="2710"/>
                    <a:pt x="9447" y="2710"/>
                  </a:cubicBezTo>
                  <a:cubicBezTo>
                    <a:pt x="9466" y="2722"/>
                    <a:pt x="9482" y="2726"/>
                    <a:pt x="9498" y="2726"/>
                  </a:cubicBezTo>
                  <a:cubicBezTo>
                    <a:pt x="9533" y="2726"/>
                    <a:pt x="9562" y="2703"/>
                    <a:pt x="9596" y="2685"/>
                  </a:cubicBezTo>
                  <a:cubicBezTo>
                    <a:pt x="9771" y="2585"/>
                    <a:pt x="9896" y="2448"/>
                    <a:pt x="10071" y="2360"/>
                  </a:cubicBezTo>
                  <a:cubicBezTo>
                    <a:pt x="10409" y="2173"/>
                    <a:pt x="10733" y="1936"/>
                    <a:pt x="11046" y="1686"/>
                  </a:cubicBezTo>
                  <a:cubicBezTo>
                    <a:pt x="11083" y="1823"/>
                    <a:pt x="11158" y="1985"/>
                    <a:pt x="11221" y="2085"/>
                  </a:cubicBezTo>
                  <a:cubicBezTo>
                    <a:pt x="11321" y="2273"/>
                    <a:pt x="11421" y="2460"/>
                    <a:pt x="11471" y="2673"/>
                  </a:cubicBezTo>
                  <a:cubicBezTo>
                    <a:pt x="11509" y="2843"/>
                    <a:pt x="11322" y="2860"/>
                    <a:pt x="11139" y="2860"/>
                  </a:cubicBezTo>
                  <a:cubicBezTo>
                    <a:pt x="11094" y="2860"/>
                    <a:pt x="11050" y="2859"/>
                    <a:pt x="11009" y="2859"/>
                  </a:cubicBezTo>
                  <a:cubicBezTo>
                    <a:pt x="10947" y="2859"/>
                    <a:pt x="10893" y="2861"/>
                    <a:pt x="10858" y="2873"/>
                  </a:cubicBezTo>
                  <a:cubicBezTo>
                    <a:pt x="10821" y="2885"/>
                    <a:pt x="10783" y="2960"/>
                    <a:pt x="10846" y="2998"/>
                  </a:cubicBezTo>
                  <a:cubicBezTo>
                    <a:pt x="10940" y="3049"/>
                    <a:pt x="11065" y="3076"/>
                    <a:pt x="11190" y="3076"/>
                  </a:cubicBezTo>
                  <a:cubicBezTo>
                    <a:pt x="11463" y="3076"/>
                    <a:pt x="11738" y="2944"/>
                    <a:pt x="11696" y="2635"/>
                  </a:cubicBezTo>
                  <a:cubicBezTo>
                    <a:pt x="11658" y="2435"/>
                    <a:pt x="11108" y="1611"/>
                    <a:pt x="11283" y="1486"/>
                  </a:cubicBezTo>
                  <a:cubicBezTo>
                    <a:pt x="11296" y="1486"/>
                    <a:pt x="11296" y="1461"/>
                    <a:pt x="11321" y="1461"/>
                  </a:cubicBezTo>
                  <a:cubicBezTo>
                    <a:pt x="11396" y="1407"/>
                    <a:pt x="11323" y="1288"/>
                    <a:pt x="11238" y="1288"/>
                  </a:cubicBezTo>
                  <a:close/>
                  <a:moveTo>
                    <a:pt x="14898" y="1514"/>
                  </a:moveTo>
                  <a:cubicBezTo>
                    <a:pt x="14875" y="1514"/>
                    <a:pt x="14854" y="1528"/>
                    <a:pt x="14844" y="1561"/>
                  </a:cubicBezTo>
                  <a:cubicBezTo>
                    <a:pt x="14819" y="1636"/>
                    <a:pt x="14782" y="1723"/>
                    <a:pt x="14769" y="1836"/>
                  </a:cubicBezTo>
                  <a:cubicBezTo>
                    <a:pt x="14657" y="2223"/>
                    <a:pt x="14532" y="2635"/>
                    <a:pt x="14519" y="3035"/>
                  </a:cubicBezTo>
                  <a:cubicBezTo>
                    <a:pt x="14519" y="3059"/>
                    <a:pt x="14540" y="3068"/>
                    <a:pt x="14554" y="3068"/>
                  </a:cubicBezTo>
                  <a:cubicBezTo>
                    <a:pt x="14563" y="3068"/>
                    <a:pt x="14569" y="3065"/>
                    <a:pt x="14569" y="3060"/>
                  </a:cubicBezTo>
                  <a:cubicBezTo>
                    <a:pt x="14644" y="2873"/>
                    <a:pt x="14707" y="2648"/>
                    <a:pt x="14757" y="2448"/>
                  </a:cubicBezTo>
                  <a:cubicBezTo>
                    <a:pt x="14782" y="2673"/>
                    <a:pt x="14894" y="2848"/>
                    <a:pt x="15094" y="2948"/>
                  </a:cubicBezTo>
                  <a:cubicBezTo>
                    <a:pt x="15159" y="2973"/>
                    <a:pt x="15215" y="2984"/>
                    <a:pt x="15266" y="2984"/>
                  </a:cubicBezTo>
                  <a:cubicBezTo>
                    <a:pt x="15441" y="2984"/>
                    <a:pt x="15539" y="2847"/>
                    <a:pt x="15606" y="2673"/>
                  </a:cubicBezTo>
                  <a:cubicBezTo>
                    <a:pt x="15669" y="2810"/>
                    <a:pt x="15756" y="2948"/>
                    <a:pt x="15894" y="3060"/>
                  </a:cubicBezTo>
                  <a:cubicBezTo>
                    <a:pt x="15977" y="3129"/>
                    <a:pt x="16062" y="3158"/>
                    <a:pt x="16146" y="3158"/>
                  </a:cubicBezTo>
                  <a:cubicBezTo>
                    <a:pt x="16424" y="3158"/>
                    <a:pt x="16687" y="2840"/>
                    <a:pt x="16831" y="2648"/>
                  </a:cubicBezTo>
                  <a:cubicBezTo>
                    <a:pt x="16849" y="2629"/>
                    <a:pt x="16834" y="2618"/>
                    <a:pt x="16815" y="2618"/>
                  </a:cubicBezTo>
                  <a:cubicBezTo>
                    <a:pt x="16808" y="2618"/>
                    <a:pt x="16800" y="2619"/>
                    <a:pt x="16793" y="2623"/>
                  </a:cubicBezTo>
                  <a:cubicBezTo>
                    <a:pt x="16650" y="2733"/>
                    <a:pt x="16437" y="2883"/>
                    <a:pt x="16233" y="2883"/>
                  </a:cubicBezTo>
                  <a:cubicBezTo>
                    <a:pt x="16136" y="2883"/>
                    <a:pt x="16041" y="2849"/>
                    <a:pt x="15956" y="2760"/>
                  </a:cubicBezTo>
                  <a:cubicBezTo>
                    <a:pt x="15769" y="2560"/>
                    <a:pt x="15744" y="2148"/>
                    <a:pt x="15731" y="1898"/>
                  </a:cubicBezTo>
                  <a:cubicBezTo>
                    <a:pt x="15731" y="1819"/>
                    <a:pt x="15665" y="1774"/>
                    <a:pt x="15602" y="1774"/>
                  </a:cubicBezTo>
                  <a:cubicBezTo>
                    <a:pt x="15546" y="1774"/>
                    <a:pt x="15494" y="1809"/>
                    <a:pt x="15494" y="1886"/>
                  </a:cubicBezTo>
                  <a:cubicBezTo>
                    <a:pt x="15494" y="2015"/>
                    <a:pt x="15475" y="2759"/>
                    <a:pt x="15229" y="2759"/>
                  </a:cubicBezTo>
                  <a:cubicBezTo>
                    <a:pt x="15190" y="2759"/>
                    <a:pt x="15145" y="2740"/>
                    <a:pt x="15094" y="2698"/>
                  </a:cubicBezTo>
                  <a:cubicBezTo>
                    <a:pt x="14844" y="2473"/>
                    <a:pt x="14857" y="2085"/>
                    <a:pt x="14919" y="1773"/>
                  </a:cubicBezTo>
                  <a:cubicBezTo>
                    <a:pt x="14944" y="1723"/>
                    <a:pt x="14957" y="1661"/>
                    <a:pt x="14969" y="1598"/>
                  </a:cubicBezTo>
                  <a:cubicBezTo>
                    <a:pt x="14977" y="1551"/>
                    <a:pt x="14936" y="1514"/>
                    <a:pt x="14898" y="1514"/>
                  </a:cubicBezTo>
                  <a:close/>
                  <a:moveTo>
                    <a:pt x="16969" y="268"/>
                  </a:moveTo>
                  <a:cubicBezTo>
                    <a:pt x="16933" y="268"/>
                    <a:pt x="16899" y="291"/>
                    <a:pt x="16893" y="336"/>
                  </a:cubicBezTo>
                  <a:cubicBezTo>
                    <a:pt x="16868" y="561"/>
                    <a:pt x="16843" y="749"/>
                    <a:pt x="16793" y="948"/>
                  </a:cubicBezTo>
                  <a:cubicBezTo>
                    <a:pt x="16581" y="948"/>
                    <a:pt x="16356" y="948"/>
                    <a:pt x="16156" y="961"/>
                  </a:cubicBezTo>
                  <a:cubicBezTo>
                    <a:pt x="16131" y="961"/>
                    <a:pt x="16144" y="998"/>
                    <a:pt x="16156" y="1011"/>
                  </a:cubicBezTo>
                  <a:cubicBezTo>
                    <a:pt x="16344" y="1086"/>
                    <a:pt x="16544" y="1136"/>
                    <a:pt x="16756" y="1148"/>
                  </a:cubicBezTo>
                  <a:cubicBezTo>
                    <a:pt x="16669" y="1436"/>
                    <a:pt x="16581" y="1698"/>
                    <a:pt x="16469" y="1985"/>
                  </a:cubicBezTo>
                  <a:cubicBezTo>
                    <a:pt x="16456" y="1998"/>
                    <a:pt x="16469" y="1998"/>
                    <a:pt x="16481" y="1998"/>
                  </a:cubicBezTo>
                  <a:cubicBezTo>
                    <a:pt x="16706" y="1898"/>
                    <a:pt x="16781" y="1648"/>
                    <a:pt x="16856" y="1436"/>
                  </a:cubicBezTo>
                  <a:lnTo>
                    <a:pt x="16906" y="1298"/>
                  </a:lnTo>
                  <a:cubicBezTo>
                    <a:pt x="16918" y="1648"/>
                    <a:pt x="16943" y="2010"/>
                    <a:pt x="17006" y="2373"/>
                  </a:cubicBezTo>
                  <a:cubicBezTo>
                    <a:pt x="17043" y="2635"/>
                    <a:pt x="17131" y="2948"/>
                    <a:pt x="17356" y="3110"/>
                  </a:cubicBezTo>
                  <a:cubicBezTo>
                    <a:pt x="17420" y="3153"/>
                    <a:pt x="17485" y="3171"/>
                    <a:pt x="17548" y="3171"/>
                  </a:cubicBezTo>
                  <a:cubicBezTo>
                    <a:pt x="17705" y="3171"/>
                    <a:pt x="17847" y="3056"/>
                    <a:pt x="17918" y="2923"/>
                  </a:cubicBezTo>
                  <a:cubicBezTo>
                    <a:pt x="17943" y="2898"/>
                    <a:pt x="17918" y="2873"/>
                    <a:pt x="17893" y="2873"/>
                  </a:cubicBezTo>
                  <a:cubicBezTo>
                    <a:pt x="17785" y="2903"/>
                    <a:pt x="17686" y="2935"/>
                    <a:pt x="17597" y="2935"/>
                  </a:cubicBezTo>
                  <a:cubicBezTo>
                    <a:pt x="17500" y="2935"/>
                    <a:pt x="17415" y="2896"/>
                    <a:pt x="17343" y="2773"/>
                  </a:cubicBezTo>
                  <a:cubicBezTo>
                    <a:pt x="17193" y="2510"/>
                    <a:pt x="17156" y="2173"/>
                    <a:pt x="17131" y="1886"/>
                  </a:cubicBezTo>
                  <a:cubicBezTo>
                    <a:pt x="17093" y="1648"/>
                    <a:pt x="17081" y="1398"/>
                    <a:pt x="17081" y="1173"/>
                  </a:cubicBezTo>
                  <a:cubicBezTo>
                    <a:pt x="17418" y="1173"/>
                    <a:pt x="17781" y="1111"/>
                    <a:pt x="18093" y="1086"/>
                  </a:cubicBezTo>
                  <a:cubicBezTo>
                    <a:pt x="18113" y="1086"/>
                    <a:pt x="18117" y="1070"/>
                    <a:pt x="18099" y="1070"/>
                  </a:cubicBezTo>
                  <a:cubicBezTo>
                    <a:pt x="18094" y="1070"/>
                    <a:pt x="18088" y="1071"/>
                    <a:pt x="18080" y="1073"/>
                  </a:cubicBezTo>
                  <a:cubicBezTo>
                    <a:pt x="17743" y="1011"/>
                    <a:pt x="17406" y="986"/>
                    <a:pt x="17056" y="961"/>
                  </a:cubicBezTo>
                  <a:lnTo>
                    <a:pt x="17056" y="361"/>
                  </a:lnTo>
                  <a:cubicBezTo>
                    <a:pt x="17056" y="300"/>
                    <a:pt x="17011" y="268"/>
                    <a:pt x="16969" y="268"/>
                  </a:cubicBezTo>
                  <a:close/>
                  <a:moveTo>
                    <a:pt x="20892" y="2360"/>
                  </a:moveTo>
                  <a:cubicBezTo>
                    <a:pt x="20787" y="2360"/>
                    <a:pt x="20666" y="2434"/>
                    <a:pt x="20604" y="2523"/>
                  </a:cubicBezTo>
                  <a:cubicBezTo>
                    <a:pt x="20592" y="2535"/>
                    <a:pt x="20604" y="2573"/>
                    <a:pt x="20642" y="2573"/>
                  </a:cubicBezTo>
                  <a:cubicBezTo>
                    <a:pt x="20709" y="2546"/>
                    <a:pt x="20782" y="2505"/>
                    <a:pt x="20833" y="2505"/>
                  </a:cubicBezTo>
                  <a:cubicBezTo>
                    <a:pt x="20877" y="2505"/>
                    <a:pt x="20903" y="2536"/>
                    <a:pt x="20892" y="2635"/>
                  </a:cubicBezTo>
                  <a:cubicBezTo>
                    <a:pt x="20854" y="2810"/>
                    <a:pt x="20742" y="2960"/>
                    <a:pt x="20604" y="3060"/>
                  </a:cubicBezTo>
                  <a:cubicBezTo>
                    <a:pt x="20567" y="3110"/>
                    <a:pt x="20604" y="3197"/>
                    <a:pt x="20667" y="3197"/>
                  </a:cubicBezTo>
                  <a:cubicBezTo>
                    <a:pt x="20842" y="3210"/>
                    <a:pt x="21017" y="3297"/>
                    <a:pt x="21192" y="3335"/>
                  </a:cubicBezTo>
                  <a:cubicBezTo>
                    <a:pt x="21236" y="3345"/>
                    <a:pt x="21277" y="3350"/>
                    <a:pt x="21316" y="3350"/>
                  </a:cubicBezTo>
                  <a:cubicBezTo>
                    <a:pt x="21420" y="3350"/>
                    <a:pt x="21511" y="3318"/>
                    <a:pt x="21629" y="3272"/>
                  </a:cubicBezTo>
                  <a:cubicBezTo>
                    <a:pt x="21646" y="3264"/>
                    <a:pt x="21646" y="3238"/>
                    <a:pt x="21636" y="3238"/>
                  </a:cubicBezTo>
                  <a:cubicBezTo>
                    <a:pt x="21631" y="3238"/>
                    <a:pt x="21624" y="3244"/>
                    <a:pt x="21616" y="3260"/>
                  </a:cubicBezTo>
                  <a:cubicBezTo>
                    <a:pt x="21467" y="3235"/>
                    <a:pt x="21292" y="3172"/>
                    <a:pt x="21142" y="3135"/>
                  </a:cubicBezTo>
                  <a:cubicBezTo>
                    <a:pt x="21042" y="3123"/>
                    <a:pt x="20967" y="3110"/>
                    <a:pt x="20879" y="3085"/>
                  </a:cubicBezTo>
                  <a:cubicBezTo>
                    <a:pt x="21017" y="2935"/>
                    <a:pt x="21104" y="2748"/>
                    <a:pt x="21079" y="2548"/>
                  </a:cubicBezTo>
                  <a:cubicBezTo>
                    <a:pt x="21056" y="2412"/>
                    <a:pt x="20980" y="2360"/>
                    <a:pt x="20892" y="2360"/>
                  </a:cubicBezTo>
                  <a:close/>
                  <a:moveTo>
                    <a:pt x="3811" y="2898"/>
                  </a:moveTo>
                  <a:lnTo>
                    <a:pt x="3811" y="2898"/>
                  </a:lnTo>
                  <a:cubicBezTo>
                    <a:pt x="3849" y="2923"/>
                    <a:pt x="3886" y="2948"/>
                    <a:pt x="3924" y="2960"/>
                  </a:cubicBezTo>
                  <a:cubicBezTo>
                    <a:pt x="4049" y="3048"/>
                    <a:pt x="4149" y="3148"/>
                    <a:pt x="4286" y="3197"/>
                  </a:cubicBezTo>
                  <a:cubicBezTo>
                    <a:pt x="4199" y="3272"/>
                    <a:pt x="4099" y="3397"/>
                    <a:pt x="4011" y="3547"/>
                  </a:cubicBezTo>
                  <a:cubicBezTo>
                    <a:pt x="4049" y="3422"/>
                    <a:pt x="3961" y="3272"/>
                    <a:pt x="3924" y="3172"/>
                  </a:cubicBezTo>
                  <a:cubicBezTo>
                    <a:pt x="3899" y="3073"/>
                    <a:pt x="3849" y="2998"/>
                    <a:pt x="3811" y="2898"/>
                  </a:cubicBezTo>
                  <a:close/>
                  <a:moveTo>
                    <a:pt x="1637" y="3197"/>
                  </a:moveTo>
                  <a:cubicBezTo>
                    <a:pt x="1700" y="3310"/>
                    <a:pt x="1737" y="3435"/>
                    <a:pt x="1800" y="3560"/>
                  </a:cubicBezTo>
                  <a:cubicBezTo>
                    <a:pt x="1825" y="3585"/>
                    <a:pt x="1837" y="3622"/>
                    <a:pt x="1850" y="3672"/>
                  </a:cubicBezTo>
                  <a:cubicBezTo>
                    <a:pt x="1737" y="3585"/>
                    <a:pt x="1600" y="3497"/>
                    <a:pt x="1487" y="3460"/>
                  </a:cubicBezTo>
                  <a:cubicBezTo>
                    <a:pt x="1525" y="3372"/>
                    <a:pt x="1575" y="3297"/>
                    <a:pt x="1637" y="3197"/>
                  </a:cubicBezTo>
                  <a:close/>
                  <a:moveTo>
                    <a:pt x="3224" y="2560"/>
                  </a:moveTo>
                  <a:cubicBezTo>
                    <a:pt x="3237" y="2573"/>
                    <a:pt x="3262" y="2573"/>
                    <a:pt x="3274" y="2585"/>
                  </a:cubicBezTo>
                  <a:cubicBezTo>
                    <a:pt x="3412" y="2685"/>
                    <a:pt x="3574" y="2760"/>
                    <a:pt x="3724" y="2860"/>
                  </a:cubicBezTo>
                  <a:cubicBezTo>
                    <a:pt x="3761" y="2985"/>
                    <a:pt x="3786" y="3123"/>
                    <a:pt x="3836" y="3247"/>
                  </a:cubicBezTo>
                  <a:cubicBezTo>
                    <a:pt x="3861" y="3360"/>
                    <a:pt x="3886" y="3497"/>
                    <a:pt x="3974" y="3560"/>
                  </a:cubicBezTo>
                  <a:lnTo>
                    <a:pt x="3986" y="3560"/>
                  </a:lnTo>
                  <a:cubicBezTo>
                    <a:pt x="3899" y="3697"/>
                    <a:pt x="3799" y="3860"/>
                    <a:pt x="3711" y="4010"/>
                  </a:cubicBezTo>
                  <a:lnTo>
                    <a:pt x="3711" y="3985"/>
                  </a:lnTo>
                  <a:cubicBezTo>
                    <a:pt x="3636" y="3697"/>
                    <a:pt x="3537" y="3397"/>
                    <a:pt x="3462" y="3123"/>
                  </a:cubicBezTo>
                  <a:cubicBezTo>
                    <a:pt x="3399" y="2935"/>
                    <a:pt x="3337" y="2735"/>
                    <a:pt x="3224" y="2560"/>
                  </a:cubicBezTo>
                  <a:close/>
                  <a:moveTo>
                    <a:pt x="1862" y="2823"/>
                  </a:moveTo>
                  <a:cubicBezTo>
                    <a:pt x="2025" y="3247"/>
                    <a:pt x="2200" y="3697"/>
                    <a:pt x="2424" y="4085"/>
                  </a:cubicBezTo>
                  <a:cubicBezTo>
                    <a:pt x="2325" y="4010"/>
                    <a:pt x="2212" y="3947"/>
                    <a:pt x="2100" y="3872"/>
                  </a:cubicBezTo>
                  <a:cubicBezTo>
                    <a:pt x="2087" y="3872"/>
                    <a:pt x="2087" y="3860"/>
                    <a:pt x="2075" y="3860"/>
                  </a:cubicBezTo>
                  <a:cubicBezTo>
                    <a:pt x="2037" y="3685"/>
                    <a:pt x="1950" y="3522"/>
                    <a:pt x="1887" y="3385"/>
                  </a:cubicBezTo>
                  <a:cubicBezTo>
                    <a:pt x="1850" y="3310"/>
                    <a:pt x="1787" y="3172"/>
                    <a:pt x="1712" y="3085"/>
                  </a:cubicBezTo>
                  <a:cubicBezTo>
                    <a:pt x="1762" y="2998"/>
                    <a:pt x="1800" y="2898"/>
                    <a:pt x="1862" y="2823"/>
                  </a:cubicBezTo>
                  <a:close/>
                  <a:moveTo>
                    <a:pt x="2100" y="2460"/>
                  </a:moveTo>
                  <a:cubicBezTo>
                    <a:pt x="2287" y="2873"/>
                    <a:pt x="2474" y="3260"/>
                    <a:pt x="2637" y="3685"/>
                  </a:cubicBezTo>
                  <a:cubicBezTo>
                    <a:pt x="2712" y="3897"/>
                    <a:pt x="2774" y="4147"/>
                    <a:pt x="2874" y="4384"/>
                  </a:cubicBezTo>
                  <a:lnTo>
                    <a:pt x="2599" y="4197"/>
                  </a:lnTo>
                  <a:cubicBezTo>
                    <a:pt x="2549" y="3935"/>
                    <a:pt x="2387" y="3697"/>
                    <a:pt x="2250" y="3447"/>
                  </a:cubicBezTo>
                  <a:cubicBezTo>
                    <a:pt x="2137" y="3210"/>
                    <a:pt x="2087" y="2948"/>
                    <a:pt x="1912" y="2748"/>
                  </a:cubicBezTo>
                  <a:lnTo>
                    <a:pt x="2100" y="2460"/>
                  </a:lnTo>
                  <a:close/>
                  <a:moveTo>
                    <a:pt x="2451" y="2081"/>
                  </a:moveTo>
                  <a:cubicBezTo>
                    <a:pt x="2460" y="2081"/>
                    <a:pt x="2468" y="2082"/>
                    <a:pt x="2474" y="2085"/>
                  </a:cubicBezTo>
                  <a:cubicBezTo>
                    <a:pt x="2674" y="2198"/>
                    <a:pt x="2862" y="2323"/>
                    <a:pt x="3074" y="2448"/>
                  </a:cubicBezTo>
                  <a:cubicBezTo>
                    <a:pt x="3174" y="2698"/>
                    <a:pt x="3287" y="2960"/>
                    <a:pt x="3362" y="3222"/>
                  </a:cubicBezTo>
                  <a:cubicBezTo>
                    <a:pt x="3449" y="3472"/>
                    <a:pt x="3487" y="3772"/>
                    <a:pt x="3636" y="4010"/>
                  </a:cubicBezTo>
                  <a:cubicBezTo>
                    <a:pt x="3643" y="4028"/>
                    <a:pt x="3658" y="4038"/>
                    <a:pt x="3674" y="4038"/>
                  </a:cubicBezTo>
                  <a:cubicBezTo>
                    <a:pt x="3684" y="4038"/>
                    <a:pt x="3693" y="4034"/>
                    <a:pt x="3701" y="4027"/>
                  </a:cubicBezTo>
                  <a:lnTo>
                    <a:pt x="3701" y="4027"/>
                  </a:lnTo>
                  <a:cubicBezTo>
                    <a:pt x="3606" y="4183"/>
                    <a:pt x="3534" y="4328"/>
                    <a:pt x="3462" y="4484"/>
                  </a:cubicBezTo>
                  <a:cubicBezTo>
                    <a:pt x="3399" y="4060"/>
                    <a:pt x="3149" y="3597"/>
                    <a:pt x="2987" y="3210"/>
                  </a:cubicBezTo>
                  <a:cubicBezTo>
                    <a:pt x="2849" y="2848"/>
                    <a:pt x="2799" y="2385"/>
                    <a:pt x="2512" y="2123"/>
                  </a:cubicBezTo>
                  <a:cubicBezTo>
                    <a:pt x="2487" y="2123"/>
                    <a:pt x="2474" y="2123"/>
                    <a:pt x="2487" y="2135"/>
                  </a:cubicBezTo>
                  <a:cubicBezTo>
                    <a:pt x="2612" y="2535"/>
                    <a:pt x="2762" y="2960"/>
                    <a:pt x="2899" y="3372"/>
                  </a:cubicBezTo>
                  <a:cubicBezTo>
                    <a:pt x="3037" y="3760"/>
                    <a:pt x="3149" y="4260"/>
                    <a:pt x="3412" y="4584"/>
                  </a:cubicBezTo>
                  <a:cubicBezTo>
                    <a:pt x="3399" y="4634"/>
                    <a:pt x="3362" y="4659"/>
                    <a:pt x="3349" y="4709"/>
                  </a:cubicBezTo>
                  <a:cubicBezTo>
                    <a:pt x="3274" y="4659"/>
                    <a:pt x="3187" y="4597"/>
                    <a:pt x="3112" y="4559"/>
                  </a:cubicBezTo>
                  <a:cubicBezTo>
                    <a:pt x="2999" y="4185"/>
                    <a:pt x="2812" y="3810"/>
                    <a:pt x="2674" y="3435"/>
                  </a:cubicBezTo>
                  <a:cubicBezTo>
                    <a:pt x="2549" y="3085"/>
                    <a:pt x="2412" y="2698"/>
                    <a:pt x="2112" y="2448"/>
                  </a:cubicBezTo>
                  <a:cubicBezTo>
                    <a:pt x="2200" y="2323"/>
                    <a:pt x="2275" y="2223"/>
                    <a:pt x="2350" y="2123"/>
                  </a:cubicBezTo>
                  <a:cubicBezTo>
                    <a:pt x="2387" y="2095"/>
                    <a:pt x="2424" y="2081"/>
                    <a:pt x="2451" y="2081"/>
                  </a:cubicBezTo>
                  <a:close/>
                  <a:moveTo>
                    <a:pt x="17534" y="5488"/>
                  </a:moveTo>
                  <a:cubicBezTo>
                    <a:pt x="17384" y="5488"/>
                    <a:pt x="17230" y="5504"/>
                    <a:pt x="17143" y="5584"/>
                  </a:cubicBezTo>
                  <a:lnTo>
                    <a:pt x="17143" y="5609"/>
                  </a:lnTo>
                  <a:cubicBezTo>
                    <a:pt x="17230" y="5689"/>
                    <a:pt x="17384" y="5705"/>
                    <a:pt x="17534" y="5705"/>
                  </a:cubicBezTo>
                  <a:cubicBezTo>
                    <a:pt x="17644" y="5705"/>
                    <a:pt x="17752" y="5696"/>
                    <a:pt x="17831" y="5696"/>
                  </a:cubicBezTo>
                  <a:cubicBezTo>
                    <a:pt x="18093" y="5696"/>
                    <a:pt x="18318" y="5696"/>
                    <a:pt x="18568" y="5621"/>
                  </a:cubicBezTo>
                  <a:cubicBezTo>
                    <a:pt x="18593" y="5621"/>
                    <a:pt x="18593" y="5571"/>
                    <a:pt x="18568" y="5571"/>
                  </a:cubicBezTo>
                  <a:cubicBezTo>
                    <a:pt x="18318" y="5497"/>
                    <a:pt x="18080" y="5497"/>
                    <a:pt x="17831" y="5497"/>
                  </a:cubicBezTo>
                  <a:cubicBezTo>
                    <a:pt x="17752" y="5497"/>
                    <a:pt x="17644" y="5488"/>
                    <a:pt x="17534" y="5488"/>
                  </a:cubicBezTo>
                  <a:close/>
                  <a:moveTo>
                    <a:pt x="1787" y="4872"/>
                  </a:moveTo>
                  <a:cubicBezTo>
                    <a:pt x="1775" y="4872"/>
                    <a:pt x="1737" y="4872"/>
                    <a:pt x="1737" y="4884"/>
                  </a:cubicBezTo>
                  <a:cubicBezTo>
                    <a:pt x="1712" y="4997"/>
                    <a:pt x="1725" y="5134"/>
                    <a:pt x="1737" y="5259"/>
                  </a:cubicBezTo>
                  <a:cubicBezTo>
                    <a:pt x="1612" y="5272"/>
                    <a:pt x="1487" y="5309"/>
                    <a:pt x="1375" y="5347"/>
                  </a:cubicBezTo>
                  <a:cubicBezTo>
                    <a:pt x="1362" y="5347"/>
                    <a:pt x="1362" y="5384"/>
                    <a:pt x="1375" y="5384"/>
                  </a:cubicBezTo>
                  <a:cubicBezTo>
                    <a:pt x="1437" y="5415"/>
                    <a:pt x="1500" y="5428"/>
                    <a:pt x="1562" y="5428"/>
                  </a:cubicBezTo>
                  <a:cubicBezTo>
                    <a:pt x="1625" y="5428"/>
                    <a:pt x="1687" y="5415"/>
                    <a:pt x="1750" y="5397"/>
                  </a:cubicBezTo>
                  <a:cubicBezTo>
                    <a:pt x="1775" y="5522"/>
                    <a:pt x="1787" y="5634"/>
                    <a:pt x="1862" y="5746"/>
                  </a:cubicBezTo>
                  <a:cubicBezTo>
                    <a:pt x="1862" y="5753"/>
                    <a:pt x="1872" y="5756"/>
                    <a:pt x="1881" y="5756"/>
                  </a:cubicBezTo>
                  <a:cubicBezTo>
                    <a:pt x="1890" y="5756"/>
                    <a:pt x="1900" y="5753"/>
                    <a:pt x="1900" y="5746"/>
                  </a:cubicBezTo>
                  <a:cubicBezTo>
                    <a:pt x="1950" y="5621"/>
                    <a:pt x="1950" y="5497"/>
                    <a:pt x="1925" y="5372"/>
                  </a:cubicBezTo>
                  <a:cubicBezTo>
                    <a:pt x="1971" y="5366"/>
                    <a:pt x="2016" y="5363"/>
                    <a:pt x="2059" y="5363"/>
                  </a:cubicBezTo>
                  <a:cubicBezTo>
                    <a:pt x="2120" y="5363"/>
                    <a:pt x="2178" y="5369"/>
                    <a:pt x="2237" y="5384"/>
                  </a:cubicBezTo>
                  <a:cubicBezTo>
                    <a:pt x="2245" y="5389"/>
                    <a:pt x="2253" y="5391"/>
                    <a:pt x="2260" y="5391"/>
                  </a:cubicBezTo>
                  <a:cubicBezTo>
                    <a:pt x="2311" y="5391"/>
                    <a:pt x="2345" y="5292"/>
                    <a:pt x="2312" y="5259"/>
                  </a:cubicBezTo>
                  <a:cubicBezTo>
                    <a:pt x="2238" y="5222"/>
                    <a:pt x="2160" y="5211"/>
                    <a:pt x="2082" y="5211"/>
                  </a:cubicBezTo>
                  <a:cubicBezTo>
                    <a:pt x="2029" y="5211"/>
                    <a:pt x="1976" y="5217"/>
                    <a:pt x="1925" y="5222"/>
                  </a:cubicBezTo>
                  <a:cubicBezTo>
                    <a:pt x="1912" y="5097"/>
                    <a:pt x="1875" y="4947"/>
                    <a:pt x="1787" y="4872"/>
                  </a:cubicBezTo>
                  <a:close/>
                  <a:moveTo>
                    <a:pt x="23512" y="5070"/>
                  </a:moveTo>
                  <a:cubicBezTo>
                    <a:pt x="23509" y="5070"/>
                    <a:pt x="23506" y="5070"/>
                    <a:pt x="23503" y="5072"/>
                  </a:cubicBezTo>
                  <a:cubicBezTo>
                    <a:pt x="23378" y="5122"/>
                    <a:pt x="23303" y="5234"/>
                    <a:pt x="23278" y="5334"/>
                  </a:cubicBezTo>
                  <a:cubicBezTo>
                    <a:pt x="23153" y="5372"/>
                    <a:pt x="23028" y="5434"/>
                    <a:pt x="22916" y="5509"/>
                  </a:cubicBezTo>
                  <a:cubicBezTo>
                    <a:pt x="22903" y="5522"/>
                    <a:pt x="22903" y="5571"/>
                    <a:pt x="22928" y="5571"/>
                  </a:cubicBezTo>
                  <a:cubicBezTo>
                    <a:pt x="23041" y="5559"/>
                    <a:pt x="23166" y="5547"/>
                    <a:pt x="23278" y="5522"/>
                  </a:cubicBezTo>
                  <a:cubicBezTo>
                    <a:pt x="23291" y="5684"/>
                    <a:pt x="23353" y="5859"/>
                    <a:pt x="23428" y="5959"/>
                  </a:cubicBezTo>
                  <a:cubicBezTo>
                    <a:pt x="23436" y="5967"/>
                    <a:pt x="23444" y="5970"/>
                    <a:pt x="23451" y="5970"/>
                  </a:cubicBezTo>
                  <a:cubicBezTo>
                    <a:pt x="23466" y="5970"/>
                    <a:pt x="23478" y="5955"/>
                    <a:pt x="23478" y="5946"/>
                  </a:cubicBezTo>
                  <a:cubicBezTo>
                    <a:pt x="23478" y="5809"/>
                    <a:pt x="23466" y="5671"/>
                    <a:pt x="23453" y="5522"/>
                  </a:cubicBezTo>
                  <a:lnTo>
                    <a:pt x="23453" y="5509"/>
                  </a:lnTo>
                  <a:cubicBezTo>
                    <a:pt x="23501" y="5516"/>
                    <a:pt x="23560" y="5526"/>
                    <a:pt x="23618" y="5526"/>
                  </a:cubicBezTo>
                  <a:cubicBezTo>
                    <a:pt x="23666" y="5526"/>
                    <a:pt x="23713" y="5519"/>
                    <a:pt x="23753" y="5497"/>
                  </a:cubicBezTo>
                  <a:cubicBezTo>
                    <a:pt x="23791" y="5484"/>
                    <a:pt x="23778" y="5422"/>
                    <a:pt x="23766" y="5372"/>
                  </a:cubicBezTo>
                  <a:cubicBezTo>
                    <a:pt x="23712" y="5318"/>
                    <a:pt x="23628" y="5303"/>
                    <a:pt x="23547" y="5303"/>
                  </a:cubicBezTo>
                  <a:cubicBezTo>
                    <a:pt x="23514" y="5303"/>
                    <a:pt x="23482" y="5305"/>
                    <a:pt x="23453" y="5309"/>
                  </a:cubicBezTo>
                  <a:cubicBezTo>
                    <a:pt x="23466" y="5247"/>
                    <a:pt x="23478" y="5184"/>
                    <a:pt x="23528" y="5134"/>
                  </a:cubicBezTo>
                  <a:cubicBezTo>
                    <a:pt x="23562" y="5112"/>
                    <a:pt x="23535" y="5070"/>
                    <a:pt x="23512" y="5070"/>
                  </a:cubicBezTo>
                  <a:close/>
                  <a:moveTo>
                    <a:pt x="25602" y="5472"/>
                  </a:moveTo>
                  <a:cubicBezTo>
                    <a:pt x="25590" y="5497"/>
                    <a:pt x="25590" y="5497"/>
                    <a:pt x="25590" y="5509"/>
                  </a:cubicBezTo>
                  <a:cubicBezTo>
                    <a:pt x="25554" y="5669"/>
                    <a:pt x="25353" y="6071"/>
                    <a:pt x="25160" y="6071"/>
                  </a:cubicBezTo>
                  <a:cubicBezTo>
                    <a:pt x="25082" y="6071"/>
                    <a:pt x="25005" y="6006"/>
                    <a:pt x="24940" y="5834"/>
                  </a:cubicBezTo>
                  <a:cubicBezTo>
                    <a:pt x="24915" y="5809"/>
                    <a:pt x="24915" y="5771"/>
                    <a:pt x="24903" y="5746"/>
                  </a:cubicBezTo>
                  <a:cubicBezTo>
                    <a:pt x="25090" y="5584"/>
                    <a:pt x="25340" y="5472"/>
                    <a:pt x="25602" y="5472"/>
                  </a:cubicBezTo>
                  <a:close/>
                  <a:moveTo>
                    <a:pt x="17878" y="5983"/>
                  </a:moveTo>
                  <a:cubicBezTo>
                    <a:pt x="17607" y="5983"/>
                    <a:pt x="17333" y="6022"/>
                    <a:pt x="17093" y="6084"/>
                  </a:cubicBezTo>
                  <a:cubicBezTo>
                    <a:pt x="17081" y="6084"/>
                    <a:pt x="17081" y="6121"/>
                    <a:pt x="17093" y="6121"/>
                  </a:cubicBezTo>
                  <a:cubicBezTo>
                    <a:pt x="17335" y="6190"/>
                    <a:pt x="17615" y="6237"/>
                    <a:pt x="17889" y="6237"/>
                  </a:cubicBezTo>
                  <a:cubicBezTo>
                    <a:pt x="18110" y="6237"/>
                    <a:pt x="18328" y="6206"/>
                    <a:pt x="18518" y="6134"/>
                  </a:cubicBezTo>
                  <a:cubicBezTo>
                    <a:pt x="18543" y="6134"/>
                    <a:pt x="18543" y="6109"/>
                    <a:pt x="18518" y="6071"/>
                  </a:cubicBezTo>
                  <a:cubicBezTo>
                    <a:pt x="18321" y="6009"/>
                    <a:pt x="18100" y="5983"/>
                    <a:pt x="17878" y="5983"/>
                  </a:cubicBezTo>
                  <a:close/>
                  <a:moveTo>
                    <a:pt x="26488" y="3885"/>
                  </a:moveTo>
                  <a:cubicBezTo>
                    <a:pt x="26442" y="3885"/>
                    <a:pt x="26396" y="3911"/>
                    <a:pt x="26389" y="3960"/>
                  </a:cubicBezTo>
                  <a:cubicBezTo>
                    <a:pt x="26339" y="4172"/>
                    <a:pt x="26339" y="4397"/>
                    <a:pt x="26352" y="4634"/>
                  </a:cubicBezTo>
                  <a:cubicBezTo>
                    <a:pt x="26215" y="4647"/>
                    <a:pt x="26090" y="4672"/>
                    <a:pt x="25952" y="4709"/>
                  </a:cubicBezTo>
                  <a:cubicBezTo>
                    <a:pt x="25940" y="4709"/>
                    <a:pt x="25940" y="4747"/>
                    <a:pt x="25952" y="4747"/>
                  </a:cubicBezTo>
                  <a:cubicBezTo>
                    <a:pt x="26090" y="4797"/>
                    <a:pt x="26227" y="4809"/>
                    <a:pt x="26377" y="4822"/>
                  </a:cubicBezTo>
                  <a:cubicBezTo>
                    <a:pt x="26377" y="4859"/>
                    <a:pt x="26389" y="4884"/>
                    <a:pt x="26389" y="4922"/>
                  </a:cubicBezTo>
                  <a:cubicBezTo>
                    <a:pt x="26289" y="5272"/>
                    <a:pt x="26102" y="5634"/>
                    <a:pt x="25915" y="5884"/>
                  </a:cubicBezTo>
                  <a:cubicBezTo>
                    <a:pt x="25852" y="5771"/>
                    <a:pt x="25815" y="5671"/>
                    <a:pt x="25790" y="5547"/>
                  </a:cubicBezTo>
                  <a:cubicBezTo>
                    <a:pt x="25790" y="5509"/>
                    <a:pt x="25777" y="5497"/>
                    <a:pt x="25765" y="5484"/>
                  </a:cubicBezTo>
                  <a:cubicBezTo>
                    <a:pt x="25790" y="5434"/>
                    <a:pt x="25790" y="5359"/>
                    <a:pt x="25752" y="5322"/>
                  </a:cubicBezTo>
                  <a:cubicBezTo>
                    <a:pt x="25633" y="5251"/>
                    <a:pt x="25498" y="5218"/>
                    <a:pt x="25367" y="5218"/>
                  </a:cubicBezTo>
                  <a:cubicBezTo>
                    <a:pt x="25060" y="5218"/>
                    <a:pt x="24768" y="5399"/>
                    <a:pt x="24715" y="5696"/>
                  </a:cubicBezTo>
                  <a:cubicBezTo>
                    <a:pt x="24540" y="5871"/>
                    <a:pt x="24440" y="6084"/>
                    <a:pt x="24390" y="6334"/>
                  </a:cubicBezTo>
                  <a:cubicBezTo>
                    <a:pt x="24382" y="6374"/>
                    <a:pt x="24415" y="6403"/>
                    <a:pt x="24450" y="6403"/>
                  </a:cubicBezTo>
                  <a:cubicBezTo>
                    <a:pt x="24469" y="6403"/>
                    <a:pt x="24489" y="6394"/>
                    <a:pt x="24503" y="6371"/>
                  </a:cubicBezTo>
                  <a:cubicBezTo>
                    <a:pt x="24565" y="6209"/>
                    <a:pt x="24640" y="6071"/>
                    <a:pt x="24728" y="5959"/>
                  </a:cubicBezTo>
                  <a:cubicBezTo>
                    <a:pt x="24782" y="6178"/>
                    <a:pt x="24963" y="6330"/>
                    <a:pt x="25166" y="6330"/>
                  </a:cubicBezTo>
                  <a:cubicBezTo>
                    <a:pt x="25195" y="6330"/>
                    <a:pt x="25223" y="6327"/>
                    <a:pt x="25252" y="6321"/>
                  </a:cubicBezTo>
                  <a:cubicBezTo>
                    <a:pt x="25440" y="6271"/>
                    <a:pt x="25590" y="6109"/>
                    <a:pt x="25690" y="5921"/>
                  </a:cubicBezTo>
                  <a:cubicBezTo>
                    <a:pt x="25715" y="5996"/>
                    <a:pt x="25765" y="6071"/>
                    <a:pt x="25815" y="6171"/>
                  </a:cubicBezTo>
                  <a:cubicBezTo>
                    <a:pt x="25828" y="6204"/>
                    <a:pt x="25862" y="6220"/>
                    <a:pt x="25897" y="6220"/>
                  </a:cubicBezTo>
                  <a:cubicBezTo>
                    <a:pt x="25928" y="6220"/>
                    <a:pt x="25959" y="6207"/>
                    <a:pt x="25977" y="6184"/>
                  </a:cubicBezTo>
                  <a:cubicBezTo>
                    <a:pt x="26165" y="5984"/>
                    <a:pt x="26377" y="5671"/>
                    <a:pt x="26502" y="5322"/>
                  </a:cubicBezTo>
                  <a:cubicBezTo>
                    <a:pt x="26539" y="5484"/>
                    <a:pt x="26602" y="5621"/>
                    <a:pt x="26664" y="5746"/>
                  </a:cubicBezTo>
                  <a:cubicBezTo>
                    <a:pt x="26786" y="5976"/>
                    <a:pt x="27006" y="6125"/>
                    <a:pt x="27206" y="6125"/>
                  </a:cubicBezTo>
                  <a:cubicBezTo>
                    <a:pt x="27377" y="6125"/>
                    <a:pt x="27533" y="6017"/>
                    <a:pt x="27601" y="5759"/>
                  </a:cubicBezTo>
                  <a:cubicBezTo>
                    <a:pt x="27601" y="5700"/>
                    <a:pt x="27586" y="5680"/>
                    <a:pt x="27573" y="5680"/>
                  </a:cubicBezTo>
                  <a:cubicBezTo>
                    <a:pt x="27570" y="5680"/>
                    <a:pt x="27567" y="5681"/>
                    <a:pt x="27564" y="5684"/>
                  </a:cubicBezTo>
                  <a:cubicBezTo>
                    <a:pt x="27434" y="5754"/>
                    <a:pt x="27296" y="5887"/>
                    <a:pt x="27151" y="5887"/>
                  </a:cubicBezTo>
                  <a:cubicBezTo>
                    <a:pt x="27114" y="5887"/>
                    <a:pt x="27077" y="5879"/>
                    <a:pt x="27039" y="5859"/>
                  </a:cubicBezTo>
                  <a:cubicBezTo>
                    <a:pt x="26877" y="5746"/>
                    <a:pt x="26777" y="5484"/>
                    <a:pt x="26727" y="5309"/>
                  </a:cubicBezTo>
                  <a:cubicBezTo>
                    <a:pt x="26677" y="5184"/>
                    <a:pt x="26652" y="5059"/>
                    <a:pt x="26627" y="4922"/>
                  </a:cubicBezTo>
                  <a:cubicBezTo>
                    <a:pt x="26639" y="4884"/>
                    <a:pt x="26639" y="4859"/>
                    <a:pt x="26639" y="4809"/>
                  </a:cubicBezTo>
                  <a:cubicBezTo>
                    <a:pt x="26902" y="4809"/>
                    <a:pt x="27164" y="4759"/>
                    <a:pt x="27439" y="4734"/>
                  </a:cubicBezTo>
                  <a:cubicBezTo>
                    <a:pt x="27452" y="4734"/>
                    <a:pt x="27452" y="4697"/>
                    <a:pt x="27439" y="4697"/>
                  </a:cubicBezTo>
                  <a:cubicBezTo>
                    <a:pt x="27189" y="4647"/>
                    <a:pt x="26939" y="4622"/>
                    <a:pt x="26664" y="4622"/>
                  </a:cubicBezTo>
                  <a:cubicBezTo>
                    <a:pt x="26702" y="4372"/>
                    <a:pt x="26664" y="4135"/>
                    <a:pt x="26577" y="3935"/>
                  </a:cubicBezTo>
                  <a:cubicBezTo>
                    <a:pt x="26560" y="3901"/>
                    <a:pt x="26524" y="3885"/>
                    <a:pt x="26488" y="3885"/>
                  </a:cubicBezTo>
                  <a:close/>
                  <a:moveTo>
                    <a:pt x="20103" y="5087"/>
                  </a:moveTo>
                  <a:cubicBezTo>
                    <a:pt x="20067" y="5087"/>
                    <a:pt x="20029" y="5106"/>
                    <a:pt x="20017" y="5147"/>
                  </a:cubicBezTo>
                  <a:cubicBezTo>
                    <a:pt x="19955" y="5309"/>
                    <a:pt x="19892" y="5571"/>
                    <a:pt x="19892" y="5809"/>
                  </a:cubicBezTo>
                  <a:cubicBezTo>
                    <a:pt x="19830" y="6021"/>
                    <a:pt x="19730" y="6246"/>
                    <a:pt x="19655" y="6459"/>
                  </a:cubicBezTo>
                  <a:cubicBezTo>
                    <a:pt x="19646" y="6477"/>
                    <a:pt x="19657" y="6489"/>
                    <a:pt x="19673" y="6489"/>
                  </a:cubicBezTo>
                  <a:cubicBezTo>
                    <a:pt x="19679" y="6489"/>
                    <a:pt x="19686" y="6487"/>
                    <a:pt x="19692" y="6484"/>
                  </a:cubicBezTo>
                  <a:cubicBezTo>
                    <a:pt x="19780" y="6359"/>
                    <a:pt x="19855" y="6234"/>
                    <a:pt x="19917" y="6084"/>
                  </a:cubicBezTo>
                  <a:cubicBezTo>
                    <a:pt x="19967" y="6246"/>
                    <a:pt x="20067" y="6359"/>
                    <a:pt x="20255" y="6384"/>
                  </a:cubicBezTo>
                  <a:cubicBezTo>
                    <a:pt x="20285" y="6389"/>
                    <a:pt x="20315" y="6392"/>
                    <a:pt x="20343" y="6392"/>
                  </a:cubicBezTo>
                  <a:cubicBezTo>
                    <a:pt x="20563" y="6392"/>
                    <a:pt x="20736" y="6231"/>
                    <a:pt x="20879" y="6021"/>
                  </a:cubicBezTo>
                  <a:cubicBezTo>
                    <a:pt x="20904" y="6134"/>
                    <a:pt x="20954" y="6246"/>
                    <a:pt x="21042" y="6334"/>
                  </a:cubicBezTo>
                  <a:cubicBezTo>
                    <a:pt x="21139" y="6440"/>
                    <a:pt x="21250" y="6482"/>
                    <a:pt x="21363" y="6482"/>
                  </a:cubicBezTo>
                  <a:cubicBezTo>
                    <a:pt x="21569" y="6482"/>
                    <a:pt x="21779" y="6342"/>
                    <a:pt x="21916" y="6196"/>
                  </a:cubicBezTo>
                  <a:cubicBezTo>
                    <a:pt x="21954" y="6171"/>
                    <a:pt x="21916" y="6121"/>
                    <a:pt x="21916" y="6096"/>
                  </a:cubicBezTo>
                  <a:cubicBezTo>
                    <a:pt x="21800" y="6148"/>
                    <a:pt x="21653" y="6196"/>
                    <a:pt x="21517" y="6196"/>
                  </a:cubicBezTo>
                  <a:cubicBezTo>
                    <a:pt x="21389" y="6196"/>
                    <a:pt x="21270" y="6154"/>
                    <a:pt x="21192" y="6034"/>
                  </a:cubicBezTo>
                  <a:cubicBezTo>
                    <a:pt x="21079" y="5896"/>
                    <a:pt x="21092" y="5696"/>
                    <a:pt x="21142" y="5509"/>
                  </a:cubicBezTo>
                  <a:cubicBezTo>
                    <a:pt x="21167" y="5434"/>
                    <a:pt x="21192" y="5347"/>
                    <a:pt x="21204" y="5284"/>
                  </a:cubicBezTo>
                  <a:cubicBezTo>
                    <a:pt x="21234" y="5195"/>
                    <a:pt x="21166" y="5141"/>
                    <a:pt x="21096" y="5141"/>
                  </a:cubicBezTo>
                  <a:cubicBezTo>
                    <a:pt x="21048" y="5141"/>
                    <a:pt x="20999" y="5166"/>
                    <a:pt x="20979" y="5222"/>
                  </a:cubicBezTo>
                  <a:cubicBezTo>
                    <a:pt x="20942" y="5322"/>
                    <a:pt x="20904" y="5434"/>
                    <a:pt x="20892" y="5522"/>
                  </a:cubicBezTo>
                  <a:cubicBezTo>
                    <a:pt x="20779" y="5784"/>
                    <a:pt x="20629" y="6071"/>
                    <a:pt x="20354" y="6146"/>
                  </a:cubicBezTo>
                  <a:cubicBezTo>
                    <a:pt x="20324" y="6155"/>
                    <a:pt x="20297" y="6160"/>
                    <a:pt x="20272" y="6160"/>
                  </a:cubicBezTo>
                  <a:cubicBezTo>
                    <a:pt x="20096" y="6160"/>
                    <a:pt x="20069" y="5938"/>
                    <a:pt x="20080" y="5696"/>
                  </a:cubicBezTo>
                  <a:cubicBezTo>
                    <a:pt x="20130" y="5522"/>
                    <a:pt x="20155" y="5359"/>
                    <a:pt x="20167" y="5159"/>
                  </a:cubicBezTo>
                  <a:cubicBezTo>
                    <a:pt x="20180" y="5112"/>
                    <a:pt x="20144" y="5087"/>
                    <a:pt x="20103" y="5087"/>
                  </a:cubicBezTo>
                  <a:close/>
                  <a:moveTo>
                    <a:pt x="14916" y="5115"/>
                  </a:moveTo>
                  <a:cubicBezTo>
                    <a:pt x="14891" y="5115"/>
                    <a:pt x="14866" y="5125"/>
                    <a:pt x="14844" y="5147"/>
                  </a:cubicBezTo>
                  <a:cubicBezTo>
                    <a:pt x="14669" y="5359"/>
                    <a:pt x="14519" y="5584"/>
                    <a:pt x="14494" y="5859"/>
                  </a:cubicBezTo>
                  <a:cubicBezTo>
                    <a:pt x="14494" y="5895"/>
                    <a:pt x="14528" y="5915"/>
                    <a:pt x="14562" y="5915"/>
                  </a:cubicBezTo>
                  <a:cubicBezTo>
                    <a:pt x="14585" y="5915"/>
                    <a:pt x="14609" y="5905"/>
                    <a:pt x="14619" y="5884"/>
                  </a:cubicBezTo>
                  <a:cubicBezTo>
                    <a:pt x="14707" y="5746"/>
                    <a:pt x="14782" y="5584"/>
                    <a:pt x="14869" y="5459"/>
                  </a:cubicBezTo>
                  <a:cubicBezTo>
                    <a:pt x="14969" y="5859"/>
                    <a:pt x="14982" y="6246"/>
                    <a:pt x="15019" y="6634"/>
                  </a:cubicBezTo>
                  <a:cubicBezTo>
                    <a:pt x="15019" y="6710"/>
                    <a:pt x="15076" y="6759"/>
                    <a:pt x="15134" y="6759"/>
                  </a:cubicBezTo>
                  <a:cubicBezTo>
                    <a:pt x="15170" y="6759"/>
                    <a:pt x="15207" y="6739"/>
                    <a:pt x="15232" y="6696"/>
                  </a:cubicBezTo>
                  <a:cubicBezTo>
                    <a:pt x="15457" y="6371"/>
                    <a:pt x="15556" y="5996"/>
                    <a:pt x="15619" y="5609"/>
                  </a:cubicBezTo>
                  <a:cubicBezTo>
                    <a:pt x="15678" y="5640"/>
                    <a:pt x="15737" y="5654"/>
                    <a:pt x="15796" y="5654"/>
                  </a:cubicBezTo>
                  <a:cubicBezTo>
                    <a:pt x="15976" y="5654"/>
                    <a:pt x="16152" y="5522"/>
                    <a:pt x="16294" y="5334"/>
                  </a:cubicBezTo>
                  <a:cubicBezTo>
                    <a:pt x="16311" y="5325"/>
                    <a:pt x="16292" y="5311"/>
                    <a:pt x="16279" y="5311"/>
                  </a:cubicBezTo>
                  <a:cubicBezTo>
                    <a:pt x="16273" y="5311"/>
                    <a:pt x="16269" y="5314"/>
                    <a:pt x="16269" y="5322"/>
                  </a:cubicBezTo>
                  <a:cubicBezTo>
                    <a:pt x="16180" y="5399"/>
                    <a:pt x="16068" y="5442"/>
                    <a:pt x="15960" y="5442"/>
                  </a:cubicBezTo>
                  <a:cubicBezTo>
                    <a:pt x="15842" y="5442"/>
                    <a:pt x="15729" y="5390"/>
                    <a:pt x="15656" y="5272"/>
                  </a:cubicBezTo>
                  <a:cubicBezTo>
                    <a:pt x="15627" y="5232"/>
                    <a:pt x="15586" y="5214"/>
                    <a:pt x="15547" y="5214"/>
                  </a:cubicBezTo>
                  <a:cubicBezTo>
                    <a:pt x="15485" y="5214"/>
                    <a:pt x="15427" y="5258"/>
                    <a:pt x="15419" y="5334"/>
                  </a:cubicBezTo>
                  <a:cubicBezTo>
                    <a:pt x="15394" y="5634"/>
                    <a:pt x="15332" y="5934"/>
                    <a:pt x="15219" y="6209"/>
                  </a:cubicBezTo>
                  <a:cubicBezTo>
                    <a:pt x="15182" y="5871"/>
                    <a:pt x="15144" y="5522"/>
                    <a:pt x="15032" y="5197"/>
                  </a:cubicBezTo>
                  <a:cubicBezTo>
                    <a:pt x="15007" y="5148"/>
                    <a:pt x="14962" y="5115"/>
                    <a:pt x="14916" y="5115"/>
                  </a:cubicBezTo>
                  <a:close/>
                  <a:moveTo>
                    <a:pt x="11421" y="6384"/>
                  </a:moveTo>
                  <a:lnTo>
                    <a:pt x="11421" y="6384"/>
                  </a:lnTo>
                  <a:cubicBezTo>
                    <a:pt x="11583" y="6459"/>
                    <a:pt x="11721" y="6546"/>
                    <a:pt x="11708" y="6571"/>
                  </a:cubicBezTo>
                  <a:cubicBezTo>
                    <a:pt x="11708" y="6621"/>
                    <a:pt x="11708" y="6646"/>
                    <a:pt x="11733" y="6684"/>
                  </a:cubicBezTo>
                  <a:cubicBezTo>
                    <a:pt x="11696" y="6758"/>
                    <a:pt x="11646" y="6833"/>
                    <a:pt x="11608" y="6921"/>
                  </a:cubicBezTo>
                  <a:cubicBezTo>
                    <a:pt x="11571" y="6721"/>
                    <a:pt x="11508" y="6559"/>
                    <a:pt x="11421" y="6384"/>
                  </a:cubicBezTo>
                  <a:close/>
                  <a:moveTo>
                    <a:pt x="9159" y="6771"/>
                  </a:moveTo>
                  <a:cubicBezTo>
                    <a:pt x="9197" y="6871"/>
                    <a:pt x="9259" y="6983"/>
                    <a:pt x="9284" y="7058"/>
                  </a:cubicBezTo>
                  <a:cubicBezTo>
                    <a:pt x="9322" y="7121"/>
                    <a:pt x="9334" y="7183"/>
                    <a:pt x="9359" y="7246"/>
                  </a:cubicBezTo>
                  <a:cubicBezTo>
                    <a:pt x="9234" y="7171"/>
                    <a:pt x="9109" y="7083"/>
                    <a:pt x="8984" y="7046"/>
                  </a:cubicBezTo>
                  <a:cubicBezTo>
                    <a:pt x="9034" y="6958"/>
                    <a:pt x="9097" y="6871"/>
                    <a:pt x="9159" y="6771"/>
                  </a:cubicBezTo>
                  <a:close/>
                  <a:moveTo>
                    <a:pt x="10896" y="6134"/>
                  </a:moveTo>
                  <a:lnTo>
                    <a:pt x="10896" y="6134"/>
                  </a:lnTo>
                  <a:cubicBezTo>
                    <a:pt x="10958" y="6171"/>
                    <a:pt x="11021" y="6184"/>
                    <a:pt x="11083" y="6209"/>
                  </a:cubicBezTo>
                  <a:cubicBezTo>
                    <a:pt x="11108" y="6234"/>
                    <a:pt x="11221" y="6271"/>
                    <a:pt x="11346" y="6334"/>
                  </a:cubicBezTo>
                  <a:cubicBezTo>
                    <a:pt x="11358" y="6584"/>
                    <a:pt x="11446" y="6833"/>
                    <a:pt x="11533" y="7071"/>
                  </a:cubicBezTo>
                  <a:cubicBezTo>
                    <a:pt x="11471" y="7171"/>
                    <a:pt x="11408" y="7258"/>
                    <a:pt x="11358" y="7358"/>
                  </a:cubicBezTo>
                  <a:cubicBezTo>
                    <a:pt x="11333" y="7196"/>
                    <a:pt x="11271" y="7046"/>
                    <a:pt x="11233" y="6896"/>
                  </a:cubicBezTo>
                  <a:cubicBezTo>
                    <a:pt x="11158" y="6634"/>
                    <a:pt x="11046" y="6371"/>
                    <a:pt x="10896" y="6134"/>
                  </a:cubicBezTo>
                  <a:close/>
                  <a:moveTo>
                    <a:pt x="9447" y="6271"/>
                  </a:moveTo>
                  <a:cubicBezTo>
                    <a:pt x="9522" y="6546"/>
                    <a:pt x="9609" y="6796"/>
                    <a:pt x="9709" y="7058"/>
                  </a:cubicBezTo>
                  <a:cubicBezTo>
                    <a:pt x="9759" y="7208"/>
                    <a:pt x="9796" y="7396"/>
                    <a:pt x="9859" y="7558"/>
                  </a:cubicBezTo>
                  <a:cubicBezTo>
                    <a:pt x="9796" y="7521"/>
                    <a:pt x="9734" y="7483"/>
                    <a:pt x="9671" y="7446"/>
                  </a:cubicBezTo>
                  <a:cubicBezTo>
                    <a:pt x="9634" y="7421"/>
                    <a:pt x="9596" y="7396"/>
                    <a:pt x="9546" y="7371"/>
                  </a:cubicBezTo>
                  <a:cubicBezTo>
                    <a:pt x="9534" y="7246"/>
                    <a:pt x="9459" y="7121"/>
                    <a:pt x="9409" y="6996"/>
                  </a:cubicBezTo>
                  <a:cubicBezTo>
                    <a:pt x="9359" y="6883"/>
                    <a:pt x="9322" y="6734"/>
                    <a:pt x="9222" y="6671"/>
                  </a:cubicBezTo>
                  <a:cubicBezTo>
                    <a:pt x="9297" y="6521"/>
                    <a:pt x="9359" y="6396"/>
                    <a:pt x="9447" y="6271"/>
                  </a:cubicBezTo>
                  <a:close/>
                  <a:moveTo>
                    <a:pt x="9696" y="5746"/>
                  </a:moveTo>
                  <a:cubicBezTo>
                    <a:pt x="9834" y="6121"/>
                    <a:pt x="9984" y="6484"/>
                    <a:pt x="10109" y="6858"/>
                  </a:cubicBezTo>
                  <a:cubicBezTo>
                    <a:pt x="10209" y="7171"/>
                    <a:pt x="10271" y="7558"/>
                    <a:pt x="10421" y="7858"/>
                  </a:cubicBezTo>
                  <a:cubicBezTo>
                    <a:pt x="10359" y="7821"/>
                    <a:pt x="10321" y="7808"/>
                    <a:pt x="10284" y="7796"/>
                  </a:cubicBezTo>
                  <a:cubicBezTo>
                    <a:pt x="10209" y="7746"/>
                    <a:pt x="10134" y="7708"/>
                    <a:pt x="10046" y="7671"/>
                  </a:cubicBezTo>
                  <a:cubicBezTo>
                    <a:pt x="9984" y="7446"/>
                    <a:pt x="9896" y="7233"/>
                    <a:pt x="9821" y="7008"/>
                  </a:cubicBezTo>
                  <a:cubicBezTo>
                    <a:pt x="9721" y="6734"/>
                    <a:pt x="9609" y="6446"/>
                    <a:pt x="9472" y="6184"/>
                  </a:cubicBezTo>
                  <a:cubicBezTo>
                    <a:pt x="9484" y="6184"/>
                    <a:pt x="9484" y="6171"/>
                    <a:pt x="9509" y="6146"/>
                  </a:cubicBezTo>
                  <a:cubicBezTo>
                    <a:pt x="9546" y="6059"/>
                    <a:pt x="9596" y="5959"/>
                    <a:pt x="9634" y="5871"/>
                  </a:cubicBezTo>
                  <a:cubicBezTo>
                    <a:pt x="9646" y="5859"/>
                    <a:pt x="9671" y="5809"/>
                    <a:pt x="9696" y="5746"/>
                  </a:cubicBezTo>
                  <a:close/>
                  <a:moveTo>
                    <a:pt x="10396" y="5946"/>
                  </a:moveTo>
                  <a:lnTo>
                    <a:pt x="10821" y="6134"/>
                  </a:lnTo>
                  <a:lnTo>
                    <a:pt x="10821" y="6146"/>
                  </a:lnTo>
                  <a:cubicBezTo>
                    <a:pt x="10896" y="6421"/>
                    <a:pt x="11008" y="6684"/>
                    <a:pt x="11083" y="6946"/>
                  </a:cubicBezTo>
                  <a:cubicBezTo>
                    <a:pt x="11146" y="7133"/>
                    <a:pt x="11171" y="7358"/>
                    <a:pt x="11233" y="7558"/>
                  </a:cubicBezTo>
                  <a:cubicBezTo>
                    <a:pt x="11196" y="7646"/>
                    <a:pt x="11146" y="7758"/>
                    <a:pt x="11083" y="7871"/>
                  </a:cubicBezTo>
                  <a:cubicBezTo>
                    <a:pt x="11021" y="7521"/>
                    <a:pt x="10858" y="7183"/>
                    <a:pt x="10758" y="6858"/>
                  </a:cubicBezTo>
                  <a:cubicBezTo>
                    <a:pt x="10659" y="6559"/>
                    <a:pt x="10546" y="6234"/>
                    <a:pt x="10396" y="5946"/>
                  </a:cubicBezTo>
                  <a:close/>
                  <a:moveTo>
                    <a:pt x="9791" y="5582"/>
                  </a:moveTo>
                  <a:cubicBezTo>
                    <a:pt x="9793" y="5582"/>
                    <a:pt x="9795" y="5582"/>
                    <a:pt x="9796" y="5584"/>
                  </a:cubicBezTo>
                  <a:cubicBezTo>
                    <a:pt x="9959" y="5696"/>
                    <a:pt x="10109" y="5796"/>
                    <a:pt x="10271" y="5871"/>
                  </a:cubicBezTo>
                  <a:cubicBezTo>
                    <a:pt x="10396" y="6196"/>
                    <a:pt x="10521" y="6546"/>
                    <a:pt x="10609" y="6883"/>
                  </a:cubicBezTo>
                  <a:cubicBezTo>
                    <a:pt x="10721" y="7246"/>
                    <a:pt x="10783" y="7696"/>
                    <a:pt x="10971" y="8020"/>
                  </a:cubicBezTo>
                  <a:cubicBezTo>
                    <a:pt x="10971" y="8070"/>
                    <a:pt x="10946" y="8120"/>
                    <a:pt x="10908" y="8170"/>
                  </a:cubicBezTo>
                  <a:cubicBezTo>
                    <a:pt x="10833" y="8070"/>
                    <a:pt x="10709" y="7995"/>
                    <a:pt x="10596" y="7933"/>
                  </a:cubicBezTo>
                  <a:cubicBezTo>
                    <a:pt x="10584" y="7521"/>
                    <a:pt x="10346" y="7071"/>
                    <a:pt x="10221" y="6696"/>
                  </a:cubicBezTo>
                  <a:cubicBezTo>
                    <a:pt x="10096" y="6334"/>
                    <a:pt x="9971" y="5946"/>
                    <a:pt x="9759" y="5634"/>
                  </a:cubicBezTo>
                  <a:cubicBezTo>
                    <a:pt x="9770" y="5612"/>
                    <a:pt x="9780" y="5582"/>
                    <a:pt x="9791" y="5582"/>
                  </a:cubicBezTo>
                  <a:close/>
                  <a:moveTo>
                    <a:pt x="9170" y="8453"/>
                  </a:moveTo>
                  <a:cubicBezTo>
                    <a:pt x="9119" y="8453"/>
                    <a:pt x="9069" y="8461"/>
                    <a:pt x="9034" y="8495"/>
                  </a:cubicBezTo>
                  <a:lnTo>
                    <a:pt x="9034" y="8520"/>
                  </a:lnTo>
                  <a:cubicBezTo>
                    <a:pt x="9072" y="8595"/>
                    <a:pt x="9197" y="8620"/>
                    <a:pt x="9272" y="8620"/>
                  </a:cubicBezTo>
                  <a:cubicBezTo>
                    <a:pt x="9288" y="8622"/>
                    <a:pt x="9305" y="8623"/>
                    <a:pt x="9322" y="8623"/>
                  </a:cubicBezTo>
                  <a:cubicBezTo>
                    <a:pt x="9430" y="8623"/>
                    <a:pt x="9537" y="8590"/>
                    <a:pt x="9634" y="8558"/>
                  </a:cubicBezTo>
                  <a:cubicBezTo>
                    <a:pt x="9646" y="8558"/>
                    <a:pt x="9646" y="8520"/>
                    <a:pt x="9596" y="8520"/>
                  </a:cubicBezTo>
                  <a:cubicBezTo>
                    <a:pt x="9509" y="8470"/>
                    <a:pt x="9397" y="8458"/>
                    <a:pt x="9284" y="8458"/>
                  </a:cubicBezTo>
                  <a:cubicBezTo>
                    <a:pt x="9251" y="8458"/>
                    <a:pt x="9210" y="8453"/>
                    <a:pt x="9170" y="8453"/>
                  </a:cubicBezTo>
                  <a:close/>
                  <a:moveTo>
                    <a:pt x="22684" y="9412"/>
                  </a:moveTo>
                  <a:cubicBezTo>
                    <a:pt x="22652" y="9412"/>
                    <a:pt x="22622" y="9425"/>
                    <a:pt x="22604" y="9457"/>
                  </a:cubicBezTo>
                  <a:cubicBezTo>
                    <a:pt x="22591" y="9520"/>
                    <a:pt x="22541" y="9607"/>
                    <a:pt x="22579" y="9670"/>
                  </a:cubicBezTo>
                  <a:cubicBezTo>
                    <a:pt x="22591" y="9745"/>
                    <a:pt x="22641" y="9795"/>
                    <a:pt x="22703" y="9820"/>
                  </a:cubicBezTo>
                  <a:cubicBezTo>
                    <a:pt x="22721" y="9828"/>
                    <a:pt x="22738" y="9831"/>
                    <a:pt x="22755" y="9831"/>
                  </a:cubicBezTo>
                  <a:cubicBezTo>
                    <a:pt x="22844" y="9831"/>
                    <a:pt x="22914" y="9727"/>
                    <a:pt x="22903" y="9632"/>
                  </a:cubicBezTo>
                  <a:cubicBezTo>
                    <a:pt x="22903" y="9607"/>
                    <a:pt x="22891" y="9582"/>
                    <a:pt x="22878" y="9570"/>
                  </a:cubicBezTo>
                  <a:cubicBezTo>
                    <a:pt x="22841" y="9557"/>
                    <a:pt x="22828" y="9545"/>
                    <a:pt x="22816" y="9545"/>
                  </a:cubicBezTo>
                  <a:lnTo>
                    <a:pt x="22816" y="9507"/>
                  </a:lnTo>
                  <a:cubicBezTo>
                    <a:pt x="22800" y="9452"/>
                    <a:pt x="22739" y="9412"/>
                    <a:pt x="22684" y="9412"/>
                  </a:cubicBezTo>
                  <a:close/>
                  <a:moveTo>
                    <a:pt x="18350" y="9704"/>
                  </a:moveTo>
                  <a:cubicBezTo>
                    <a:pt x="18138" y="9704"/>
                    <a:pt x="17921" y="9714"/>
                    <a:pt x="17731" y="9770"/>
                  </a:cubicBezTo>
                  <a:cubicBezTo>
                    <a:pt x="17668" y="9795"/>
                    <a:pt x="17668" y="9882"/>
                    <a:pt x="17731" y="9895"/>
                  </a:cubicBezTo>
                  <a:cubicBezTo>
                    <a:pt x="17921" y="9950"/>
                    <a:pt x="18117" y="9960"/>
                    <a:pt x="18312" y="9960"/>
                  </a:cubicBezTo>
                  <a:cubicBezTo>
                    <a:pt x="18423" y="9960"/>
                    <a:pt x="18534" y="9957"/>
                    <a:pt x="18643" y="9957"/>
                  </a:cubicBezTo>
                  <a:cubicBezTo>
                    <a:pt x="18734" y="9957"/>
                    <a:pt x="18826" y="9968"/>
                    <a:pt x="18921" y="9968"/>
                  </a:cubicBezTo>
                  <a:cubicBezTo>
                    <a:pt x="18969" y="9968"/>
                    <a:pt x="19018" y="9965"/>
                    <a:pt x="19068" y="9957"/>
                  </a:cubicBezTo>
                  <a:cubicBezTo>
                    <a:pt x="19155" y="9945"/>
                    <a:pt x="19167" y="9895"/>
                    <a:pt x="19230" y="9870"/>
                  </a:cubicBezTo>
                  <a:cubicBezTo>
                    <a:pt x="19267" y="9857"/>
                    <a:pt x="19267" y="9820"/>
                    <a:pt x="19230" y="9807"/>
                  </a:cubicBezTo>
                  <a:cubicBezTo>
                    <a:pt x="19167" y="9770"/>
                    <a:pt x="19167" y="9745"/>
                    <a:pt x="19093" y="9732"/>
                  </a:cubicBezTo>
                  <a:cubicBezTo>
                    <a:pt x="19018" y="9710"/>
                    <a:pt x="18938" y="9705"/>
                    <a:pt x="18860" y="9705"/>
                  </a:cubicBezTo>
                  <a:cubicBezTo>
                    <a:pt x="18807" y="9705"/>
                    <a:pt x="18755" y="9707"/>
                    <a:pt x="18705" y="9707"/>
                  </a:cubicBezTo>
                  <a:cubicBezTo>
                    <a:pt x="18592" y="9707"/>
                    <a:pt x="18471" y="9704"/>
                    <a:pt x="18350" y="9704"/>
                  </a:cubicBezTo>
                  <a:close/>
                  <a:moveTo>
                    <a:pt x="18188" y="10197"/>
                  </a:moveTo>
                  <a:cubicBezTo>
                    <a:pt x="18065" y="10197"/>
                    <a:pt x="17941" y="10210"/>
                    <a:pt x="17818" y="10245"/>
                  </a:cubicBezTo>
                  <a:cubicBezTo>
                    <a:pt x="17781" y="10245"/>
                    <a:pt x="17793" y="10295"/>
                    <a:pt x="17818" y="10295"/>
                  </a:cubicBezTo>
                  <a:cubicBezTo>
                    <a:pt x="18104" y="10376"/>
                    <a:pt x="18395" y="10420"/>
                    <a:pt x="18691" y="10420"/>
                  </a:cubicBezTo>
                  <a:cubicBezTo>
                    <a:pt x="18848" y="10420"/>
                    <a:pt x="19007" y="10408"/>
                    <a:pt x="19167" y="10382"/>
                  </a:cubicBezTo>
                  <a:cubicBezTo>
                    <a:pt x="19187" y="10382"/>
                    <a:pt x="19191" y="10350"/>
                    <a:pt x="19179" y="10350"/>
                  </a:cubicBezTo>
                  <a:cubicBezTo>
                    <a:pt x="19176" y="10350"/>
                    <a:pt x="19172" y="10352"/>
                    <a:pt x="19167" y="10357"/>
                  </a:cubicBezTo>
                  <a:cubicBezTo>
                    <a:pt x="18850" y="10293"/>
                    <a:pt x="18518" y="10197"/>
                    <a:pt x="18188" y="10197"/>
                  </a:cubicBezTo>
                  <a:close/>
                  <a:moveTo>
                    <a:pt x="25215" y="10082"/>
                  </a:moveTo>
                  <a:cubicBezTo>
                    <a:pt x="25315" y="10182"/>
                    <a:pt x="25352" y="10257"/>
                    <a:pt x="25315" y="10307"/>
                  </a:cubicBezTo>
                  <a:cubicBezTo>
                    <a:pt x="25271" y="10351"/>
                    <a:pt x="25070" y="10455"/>
                    <a:pt x="24986" y="10455"/>
                  </a:cubicBezTo>
                  <a:cubicBezTo>
                    <a:pt x="24949" y="10455"/>
                    <a:pt x="24935" y="10435"/>
                    <a:pt x="24965" y="10382"/>
                  </a:cubicBezTo>
                  <a:cubicBezTo>
                    <a:pt x="25028" y="10270"/>
                    <a:pt x="25127" y="10182"/>
                    <a:pt x="25215" y="10082"/>
                  </a:cubicBezTo>
                  <a:close/>
                  <a:moveTo>
                    <a:pt x="20747" y="7956"/>
                  </a:moveTo>
                  <a:cubicBezTo>
                    <a:pt x="20690" y="7956"/>
                    <a:pt x="20629" y="8003"/>
                    <a:pt x="20629" y="8070"/>
                  </a:cubicBezTo>
                  <a:cubicBezTo>
                    <a:pt x="20629" y="8483"/>
                    <a:pt x="20604" y="8895"/>
                    <a:pt x="20579" y="9320"/>
                  </a:cubicBezTo>
                  <a:cubicBezTo>
                    <a:pt x="20542" y="9757"/>
                    <a:pt x="20479" y="10207"/>
                    <a:pt x="20579" y="10632"/>
                  </a:cubicBezTo>
                  <a:cubicBezTo>
                    <a:pt x="20586" y="10657"/>
                    <a:pt x="20604" y="10669"/>
                    <a:pt x="20623" y="10669"/>
                  </a:cubicBezTo>
                  <a:cubicBezTo>
                    <a:pt x="20642" y="10669"/>
                    <a:pt x="20661" y="10657"/>
                    <a:pt x="20667" y="10632"/>
                  </a:cubicBezTo>
                  <a:cubicBezTo>
                    <a:pt x="20754" y="10257"/>
                    <a:pt x="20729" y="9845"/>
                    <a:pt x="20767" y="9457"/>
                  </a:cubicBezTo>
                  <a:cubicBezTo>
                    <a:pt x="20767" y="9332"/>
                    <a:pt x="20779" y="9195"/>
                    <a:pt x="20779" y="9070"/>
                  </a:cubicBezTo>
                  <a:cubicBezTo>
                    <a:pt x="20831" y="9074"/>
                    <a:pt x="20880" y="9075"/>
                    <a:pt x="20928" y="9075"/>
                  </a:cubicBezTo>
                  <a:cubicBezTo>
                    <a:pt x="21044" y="9075"/>
                    <a:pt x="21155" y="9066"/>
                    <a:pt x="21279" y="9058"/>
                  </a:cubicBezTo>
                  <a:cubicBezTo>
                    <a:pt x="21429" y="9045"/>
                    <a:pt x="21582" y="9036"/>
                    <a:pt x="21732" y="9036"/>
                  </a:cubicBezTo>
                  <a:cubicBezTo>
                    <a:pt x="21882" y="9036"/>
                    <a:pt x="22029" y="9045"/>
                    <a:pt x="22166" y="9070"/>
                  </a:cubicBezTo>
                  <a:cubicBezTo>
                    <a:pt x="22191" y="9070"/>
                    <a:pt x="22204" y="9045"/>
                    <a:pt x="22191" y="9020"/>
                  </a:cubicBezTo>
                  <a:cubicBezTo>
                    <a:pt x="21943" y="8888"/>
                    <a:pt x="21642" y="8824"/>
                    <a:pt x="21338" y="8824"/>
                  </a:cubicBezTo>
                  <a:cubicBezTo>
                    <a:pt x="21153" y="8824"/>
                    <a:pt x="20967" y="8848"/>
                    <a:pt x="20792" y="8895"/>
                  </a:cubicBezTo>
                  <a:cubicBezTo>
                    <a:pt x="20817" y="8670"/>
                    <a:pt x="20829" y="8433"/>
                    <a:pt x="20829" y="8195"/>
                  </a:cubicBezTo>
                  <a:cubicBezTo>
                    <a:pt x="21029" y="8245"/>
                    <a:pt x="21229" y="8258"/>
                    <a:pt x="21442" y="8283"/>
                  </a:cubicBezTo>
                  <a:cubicBezTo>
                    <a:pt x="21663" y="8304"/>
                    <a:pt x="21894" y="8379"/>
                    <a:pt x="22126" y="8379"/>
                  </a:cubicBezTo>
                  <a:cubicBezTo>
                    <a:pt x="22169" y="8379"/>
                    <a:pt x="22211" y="8376"/>
                    <a:pt x="22254" y="8370"/>
                  </a:cubicBezTo>
                  <a:cubicBezTo>
                    <a:pt x="22266" y="8370"/>
                    <a:pt x="22279" y="8333"/>
                    <a:pt x="22266" y="8320"/>
                  </a:cubicBezTo>
                  <a:cubicBezTo>
                    <a:pt x="22004" y="7921"/>
                    <a:pt x="21192" y="8033"/>
                    <a:pt x="20767" y="7958"/>
                  </a:cubicBezTo>
                  <a:cubicBezTo>
                    <a:pt x="20760" y="7957"/>
                    <a:pt x="20754" y="7956"/>
                    <a:pt x="20747" y="7956"/>
                  </a:cubicBezTo>
                  <a:close/>
                  <a:moveTo>
                    <a:pt x="24428" y="8949"/>
                  </a:moveTo>
                  <a:cubicBezTo>
                    <a:pt x="24390" y="8949"/>
                    <a:pt x="24351" y="8967"/>
                    <a:pt x="24328" y="9008"/>
                  </a:cubicBezTo>
                  <a:cubicBezTo>
                    <a:pt x="24315" y="9045"/>
                    <a:pt x="24290" y="9070"/>
                    <a:pt x="24290" y="9108"/>
                  </a:cubicBezTo>
                  <a:cubicBezTo>
                    <a:pt x="24165" y="9420"/>
                    <a:pt x="23915" y="9695"/>
                    <a:pt x="23753" y="9982"/>
                  </a:cubicBezTo>
                  <a:cubicBezTo>
                    <a:pt x="23691" y="10070"/>
                    <a:pt x="23478" y="10320"/>
                    <a:pt x="23578" y="10444"/>
                  </a:cubicBezTo>
                  <a:cubicBezTo>
                    <a:pt x="23578" y="10449"/>
                    <a:pt x="23580" y="10450"/>
                    <a:pt x="23582" y="10450"/>
                  </a:cubicBezTo>
                  <a:cubicBezTo>
                    <a:pt x="23586" y="10450"/>
                    <a:pt x="23595" y="10444"/>
                    <a:pt x="23603" y="10444"/>
                  </a:cubicBezTo>
                  <a:cubicBezTo>
                    <a:pt x="23716" y="10245"/>
                    <a:pt x="23915" y="10057"/>
                    <a:pt x="24065" y="9870"/>
                  </a:cubicBezTo>
                  <a:cubicBezTo>
                    <a:pt x="24165" y="9732"/>
                    <a:pt x="24278" y="9570"/>
                    <a:pt x="24378" y="9420"/>
                  </a:cubicBezTo>
                  <a:cubicBezTo>
                    <a:pt x="24528" y="9620"/>
                    <a:pt x="24828" y="9820"/>
                    <a:pt x="25065" y="9995"/>
                  </a:cubicBezTo>
                  <a:lnTo>
                    <a:pt x="25015" y="10045"/>
                  </a:lnTo>
                  <a:cubicBezTo>
                    <a:pt x="24865" y="10182"/>
                    <a:pt x="24465" y="10682"/>
                    <a:pt x="24915" y="10694"/>
                  </a:cubicBezTo>
                  <a:cubicBezTo>
                    <a:pt x="24923" y="10695"/>
                    <a:pt x="24932" y="10695"/>
                    <a:pt x="24940" y="10695"/>
                  </a:cubicBezTo>
                  <a:cubicBezTo>
                    <a:pt x="25252" y="10695"/>
                    <a:pt x="25696" y="10472"/>
                    <a:pt x="25477" y="10120"/>
                  </a:cubicBezTo>
                  <a:cubicBezTo>
                    <a:pt x="25465" y="10082"/>
                    <a:pt x="25415" y="10045"/>
                    <a:pt x="25352" y="9995"/>
                  </a:cubicBezTo>
                  <a:cubicBezTo>
                    <a:pt x="25640" y="9732"/>
                    <a:pt x="25902" y="9445"/>
                    <a:pt x="26202" y="9207"/>
                  </a:cubicBezTo>
                  <a:cubicBezTo>
                    <a:pt x="26213" y="9175"/>
                    <a:pt x="26205" y="9143"/>
                    <a:pt x="26194" y="9143"/>
                  </a:cubicBezTo>
                  <a:cubicBezTo>
                    <a:pt x="26193" y="9143"/>
                    <a:pt x="26191" y="9143"/>
                    <a:pt x="26190" y="9145"/>
                  </a:cubicBezTo>
                  <a:cubicBezTo>
                    <a:pt x="25815" y="9307"/>
                    <a:pt x="25502" y="9557"/>
                    <a:pt x="25202" y="9832"/>
                  </a:cubicBezTo>
                  <a:cubicBezTo>
                    <a:pt x="24890" y="9582"/>
                    <a:pt x="24440" y="9257"/>
                    <a:pt x="24515" y="9120"/>
                  </a:cubicBezTo>
                  <a:cubicBezTo>
                    <a:pt x="24515" y="9108"/>
                    <a:pt x="24528" y="9108"/>
                    <a:pt x="24528" y="9083"/>
                  </a:cubicBezTo>
                  <a:cubicBezTo>
                    <a:pt x="24560" y="9003"/>
                    <a:pt x="24495" y="8949"/>
                    <a:pt x="24428" y="8949"/>
                  </a:cubicBezTo>
                  <a:close/>
                  <a:moveTo>
                    <a:pt x="15041" y="8926"/>
                  </a:moveTo>
                  <a:cubicBezTo>
                    <a:pt x="15014" y="8926"/>
                    <a:pt x="14987" y="8936"/>
                    <a:pt x="14969" y="8958"/>
                  </a:cubicBezTo>
                  <a:cubicBezTo>
                    <a:pt x="14894" y="9033"/>
                    <a:pt x="14844" y="9120"/>
                    <a:pt x="14794" y="9207"/>
                  </a:cubicBezTo>
                  <a:lnTo>
                    <a:pt x="14757" y="9307"/>
                  </a:lnTo>
                  <a:cubicBezTo>
                    <a:pt x="14732" y="9320"/>
                    <a:pt x="14732" y="9320"/>
                    <a:pt x="14732" y="9332"/>
                  </a:cubicBezTo>
                  <a:cubicBezTo>
                    <a:pt x="14719" y="9332"/>
                    <a:pt x="14707" y="9332"/>
                    <a:pt x="14707" y="9357"/>
                  </a:cubicBezTo>
                  <a:cubicBezTo>
                    <a:pt x="14702" y="9421"/>
                    <a:pt x="14720" y="9446"/>
                    <a:pt x="14750" y="9446"/>
                  </a:cubicBezTo>
                  <a:cubicBezTo>
                    <a:pt x="14798" y="9446"/>
                    <a:pt x="14876" y="9384"/>
                    <a:pt x="14944" y="9307"/>
                  </a:cubicBezTo>
                  <a:cubicBezTo>
                    <a:pt x="14969" y="9745"/>
                    <a:pt x="14957" y="10207"/>
                    <a:pt x="15107" y="10632"/>
                  </a:cubicBezTo>
                  <a:cubicBezTo>
                    <a:pt x="15129" y="10691"/>
                    <a:pt x="15186" y="10728"/>
                    <a:pt x="15242" y="10728"/>
                  </a:cubicBezTo>
                  <a:cubicBezTo>
                    <a:pt x="15280" y="10728"/>
                    <a:pt x="15318" y="10710"/>
                    <a:pt x="15344" y="10669"/>
                  </a:cubicBezTo>
                  <a:cubicBezTo>
                    <a:pt x="15444" y="10482"/>
                    <a:pt x="15507" y="10295"/>
                    <a:pt x="15569" y="10082"/>
                  </a:cubicBezTo>
                  <a:cubicBezTo>
                    <a:pt x="15594" y="10245"/>
                    <a:pt x="15644" y="10382"/>
                    <a:pt x="15731" y="10519"/>
                  </a:cubicBezTo>
                  <a:cubicBezTo>
                    <a:pt x="15756" y="10563"/>
                    <a:pt x="15797" y="10585"/>
                    <a:pt x="15839" y="10585"/>
                  </a:cubicBezTo>
                  <a:cubicBezTo>
                    <a:pt x="15881" y="10585"/>
                    <a:pt x="15925" y="10563"/>
                    <a:pt x="15956" y="10519"/>
                  </a:cubicBezTo>
                  <a:cubicBezTo>
                    <a:pt x="16194" y="10182"/>
                    <a:pt x="16381" y="9820"/>
                    <a:pt x="16419" y="9420"/>
                  </a:cubicBezTo>
                  <a:cubicBezTo>
                    <a:pt x="16433" y="9421"/>
                    <a:pt x="16446" y="9421"/>
                    <a:pt x="16460" y="9421"/>
                  </a:cubicBezTo>
                  <a:cubicBezTo>
                    <a:pt x="16631" y="9421"/>
                    <a:pt x="16784" y="9353"/>
                    <a:pt x="16981" y="9295"/>
                  </a:cubicBezTo>
                  <a:cubicBezTo>
                    <a:pt x="17006" y="9295"/>
                    <a:pt x="17018" y="9245"/>
                    <a:pt x="17043" y="9207"/>
                  </a:cubicBezTo>
                  <a:cubicBezTo>
                    <a:pt x="16831" y="9182"/>
                    <a:pt x="16594" y="9182"/>
                    <a:pt x="16394" y="9120"/>
                  </a:cubicBezTo>
                  <a:cubicBezTo>
                    <a:pt x="16377" y="9114"/>
                    <a:pt x="16361" y="9111"/>
                    <a:pt x="16346" y="9111"/>
                  </a:cubicBezTo>
                  <a:cubicBezTo>
                    <a:pt x="16271" y="9111"/>
                    <a:pt x="16219" y="9182"/>
                    <a:pt x="16219" y="9245"/>
                  </a:cubicBezTo>
                  <a:cubicBezTo>
                    <a:pt x="16206" y="9582"/>
                    <a:pt x="16056" y="9895"/>
                    <a:pt x="15894" y="10182"/>
                  </a:cubicBezTo>
                  <a:cubicBezTo>
                    <a:pt x="15794" y="9932"/>
                    <a:pt x="15794" y="9670"/>
                    <a:pt x="15794" y="9395"/>
                  </a:cubicBezTo>
                  <a:cubicBezTo>
                    <a:pt x="15794" y="9317"/>
                    <a:pt x="15739" y="9279"/>
                    <a:pt x="15680" y="9279"/>
                  </a:cubicBezTo>
                  <a:cubicBezTo>
                    <a:pt x="15626" y="9279"/>
                    <a:pt x="15568" y="9310"/>
                    <a:pt x="15544" y="9370"/>
                  </a:cubicBezTo>
                  <a:cubicBezTo>
                    <a:pt x="15444" y="9645"/>
                    <a:pt x="15382" y="9932"/>
                    <a:pt x="15282" y="10207"/>
                  </a:cubicBezTo>
                  <a:cubicBezTo>
                    <a:pt x="15219" y="9807"/>
                    <a:pt x="15232" y="9395"/>
                    <a:pt x="15157" y="9008"/>
                  </a:cubicBezTo>
                  <a:cubicBezTo>
                    <a:pt x="15149" y="8959"/>
                    <a:pt x="15093" y="8926"/>
                    <a:pt x="15041" y="8926"/>
                  </a:cubicBezTo>
                  <a:close/>
                  <a:moveTo>
                    <a:pt x="1400" y="3597"/>
                  </a:moveTo>
                  <a:cubicBezTo>
                    <a:pt x="1462" y="3635"/>
                    <a:pt x="1525" y="3660"/>
                    <a:pt x="1575" y="3697"/>
                  </a:cubicBezTo>
                  <a:cubicBezTo>
                    <a:pt x="1737" y="3810"/>
                    <a:pt x="1912" y="3935"/>
                    <a:pt x="2087" y="4060"/>
                  </a:cubicBezTo>
                  <a:cubicBezTo>
                    <a:pt x="2412" y="4285"/>
                    <a:pt x="2749" y="4559"/>
                    <a:pt x="3112" y="4747"/>
                  </a:cubicBezTo>
                  <a:lnTo>
                    <a:pt x="3124" y="4747"/>
                  </a:lnTo>
                  <a:cubicBezTo>
                    <a:pt x="3174" y="4772"/>
                    <a:pt x="3237" y="4784"/>
                    <a:pt x="3287" y="4822"/>
                  </a:cubicBezTo>
                  <a:cubicBezTo>
                    <a:pt x="3237" y="4934"/>
                    <a:pt x="3187" y="5022"/>
                    <a:pt x="3162" y="5084"/>
                  </a:cubicBezTo>
                  <a:cubicBezTo>
                    <a:pt x="2962" y="5559"/>
                    <a:pt x="2837" y="6059"/>
                    <a:pt x="2787" y="6571"/>
                  </a:cubicBezTo>
                  <a:cubicBezTo>
                    <a:pt x="2687" y="7608"/>
                    <a:pt x="3149" y="8595"/>
                    <a:pt x="3974" y="9195"/>
                  </a:cubicBezTo>
                  <a:cubicBezTo>
                    <a:pt x="4439" y="9530"/>
                    <a:pt x="4972" y="9686"/>
                    <a:pt x="5511" y="9686"/>
                  </a:cubicBezTo>
                  <a:cubicBezTo>
                    <a:pt x="5956" y="9686"/>
                    <a:pt x="6405" y="9580"/>
                    <a:pt x="6823" y="9382"/>
                  </a:cubicBezTo>
                  <a:cubicBezTo>
                    <a:pt x="7547" y="9033"/>
                    <a:pt x="8335" y="8020"/>
                    <a:pt x="8909" y="7121"/>
                  </a:cubicBezTo>
                  <a:cubicBezTo>
                    <a:pt x="9147" y="7396"/>
                    <a:pt x="9609" y="7608"/>
                    <a:pt x="9921" y="7771"/>
                  </a:cubicBezTo>
                  <a:lnTo>
                    <a:pt x="9946" y="7771"/>
                  </a:lnTo>
                  <a:cubicBezTo>
                    <a:pt x="9971" y="7833"/>
                    <a:pt x="10009" y="7883"/>
                    <a:pt x="10046" y="7946"/>
                  </a:cubicBezTo>
                  <a:cubicBezTo>
                    <a:pt x="10057" y="7951"/>
                    <a:pt x="10067" y="7954"/>
                    <a:pt x="10076" y="7954"/>
                  </a:cubicBezTo>
                  <a:cubicBezTo>
                    <a:pt x="10088" y="7954"/>
                    <a:pt x="10096" y="7948"/>
                    <a:pt x="10096" y="7933"/>
                  </a:cubicBezTo>
                  <a:cubicBezTo>
                    <a:pt x="10096" y="7896"/>
                    <a:pt x="10096" y="7871"/>
                    <a:pt x="10084" y="7833"/>
                  </a:cubicBezTo>
                  <a:lnTo>
                    <a:pt x="10084" y="7833"/>
                  </a:lnTo>
                  <a:cubicBezTo>
                    <a:pt x="10259" y="7921"/>
                    <a:pt x="10409" y="8008"/>
                    <a:pt x="10571" y="8108"/>
                  </a:cubicBezTo>
                  <a:cubicBezTo>
                    <a:pt x="10646" y="8145"/>
                    <a:pt x="10721" y="8245"/>
                    <a:pt x="10796" y="8295"/>
                  </a:cubicBezTo>
                  <a:cubicBezTo>
                    <a:pt x="10659" y="8608"/>
                    <a:pt x="10484" y="8895"/>
                    <a:pt x="10296" y="9182"/>
                  </a:cubicBezTo>
                  <a:cubicBezTo>
                    <a:pt x="9771" y="9957"/>
                    <a:pt x="9084" y="10669"/>
                    <a:pt x="8322" y="11207"/>
                  </a:cubicBezTo>
                  <a:cubicBezTo>
                    <a:pt x="7368" y="11889"/>
                    <a:pt x="6259" y="12283"/>
                    <a:pt x="5140" y="12283"/>
                  </a:cubicBezTo>
                  <a:cubicBezTo>
                    <a:pt x="4457" y="12283"/>
                    <a:pt x="3770" y="12136"/>
                    <a:pt x="3112" y="11819"/>
                  </a:cubicBezTo>
                  <a:cubicBezTo>
                    <a:pt x="1350" y="10944"/>
                    <a:pt x="350" y="9083"/>
                    <a:pt x="400" y="7146"/>
                  </a:cubicBezTo>
                  <a:cubicBezTo>
                    <a:pt x="425" y="5884"/>
                    <a:pt x="825" y="4697"/>
                    <a:pt x="1400" y="3597"/>
                  </a:cubicBezTo>
                  <a:close/>
                  <a:moveTo>
                    <a:pt x="2387" y="1906"/>
                  </a:moveTo>
                  <a:cubicBezTo>
                    <a:pt x="2371" y="1906"/>
                    <a:pt x="2356" y="1915"/>
                    <a:pt x="2350" y="1936"/>
                  </a:cubicBezTo>
                  <a:cubicBezTo>
                    <a:pt x="2225" y="2060"/>
                    <a:pt x="2100" y="2185"/>
                    <a:pt x="2037" y="2360"/>
                  </a:cubicBezTo>
                  <a:cubicBezTo>
                    <a:pt x="1525" y="2885"/>
                    <a:pt x="1150" y="3585"/>
                    <a:pt x="850" y="4260"/>
                  </a:cubicBezTo>
                  <a:cubicBezTo>
                    <a:pt x="475" y="5109"/>
                    <a:pt x="250" y="6021"/>
                    <a:pt x="175" y="6933"/>
                  </a:cubicBezTo>
                  <a:cubicBezTo>
                    <a:pt x="0" y="8795"/>
                    <a:pt x="813" y="10582"/>
                    <a:pt x="2312" y="11681"/>
                  </a:cubicBezTo>
                  <a:cubicBezTo>
                    <a:pt x="3154" y="12290"/>
                    <a:pt x="4115" y="12573"/>
                    <a:pt x="5088" y="12573"/>
                  </a:cubicBezTo>
                  <a:cubicBezTo>
                    <a:pt x="5892" y="12573"/>
                    <a:pt x="6703" y="12380"/>
                    <a:pt x="7460" y="12019"/>
                  </a:cubicBezTo>
                  <a:cubicBezTo>
                    <a:pt x="9297" y="11144"/>
                    <a:pt x="10559" y="9445"/>
                    <a:pt x="11483" y="7683"/>
                  </a:cubicBezTo>
                  <a:cubicBezTo>
                    <a:pt x="11671" y="7333"/>
                    <a:pt x="11796" y="6996"/>
                    <a:pt x="11896" y="6621"/>
                  </a:cubicBezTo>
                  <a:cubicBezTo>
                    <a:pt x="11896" y="6609"/>
                    <a:pt x="11896" y="6584"/>
                    <a:pt x="11908" y="6571"/>
                  </a:cubicBezTo>
                  <a:lnTo>
                    <a:pt x="11908" y="6559"/>
                  </a:lnTo>
                  <a:cubicBezTo>
                    <a:pt x="11921" y="6509"/>
                    <a:pt x="11921" y="6484"/>
                    <a:pt x="11933" y="6434"/>
                  </a:cubicBezTo>
                  <a:cubicBezTo>
                    <a:pt x="11942" y="6425"/>
                    <a:pt x="11921" y="6405"/>
                    <a:pt x="11903" y="6405"/>
                  </a:cubicBezTo>
                  <a:cubicBezTo>
                    <a:pt x="11895" y="6405"/>
                    <a:pt x="11887" y="6409"/>
                    <a:pt x="11883" y="6421"/>
                  </a:cubicBezTo>
                  <a:cubicBezTo>
                    <a:pt x="11858" y="6434"/>
                    <a:pt x="11858" y="6446"/>
                    <a:pt x="11846" y="6459"/>
                  </a:cubicBezTo>
                  <a:cubicBezTo>
                    <a:pt x="11521" y="6246"/>
                    <a:pt x="11158" y="6084"/>
                    <a:pt x="10796" y="5934"/>
                  </a:cubicBezTo>
                  <a:cubicBezTo>
                    <a:pt x="10609" y="5859"/>
                    <a:pt x="10421" y="5771"/>
                    <a:pt x="10259" y="5684"/>
                  </a:cubicBezTo>
                  <a:cubicBezTo>
                    <a:pt x="10259" y="5684"/>
                    <a:pt x="10259" y="5671"/>
                    <a:pt x="10234" y="5671"/>
                  </a:cubicBezTo>
                  <a:cubicBezTo>
                    <a:pt x="10234" y="5659"/>
                    <a:pt x="10231" y="5653"/>
                    <a:pt x="10226" y="5653"/>
                  </a:cubicBezTo>
                  <a:cubicBezTo>
                    <a:pt x="10221" y="5653"/>
                    <a:pt x="10215" y="5659"/>
                    <a:pt x="10209" y="5671"/>
                  </a:cubicBezTo>
                  <a:cubicBezTo>
                    <a:pt x="10159" y="5634"/>
                    <a:pt x="10109" y="5621"/>
                    <a:pt x="10071" y="5584"/>
                  </a:cubicBezTo>
                  <a:cubicBezTo>
                    <a:pt x="9975" y="5548"/>
                    <a:pt x="9843" y="5383"/>
                    <a:pt x="9733" y="5383"/>
                  </a:cubicBezTo>
                  <a:cubicBezTo>
                    <a:pt x="9729" y="5383"/>
                    <a:pt x="9725" y="5384"/>
                    <a:pt x="9721" y="5384"/>
                  </a:cubicBezTo>
                  <a:cubicBezTo>
                    <a:pt x="9671" y="5384"/>
                    <a:pt x="9646" y="5422"/>
                    <a:pt x="9646" y="5459"/>
                  </a:cubicBezTo>
                  <a:cubicBezTo>
                    <a:pt x="9646" y="5509"/>
                    <a:pt x="9634" y="5559"/>
                    <a:pt x="9609" y="5621"/>
                  </a:cubicBezTo>
                  <a:cubicBezTo>
                    <a:pt x="9284" y="6209"/>
                    <a:pt x="8672" y="7383"/>
                    <a:pt x="8372" y="7833"/>
                  </a:cubicBezTo>
                  <a:cubicBezTo>
                    <a:pt x="8085" y="8270"/>
                    <a:pt x="7710" y="8645"/>
                    <a:pt x="7285" y="8958"/>
                  </a:cubicBezTo>
                  <a:cubicBezTo>
                    <a:pt x="6754" y="9340"/>
                    <a:pt x="6136" y="9561"/>
                    <a:pt x="5516" y="9561"/>
                  </a:cubicBezTo>
                  <a:cubicBezTo>
                    <a:pt x="5142" y="9561"/>
                    <a:pt x="4768" y="9481"/>
                    <a:pt x="4411" y="9307"/>
                  </a:cubicBezTo>
                  <a:cubicBezTo>
                    <a:pt x="3424" y="8820"/>
                    <a:pt x="2874" y="7796"/>
                    <a:pt x="2912" y="6709"/>
                  </a:cubicBezTo>
                  <a:cubicBezTo>
                    <a:pt x="2937" y="5684"/>
                    <a:pt x="3686" y="4047"/>
                    <a:pt x="4311" y="3210"/>
                  </a:cubicBezTo>
                  <a:cubicBezTo>
                    <a:pt x="4336" y="3210"/>
                    <a:pt x="4349" y="3197"/>
                    <a:pt x="4349" y="3185"/>
                  </a:cubicBezTo>
                  <a:cubicBezTo>
                    <a:pt x="4349" y="3172"/>
                    <a:pt x="4361" y="3172"/>
                    <a:pt x="4361" y="3148"/>
                  </a:cubicBezTo>
                  <a:cubicBezTo>
                    <a:pt x="4361" y="3148"/>
                    <a:pt x="4361" y="3135"/>
                    <a:pt x="4349" y="3135"/>
                  </a:cubicBezTo>
                  <a:lnTo>
                    <a:pt x="4336" y="3148"/>
                  </a:lnTo>
                  <a:cubicBezTo>
                    <a:pt x="4299" y="2935"/>
                    <a:pt x="3874" y="2773"/>
                    <a:pt x="3724" y="2685"/>
                  </a:cubicBezTo>
                  <a:cubicBezTo>
                    <a:pt x="3287" y="2448"/>
                    <a:pt x="2874" y="2135"/>
                    <a:pt x="2424" y="1923"/>
                  </a:cubicBezTo>
                  <a:cubicBezTo>
                    <a:pt x="2413" y="1912"/>
                    <a:pt x="2399" y="1906"/>
                    <a:pt x="2387" y="19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8885570" y="3627804"/>
              <a:ext cx="468159" cy="948528"/>
            </a:xfrm>
            <a:custGeom>
              <a:avLst/>
              <a:gdLst/>
              <a:ahLst/>
              <a:cxnLst/>
              <a:rect l="l" t="t" r="r" b="b"/>
              <a:pathLst>
                <a:path w="8972" h="18178" extrusionOk="0">
                  <a:moveTo>
                    <a:pt x="4861" y="271"/>
                  </a:moveTo>
                  <a:cubicBezTo>
                    <a:pt x="4886" y="409"/>
                    <a:pt x="4936" y="546"/>
                    <a:pt x="4986" y="696"/>
                  </a:cubicBezTo>
                  <a:cubicBezTo>
                    <a:pt x="4886" y="671"/>
                    <a:pt x="4799" y="671"/>
                    <a:pt x="4699" y="671"/>
                  </a:cubicBezTo>
                  <a:cubicBezTo>
                    <a:pt x="4749" y="534"/>
                    <a:pt x="4799" y="409"/>
                    <a:pt x="4861" y="271"/>
                  </a:cubicBezTo>
                  <a:close/>
                  <a:moveTo>
                    <a:pt x="4907" y="1"/>
                  </a:moveTo>
                  <a:cubicBezTo>
                    <a:pt x="4888" y="1"/>
                    <a:pt x="4871" y="10"/>
                    <a:pt x="4861" y="34"/>
                  </a:cubicBezTo>
                  <a:cubicBezTo>
                    <a:pt x="4749" y="234"/>
                    <a:pt x="4636" y="459"/>
                    <a:pt x="4549" y="684"/>
                  </a:cubicBezTo>
                  <a:cubicBezTo>
                    <a:pt x="4486" y="709"/>
                    <a:pt x="4424" y="721"/>
                    <a:pt x="4374" y="734"/>
                  </a:cubicBezTo>
                  <a:cubicBezTo>
                    <a:pt x="4336" y="746"/>
                    <a:pt x="4336" y="796"/>
                    <a:pt x="4374" y="796"/>
                  </a:cubicBezTo>
                  <a:cubicBezTo>
                    <a:pt x="4399" y="809"/>
                    <a:pt x="4449" y="834"/>
                    <a:pt x="4486" y="834"/>
                  </a:cubicBezTo>
                  <a:cubicBezTo>
                    <a:pt x="4386" y="1059"/>
                    <a:pt x="4324" y="1296"/>
                    <a:pt x="4324" y="1533"/>
                  </a:cubicBezTo>
                  <a:cubicBezTo>
                    <a:pt x="4324" y="1548"/>
                    <a:pt x="4337" y="1554"/>
                    <a:pt x="4350" y="1554"/>
                  </a:cubicBezTo>
                  <a:cubicBezTo>
                    <a:pt x="4359" y="1554"/>
                    <a:pt x="4369" y="1551"/>
                    <a:pt x="4374" y="1546"/>
                  </a:cubicBezTo>
                  <a:cubicBezTo>
                    <a:pt x="4486" y="1309"/>
                    <a:pt x="4574" y="1084"/>
                    <a:pt x="4649" y="846"/>
                  </a:cubicBezTo>
                  <a:lnTo>
                    <a:pt x="4811" y="846"/>
                  </a:lnTo>
                  <a:cubicBezTo>
                    <a:pt x="4886" y="859"/>
                    <a:pt x="4961" y="859"/>
                    <a:pt x="5048" y="859"/>
                  </a:cubicBezTo>
                  <a:cubicBezTo>
                    <a:pt x="5048" y="871"/>
                    <a:pt x="5061" y="909"/>
                    <a:pt x="5061" y="921"/>
                  </a:cubicBezTo>
                  <a:cubicBezTo>
                    <a:pt x="5086" y="1059"/>
                    <a:pt x="5086" y="1358"/>
                    <a:pt x="5211" y="1458"/>
                  </a:cubicBezTo>
                  <a:cubicBezTo>
                    <a:pt x="5223" y="1465"/>
                    <a:pt x="5233" y="1468"/>
                    <a:pt x="5241" y="1468"/>
                  </a:cubicBezTo>
                  <a:cubicBezTo>
                    <a:pt x="5248" y="1468"/>
                    <a:pt x="5255" y="1465"/>
                    <a:pt x="5261" y="1458"/>
                  </a:cubicBezTo>
                  <a:cubicBezTo>
                    <a:pt x="5373" y="1358"/>
                    <a:pt x="5248" y="1096"/>
                    <a:pt x="5211" y="971"/>
                  </a:cubicBezTo>
                  <a:cubicBezTo>
                    <a:pt x="5198" y="921"/>
                    <a:pt x="5198" y="896"/>
                    <a:pt x="5186" y="859"/>
                  </a:cubicBezTo>
                  <a:cubicBezTo>
                    <a:pt x="5248" y="859"/>
                    <a:pt x="5323" y="846"/>
                    <a:pt x="5386" y="846"/>
                  </a:cubicBezTo>
                  <a:cubicBezTo>
                    <a:pt x="5423" y="846"/>
                    <a:pt x="5423" y="821"/>
                    <a:pt x="5448" y="796"/>
                  </a:cubicBezTo>
                  <a:cubicBezTo>
                    <a:pt x="5373" y="771"/>
                    <a:pt x="5298" y="734"/>
                    <a:pt x="5198" y="721"/>
                  </a:cubicBezTo>
                  <a:cubicBezTo>
                    <a:pt x="5123" y="496"/>
                    <a:pt x="5048" y="271"/>
                    <a:pt x="4986" y="47"/>
                  </a:cubicBezTo>
                  <a:cubicBezTo>
                    <a:pt x="4971" y="24"/>
                    <a:pt x="4937" y="1"/>
                    <a:pt x="4907" y="1"/>
                  </a:cubicBezTo>
                  <a:close/>
                  <a:moveTo>
                    <a:pt x="4605" y="5866"/>
                  </a:moveTo>
                  <a:cubicBezTo>
                    <a:pt x="4589" y="5866"/>
                    <a:pt x="4574" y="5875"/>
                    <a:pt x="4574" y="5894"/>
                  </a:cubicBezTo>
                  <a:cubicBezTo>
                    <a:pt x="4561" y="6144"/>
                    <a:pt x="4499" y="6444"/>
                    <a:pt x="4599" y="6669"/>
                  </a:cubicBezTo>
                  <a:cubicBezTo>
                    <a:pt x="4599" y="6681"/>
                    <a:pt x="4605" y="6688"/>
                    <a:pt x="4611" y="6688"/>
                  </a:cubicBezTo>
                  <a:cubicBezTo>
                    <a:pt x="4617" y="6688"/>
                    <a:pt x="4624" y="6681"/>
                    <a:pt x="4624" y="6669"/>
                  </a:cubicBezTo>
                  <a:cubicBezTo>
                    <a:pt x="4724" y="6444"/>
                    <a:pt x="4661" y="6156"/>
                    <a:pt x="4636" y="5894"/>
                  </a:cubicBezTo>
                  <a:cubicBezTo>
                    <a:pt x="4636" y="5875"/>
                    <a:pt x="4620" y="5866"/>
                    <a:pt x="4605" y="5866"/>
                  </a:cubicBezTo>
                  <a:close/>
                  <a:moveTo>
                    <a:pt x="4580" y="7909"/>
                  </a:moveTo>
                  <a:cubicBezTo>
                    <a:pt x="4571" y="7909"/>
                    <a:pt x="4561" y="7912"/>
                    <a:pt x="4561" y="7918"/>
                  </a:cubicBezTo>
                  <a:cubicBezTo>
                    <a:pt x="4549" y="8231"/>
                    <a:pt x="4486" y="8518"/>
                    <a:pt x="4561" y="8830"/>
                  </a:cubicBezTo>
                  <a:cubicBezTo>
                    <a:pt x="4561" y="8837"/>
                    <a:pt x="4571" y="8840"/>
                    <a:pt x="4580" y="8840"/>
                  </a:cubicBezTo>
                  <a:cubicBezTo>
                    <a:pt x="4589" y="8840"/>
                    <a:pt x="4599" y="8837"/>
                    <a:pt x="4599" y="8830"/>
                  </a:cubicBezTo>
                  <a:cubicBezTo>
                    <a:pt x="4661" y="8530"/>
                    <a:pt x="4599" y="8231"/>
                    <a:pt x="4599" y="7918"/>
                  </a:cubicBezTo>
                  <a:cubicBezTo>
                    <a:pt x="4599" y="7912"/>
                    <a:pt x="4589" y="7909"/>
                    <a:pt x="4580" y="7909"/>
                  </a:cubicBezTo>
                  <a:close/>
                  <a:moveTo>
                    <a:pt x="4536" y="9461"/>
                  </a:moveTo>
                  <a:cubicBezTo>
                    <a:pt x="4524" y="9461"/>
                    <a:pt x="4511" y="9468"/>
                    <a:pt x="4511" y="9480"/>
                  </a:cubicBezTo>
                  <a:cubicBezTo>
                    <a:pt x="4511" y="9568"/>
                    <a:pt x="4486" y="9630"/>
                    <a:pt x="4486" y="9705"/>
                  </a:cubicBezTo>
                  <a:cubicBezTo>
                    <a:pt x="4486" y="9767"/>
                    <a:pt x="4511" y="9855"/>
                    <a:pt x="4536" y="9917"/>
                  </a:cubicBezTo>
                  <a:cubicBezTo>
                    <a:pt x="4536" y="9930"/>
                    <a:pt x="4542" y="9936"/>
                    <a:pt x="4549" y="9936"/>
                  </a:cubicBezTo>
                  <a:cubicBezTo>
                    <a:pt x="4555" y="9936"/>
                    <a:pt x="4561" y="9930"/>
                    <a:pt x="4561" y="9917"/>
                  </a:cubicBezTo>
                  <a:cubicBezTo>
                    <a:pt x="4574" y="9842"/>
                    <a:pt x="4599" y="9780"/>
                    <a:pt x="4611" y="9705"/>
                  </a:cubicBezTo>
                  <a:cubicBezTo>
                    <a:pt x="4599" y="9643"/>
                    <a:pt x="4561" y="9568"/>
                    <a:pt x="4561" y="9480"/>
                  </a:cubicBezTo>
                  <a:cubicBezTo>
                    <a:pt x="4561" y="9468"/>
                    <a:pt x="4549" y="9461"/>
                    <a:pt x="4536" y="9461"/>
                  </a:cubicBezTo>
                  <a:close/>
                  <a:moveTo>
                    <a:pt x="4574" y="10711"/>
                  </a:moveTo>
                  <a:cubicBezTo>
                    <a:pt x="4561" y="10711"/>
                    <a:pt x="4549" y="10717"/>
                    <a:pt x="4549" y="10730"/>
                  </a:cubicBezTo>
                  <a:cubicBezTo>
                    <a:pt x="4499" y="10942"/>
                    <a:pt x="4499" y="11142"/>
                    <a:pt x="4549" y="11329"/>
                  </a:cubicBezTo>
                  <a:cubicBezTo>
                    <a:pt x="4549" y="11336"/>
                    <a:pt x="4555" y="11339"/>
                    <a:pt x="4564" y="11339"/>
                  </a:cubicBezTo>
                  <a:cubicBezTo>
                    <a:pt x="4574" y="11339"/>
                    <a:pt x="4586" y="11336"/>
                    <a:pt x="4599" y="11329"/>
                  </a:cubicBezTo>
                  <a:cubicBezTo>
                    <a:pt x="4636" y="11142"/>
                    <a:pt x="4636" y="10917"/>
                    <a:pt x="4599" y="10730"/>
                  </a:cubicBezTo>
                  <a:cubicBezTo>
                    <a:pt x="4599" y="10717"/>
                    <a:pt x="4586" y="10711"/>
                    <a:pt x="4574" y="10711"/>
                  </a:cubicBezTo>
                  <a:close/>
                  <a:moveTo>
                    <a:pt x="4549" y="12235"/>
                  </a:moveTo>
                  <a:cubicBezTo>
                    <a:pt x="4542" y="12235"/>
                    <a:pt x="4536" y="12241"/>
                    <a:pt x="4536" y="12254"/>
                  </a:cubicBezTo>
                  <a:cubicBezTo>
                    <a:pt x="4449" y="12429"/>
                    <a:pt x="4474" y="12654"/>
                    <a:pt x="4536" y="12841"/>
                  </a:cubicBezTo>
                  <a:cubicBezTo>
                    <a:pt x="4536" y="12847"/>
                    <a:pt x="4542" y="12851"/>
                    <a:pt x="4550" y="12851"/>
                  </a:cubicBezTo>
                  <a:cubicBezTo>
                    <a:pt x="4558" y="12851"/>
                    <a:pt x="4567" y="12847"/>
                    <a:pt x="4574" y="12841"/>
                  </a:cubicBezTo>
                  <a:cubicBezTo>
                    <a:pt x="4624" y="12654"/>
                    <a:pt x="4624" y="12454"/>
                    <a:pt x="4561" y="12254"/>
                  </a:cubicBezTo>
                  <a:cubicBezTo>
                    <a:pt x="4561" y="12241"/>
                    <a:pt x="4555" y="12235"/>
                    <a:pt x="4549" y="12235"/>
                  </a:cubicBezTo>
                  <a:close/>
                  <a:moveTo>
                    <a:pt x="3537" y="12829"/>
                  </a:moveTo>
                  <a:cubicBezTo>
                    <a:pt x="3412" y="12829"/>
                    <a:pt x="3312" y="12841"/>
                    <a:pt x="3187" y="12879"/>
                  </a:cubicBezTo>
                  <a:cubicBezTo>
                    <a:pt x="3174" y="12879"/>
                    <a:pt x="3174" y="12904"/>
                    <a:pt x="3187" y="12916"/>
                  </a:cubicBezTo>
                  <a:cubicBezTo>
                    <a:pt x="3299" y="12954"/>
                    <a:pt x="3412" y="12966"/>
                    <a:pt x="3537" y="12966"/>
                  </a:cubicBezTo>
                  <a:cubicBezTo>
                    <a:pt x="3662" y="12966"/>
                    <a:pt x="3749" y="12941"/>
                    <a:pt x="3874" y="12916"/>
                  </a:cubicBezTo>
                  <a:cubicBezTo>
                    <a:pt x="3886" y="12904"/>
                    <a:pt x="3886" y="12879"/>
                    <a:pt x="3874" y="12879"/>
                  </a:cubicBezTo>
                  <a:cubicBezTo>
                    <a:pt x="3761" y="12854"/>
                    <a:pt x="3662" y="12829"/>
                    <a:pt x="3537" y="12829"/>
                  </a:cubicBezTo>
                  <a:close/>
                  <a:moveTo>
                    <a:pt x="1838" y="12942"/>
                  </a:moveTo>
                  <a:cubicBezTo>
                    <a:pt x="1715" y="12942"/>
                    <a:pt x="1577" y="13005"/>
                    <a:pt x="1487" y="13079"/>
                  </a:cubicBezTo>
                  <a:cubicBezTo>
                    <a:pt x="1450" y="13091"/>
                    <a:pt x="1487" y="13104"/>
                    <a:pt x="1500" y="13104"/>
                  </a:cubicBezTo>
                  <a:lnTo>
                    <a:pt x="1787" y="13054"/>
                  </a:lnTo>
                  <a:cubicBezTo>
                    <a:pt x="1862" y="13041"/>
                    <a:pt x="1925" y="13041"/>
                    <a:pt x="2000" y="13029"/>
                  </a:cubicBezTo>
                  <a:cubicBezTo>
                    <a:pt x="2012" y="13016"/>
                    <a:pt x="2012" y="13004"/>
                    <a:pt x="2012" y="13004"/>
                  </a:cubicBezTo>
                  <a:cubicBezTo>
                    <a:pt x="1964" y="12960"/>
                    <a:pt x="1903" y="12942"/>
                    <a:pt x="1838" y="12942"/>
                  </a:cubicBezTo>
                  <a:close/>
                  <a:moveTo>
                    <a:pt x="5240" y="13013"/>
                  </a:moveTo>
                  <a:cubicBezTo>
                    <a:pt x="5202" y="13013"/>
                    <a:pt x="5163" y="13014"/>
                    <a:pt x="5123" y="13016"/>
                  </a:cubicBezTo>
                  <a:cubicBezTo>
                    <a:pt x="5098" y="13016"/>
                    <a:pt x="5098" y="13041"/>
                    <a:pt x="5123" y="13066"/>
                  </a:cubicBezTo>
                  <a:cubicBezTo>
                    <a:pt x="5236" y="13110"/>
                    <a:pt x="5339" y="13125"/>
                    <a:pt x="5440" y="13125"/>
                  </a:cubicBezTo>
                  <a:cubicBezTo>
                    <a:pt x="5542" y="13125"/>
                    <a:pt x="5642" y="13110"/>
                    <a:pt x="5748" y="13091"/>
                  </a:cubicBezTo>
                  <a:cubicBezTo>
                    <a:pt x="5761" y="13091"/>
                    <a:pt x="5761" y="13066"/>
                    <a:pt x="5748" y="13066"/>
                  </a:cubicBezTo>
                  <a:cubicBezTo>
                    <a:pt x="5573" y="13035"/>
                    <a:pt x="5415" y="13013"/>
                    <a:pt x="5240" y="13013"/>
                  </a:cubicBezTo>
                  <a:close/>
                  <a:moveTo>
                    <a:pt x="6610" y="13341"/>
                  </a:moveTo>
                  <a:cubicBezTo>
                    <a:pt x="6598" y="13341"/>
                    <a:pt x="6573" y="13378"/>
                    <a:pt x="6598" y="13378"/>
                  </a:cubicBezTo>
                  <a:cubicBezTo>
                    <a:pt x="6748" y="13453"/>
                    <a:pt x="6885" y="13541"/>
                    <a:pt x="7060" y="13578"/>
                  </a:cubicBezTo>
                  <a:cubicBezTo>
                    <a:pt x="7098" y="13578"/>
                    <a:pt x="7110" y="13566"/>
                    <a:pt x="7098" y="13541"/>
                  </a:cubicBezTo>
                  <a:cubicBezTo>
                    <a:pt x="7048" y="13466"/>
                    <a:pt x="6985" y="13403"/>
                    <a:pt x="6885" y="13378"/>
                  </a:cubicBezTo>
                  <a:cubicBezTo>
                    <a:pt x="6798" y="13341"/>
                    <a:pt x="6723" y="13341"/>
                    <a:pt x="6610" y="13341"/>
                  </a:cubicBezTo>
                  <a:close/>
                  <a:moveTo>
                    <a:pt x="6069" y="14634"/>
                  </a:moveTo>
                  <a:cubicBezTo>
                    <a:pt x="6057" y="14634"/>
                    <a:pt x="6045" y="14639"/>
                    <a:pt x="6036" y="14653"/>
                  </a:cubicBezTo>
                  <a:cubicBezTo>
                    <a:pt x="5948" y="14728"/>
                    <a:pt x="5861" y="14840"/>
                    <a:pt x="5861" y="14965"/>
                  </a:cubicBezTo>
                  <a:cubicBezTo>
                    <a:pt x="5861" y="14978"/>
                    <a:pt x="5873" y="14978"/>
                    <a:pt x="5886" y="14978"/>
                  </a:cubicBezTo>
                  <a:cubicBezTo>
                    <a:pt x="5936" y="14915"/>
                    <a:pt x="5986" y="14840"/>
                    <a:pt x="6036" y="14778"/>
                  </a:cubicBezTo>
                  <a:cubicBezTo>
                    <a:pt x="6036" y="14803"/>
                    <a:pt x="6048" y="14853"/>
                    <a:pt x="6048" y="14890"/>
                  </a:cubicBezTo>
                  <a:cubicBezTo>
                    <a:pt x="6048" y="14965"/>
                    <a:pt x="6048" y="15040"/>
                    <a:pt x="6061" y="15115"/>
                  </a:cubicBezTo>
                  <a:cubicBezTo>
                    <a:pt x="6066" y="15139"/>
                    <a:pt x="6089" y="15151"/>
                    <a:pt x="6111" y="15151"/>
                  </a:cubicBezTo>
                  <a:cubicBezTo>
                    <a:pt x="6136" y="15151"/>
                    <a:pt x="6160" y="15136"/>
                    <a:pt x="6160" y="15103"/>
                  </a:cubicBezTo>
                  <a:cubicBezTo>
                    <a:pt x="6160" y="15028"/>
                    <a:pt x="6135" y="14965"/>
                    <a:pt x="6135" y="14890"/>
                  </a:cubicBezTo>
                  <a:lnTo>
                    <a:pt x="6135" y="14840"/>
                  </a:lnTo>
                  <a:cubicBezTo>
                    <a:pt x="6160" y="14853"/>
                    <a:pt x="6173" y="14853"/>
                    <a:pt x="6198" y="14853"/>
                  </a:cubicBezTo>
                  <a:cubicBezTo>
                    <a:pt x="6235" y="14853"/>
                    <a:pt x="6260" y="14853"/>
                    <a:pt x="6285" y="14840"/>
                  </a:cubicBezTo>
                  <a:cubicBezTo>
                    <a:pt x="6310" y="14828"/>
                    <a:pt x="6323" y="14803"/>
                    <a:pt x="6348" y="14790"/>
                  </a:cubicBezTo>
                  <a:cubicBezTo>
                    <a:pt x="6385" y="14790"/>
                    <a:pt x="6385" y="14765"/>
                    <a:pt x="6360" y="14765"/>
                  </a:cubicBezTo>
                  <a:cubicBezTo>
                    <a:pt x="6323" y="14753"/>
                    <a:pt x="6298" y="14728"/>
                    <a:pt x="6260" y="14728"/>
                  </a:cubicBezTo>
                  <a:cubicBezTo>
                    <a:pt x="6223" y="14728"/>
                    <a:pt x="6198" y="14728"/>
                    <a:pt x="6160" y="14703"/>
                  </a:cubicBezTo>
                  <a:cubicBezTo>
                    <a:pt x="6135" y="14690"/>
                    <a:pt x="6123" y="14690"/>
                    <a:pt x="6110" y="14690"/>
                  </a:cubicBezTo>
                  <a:lnTo>
                    <a:pt x="6110" y="14665"/>
                  </a:lnTo>
                  <a:cubicBezTo>
                    <a:pt x="6110" y="14650"/>
                    <a:pt x="6090" y="14634"/>
                    <a:pt x="6069" y="14634"/>
                  </a:cubicBezTo>
                  <a:close/>
                  <a:moveTo>
                    <a:pt x="3821" y="14942"/>
                  </a:moveTo>
                  <a:cubicBezTo>
                    <a:pt x="3814" y="14942"/>
                    <a:pt x="3807" y="14945"/>
                    <a:pt x="3799" y="14953"/>
                  </a:cubicBezTo>
                  <a:cubicBezTo>
                    <a:pt x="3686" y="14978"/>
                    <a:pt x="3562" y="15153"/>
                    <a:pt x="3612" y="15278"/>
                  </a:cubicBezTo>
                  <a:cubicBezTo>
                    <a:pt x="3612" y="15284"/>
                    <a:pt x="3615" y="15287"/>
                    <a:pt x="3619" y="15287"/>
                  </a:cubicBezTo>
                  <a:cubicBezTo>
                    <a:pt x="3624" y="15287"/>
                    <a:pt x="3630" y="15284"/>
                    <a:pt x="3637" y="15278"/>
                  </a:cubicBezTo>
                  <a:cubicBezTo>
                    <a:pt x="3699" y="15203"/>
                    <a:pt x="3686" y="15078"/>
                    <a:pt x="3786" y="15028"/>
                  </a:cubicBezTo>
                  <a:lnTo>
                    <a:pt x="3786" y="15103"/>
                  </a:lnTo>
                  <a:cubicBezTo>
                    <a:pt x="3786" y="15203"/>
                    <a:pt x="3799" y="15290"/>
                    <a:pt x="3799" y="15390"/>
                  </a:cubicBezTo>
                  <a:cubicBezTo>
                    <a:pt x="3799" y="15409"/>
                    <a:pt x="3818" y="15418"/>
                    <a:pt x="3836" y="15418"/>
                  </a:cubicBezTo>
                  <a:cubicBezTo>
                    <a:pt x="3855" y="15418"/>
                    <a:pt x="3874" y="15409"/>
                    <a:pt x="3874" y="15390"/>
                  </a:cubicBezTo>
                  <a:lnTo>
                    <a:pt x="3874" y="15228"/>
                  </a:lnTo>
                  <a:lnTo>
                    <a:pt x="3874" y="15215"/>
                  </a:lnTo>
                  <a:cubicBezTo>
                    <a:pt x="3889" y="15220"/>
                    <a:pt x="3905" y="15223"/>
                    <a:pt x="3921" y="15223"/>
                  </a:cubicBezTo>
                  <a:cubicBezTo>
                    <a:pt x="3982" y="15223"/>
                    <a:pt x="4041" y="15185"/>
                    <a:pt x="4061" y="15115"/>
                  </a:cubicBezTo>
                  <a:lnTo>
                    <a:pt x="4036" y="15090"/>
                  </a:lnTo>
                  <a:cubicBezTo>
                    <a:pt x="3999" y="15103"/>
                    <a:pt x="3974" y="15103"/>
                    <a:pt x="3924" y="15103"/>
                  </a:cubicBezTo>
                  <a:cubicBezTo>
                    <a:pt x="3874" y="15103"/>
                    <a:pt x="3861" y="15090"/>
                    <a:pt x="3861" y="15065"/>
                  </a:cubicBezTo>
                  <a:lnTo>
                    <a:pt x="3861" y="15015"/>
                  </a:lnTo>
                  <a:cubicBezTo>
                    <a:pt x="3861" y="14990"/>
                    <a:pt x="3849" y="14978"/>
                    <a:pt x="3849" y="14978"/>
                  </a:cubicBezTo>
                  <a:lnTo>
                    <a:pt x="3849" y="14965"/>
                  </a:lnTo>
                  <a:cubicBezTo>
                    <a:pt x="3849" y="14957"/>
                    <a:pt x="3837" y="14942"/>
                    <a:pt x="3821" y="14942"/>
                  </a:cubicBezTo>
                  <a:close/>
                  <a:moveTo>
                    <a:pt x="4611" y="3383"/>
                  </a:moveTo>
                  <a:cubicBezTo>
                    <a:pt x="4661" y="3832"/>
                    <a:pt x="4811" y="4295"/>
                    <a:pt x="4948" y="4707"/>
                  </a:cubicBezTo>
                  <a:cubicBezTo>
                    <a:pt x="5236" y="5519"/>
                    <a:pt x="5598" y="6319"/>
                    <a:pt x="5886" y="7131"/>
                  </a:cubicBezTo>
                  <a:cubicBezTo>
                    <a:pt x="6260" y="8206"/>
                    <a:pt x="6598" y="9280"/>
                    <a:pt x="6998" y="10355"/>
                  </a:cubicBezTo>
                  <a:cubicBezTo>
                    <a:pt x="7410" y="11454"/>
                    <a:pt x="7797" y="12566"/>
                    <a:pt x="8047" y="13703"/>
                  </a:cubicBezTo>
                  <a:cubicBezTo>
                    <a:pt x="8047" y="13703"/>
                    <a:pt x="8035" y="13703"/>
                    <a:pt x="8035" y="13716"/>
                  </a:cubicBezTo>
                  <a:cubicBezTo>
                    <a:pt x="8047" y="13903"/>
                    <a:pt x="8122" y="14078"/>
                    <a:pt x="8135" y="14253"/>
                  </a:cubicBezTo>
                  <a:cubicBezTo>
                    <a:pt x="8122" y="14216"/>
                    <a:pt x="8097" y="14191"/>
                    <a:pt x="8072" y="14128"/>
                  </a:cubicBezTo>
                  <a:cubicBezTo>
                    <a:pt x="8010" y="14066"/>
                    <a:pt x="7947" y="13978"/>
                    <a:pt x="7872" y="13941"/>
                  </a:cubicBezTo>
                  <a:cubicBezTo>
                    <a:pt x="7797" y="13891"/>
                    <a:pt x="7710" y="13878"/>
                    <a:pt x="7622" y="13828"/>
                  </a:cubicBezTo>
                  <a:cubicBezTo>
                    <a:pt x="7610" y="13828"/>
                    <a:pt x="7597" y="13841"/>
                    <a:pt x="7610" y="13853"/>
                  </a:cubicBezTo>
                  <a:cubicBezTo>
                    <a:pt x="7660" y="13903"/>
                    <a:pt x="7697" y="13966"/>
                    <a:pt x="7735" y="14016"/>
                  </a:cubicBezTo>
                  <a:cubicBezTo>
                    <a:pt x="7785" y="14078"/>
                    <a:pt x="7822" y="14128"/>
                    <a:pt x="7872" y="14166"/>
                  </a:cubicBezTo>
                  <a:cubicBezTo>
                    <a:pt x="7347" y="14128"/>
                    <a:pt x="6798" y="14128"/>
                    <a:pt x="6248" y="14128"/>
                  </a:cubicBezTo>
                  <a:lnTo>
                    <a:pt x="4998" y="14128"/>
                  </a:lnTo>
                  <a:cubicBezTo>
                    <a:pt x="5011" y="14041"/>
                    <a:pt x="4998" y="13966"/>
                    <a:pt x="4998" y="13891"/>
                  </a:cubicBezTo>
                  <a:cubicBezTo>
                    <a:pt x="4986" y="13753"/>
                    <a:pt x="4961" y="13578"/>
                    <a:pt x="5011" y="13441"/>
                  </a:cubicBezTo>
                  <a:cubicBezTo>
                    <a:pt x="5086" y="13416"/>
                    <a:pt x="5111" y="13316"/>
                    <a:pt x="5048" y="13279"/>
                  </a:cubicBezTo>
                  <a:cubicBezTo>
                    <a:pt x="5036" y="13254"/>
                    <a:pt x="5008" y="13241"/>
                    <a:pt x="4978" y="13241"/>
                  </a:cubicBezTo>
                  <a:cubicBezTo>
                    <a:pt x="4948" y="13241"/>
                    <a:pt x="4917" y="13254"/>
                    <a:pt x="4898" y="13279"/>
                  </a:cubicBezTo>
                  <a:cubicBezTo>
                    <a:pt x="4799" y="13279"/>
                    <a:pt x="4699" y="13266"/>
                    <a:pt x="4611" y="13266"/>
                  </a:cubicBezTo>
                  <a:cubicBezTo>
                    <a:pt x="4561" y="13266"/>
                    <a:pt x="4499" y="13266"/>
                    <a:pt x="4449" y="13279"/>
                  </a:cubicBezTo>
                  <a:cubicBezTo>
                    <a:pt x="4436" y="13279"/>
                    <a:pt x="4424" y="13291"/>
                    <a:pt x="4424" y="13316"/>
                  </a:cubicBezTo>
                  <a:lnTo>
                    <a:pt x="4399" y="13316"/>
                  </a:lnTo>
                  <a:cubicBezTo>
                    <a:pt x="4386" y="13328"/>
                    <a:pt x="4386" y="13341"/>
                    <a:pt x="4399" y="13341"/>
                  </a:cubicBezTo>
                  <a:cubicBezTo>
                    <a:pt x="4386" y="13341"/>
                    <a:pt x="4424" y="13391"/>
                    <a:pt x="4436" y="13391"/>
                  </a:cubicBezTo>
                  <a:cubicBezTo>
                    <a:pt x="4499" y="13416"/>
                    <a:pt x="4549" y="13441"/>
                    <a:pt x="4611" y="13441"/>
                  </a:cubicBezTo>
                  <a:cubicBezTo>
                    <a:pt x="4686" y="13441"/>
                    <a:pt x="4774" y="13453"/>
                    <a:pt x="4861" y="13453"/>
                  </a:cubicBezTo>
                  <a:cubicBezTo>
                    <a:pt x="4836" y="13566"/>
                    <a:pt x="4824" y="13666"/>
                    <a:pt x="4824" y="13778"/>
                  </a:cubicBezTo>
                  <a:cubicBezTo>
                    <a:pt x="4824" y="13878"/>
                    <a:pt x="4811" y="14016"/>
                    <a:pt x="4836" y="14128"/>
                  </a:cubicBezTo>
                  <a:cubicBezTo>
                    <a:pt x="4736" y="14128"/>
                    <a:pt x="4636" y="14128"/>
                    <a:pt x="4524" y="14141"/>
                  </a:cubicBezTo>
                  <a:cubicBezTo>
                    <a:pt x="4549" y="14128"/>
                    <a:pt x="4549" y="14128"/>
                    <a:pt x="4549" y="14103"/>
                  </a:cubicBezTo>
                  <a:cubicBezTo>
                    <a:pt x="4561" y="14078"/>
                    <a:pt x="4549" y="14028"/>
                    <a:pt x="4499" y="14016"/>
                  </a:cubicBezTo>
                  <a:cubicBezTo>
                    <a:pt x="4499" y="13978"/>
                    <a:pt x="4486" y="13953"/>
                    <a:pt x="4461" y="13941"/>
                  </a:cubicBezTo>
                  <a:lnTo>
                    <a:pt x="4461" y="13853"/>
                  </a:lnTo>
                  <a:cubicBezTo>
                    <a:pt x="4461" y="13828"/>
                    <a:pt x="4449" y="13778"/>
                    <a:pt x="4449" y="13753"/>
                  </a:cubicBezTo>
                  <a:cubicBezTo>
                    <a:pt x="4436" y="13716"/>
                    <a:pt x="4424" y="13703"/>
                    <a:pt x="4399" y="13666"/>
                  </a:cubicBezTo>
                  <a:cubicBezTo>
                    <a:pt x="4399" y="13660"/>
                    <a:pt x="4392" y="13656"/>
                    <a:pt x="4386" y="13656"/>
                  </a:cubicBezTo>
                  <a:cubicBezTo>
                    <a:pt x="4380" y="13656"/>
                    <a:pt x="4374" y="13660"/>
                    <a:pt x="4374" y="13666"/>
                  </a:cubicBezTo>
                  <a:cubicBezTo>
                    <a:pt x="4361" y="13703"/>
                    <a:pt x="4324" y="13703"/>
                    <a:pt x="4324" y="13728"/>
                  </a:cubicBezTo>
                  <a:cubicBezTo>
                    <a:pt x="4324" y="13766"/>
                    <a:pt x="4311" y="13816"/>
                    <a:pt x="4311" y="13841"/>
                  </a:cubicBezTo>
                  <a:lnTo>
                    <a:pt x="4311" y="13941"/>
                  </a:lnTo>
                  <a:cubicBezTo>
                    <a:pt x="4261" y="13941"/>
                    <a:pt x="4211" y="13966"/>
                    <a:pt x="4199" y="14016"/>
                  </a:cubicBezTo>
                  <a:lnTo>
                    <a:pt x="4199" y="14003"/>
                  </a:lnTo>
                  <a:cubicBezTo>
                    <a:pt x="4186" y="14016"/>
                    <a:pt x="4174" y="14041"/>
                    <a:pt x="4174" y="14078"/>
                  </a:cubicBezTo>
                  <a:cubicBezTo>
                    <a:pt x="4136" y="14128"/>
                    <a:pt x="4136" y="14166"/>
                    <a:pt x="4186" y="14216"/>
                  </a:cubicBezTo>
                  <a:lnTo>
                    <a:pt x="4199" y="14228"/>
                  </a:lnTo>
                  <a:cubicBezTo>
                    <a:pt x="3949" y="14441"/>
                    <a:pt x="3686" y="14628"/>
                    <a:pt x="3424" y="14815"/>
                  </a:cubicBezTo>
                  <a:cubicBezTo>
                    <a:pt x="3062" y="15078"/>
                    <a:pt x="2737" y="15353"/>
                    <a:pt x="2387" y="15628"/>
                  </a:cubicBezTo>
                  <a:cubicBezTo>
                    <a:pt x="2437" y="15515"/>
                    <a:pt x="2487" y="15403"/>
                    <a:pt x="2499" y="15278"/>
                  </a:cubicBezTo>
                  <a:cubicBezTo>
                    <a:pt x="2499" y="15269"/>
                    <a:pt x="2494" y="15254"/>
                    <a:pt x="2482" y="15254"/>
                  </a:cubicBezTo>
                  <a:cubicBezTo>
                    <a:pt x="2476" y="15254"/>
                    <a:pt x="2470" y="15257"/>
                    <a:pt x="2462" y="15265"/>
                  </a:cubicBezTo>
                  <a:cubicBezTo>
                    <a:pt x="2362" y="15403"/>
                    <a:pt x="2275" y="15540"/>
                    <a:pt x="2212" y="15715"/>
                  </a:cubicBezTo>
                  <a:cubicBezTo>
                    <a:pt x="1500" y="15453"/>
                    <a:pt x="188" y="14765"/>
                    <a:pt x="238" y="13941"/>
                  </a:cubicBezTo>
                  <a:cubicBezTo>
                    <a:pt x="238" y="13903"/>
                    <a:pt x="250" y="13891"/>
                    <a:pt x="263" y="13853"/>
                  </a:cubicBezTo>
                  <a:cubicBezTo>
                    <a:pt x="313" y="13828"/>
                    <a:pt x="363" y="13766"/>
                    <a:pt x="400" y="13716"/>
                  </a:cubicBezTo>
                  <a:cubicBezTo>
                    <a:pt x="550" y="13578"/>
                    <a:pt x="713" y="13441"/>
                    <a:pt x="863" y="13279"/>
                  </a:cubicBezTo>
                  <a:cubicBezTo>
                    <a:pt x="863" y="13266"/>
                    <a:pt x="863" y="13229"/>
                    <a:pt x="850" y="13229"/>
                  </a:cubicBezTo>
                  <a:cubicBezTo>
                    <a:pt x="836" y="13227"/>
                    <a:pt x="822" y="13227"/>
                    <a:pt x="809" y="13227"/>
                  </a:cubicBezTo>
                  <a:cubicBezTo>
                    <a:pt x="694" y="13227"/>
                    <a:pt x="616" y="13273"/>
                    <a:pt x="538" y="13328"/>
                  </a:cubicBezTo>
                  <a:cubicBezTo>
                    <a:pt x="1312" y="11717"/>
                    <a:pt x="1825" y="9955"/>
                    <a:pt x="2475" y="8281"/>
                  </a:cubicBezTo>
                  <a:cubicBezTo>
                    <a:pt x="2849" y="7294"/>
                    <a:pt x="3249" y="6331"/>
                    <a:pt x="3724" y="5382"/>
                  </a:cubicBezTo>
                  <a:cubicBezTo>
                    <a:pt x="3936" y="4957"/>
                    <a:pt x="4136" y="4532"/>
                    <a:pt x="4324" y="4095"/>
                  </a:cubicBezTo>
                  <a:cubicBezTo>
                    <a:pt x="4386" y="3945"/>
                    <a:pt x="4474" y="3770"/>
                    <a:pt x="4549" y="3595"/>
                  </a:cubicBezTo>
                  <a:lnTo>
                    <a:pt x="4549" y="4982"/>
                  </a:lnTo>
                  <a:cubicBezTo>
                    <a:pt x="4549" y="4994"/>
                    <a:pt x="4552" y="5001"/>
                    <a:pt x="4555" y="5001"/>
                  </a:cubicBezTo>
                  <a:cubicBezTo>
                    <a:pt x="4558" y="5001"/>
                    <a:pt x="4561" y="4994"/>
                    <a:pt x="4561" y="4982"/>
                  </a:cubicBezTo>
                  <a:lnTo>
                    <a:pt x="4561" y="3520"/>
                  </a:lnTo>
                  <a:lnTo>
                    <a:pt x="4611" y="3383"/>
                  </a:lnTo>
                  <a:close/>
                  <a:moveTo>
                    <a:pt x="7935" y="14253"/>
                  </a:moveTo>
                  <a:cubicBezTo>
                    <a:pt x="7997" y="14328"/>
                    <a:pt x="8060" y="14403"/>
                    <a:pt x="8110" y="14478"/>
                  </a:cubicBezTo>
                  <a:cubicBezTo>
                    <a:pt x="8097" y="14503"/>
                    <a:pt x="8097" y="14515"/>
                    <a:pt x="8072" y="14528"/>
                  </a:cubicBezTo>
                  <a:cubicBezTo>
                    <a:pt x="7935" y="14878"/>
                    <a:pt x="7597" y="15115"/>
                    <a:pt x="7297" y="15328"/>
                  </a:cubicBezTo>
                  <a:cubicBezTo>
                    <a:pt x="6635" y="15777"/>
                    <a:pt x="5873" y="16027"/>
                    <a:pt x="5073" y="16102"/>
                  </a:cubicBezTo>
                  <a:cubicBezTo>
                    <a:pt x="4882" y="16123"/>
                    <a:pt x="4690" y="16133"/>
                    <a:pt x="4498" y="16133"/>
                  </a:cubicBezTo>
                  <a:cubicBezTo>
                    <a:pt x="3776" y="16133"/>
                    <a:pt x="3056" y="15992"/>
                    <a:pt x="2375" y="15765"/>
                  </a:cubicBezTo>
                  <a:cubicBezTo>
                    <a:pt x="2487" y="15765"/>
                    <a:pt x="2574" y="15752"/>
                    <a:pt x="2687" y="15727"/>
                  </a:cubicBezTo>
                  <a:cubicBezTo>
                    <a:pt x="2787" y="15715"/>
                    <a:pt x="2924" y="15703"/>
                    <a:pt x="2949" y="15590"/>
                  </a:cubicBezTo>
                  <a:lnTo>
                    <a:pt x="2937" y="15578"/>
                  </a:lnTo>
                  <a:cubicBezTo>
                    <a:pt x="2921" y="15576"/>
                    <a:pt x="2906" y="15575"/>
                    <a:pt x="2890" y="15575"/>
                  </a:cubicBezTo>
                  <a:cubicBezTo>
                    <a:pt x="2791" y="15575"/>
                    <a:pt x="2687" y="15606"/>
                    <a:pt x="2612" y="15628"/>
                  </a:cubicBezTo>
                  <a:cubicBezTo>
                    <a:pt x="2574" y="15628"/>
                    <a:pt x="2562" y="15640"/>
                    <a:pt x="2537" y="15640"/>
                  </a:cubicBezTo>
                  <a:cubicBezTo>
                    <a:pt x="2862" y="15390"/>
                    <a:pt x="3187" y="15103"/>
                    <a:pt x="3537" y="14853"/>
                  </a:cubicBezTo>
                  <a:cubicBezTo>
                    <a:pt x="3786" y="14690"/>
                    <a:pt x="4061" y="14528"/>
                    <a:pt x="4261" y="14316"/>
                  </a:cubicBezTo>
                  <a:cubicBezTo>
                    <a:pt x="4278" y="14324"/>
                    <a:pt x="4296" y="14328"/>
                    <a:pt x="4314" y="14328"/>
                  </a:cubicBezTo>
                  <a:cubicBezTo>
                    <a:pt x="4350" y="14328"/>
                    <a:pt x="4386" y="14311"/>
                    <a:pt x="4411" y="14278"/>
                  </a:cubicBezTo>
                  <a:cubicBezTo>
                    <a:pt x="4424" y="14278"/>
                    <a:pt x="4436" y="14266"/>
                    <a:pt x="4436" y="14266"/>
                  </a:cubicBezTo>
                  <a:cubicBezTo>
                    <a:pt x="4536" y="14291"/>
                    <a:pt x="4642" y="14297"/>
                    <a:pt x="4749" y="14297"/>
                  </a:cubicBezTo>
                  <a:cubicBezTo>
                    <a:pt x="4855" y="14297"/>
                    <a:pt x="4961" y="14291"/>
                    <a:pt x="5061" y="14291"/>
                  </a:cubicBezTo>
                  <a:lnTo>
                    <a:pt x="6098" y="14291"/>
                  </a:lnTo>
                  <a:cubicBezTo>
                    <a:pt x="6723" y="14291"/>
                    <a:pt x="7322" y="14291"/>
                    <a:pt x="7935" y="14253"/>
                  </a:cubicBezTo>
                  <a:close/>
                  <a:moveTo>
                    <a:pt x="4630" y="2452"/>
                  </a:moveTo>
                  <a:cubicBezTo>
                    <a:pt x="4608" y="2452"/>
                    <a:pt x="4586" y="2458"/>
                    <a:pt x="4561" y="2471"/>
                  </a:cubicBezTo>
                  <a:cubicBezTo>
                    <a:pt x="4499" y="2471"/>
                    <a:pt x="4449" y="2508"/>
                    <a:pt x="4399" y="2533"/>
                  </a:cubicBezTo>
                  <a:cubicBezTo>
                    <a:pt x="4386" y="2533"/>
                    <a:pt x="4374" y="2545"/>
                    <a:pt x="4374" y="2570"/>
                  </a:cubicBezTo>
                  <a:cubicBezTo>
                    <a:pt x="4311" y="2608"/>
                    <a:pt x="4261" y="2670"/>
                    <a:pt x="4286" y="2758"/>
                  </a:cubicBezTo>
                  <a:cubicBezTo>
                    <a:pt x="4299" y="2833"/>
                    <a:pt x="4411" y="2883"/>
                    <a:pt x="4499" y="2895"/>
                  </a:cubicBezTo>
                  <a:cubicBezTo>
                    <a:pt x="4474" y="3020"/>
                    <a:pt x="4436" y="3158"/>
                    <a:pt x="4411" y="3283"/>
                  </a:cubicBezTo>
                  <a:cubicBezTo>
                    <a:pt x="4311" y="3583"/>
                    <a:pt x="4199" y="3857"/>
                    <a:pt x="4074" y="4145"/>
                  </a:cubicBezTo>
                  <a:cubicBezTo>
                    <a:pt x="3874" y="4607"/>
                    <a:pt x="3637" y="5069"/>
                    <a:pt x="3424" y="5519"/>
                  </a:cubicBezTo>
                  <a:cubicBezTo>
                    <a:pt x="2999" y="6394"/>
                    <a:pt x="2624" y="7294"/>
                    <a:pt x="2287" y="8218"/>
                  </a:cubicBezTo>
                  <a:cubicBezTo>
                    <a:pt x="1625" y="9955"/>
                    <a:pt x="1013" y="11692"/>
                    <a:pt x="350" y="13416"/>
                  </a:cubicBezTo>
                  <a:cubicBezTo>
                    <a:pt x="225" y="13541"/>
                    <a:pt x="163" y="13666"/>
                    <a:pt x="113" y="13791"/>
                  </a:cubicBezTo>
                  <a:cubicBezTo>
                    <a:pt x="76" y="13841"/>
                    <a:pt x="63" y="13903"/>
                    <a:pt x="38" y="13941"/>
                  </a:cubicBezTo>
                  <a:cubicBezTo>
                    <a:pt x="18" y="13941"/>
                    <a:pt x="30" y="13957"/>
                    <a:pt x="42" y="13957"/>
                  </a:cubicBezTo>
                  <a:cubicBezTo>
                    <a:pt x="45" y="13957"/>
                    <a:pt x="48" y="13956"/>
                    <a:pt x="51" y="13953"/>
                  </a:cubicBezTo>
                  <a:cubicBezTo>
                    <a:pt x="63" y="13941"/>
                    <a:pt x="63" y="13941"/>
                    <a:pt x="76" y="13941"/>
                  </a:cubicBezTo>
                  <a:cubicBezTo>
                    <a:pt x="1" y="14615"/>
                    <a:pt x="875" y="15265"/>
                    <a:pt x="1475" y="15603"/>
                  </a:cubicBezTo>
                  <a:cubicBezTo>
                    <a:pt x="2393" y="16145"/>
                    <a:pt x="3478" y="16403"/>
                    <a:pt x="4556" y="16403"/>
                  </a:cubicBezTo>
                  <a:cubicBezTo>
                    <a:pt x="4695" y="16403"/>
                    <a:pt x="4835" y="16398"/>
                    <a:pt x="4973" y="16390"/>
                  </a:cubicBezTo>
                  <a:cubicBezTo>
                    <a:pt x="5936" y="16327"/>
                    <a:pt x="6873" y="15977"/>
                    <a:pt x="7660" y="15403"/>
                  </a:cubicBezTo>
                  <a:cubicBezTo>
                    <a:pt x="7972" y="15165"/>
                    <a:pt x="8235" y="14890"/>
                    <a:pt x="8372" y="14515"/>
                  </a:cubicBezTo>
                  <a:cubicBezTo>
                    <a:pt x="8447" y="14291"/>
                    <a:pt x="8422" y="14016"/>
                    <a:pt x="8285" y="13841"/>
                  </a:cubicBezTo>
                  <a:cubicBezTo>
                    <a:pt x="7810" y="11579"/>
                    <a:pt x="6810" y="9418"/>
                    <a:pt x="6110" y="7219"/>
                  </a:cubicBezTo>
                  <a:cubicBezTo>
                    <a:pt x="5861" y="6456"/>
                    <a:pt x="5498" y="5719"/>
                    <a:pt x="5223" y="4957"/>
                  </a:cubicBezTo>
                  <a:cubicBezTo>
                    <a:pt x="4973" y="4282"/>
                    <a:pt x="4724" y="3533"/>
                    <a:pt x="4749" y="2795"/>
                  </a:cubicBezTo>
                  <a:lnTo>
                    <a:pt x="4749" y="2770"/>
                  </a:lnTo>
                  <a:cubicBezTo>
                    <a:pt x="4761" y="2758"/>
                    <a:pt x="4774" y="2733"/>
                    <a:pt x="4774" y="2708"/>
                  </a:cubicBezTo>
                  <a:cubicBezTo>
                    <a:pt x="4774" y="2695"/>
                    <a:pt x="4774" y="2658"/>
                    <a:pt x="4761" y="2645"/>
                  </a:cubicBezTo>
                  <a:lnTo>
                    <a:pt x="4761" y="2583"/>
                  </a:lnTo>
                  <a:lnTo>
                    <a:pt x="4761" y="2545"/>
                  </a:lnTo>
                  <a:cubicBezTo>
                    <a:pt x="4761" y="2521"/>
                    <a:pt x="4736" y="2483"/>
                    <a:pt x="4699" y="2471"/>
                  </a:cubicBezTo>
                  <a:cubicBezTo>
                    <a:pt x="4674" y="2458"/>
                    <a:pt x="4652" y="2452"/>
                    <a:pt x="4630" y="2452"/>
                  </a:cubicBezTo>
                  <a:close/>
                  <a:moveTo>
                    <a:pt x="8872" y="15503"/>
                  </a:moveTo>
                  <a:cubicBezTo>
                    <a:pt x="8847" y="15503"/>
                    <a:pt x="8822" y="15515"/>
                    <a:pt x="8809" y="15515"/>
                  </a:cubicBezTo>
                  <a:cubicBezTo>
                    <a:pt x="8797" y="15515"/>
                    <a:pt x="8784" y="15528"/>
                    <a:pt x="8784" y="15540"/>
                  </a:cubicBezTo>
                  <a:cubicBezTo>
                    <a:pt x="8534" y="15690"/>
                    <a:pt x="8247" y="15852"/>
                    <a:pt x="8122" y="16102"/>
                  </a:cubicBezTo>
                  <a:cubicBezTo>
                    <a:pt x="8122" y="16127"/>
                    <a:pt x="8122" y="16127"/>
                    <a:pt x="8135" y="16127"/>
                  </a:cubicBezTo>
                  <a:cubicBezTo>
                    <a:pt x="8322" y="16027"/>
                    <a:pt x="8497" y="15915"/>
                    <a:pt x="8672" y="15790"/>
                  </a:cubicBezTo>
                  <a:lnTo>
                    <a:pt x="8672" y="15790"/>
                  </a:lnTo>
                  <a:cubicBezTo>
                    <a:pt x="8659" y="15840"/>
                    <a:pt x="8622" y="15890"/>
                    <a:pt x="8609" y="15940"/>
                  </a:cubicBezTo>
                  <a:cubicBezTo>
                    <a:pt x="8497" y="16140"/>
                    <a:pt x="8347" y="16290"/>
                    <a:pt x="8172" y="16452"/>
                  </a:cubicBezTo>
                  <a:cubicBezTo>
                    <a:pt x="7872" y="16727"/>
                    <a:pt x="7497" y="16964"/>
                    <a:pt x="7135" y="17152"/>
                  </a:cubicBezTo>
                  <a:cubicBezTo>
                    <a:pt x="6198" y="17652"/>
                    <a:pt x="5198" y="17689"/>
                    <a:pt x="4174" y="17689"/>
                  </a:cubicBezTo>
                  <a:cubicBezTo>
                    <a:pt x="4161" y="17689"/>
                    <a:pt x="4161" y="17702"/>
                    <a:pt x="4174" y="17702"/>
                  </a:cubicBezTo>
                  <a:cubicBezTo>
                    <a:pt x="4493" y="17737"/>
                    <a:pt x="4804" y="17759"/>
                    <a:pt x="5110" y="17759"/>
                  </a:cubicBezTo>
                  <a:cubicBezTo>
                    <a:pt x="5871" y="17759"/>
                    <a:pt x="6597" y="17626"/>
                    <a:pt x="7310" y="17252"/>
                  </a:cubicBezTo>
                  <a:cubicBezTo>
                    <a:pt x="7722" y="17027"/>
                    <a:pt x="8110" y="16765"/>
                    <a:pt x="8435" y="16415"/>
                  </a:cubicBezTo>
                  <a:cubicBezTo>
                    <a:pt x="8559" y="16290"/>
                    <a:pt x="8722" y="16102"/>
                    <a:pt x="8797" y="15915"/>
                  </a:cubicBezTo>
                  <a:cubicBezTo>
                    <a:pt x="8822" y="16040"/>
                    <a:pt x="8859" y="16152"/>
                    <a:pt x="8909" y="16290"/>
                  </a:cubicBezTo>
                  <a:cubicBezTo>
                    <a:pt x="8915" y="16301"/>
                    <a:pt x="8921" y="16307"/>
                    <a:pt x="8925" y="16307"/>
                  </a:cubicBezTo>
                  <a:cubicBezTo>
                    <a:pt x="8931" y="16307"/>
                    <a:pt x="8934" y="16298"/>
                    <a:pt x="8934" y="16277"/>
                  </a:cubicBezTo>
                  <a:cubicBezTo>
                    <a:pt x="8947" y="16177"/>
                    <a:pt x="8947" y="16077"/>
                    <a:pt x="8934" y="15965"/>
                  </a:cubicBezTo>
                  <a:cubicBezTo>
                    <a:pt x="8922" y="15852"/>
                    <a:pt x="8909" y="15765"/>
                    <a:pt x="8884" y="15653"/>
                  </a:cubicBezTo>
                  <a:lnTo>
                    <a:pt x="8909" y="15640"/>
                  </a:lnTo>
                  <a:cubicBezTo>
                    <a:pt x="8972" y="15603"/>
                    <a:pt x="8947" y="15503"/>
                    <a:pt x="8872" y="15503"/>
                  </a:cubicBezTo>
                  <a:close/>
                  <a:moveTo>
                    <a:pt x="8148" y="17477"/>
                  </a:moveTo>
                  <a:cubicBezTo>
                    <a:pt x="8070" y="17477"/>
                    <a:pt x="7994" y="17510"/>
                    <a:pt x="7922" y="17589"/>
                  </a:cubicBezTo>
                  <a:cubicBezTo>
                    <a:pt x="7822" y="17702"/>
                    <a:pt x="7760" y="17889"/>
                    <a:pt x="7810" y="18027"/>
                  </a:cubicBezTo>
                  <a:cubicBezTo>
                    <a:pt x="7810" y="18033"/>
                    <a:pt x="7813" y="18036"/>
                    <a:pt x="7816" y="18036"/>
                  </a:cubicBezTo>
                  <a:cubicBezTo>
                    <a:pt x="7819" y="18036"/>
                    <a:pt x="7822" y="18033"/>
                    <a:pt x="7822" y="18027"/>
                  </a:cubicBezTo>
                  <a:cubicBezTo>
                    <a:pt x="7860" y="17964"/>
                    <a:pt x="7885" y="17852"/>
                    <a:pt x="7922" y="17777"/>
                  </a:cubicBezTo>
                  <a:lnTo>
                    <a:pt x="7922" y="17839"/>
                  </a:lnTo>
                  <a:cubicBezTo>
                    <a:pt x="7922" y="17964"/>
                    <a:pt x="7972" y="18077"/>
                    <a:pt x="8072" y="18139"/>
                  </a:cubicBezTo>
                  <a:cubicBezTo>
                    <a:pt x="8126" y="18166"/>
                    <a:pt x="8179" y="18178"/>
                    <a:pt x="8231" y="18178"/>
                  </a:cubicBezTo>
                  <a:cubicBezTo>
                    <a:pt x="8345" y="18178"/>
                    <a:pt x="8452" y="18121"/>
                    <a:pt x="8547" y="18052"/>
                  </a:cubicBezTo>
                  <a:cubicBezTo>
                    <a:pt x="8572" y="18014"/>
                    <a:pt x="8559" y="18002"/>
                    <a:pt x="8547" y="18002"/>
                  </a:cubicBezTo>
                  <a:cubicBezTo>
                    <a:pt x="8505" y="18008"/>
                    <a:pt x="8454" y="18013"/>
                    <a:pt x="8401" y="18013"/>
                  </a:cubicBezTo>
                  <a:cubicBezTo>
                    <a:pt x="8245" y="18013"/>
                    <a:pt x="8069" y="17972"/>
                    <a:pt x="8060" y="17814"/>
                  </a:cubicBezTo>
                  <a:cubicBezTo>
                    <a:pt x="8060" y="17752"/>
                    <a:pt x="8072" y="17664"/>
                    <a:pt x="8122" y="17627"/>
                  </a:cubicBezTo>
                  <a:cubicBezTo>
                    <a:pt x="8136" y="17612"/>
                    <a:pt x="8152" y="17607"/>
                    <a:pt x="8168" y="17607"/>
                  </a:cubicBezTo>
                  <a:cubicBezTo>
                    <a:pt x="8208" y="17607"/>
                    <a:pt x="8252" y="17639"/>
                    <a:pt x="8297" y="17639"/>
                  </a:cubicBezTo>
                  <a:cubicBezTo>
                    <a:pt x="8360" y="17639"/>
                    <a:pt x="8385" y="17564"/>
                    <a:pt x="8322" y="17527"/>
                  </a:cubicBezTo>
                  <a:cubicBezTo>
                    <a:pt x="8264" y="17495"/>
                    <a:pt x="8205" y="17477"/>
                    <a:pt x="8148" y="17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-31669" y="456146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-167345" y="220705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-232146" y="83125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 rot="7582783">
              <a:off x="765204" y="4712093"/>
              <a:ext cx="800057" cy="842783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8604150" y="213553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-234416" y="-356911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928629" y="-611749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79" name="Google Shape;79;p4"/>
          <p:cNvGrpSpPr/>
          <p:nvPr/>
        </p:nvGrpSpPr>
        <p:grpSpPr>
          <a:xfrm>
            <a:off x="-234416" y="-649414"/>
            <a:ext cx="9753405" cy="6354904"/>
            <a:chOff x="-234416" y="-649414"/>
            <a:chExt cx="9753405" cy="6354904"/>
          </a:xfrm>
        </p:grpSpPr>
        <p:sp>
          <p:nvSpPr>
            <p:cNvPr id="80" name="Google Shape;80;p4"/>
            <p:cNvSpPr/>
            <p:nvPr/>
          </p:nvSpPr>
          <p:spPr>
            <a:xfrm>
              <a:off x="7715503" y="-649414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920807" y="856336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078717" y="4644211"/>
              <a:ext cx="1440272" cy="656111"/>
            </a:xfrm>
            <a:custGeom>
              <a:avLst/>
              <a:gdLst/>
              <a:ahLst/>
              <a:cxnLst/>
              <a:rect l="l" t="t" r="r" b="b"/>
              <a:pathLst>
                <a:path w="27602" h="12574" extrusionOk="0">
                  <a:moveTo>
                    <a:pt x="21040" y="0"/>
                  </a:moveTo>
                  <a:cubicBezTo>
                    <a:pt x="21006" y="0"/>
                    <a:pt x="20973" y="16"/>
                    <a:pt x="20954" y="49"/>
                  </a:cubicBezTo>
                  <a:cubicBezTo>
                    <a:pt x="20779" y="261"/>
                    <a:pt x="20629" y="486"/>
                    <a:pt x="20467" y="711"/>
                  </a:cubicBezTo>
                  <a:cubicBezTo>
                    <a:pt x="20467" y="736"/>
                    <a:pt x="20479" y="749"/>
                    <a:pt x="20504" y="749"/>
                  </a:cubicBezTo>
                  <a:cubicBezTo>
                    <a:pt x="20642" y="711"/>
                    <a:pt x="20754" y="611"/>
                    <a:pt x="20842" y="499"/>
                  </a:cubicBezTo>
                  <a:lnTo>
                    <a:pt x="20842" y="499"/>
                  </a:lnTo>
                  <a:cubicBezTo>
                    <a:pt x="20817" y="749"/>
                    <a:pt x="20817" y="1023"/>
                    <a:pt x="20967" y="1198"/>
                  </a:cubicBezTo>
                  <a:cubicBezTo>
                    <a:pt x="20971" y="1212"/>
                    <a:pt x="20979" y="1217"/>
                    <a:pt x="20988" y="1217"/>
                  </a:cubicBezTo>
                  <a:cubicBezTo>
                    <a:pt x="21003" y="1217"/>
                    <a:pt x="21021" y="1202"/>
                    <a:pt x="21029" y="1186"/>
                  </a:cubicBezTo>
                  <a:cubicBezTo>
                    <a:pt x="21092" y="1048"/>
                    <a:pt x="21067" y="873"/>
                    <a:pt x="21067" y="711"/>
                  </a:cubicBezTo>
                  <a:cubicBezTo>
                    <a:pt x="21067" y="499"/>
                    <a:pt x="21104" y="299"/>
                    <a:pt x="21142" y="111"/>
                  </a:cubicBezTo>
                  <a:cubicBezTo>
                    <a:pt x="21149" y="41"/>
                    <a:pt x="21094" y="0"/>
                    <a:pt x="21040" y="0"/>
                  </a:cubicBezTo>
                  <a:close/>
                  <a:moveTo>
                    <a:pt x="24728" y="798"/>
                  </a:moveTo>
                  <a:cubicBezTo>
                    <a:pt x="24728" y="986"/>
                    <a:pt x="24715" y="1148"/>
                    <a:pt x="24690" y="1336"/>
                  </a:cubicBezTo>
                  <a:cubicBezTo>
                    <a:pt x="24665" y="1136"/>
                    <a:pt x="24690" y="936"/>
                    <a:pt x="24728" y="798"/>
                  </a:cubicBezTo>
                  <a:close/>
                  <a:moveTo>
                    <a:pt x="26060" y="356"/>
                  </a:moveTo>
                  <a:cubicBezTo>
                    <a:pt x="25980" y="356"/>
                    <a:pt x="25899" y="385"/>
                    <a:pt x="25840" y="449"/>
                  </a:cubicBezTo>
                  <a:cubicBezTo>
                    <a:pt x="25827" y="461"/>
                    <a:pt x="25827" y="499"/>
                    <a:pt x="25852" y="499"/>
                  </a:cubicBezTo>
                  <a:cubicBezTo>
                    <a:pt x="26015" y="524"/>
                    <a:pt x="26202" y="486"/>
                    <a:pt x="26152" y="699"/>
                  </a:cubicBezTo>
                  <a:cubicBezTo>
                    <a:pt x="26127" y="836"/>
                    <a:pt x="26027" y="1011"/>
                    <a:pt x="25890" y="1073"/>
                  </a:cubicBezTo>
                  <a:cubicBezTo>
                    <a:pt x="25852" y="1086"/>
                    <a:pt x="25852" y="1148"/>
                    <a:pt x="25890" y="1173"/>
                  </a:cubicBezTo>
                  <a:cubicBezTo>
                    <a:pt x="26134" y="1307"/>
                    <a:pt x="26349" y="1422"/>
                    <a:pt x="26571" y="1422"/>
                  </a:cubicBezTo>
                  <a:cubicBezTo>
                    <a:pt x="26701" y="1422"/>
                    <a:pt x="26834" y="1383"/>
                    <a:pt x="26977" y="1286"/>
                  </a:cubicBezTo>
                  <a:cubicBezTo>
                    <a:pt x="26997" y="1276"/>
                    <a:pt x="26984" y="1257"/>
                    <a:pt x="26966" y="1257"/>
                  </a:cubicBezTo>
                  <a:cubicBezTo>
                    <a:pt x="26961" y="1257"/>
                    <a:pt x="26956" y="1258"/>
                    <a:pt x="26952" y="1261"/>
                  </a:cubicBezTo>
                  <a:cubicBezTo>
                    <a:pt x="26893" y="1275"/>
                    <a:pt x="26830" y="1282"/>
                    <a:pt x="26763" y="1282"/>
                  </a:cubicBezTo>
                  <a:cubicBezTo>
                    <a:pt x="26543" y="1282"/>
                    <a:pt x="26288" y="1212"/>
                    <a:pt x="26077" y="1136"/>
                  </a:cubicBezTo>
                  <a:cubicBezTo>
                    <a:pt x="26252" y="1023"/>
                    <a:pt x="26339" y="861"/>
                    <a:pt x="26352" y="649"/>
                  </a:cubicBezTo>
                  <a:cubicBezTo>
                    <a:pt x="26368" y="467"/>
                    <a:pt x="26216" y="356"/>
                    <a:pt x="26060" y="356"/>
                  </a:cubicBezTo>
                  <a:close/>
                  <a:moveTo>
                    <a:pt x="20474" y="1394"/>
                  </a:moveTo>
                  <a:cubicBezTo>
                    <a:pt x="20366" y="1394"/>
                    <a:pt x="20259" y="1398"/>
                    <a:pt x="20155" y="1411"/>
                  </a:cubicBezTo>
                  <a:cubicBezTo>
                    <a:pt x="20142" y="1411"/>
                    <a:pt x="20142" y="1448"/>
                    <a:pt x="20155" y="1448"/>
                  </a:cubicBezTo>
                  <a:cubicBezTo>
                    <a:pt x="20467" y="1573"/>
                    <a:pt x="20817" y="1586"/>
                    <a:pt x="21142" y="1598"/>
                  </a:cubicBezTo>
                  <a:cubicBezTo>
                    <a:pt x="21256" y="1612"/>
                    <a:pt x="21365" y="1621"/>
                    <a:pt x="21472" y="1621"/>
                  </a:cubicBezTo>
                  <a:cubicBezTo>
                    <a:pt x="21657" y="1621"/>
                    <a:pt x="21834" y="1594"/>
                    <a:pt x="22016" y="1523"/>
                  </a:cubicBezTo>
                  <a:cubicBezTo>
                    <a:pt x="22029" y="1523"/>
                    <a:pt x="22029" y="1498"/>
                    <a:pt x="22004" y="1473"/>
                  </a:cubicBezTo>
                  <a:cubicBezTo>
                    <a:pt x="21716" y="1411"/>
                    <a:pt x="21442" y="1411"/>
                    <a:pt x="21142" y="1411"/>
                  </a:cubicBezTo>
                  <a:cubicBezTo>
                    <a:pt x="20917" y="1411"/>
                    <a:pt x="20692" y="1394"/>
                    <a:pt x="20474" y="1394"/>
                  </a:cubicBezTo>
                  <a:close/>
                  <a:moveTo>
                    <a:pt x="12746" y="1930"/>
                  </a:moveTo>
                  <a:cubicBezTo>
                    <a:pt x="12582" y="1930"/>
                    <a:pt x="12424" y="1973"/>
                    <a:pt x="12258" y="1973"/>
                  </a:cubicBezTo>
                  <a:cubicBezTo>
                    <a:pt x="12233" y="1973"/>
                    <a:pt x="12233" y="2010"/>
                    <a:pt x="12258" y="2010"/>
                  </a:cubicBezTo>
                  <a:cubicBezTo>
                    <a:pt x="12458" y="2035"/>
                    <a:pt x="12645" y="2123"/>
                    <a:pt x="12845" y="2135"/>
                  </a:cubicBezTo>
                  <a:cubicBezTo>
                    <a:pt x="12964" y="2144"/>
                    <a:pt x="13094" y="2170"/>
                    <a:pt x="13221" y="2170"/>
                  </a:cubicBezTo>
                  <a:cubicBezTo>
                    <a:pt x="13280" y="2170"/>
                    <a:pt x="13339" y="2164"/>
                    <a:pt x="13395" y="2148"/>
                  </a:cubicBezTo>
                  <a:cubicBezTo>
                    <a:pt x="13470" y="2135"/>
                    <a:pt x="13470" y="2023"/>
                    <a:pt x="13395" y="1998"/>
                  </a:cubicBezTo>
                  <a:cubicBezTo>
                    <a:pt x="13292" y="1942"/>
                    <a:pt x="13168" y="1932"/>
                    <a:pt x="13047" y="1932"/>
                  </a:cubicBezTo>
                  <a:cubicBezTo>
                    <a:pt x="12977" y="1932"/>
                    <a:pt x="12909" y="1936"/>
                    <a:pt x="12845" y="1936"/>
                  </a:cubicBezTo>
                  <a:cubicBezTo>
                    <a:pt x="12812" y="1931"/>
                    <a:pt x="12779" y="1930"/>
                    <a:pt x="12746" y="1930"/>
                  </a:cubicBezTo>
                  <a:close/>
                  <a:moveTo>
                    <a:pt x="19280" y="1523"/>
                  </a:moveTo>
                  <a:cubicBezTo>
                    <a:pt x="19167" y="1586"/>
                    <a:pt x="19130" y="1698"/>
                    <a:pt x="19130" y="1823"/>
                  </a:cubicBezTo>
                  <a:cubicBezTo>
                    <a:pt x="18980" y="1836"/>
                    <a:pt x="18843" y="1836"/>
                    <a:pt x="18705" y="1886"/>
                  </a:cubicBezTo>
                  <a:cubicBezTo>
                    <a:pt x="18693" y="1898"/>
                    <a:pt x="18693" y="1911"/>
                    <a:pt x="18705" y="1936"/>
                  </a:cubicBezTo>
                  <a:cubicBezTo>
                    <a:pt x="18843" y="1973"/>
                    <a:pt x="19005" y="1998"/>
                    <a:pt x="19142" y="1998"/>
                  </a:cubicBezTo>
                  <a:cubicBezTo>
                    <a:pt x="19167" y="2135"/>
                    <a:pt x="19217" y="2273"/>
                    <a:pt x="19255" y="2373"/>
                  </a:cubicBezTo>
                  <a:cubicBezTo>
                    <a:pt x="19255" y="2379"/>
                    <a:pt x="19261" y="2382"/>
                    <a:pt x="19267" y="2382"/>
                  </a:cubicBezTo>
                  <a:cubicBezTo>
                    <a:pt x="19274" y="2382"/>
                    <a:pt x="19280" y="2379"/>
                    <a:pt x="19280" y="2373"/>
                  </a:cubicBezTo>
                  <a:cubicBezTo>
                    <a:pt x="19292" y="2248"/>
                    <a:pt x="19317" y="2123"/>
                    <a:pt x="19317" y="1998"/>
                  </a:cubicBezTo>
                  <a:cubicBezTo>
                    <a:pt x="19405" y="1998"/>
                    <a:pt x="19505" y="1998"/>
                    <a:pt x="19567" y="1936"/>
                  </a:cubicBezTo>
                  <a:cubicBezTo>
                    <a:pt x="19580" y="1911"/>
                    <a:pt x="19580" y="1898"/>
                    <a:pt x="19542" y="1886"/>
                  </a:cubicBezTo>
                  <a:cubicBezTo>
                    <a:pt x="19467" y="1811"/>
                    <a:pt x="19392" y="1811"/>
                    <a:pt x="19292" y="1811"/>
                  </a:cubicBezTo>
                  <a:cubicBezTo>
                    <a:pt x="19292" y="1736"/>
                    <a:pt x="19317" y="1636"/>
                    <a:pt x="19292" y="1548"/>
                  </a:cubicBezTo>
                  <a:cubicBezTo>
                    <a:pt x="19292" y="1523"/>
                    <a:pt x="19292" y="1523"/>
                    <a:pt x="19280" y="1523"/>
                  </a:cubicBezTo>
                  <a:close/>
                  <a:moveTo>
                    <a:pt x="23391" y="1973"/>
                  </a:moveTo>
                  <a:lnTo>
                    <a:pt x="23391" y="2198"/>
                  </a:lnTo>
                  <a:cubicBezTo>
                    <a:pt x="23341" y="2398"/>
                    <a:pt x="23166" y="2560"/>
                    <a:pt x="22966" y="2635"/>
                  </a:cubicBezTo>
                  <a:cubicBezTo>
                    <a:pt x="22932" y="2646"/>
                    <a:pt x="22903" y="2652"/>
                    <a:pt x="22879" y="2652"/>
                  </a:cubicBezTo>
                  <a:cubicBezTo>
                    <a:pt x="22764" y="2652"/>
                    <a:pt x="22737" y="2542"/>
                    <a:pt x="22778" y="2398"/>
                  </a:cubicBezTo>
                  <a:cubicBezTo>
                    <a:pt x="22878" y="2123"/>
                    <a:pt x="23103" y="1998"/>
                    <a:pt x="23391" y="1973"/>
                  </a:cubicBezTo>
                  <a:close/>
                  <a:moveTo>
                    <a:pt x="12537" y="2416"/>
                  </a:moveTo>
                  <a:cubicBezTo>
                    <a:pt x="12425" y="2416"/>
                    <a:pt x="12322" y="2434"/>
                    <a:pt x="12270" y="2498"/>
                  </a:cubicBezTo>
                  <a:lnTo>
                    <a:pt x="12270" y="2523"/>
                  </a:lnTo>
                  <a:cubicBezTo>
                    <a:pt x="12383" y="2673"/>
                    <a:pt x="12695" y="2635"/>
                    <a:pt x="12845" y="2648"/>
                  </a:cubicBezTo>
                  <a:cubicBezTo>
                    <a:pt x="12932" y="2652"/>
                    <a:pt x="13014" y="2655"/>
                    <a:pt x="13094" y="2655"/>
                  </a:cubicBezTo>
                  <a:cubicBezTo>
                    <a:pt x="13232" y="2655"/>
                    <a:pt x="13365" y="2646"/>
                    <a:pt x="13507" y="2623"/>
                  </a:cubicBezTo>
                  <a:cubicBezTo>
                    <a:pt x="13532" y="2610"/>
                    <a:pt x="13532" y="2573"/>
                    <a:pt x="13507" y="2560"/>
                  </a:cubicBezTo>
                  <a:cubicBezTo>
                    <a:pt x="13295" y="2498"/>
                    <a:pt x="13108" y="2460"/>
                    <a:pt x="12908" y="2448"/>
                  </a:cubicBezTo>
                  <a:cubicBezTo>
                    <a:pt x="12813" y="2441"/>
                    <a:pt x="12668" y="2416"/>
                    <a:pt x="12537" y="2416"/>
                  </a:cubicBezTo>
                  <a:close/>
                  <a:moveTo>
                    <a:pt x="24794" y="488"/>
                  </a:moveTo>
                  <a:cubicBezTo>
                    <a:pt x="24779" y="488"/>
                    <a:pt x="24765" y="495"/>
                    <a:pt x="24753" y="511"/>
                  </a:cubicBezTo>
                  <a:cubicBezTo>
                    <a:pt x="24565" y="686"/>
                    <a:pt x="24565" y="1073"/>
                    <a:pt x="24540" y="1311"/>
                  </a:cubicBezTo>
                  <a:lnTo>
                    <a:pt x="24540" y="1336"/>
                  </a:lnTo>
                  <a:cubicBezTo>
                    <a:pt x="24440" y="1336"/>
                    <a:pt x="24315" y="1336"/>
                    <a:pt x="24203" y="1361"/>
                  </a:cubicBezTo>
                  <a:cubicBezTo>
                    <a:pt x="24165" y="1361"/>
                    <a:pt x="24165" y="1398"/>
                    <a:pt x="24203" y="1423"/>
                  </a:cubicBezTo>
                  <a:cubicBezTo>
                    <a:pt x="24290" y="1498"/>
                    <a:pt x="24415" y="1523"/>
                    <a:pt x="24540" y="1548"/>
                  </a:cubicBezTo>
                  <a:cubicBezTo>
                    <a:pt x="24540" y="1673"/>
                    <a:pt x="24540" y="1798"/>
                    <a:pt x="24565" y="1923"/>
                  </a:cubicBezTo>
                  <a:cubicBezTo>
                    <a:pt x="24503" y="2085"/>
                    <a:pt x="24440" y="2248"/>
                    <a:pt x="24340" y="2385"/>
                  </a:cubicBezTo>
                  <a:cubicBezTo>
                    <a:pt x="24263" y="2502"/>
                    <a:pt x="24118" y="2618"/>
                    <a:pt x="23972" y="2618"/>
                  </a:cubicBezTo>
                  <a:cubicBezTo>
                    <a:pt x="23882" y="2618"/>
                    <a:pt x="23792" y="2574"/>
                    <a:pt x="23716" y="2460"/>
                  </a:cubicBezTo>
                  <a:cubicBezTo>
                    <a:pt x="23653" y="2385"/>
                    <a:pt x="23628" y="2273"/>
                    <a:pt x="23628" y="2173"/>
                  </a:cubicBezTo>
                  <a:cubicBezTo>
                    <a:pt x="23641" y="2085"/>
                    <a:pt x="23641" y="2010"/>
                    <a:pt x="23628" y="1936"/>
                  </a:cubicBezTo>
                  <a:lnTo>
                    <a:pt x="23628" y="1898"/>
                  </a:lnTo>
                  <a:cubicBezTo>
                    <a:pt x="23615" y="1852"/>
                    <a:pt x="23585" y="1834"/>
                    <a:pt x="23552" y="1834"/>
                  </a:cubicBezTo>
                  <a:cubicBezTo>
                    <a:pt x="23522" y="1834"/>
                    <a:pt x="23490" y="1849"/>
                    <a:pt x="23466" y="1873"/>
                  </a:cubicBezTo>
                  <a:cubicBezTo>
                    <a:pt x="23419" y="1855"/>
                    <a:pt x="23370" y="1847"/>
                    <a:pt x="23321" y="1847"/>
                  </a:cubicBezTo>
                  <a:cubicBezTo>
                    <a:pt x="22881" y="1847"/>
                    <a:pt x="22384" y="2492"/>
                    <a:pt x="22766" y="2773"/>
                  </a:cubicBezTo>
                  <a:cubicBezTo>
                    <a:pt x="22813" y="2806"/>
                    <a:pt x="22868" y="2820"/>
                    <a:pt x="22925" y="2820"/>
                  </a:cubicBezTo>
                  <a:cubicBezTo>
                    <a:pt x="23079" y="2820"/>
                    <a:pt x="23250" y="2721"/>
                    <a:pt x="23341" y="2648"/>
                  </a:cubicBezTo>
                  <a:cubicBezTo>
                    <a:pt x="23403" y="2610"/>
                    <a:pt x="23453" y="2535"/>
                    <a:pt x="23503" y="2498"/>
                  </a:cubicBezTo>
                  <a:cubicBezTo>
                    <a:pt x="23528" y="2585"/>
                    <a:pt x="23591" y="2685"/>
                    <a:pt x="23691" y="2748"/>
                  </a:cubicBezTo>
                  <a:cubicBezTo>
                    <a:pt x="23786" y="2813"/>
                    <a:pt x="23886" y="2842"/>
                    <a:pt x="23985" y="2842"/>
                  </a:cubicBezTo>
                  <a:cubicBezTo>
                    <a:pt x="24169" y="2842"/>
                    <a:pt x="24347" y="2740"/>
                    <a:pt x="24478" y="2585"/>
                  </a:cubicBezTo>
                  <a:cubicBezTo>
                    <a:pt x="24553" y="2510"/>
                    <a:pt x="24603" y="2398"/>
                    <a:pt x="24665" y="2298"/>
                  </a:cubicBezTo>
                  <a:cubicBezTo>
                    <a:pt x="24678" y="2323"/>
                    <a:pt x="24678" y="2335"/>
                    <a:pt x="24703" y="2373"/>
                  </a:cubicBezTo>
                  <a:cubicBezTo>
                    <a:pt x="24820" y="2647"/>
                    <a:pt x="25096" y="2927"/>
                    <a:pt x="25315" y="2927"/>
                  </a:cubicBezTo>
                  <a:cubicBezTo>
                    <a:pt x="25445" y="2927"/>
                    <a:pt x="25556" y="2829"/>
                    <a:pt x="25602" y="2573"/>
                  </a:cubicBezTo>
                  <a:cubicBezTo>
                    <a:pt x="25575" y="2536"/>
                    <a:pt x="25547" y="2513"/>
                    <a:pt x="25525" y="2513"/>
                  </a:cubicBezTo>
                  <a:cubicBezTo>
                    <a:pt x="25517" y="2513"/>
                    <a:pt x="25509" y="2516"/>
                    <a:pt x="25502" y="2523"/>
                  </a:cubicBezTo>
                  <a:cubicBezTo>
                    <a:pt x="25404" y="2621"/>
                    <a:pt x="25313" y="2669"/>
                    <a:pt x="25226" y="2669"/>
                  </a:cubicBezTo>
                  <a:cubicBezTo>
                    <a:pt x="25116" y="2669"/>
                    <a:pt x="25013" y="2590"/>
                    <a:pt x="24915" y="2435"/>
                  </a:cubicBezTo>
                  <a:cubicBezTo>
                    <a:pt x="24828" y="2273"/>
                    <a:pt x="24778" y="2110"/>
                    <a:pt x="24753" y="1948"/>
                  </a:cubicBezTo>
                  <a:cubicBezTo>
                    <a:pt x="24778" y="1823"/>
                    <a:pt x="24815" y="1686"/>
                    <a:pt x="24828" y="1561"/>
                  </a:cubicBezTo>
                  <a:cubicBezTo>
                    <a:pt x="25065" y="1561"/>
                    <a:pt x="25290" y="1511"/>
                    <a:pt x="25477" y="1486"/>
                  </a:cubicBezTo>
                  <a:cubicBezTo>
                    <a:pt x="25502" y="1486"/>
                    <a:pt x="25515" y="1436"/>
                    <a:pt x="25477" y="1436"/>
                  </a:cubicBezTo>
                  <a:cubicBezTo>
                    <a:pt x="25277" y="1386"/>
                    <a:pt x="25090" y="1361"/>
                    <a:pt x="24890" y="1361"/>
                  </a:cubicBezTo>
                  <a:lnTo>
                    <a:pt x="24853" y="1361"/>
                  </a:lnTo>
                  <a:cubicBezTo>
                    <a:pt x="24890" y="1073"/>
                    <a:pt x="24878" y="798"/>
                    <a:pt x="24853" y="561"/>
                  </a:cubicBezTo>
                  <a:cubicBezTo>
                    <a:pt x="24853" y="519"/>
                    <a:pt x="24824" y="488"/>
                    <a:pt x="24794" y="488"/>
                  </a:cubicBezTo>
                  <a:close/>
                  <a:moveTo>
                    <a:pt x="11238" y="1288"/>
                  </a:moveTo>
                  <a:cubicBezTo>
                    <a:pt x="11224" y="1288"/>
                    <a:pt x="11210" y="1291"/>
                    <a:pt x="11196" y="1298"/>
                  </a:cubicBezTo>
                  <a:cubicBezTo>
                    <a:pt x="11158" y="1311"/>
                    <a:pt x="11133" y="1336"/>
                    <a:pt x="11108" y="1361"/>
                  </a:cubicBezTo>
                  <a:cubicBezTo>
                    <a:pt x="10771" y="1623"/>
                    <a:pt x="10421" y="1886"/>
                    <a:pt x="10071" y="2123"/>
                  </a:cubicBezTo>
                  <a:cubicBezTo>
                    <a:pt x="9946" y="2198"/>
                    <a:pt x="9796" y="2260"/>
                    <a:pt x="9696" y="2373"/>
                  </a:cubicBezTo>
                  <a:cubicBezTo>
                    <a:pt x="9672" y="2385"/>
                    <a:pt x="9470" y="2611"/>
                    <a:pt x="9459" y="2611"/>
                  </a:cubicBezTo>
                  <a:cubicBezTo>
                    <a:pt x="9459" y="2611"/>
                    <a:pt x="9459" y="2611"/>
                    <a:pt x="9459" y="2610"/>
                  </a:cubicBezTo>
                  <a:cubicBezTo>
                    <a:pt x="9459" y="2598"/>
                    <a:pt x="9450" y="2591"/>
                    <a:pt x="9440" y="2591"/>
                  </a:cubicBezTo>
                  <a:cubicBezTo>
                    <a:pt x="9431" y="2591"/>
                    <a:pt x="9422" y="2598"/>
                    <a:pt x="9422" y="2610"/>
                  </a:cubicBezTo>
                  <a:cubicBezTo>
                    <a:pt x="9409" y="2648"/>
                    <a:pt x="9409" y="2648"/>
                    <a:pt x="9409" y="2685"/>
                  </a:cubicBezTo>
                  <a:cubicBezTo>
                    <a:pt x="9409" y="2698"/>
                    <a:pt x="9422" y="2710"/>
                    <a:pt x="9447" y="2710"/>
                  </a:cubicBezTo>
                  <a:cubicBezTo>
                    <a:pt x="9466" y="2722"/>
                    <a:pt x="9482" y="2726"/>
                    <a:pt x="9498" y="2726"/>
                  </a:cubicBezTo>
                  <a:cubicBezTo>
                    <a:pt x="9533" y="2726"/>
                    <a:pt x="9562" y="2703"/>
                    <a:pt x="9596" y="2685"/>
                  </a:cubicBezTo>
                  <a:cubicBezTo>
                    <a:pt x="9771" y="2585"/>
                    <a:pt x="9896" y="2448"/>
                    <a:pt x="10071" y="2360"/>
                  </a:cubicBezTo>
                  <a:cubicBezTo>
                    <a:pt x="10409" y="2173"/>
                    <a:pt x="10733" y="1936"/>
                    <a:pt x="11046" y="1686"/>
                  </a:cubicBezTo>
                  <a:cubicBezTo>
                    <a:pt x="11083" y="1823"/>
                    <a:pt x="11158" y="1985"/>
                    <a:pt x="11221" y="2085"/>
                  </a:cubicBezTo>
                  <a:cubicBezTo>
                    <a:pt x="11321" y="2273"/>
                    <a:pt x="11421" y="2460"/>
                    <a:pt x="11471" y="2673"/>
                  </a:cubicBezTo>
                  <a:cubicBezTo>
                    <a:pt x="11509" y="2843"/>
                    <a:pt x="11322" y="2860"/>
                    <a:pt x="11139" y="2860"/>
                  </a:cubicBezTo>
                  <a:cubicBezTo>
                    <a:pt x="11094" y="2860"/>
                    <a:pt x="11050" y="2859"/>
                    <a:pt x="11009" y="2859"/>
                  </a:cubicBezTo>
                  <a:cubicBezTo>
                    <a:pt x="10947" y="2859"/>
                    <a:pt x="10893" y="2861"/>
                    <a:pt x="10858" y="2873"/>
                  </a:cubicBezTo>
                  <a:cubicBezTo>
                    <a:pt x="10821" y="2885"/>
                    <a:pt x="10783" y="2960"/>
                    <a:pt x="10846" y="2998"/>
                  </a:cubicBezTo>
                  <a:cubicBezTo>
                    <a:pt x="10940" y="3049"/>
                    <a:pt x="11065" y="3076"/>
                    <a:pt x="11190" y="3076"/>
                  </a:cubicBezTo>
                  <a:cubicBezTo>
                    <a:pt x="11463" y="3076"/>
                    <a:pt x="11738" y="2944"/>
                    <a:pt x="11696" y="2635"/>
                  </a:cubicBezTo>
                  <a:cubicBezTo>
                    <a:pt x="11658" y="2435"/>
                    <a:pt x="11108" y="1611"/>
                    <a:pt x="11283" y="1486"/>
                  </a:cubicBezTo>
                  <a:cubicBezTo>
                    <a:pt x="11296" y="1486"/>
                    <a:pt x="11296" y="1461"/>
                    <a:pt x="11321" y="1461"/>
                  </a:cubicBezTo>
                  <a:cubicBezTo>
                    <a:pt x="11396" y="1407"/>
                    <a:pt x="11323" y="1288"/>
                    <a:pt x="11238" y="1288"/>
                  </a:cubicBezTo>
                  <a:close/>
                  <a:moveTo>
                    <a:pt x="14898" y="1514"/>
                  </a:moveTo>
                  <a:cubicBezTo>
                    <a:pt x="14875" y="1514"/>
                    <a:pt x="14854" y="1528"/>
                    <a:pt x="14844" y="1561"/>
                  </a:cubicBezTo>
                  <a:cubicBezTo>
                    <a:pt x="14819" y="1636"/>
                    <a:pt x="14782" y="1723"/>
                    <a:pt x="14769" y="1836"/>
                  </a:cubicBezTo>
                  <a:cubicBezTo>
                    <a:pt x="14657" y="2223"/>
                    <a:pt x="14532" y="2635"/>
                    <a:pt x="14519" y="3035"/>
                  </a:cubicBezTo>
                  <a:cubicBezTo>
                    <a:pt x="14519" y="3059"/>
                    <a:pt x="14540" y="3068"/>
                    <a:pt x="14554" y="3068"/>
                  </a:cubicBezTo>
                  <a:cubicBezTo>
                    <a:pt x="14563" y="3068"/>
                    <a:pt x="14569" y="3065"/>
                    <a:pt x="14569" y="3060"/>
                  </a:cubicBezTo>
                  <a:cubicBezTo>
                    <a:pt x="14644" y="2873"/>
                    <a:pt x="14707" y="2648"/>
                    <a:pt x="14757" y="2448"/>
                  </a:cubicBezTo>
                  <a:cubicBezTo>
                    <a:pt x="14782" y="2673"/>
                    <a:pt x="14894" y="2848"/>
                    <a:pt x="15094" y="2948"/>
                  </a:cubicBezTo>
                  <a:cubicBezTo>
                    <a:pt x="15159" y="2973"/>
                    <a:pt x="15215" y="2984"/>
                    <a:pt x="15266" y="2984"/>
                  </a:cubicBezTo>
                  <a:cubicBezTo>
                    <a:pt x="15441" y="2984"/>
                    <a:pt x="15539" y="2847"/>
                    <a:pt x="15606" y="2673"/>
                  </a:cubicBezTo>
                  <a:cubicBezTo>
                    <a:pt x="15669" y="2810"/>
                    <a:pt x="15756" y="2948"/>
                    <a:pt x="15894" y="3060"/>
                  </a:cubicBezTo>
                  <a:cubicBezTo>
                    <a:pt x="15977" y="3129"/>
                    <a:pt x="16062" y="3158"/>
                    <a:pt x="16146" y="3158"/>
                  </a:cubicBezTo>
                  <a:cubicBezTo>
                    <a:pt x="16424" y="3158"/>
                    <a:pt x="16687" y="2840"/>
                    <a:pt x="16831" y="2648"/>
                  </a:cubicBezTo>
                  <a:cubicBezTo>
                    <a:pt x="16849" y="2629"/>
                    <a:pt x="16834" y="2618"/>
                    <a:pt x="16815" y="2618"/>
                  </a:cubicBezTo>
                  <a:cubicBezTo>
                    <a:pt x="16808" y="2618"/>
                    <a:pt x="16800" y="2619"/>
                    <a:pt x="16793" y="2623"/>
                  </a:cubicBezTo>
                  <a:cubicBezTo>
                    <a:pt x="16650" y="2733"/>
                    <a:pt x="16437" y="2883"/>
                    <a:pt x="16233" y="2883"/>
                  </a:cubicBezTo>
                  <a:cubicBezTo>
                    <a:pt x="16136" y="2883"/>
                    <a:pt x="16041" y="2849"/>
                    <a:pt x="15956" y="2760"/>
                  </a:cubicBezTo>
                  <a:cubicBezTo>
                    <a:pt x="15769" y="2560"/>
                    <a:pt x="15744" y="2148"/>
                    <a:pt x="15731" y="1898"/>
                  </a:cubicBezTo>
                  <a:cubicBezTo>
                    <a:pt x="15731" y="1819"/>
                    <a:pt x="15665" y="1774"/>
                    <a:pt x="15602" y="1774"/>
                  </a:cubicBezTo>
                  <a:cubicBezTo>
                    <a:pt x="15546" y="1774"/>
                    <a:pt x="15494" y="1809"/>
                    <a:pt x="15494" y="1886"/>
                  </a:cubicBezTo>
                  <a:cubicBezTo>
                    <a:pt x="15494" y="2015"/>
                    <a:pt x="15475" y="2759"/>
                    <a:pt x="15229" y="2759"/>
                  </a:cubicBezTo>
                  <a:cubicBezTo>
                    <a:pt x="15190" y="2759"/>
                    <a:pt x="15145" y="2740"/>
                    <a:pt x="15094" y="2698"/>
                  </a:cubicBezTo>
                  <a:cubicBezTo>
                    <a:pt x="14844" y="2473"/>
                    <a:pt x="14857" y="2085"/>
                    <a:pt x="14919" y="1773"/>
                  </a:cubicBezTo>
                  <a:cubicBezTo>
                    <a:pt x="14944" y="1723"/>
                    <a:pt x="14957" y="1661"/>
                    <a:pt x="14969" y="1598"/>
                  </a:cubicBezTo>
                  <a:cubicBezTo>
                    <a:pt x="14977" y="1551"/>
                    <a:pt x="14936" y="1514"/>
                    <a:pt x="14898" y="1514"/>
                  </a:cubicBezTo>
                  <a:close/>
                  <a:moveTo>
                    <a:pt x="16969" y="268"/>
                  </a:moveTo>
                  <a:cubicBezTo>
                    <a:pt x="16933" y="268"/>
                    <a:pt x="16899" y="291"/>
                    <a:pt x="16893" y="336"/>
                  </a:cubicBezTo>
                  <a:cubicBezTo>
                    <a:pt x="16868" y="561"/>
                    <a:pt x="16843" y="749"/>
                    <a:pt x="16793" y="948"/>
                  </a:cubicBezTo>
                  <a:cubicBezTo>
                    <a:pt x="16581" y="948"/>
                    <a:pt x="16356" y="948"/>
                    <a:pt x="16156" y="961"/>
                  </a:cubicBezTo>
                  <a:cubicBezTo>
                    <a:pt x="16131" y="961"/>
                    <a:pt x="16144" y="998"/>
                    <a:pt x="16156" y="1011"/>
                  </a:cubicBezTo>
                  <a:cubicBezTo>
                    <a:pt x="16344" y="1086"/>
                    <a:pt x="16544" y="1136"/>
                    <a:pt x="16756" y="1148"/>
                  </a:cubicBezTo>
                  <a:cubicBezTo>
                    <a:pt x="16669" y="1436"/>
                    <a:pt x="16581" y="1698"/>
                    <a:pt x="16469" y="1985"/>
                  </a:cubicBezTo>
                  <a:cubicBezTo>
                    <a:pt x="16456" y="1998"/>
                    <a:pt x="16469" y="1998"/>
                    <a:pt x="16481" y="1998"/>
                  </a:cubicBezTo>
                  <a:cubicBezTo>
                    <a:pt x="16706" y="1898"/>
                    <a:pt x="16781" y="1648"/>
                    <a:pt x="16856" y="1436"/>
                  </a:cubicBezTo>
                  <a:lnTo>
                    <a:pt x="16906" y="1298"/>
                  </a:lnTo>
                  <a:cubicBezTo>
                    <a:pt x="16918" y="1648"/>
                    <a:pt x="16943" y="2010"/>
                    <a:pt x="17006" y="2373"/>
                  </a:cubicBezTo>
                  <a:cubicBezTo>
                    <a:pt x="17043" y="2635"/>
                    <a:pt x="17131" y="2948"/>
                    <a:pt x="17356" y="3110"/>
                  </a:cubicBezTo>
                  <a:cubicBezTo>
                    <a:pt x="17420" y="3153"/>
                    <a:pt x="17485" y="3171"/>
                    <a:pt x="17548" y="3171"/>
                  </a:cubicBezTo>
                  <a:cubicBezTo>
                    <a:pt x="17705" y="3171"/>
                    <a:pt x="17847" y="3056"/>
                    <a:pt x="17918" y="2923"/>
                  </a:cubicBezTo>
                  <a:cubicBezTo>
                    <a:pt x="17943" y="2898"/>
                    <a:pt x="17918" y="2873"/>
                    <a:pt x="17893" y="2873"/>
                  </a:cubicBezTo>
                  <a:cubicBezTo>
                    <a:pt x="17785" y="2903"/>
                    <a:pt x="17686" y="2935"/>
                    <a:pt x="17597" y="2935"/>
                  </a:cubicBezTo>
                  <a:cubicBezTo>
                    <a:pt x="17500" y="2935"/>
                    <a:pt x="17415" y="2896"/>
                    <a:pt x="17343" y="2773"/>
                  </a:cubicBezTo>
                  <a:cubicBezTo>
                    <a:pt x="17193" y="2510"/>
                    <a:pt x="17156" y="2173"/>
                    <a:pt x="17131" y="1886"/>
                  </a:cubicBezTo>
                  <a:cubicBezTo>
                    <a:pt x="17093" y="1648"/>
                    <a:pt x="17081" y="1398"/>
                    <a:pt x="17081" y="1173"/>
                  </a:cubicBezTo>
                  <a:cubicBezTo>
                    <a:pt x="17418" y="1173"/>
                    <a:pt x="17781" y="1111"/>
                    <a:pt x="18093" y="1086"/>
                  </a:cubicBezTo>
                  <a:cubicBezTo>
                    <a:pt x="18113" y="1086"/>
                    <a:pt x="18117" y="1070"/>
                    <a:pt x="18099" y="1070"/>
                  </a:cubicBezTo>
                  <a:cubicBezTo>
                    <a:pt x="18094" y="1070"/>
                    <a:pt x="18088" y="1071"/>
                    <a:pt x="18080" y="1073"/>
                  </a:cubicBezTo>
                  <a:cubicBezTo>
                    <a:pt x="17743" y="1011"/>
                    <a:pt x="17406" y="986"/>
                    <a:pt x="17056" y="961"/>
                  </a:cubicBezTo>
                  <a:lnTo>
                    <a:pt x="17056" y="361"/>
                  </a:lnTo>
                  <a:cubicBezTo>
                    <a:pt x="17056" y="300"/>
                    <a:pt x="17011" y="268"/>
                    <a:pt x="16969" y="268"/>
                  </a:cubicBezTo>
                  <a:close/>
                  <a:moveTo>
                    <a:pt x="20892" y="2360"/>
                  </a:moveTo>
                  <a:cubicBezTo>
                    <a:pt x="20787" y="2360"/>
                    <a:pt x="20666" y="2434"/>
                    <a:pt x="20604" y="2523"/>
                  </a:cubicBezTo>
                  <a:cubicBezTo>
                    <a:pt x="20592" y="2535"/>
                    <a:pt x="20604" y="2573"/>
                    <a:pt x="20642" y="2573"/>
                  </a:cubicBezTo>
                  <a:cubicBezTo>
                    <a:pt x="20709" y="2546"/>
                    <a:pt x="20782" y="2505"/>
                    <a:pt x="20833" y="2505"/>
                  </a:cubicBezTo>
                  <a:cubicBezTo>
                    <a:pt x="20877" y="2505"/>
                    <a:pt x="20903" y="2536"/>
                    <a:pt x="20892" y="2635"/>
                  </a:cubicBezTo>
                  <a:cubicBezTo>
                    <a:pt x="20854" y="2810"/>
                    <a:pt x="20742" y="2960"/>
                    <a:pt x="20604" y="3060"/>
                  </a:cubicBezTo>
                  <a:cubicBezTo>
                    <a:pt x="20567" y="3110"/>
                    <a:pt x="20604" y="3197"/>
                    <a:pt x="20667" y="3197"/>
                  </a:cubicBezTo>
                  <a:cubicBezTo>
                    <a:pt x="20842" y="3210"/>
                    <a:pt x="21017" y="3297"/>
                    <a:pt x="21192" y="3335"/>
                  </a:cubicBezTo>
                  <a:cubicBezTo>
                    <a:pt x="21236" y="3345"/>
                    <a:pt x="21277" y="3350"/>
                    <a:pt x="21316" y="3350"/>
                  </a:cubicBezTo>
                  <a:cubicBezTo>
                    <a:pt x="21420" y="3350"/>
                    <a:pt x="21511" y="3318"/>
                    <a:pt x="21629" y="3272"/>
                  </a:cubicBezTo>
                  <a:cubicBezTo>
                    <a:pt x="21646" y="3264"/>
                    <a:pt x="21646" y="3238"/>
                    <a:pt x="21636" y="3238"/>
                  </a:cubicBezTo>
                  <a:cubicBezTo>
                    <a:pt x="21631" y="3238"/>
                    <a:pt x="21624" y="3244"/>
                    <a:pt x="21616" y="3260"/>
                  </a:cubicBezTo>
                  <a:cubicBezTo>
                    <a:pt x="21467" y="3235"/>
                    <a:pt x="21292" y="3172"/>
                    <a:pt x="21142" y="3135"/>
                  </a:cubicBezTo>
                  <a:cubicBezTo>
                    <a:pt x="21042" y="3123"/>
                    <a:pt x="20967" y="3110"/>
                    <a:pt x="20879" y="3085"/>
                  </a:cubicBezTo>
                  <a:cubicBezTo>
                    <a:pt x="21017" y="2935"/>
                    <a:pt x="21104" y="2748"/>
                    <a:pt x="21079" y="2548"/>
                  </a:cubicBezTo>
                  <a:cubicBezTo>
                    <a:pt x="21056" y="2412"/>
                    <a:pt x="20980" y="2360"/>
                    <a:pt x="20892" y="2360"/>
                  </a:cubicBezTo>
                  <a:close/>
                  <a:moveTo>
                    <a:pt x="3811" y="2898"/>
                  </a:moveTo>
                  <a:lnTo>
                    <a:pt x="3811" y="2898"/>
                  </a:lnTo>
                  <a:cubicBezTo>
                    <a:pt x="3849" y="2923"/>
                    <a:pt x="3886" y="2948"/>
                    <a:pt x="3924" y="2960"/>
                  </a:cubicBezTo>
                  <a:cubicBezTo>
                    <a:pt x="4049" y="3048"/>
                    <a:pt x="4149" y="3148"/>
                    <a:pt x="4286" y="3197"/>
                  </a:cubicBezTo>
                  <a:cubicBezTo>
                    <a:pt x="4199" y="3272"/>
                    <a:pt x="4099" y="3397"/>
                    <a:pt x="4011" y="3547"/>
                  </a:cubicBezTo>
                  <a:cubicBezTo>
                    <a:pt x="4049" y="3422"/>
                    <a:pt x="3961" y="3272"/>
                    <a:pt x="3924" y="3172"/>
                  </a:cubicBezTo>
                  <a:cubicBezTo>
                    <a:pt x="3899" y="3073"/>
                    <a:pt x="3849" y="2998"/>
                    <a:pt x="3811" y="2898"/>
                  </a:cubicBezTo>
                  <a:close/>
                  <a:moveTo>
                    <a:pt x="1637" y="3197"/>
                  </a:moveTo>
                  <a:cubicBezTo>
                    <a:pt x="1700" y="3310"/>
                    <a:pt x="1737" y="3435"/>
                    <a:pt x="1800" y="3560"/>
                  </a:cubicBezTo>
                  <a:cubicBezTo>
                    <a:pt x="1825" y="3585"/>
                    <a:pt x="1837" y="3622"/>
                    <a:pt x="1850" y="3672"/>
                  </a:cubicBezTo>
                  <a:cubicBezTo>
                    <a:pt x="1737" y="3585"/>
                    <a:pt x="1600" y="3497"/>
                    <a:pt x="1487" y="3460"/>
                  </a:cubicBezTo>
                  <a:cubicBezTo>
                    <a:pt x="1525" y="3372"/>
                    <a:pt x="1575" y="3297"/>
                    <a:pt x="1637" y="3197"/>
                  </a:cubicBezTo>
                  <a:close/>
                  <a:moveTo>
                    <a:pt x="3224" y="2560"/>
                  </a:moveTo>
                  <a:cubicBezTo>
                    <a:pt x="3237" y="2573"/>
                    <a:pt x="3262" y="2573"/>
                    <a:pt x="3274" y="2585"/>
                  </a:cubicBezTo>
                  <a:cubicBezTo>
                    <a:pt x="3412" y="2685"/>
                    <a:pt x="3574" y="2760"/>
                    <a:pt x="3724" y="2860"/>
                  </a:cubicBezTo>
                  <a:cubicBezTo>
                    <a:pt x="3761" y="2985"/>
                    <a:pt x="3786" y="3123"/>
                    <a:pt x="3836" y="3247"/>
                  </a:cubicBezTo>
                  <a:cubicBezTo>
                    <a:pt x="3861" y="3360"/>
                    <a:pt x="3886" y="3497"/>
                    <a:pt x="3974" y="3560"/>
                  </a:cubicBezTo>
                  <a:lnTo>
                    <a:pt x="3986" y="3560"/>
                  </a:lnTo>
                  <a:cubicBezTo>
                    <a:pt x="3899" y="3697"/>
                    <a:pt x="3799" y="3860"/>
                    <a:pt x="3711" y="4010"/>
                  </a:cubicBezTo>
                  <a:lnTo>
                    <a:pt x="3711" y="3985"/>
                  </a:lnTo>
                  <a:cubicBezTo>
                    <a:pt x="3636" y="3697"/>
                    <a:pt x="3537" y="3397"/>
                    <a:pt x="3462" y="3123"/>
                  </a:cubicBezTo>
                  <a:cubicBezTo>
                    <a:pt x="3399" y="2935"/>
                    <a:pt x="3337" y="2735"/>
                    <a:pt x="3224" y="2560"/>
                  </a:cubicBezTo>
                  <a:close/>
                  <a:moveTo>
                    <a:pt x="1862" y="2823"/>
                  </a:moveTo>
                  <a:cubicBezTo>
                    <a:pt x="2025" y="3247"/>
                    <a:pt x="2200" y="3697"/>
                    <a:pt x="2424" y="4085"/>
                  </a:cubicBezTo>
                  <a:cubicBezTo>
                    <a:pt x="2325" y="4010"/>
                    <a:pt x="2212" y="3947"/>
                    <a:pt x="2100" y="3872"/>
                  </a:cubicBezTo>
                  <a:cubicBezTo>
                    <a:pt x="2087" y="3872"/>
                    <a:pt x="2087" y="3860"/>
                    <a:pt x="2075" y="3860"/>
                  </a:cubicBezTo>
                  <a:cubicBezTo>
                    <a:pt x="2037" y="3685"/>
                    <a:pt x="1950" y="3522"/>
                    <a:pt x="1887" y="3385"/>
                  </a:cubicBezTo>
                  <a:cubicBezTo>
                    <a:pt x="1850" y="3310"/>
                    <a:pt x="1787" y="3172"/>
                    <a:pt x="1712" y="3085"/>
                  </a:cubicBezTo>
                  <a:cubicBezTo>
                    <a:pt x="1762" y="2998"/>
                    <a:pt x="1800" y="2898"/>
                    <a:pt x="1862" y="2823"/>
                  </a:cubicBezTo>
                  <a:close/>
                  <a:moveTo>
                    <a:pt x="2100" y="2460"/>
                  </a:moveTo>
                  <a:cubicBezTo>
                    <a:pt x="2287" y="2873"/>
                    <a:pt x="2474" y="3260"/>
                    <a:pt x="2637" y="3685"/>
                  </a:cubicBezTo>
                  <a:cubicBezTo>
                    <a:pt x="2712" y="3897"/>
                    <a:pt x="2774" y="4147"/>
                    <a:pt x="2874" y="4384"/>
                  </a:cubicBezTo>
                  <a:lnTo>
                    <a:pt x="2599" y="4197"/>
                  </a:lnTo>
                  <a:cubicBezTo>
                    <a:pt x="2549" y="3935"/>
                    <a:pt x="2387" y="3697"/>
                    <a:pt x="2250" y="3447"/>
                  </a:cubicBezTo>
                  <a:cubicBezTo>
                    <a:pt x="2137" y="3210"/>
                    <a:pt x="2087" y="2948"/>
                    <a:pt x="1912" y="2748"/>
                  </a:cubicBezTo>
                  <a:lnTo>
                    <a:pt x="2100" y="2460"/>
                  </a:lnTo>
                  <a:close/>
                  <a:moveTo>
                    <a:pt x="2451" y="2081"/>
                  </a:moveTo>
                  <a:cubicBezTo>
                    <a:pt x="2460" y="2081"/>
                    <a:pt x="2468" y="2082"/>
                    <a:pt x="2474" y="2085"/>
                  </a:cubicBezTo>
                  <a:cubicBezTo>
                    <a:pt x="2674" y="2198"/>
                    <a:pt x="2862" y="2323"/>
                    <a:pt x="3074" y="2448"/>
                  </a:cubicBezTo>
                  <a:cubicBezTo>
                    <a:pt x="3174" y="2698"/>
                    <a:pt x="3287" y="2960"/>
                    <a:pt x="3362" y="3222"/>
                  </a:cubicBezTo>
                  <a:cubicBezTo>
                    <a:pt x="3449" y="3472"/>
                    <a:pt x="3487" y="3772"/>
                    <a:pt x="3636" y="4010"/>
                  </a:cubicBezTo>
                  <a:cubicBezTo>
                    <a:pt x="3643" y="4028"/>
                    <a:pt x="3658" y="4038"/>
                    <a:pt x="3674" y="4038"/>
                  </a:cubicBezTo>
                  <a:cubicBezTo>
                    <a:pt x="3684" y="4038"/>
                    <a:pt x="3693" y="4034"/>
                    <a:pt x="3701" y="4027"/>
                  </a:cubicBezTo>
                  <a:lnTo>
                    <a:pt x="3701" y="4027"/>
                  </a:lnTo>
                  <a:cubicBezTo>
                    <a:pt x="3606" y="4183"/>
                    <a:pt x="3534" y="4328"/>
                    <a:pt x="3462" y="4484"/>
                  </a:cubicBezTo>
                  <a:cubicBezTo>
                    <a:pt x="3399" y="4060"/>
                    <a:pt x="3149" y="3597"/>
                    <a:pt x="2987" y="3210"/>
                  </a:cubicBezTo>
                  <a:cubicBezTo>
                    <a:pt x="2849" y="2848"/>
                    <a:pt x="2799" y="2385"/>
                    <a:pt x="2512" y="2123"/>
                  </a:cubicBezTo>
                  <a:cubicBezTo>
                    <a:pt x="2487" y="2123"/>
                    <a:pt x="2474" y="2123"/>
                    <a:pt x="2487" y="2135"/>
                  </a:cubicBezTo>
                  <a:cubicBezTo>
                    <a:pt x="2612" y="2535"/>
                    <a:pt x="2762" y="2960"/>
                    <a:pt x="2899" y="3372"/>
                  </a:cubicBezTo>
                  <a:cubicBezTo>
                    <a:pt x="3037" y="3760"/>
                    <a:pt x="3149" y="4260"/>
                    <a:pt x="3412" y="4584"/>
                  </a:cubicBezTo>
                  <a:cubicBezTo>
                    <a:pt x="3399" y="4634"/>
                    <a:pt x="3362" y="4659"/>
                    <a:pt x="3349" y="4709"/>
                  </a:cubicBezTo>
                  <a:cubicBezTo>
                    <a:pt x="3274" y="4659"/>
                    <a:pt x="3187" y="4597"/>
                    <a:pt x="3112" y="4559"/>
                  </a:cubicBezTo>
                  <a:cubicBezTo>
                    <a:pt x="2999" y="4185"/>
                    <a:pt x="2812" y="3810"/>
                    <a:pt x="2674" y="3435"/>
                  </a:cubicBezTo>
                  <a:cubicBezTo>
                    <a:pt x="2549" y="3085"/>
                    <a:pt x="2412" y="2698"/>
                    <a:pt x="2112" y="2448"/>
                  </a:cubicBezTo>
                  <a:cubicBezTo>
                    <a:pt x="2200" y="2323"/>
                    <a:pt x="2275" y="2223"/>
                    <a:pt x="2350" y="2123"/>
                  </a:cubicBezTo>
                  <a:cubicBezTo>
                    <a:pt x="2387" y="2095"/>
                    <a:pt x="2424" y="2081"/>
                    <a:pt x="2451" y="2081"/>
                  </a:cubicBezTo>
                  <a:close/>
                  <a:moveTo>
                    <a:pt x="17534" y="5488"/>
                  </a:moveTo>
                  <a:cubicBezTo>
                    <a:pt x="17384" y="5488"/>
                    <a:pt x="17230" y="5504"/>
                    <a:pt x="17143" y="5584"/>
                  </a:cubicBezTo>
                  <a:lnTo>
                    <a:pt x="17143" y="5609"/>
                  </a:lnTo>
                  <a:cubicBezTo>
                    <a:pt x="17230" y="5689"/>
                    <a:pt x="17384" y="5705"/>
                    <a:pt x="17534" y="5705"/>
                  </a:cubicBezTo>
                  <a:cubicBezTo>
                    <a:pt x="17644" y="5705"/>
                    <a:pt x="17752" y="5696"/>
                    <a:pt x="17831" y="5696"/>
                  </a:cubicBezTo>
                  <a:cubicBezTo>
                    <a:pt x="18093" y="5696"/>
                    <a:pt x="18318" y="5696"/>
                    <a:pt x="18568" y="5621"/>
                  </a:cubicBezTo>
                  <a:cubicBezTo>
                    <a:pt x="18593" y="5621"/>
                    <a:pt x="18593" y="5571"/>
                    <a:pt x="18568" y="5571"/>
                  </a:cubicBezTo>
                  <a:cubicBezTo>
                    <a:pt x="18318" y="5497"/>
                    <a:pt x="18080" y="5497"/>
                    <a:pt x="17831" y="5497"/>
                  </a:cubicBezTo>
                  <a:cubicBezTo>
                    <a:pt x="17752" y="5497"/>
                    <a:pt x="17644" y="5488"/>
                    <a:pt x="17534" y="5488"/>
                  </a:cubicBezTo>
                  <a:close/>
                  <a:moveTo>
                    <a:pt x="1787" y="4872"/>
                  </a:moveTo>
                  <a:cubicBezTo>
                    <a:pt x="1775" y="4872"/>
                    <a:pt x="1737" y="4872"/>
                    <a:pt x="1737" y="4884"/>
                  </a:cubicBezTo>
                  <a:cubicBezTo>
                    <a:pt x="1712" y="4997"/>
                    <a:pt x="1725" y="5134"/>
                    <a:pt x="1737" y="5259"/>
                  </a:cubicBezTo>
                  <a:cubicBezTo>
                    <a:pt x="1612" y="5272"/>
                    <a:pt x="1487" y="5309"/>
                    <a:pt x="1375" y="5347"/>
                  </a:cubicBezTo>
                  <a:cubicBezTo>
                    <a:pt x="1362" y="5347"/>
                    <a:pt x="1362" y="5384"/>
                    <a:pt x="1375" y="5384"/>
                  </a:cubicBezTo>
                  <a:cubicBezTo>
                    <a:pt x="1437" y="5415"/>
                    <a:pt x="1500" y="5428"/>
                    <a:pt x="1562" y="5428"/>
                  </a:cubicBezTo>
                  <a:cubicBezTo>
                    <a:pt x="1625" y="5428"/>
                    <a:pt x="1687" y="5415"/>
                    <a:pt x="1750" y="5397"/>
                  </a:cubicBezTo>
                  <a:cubicBezTo>
                    <a:pt x="1775" y="5522"/>
                    <a:pt x="1787" y="5634"/>
                    <a:pt x="1862" y="5746"/>
                  </a:cubicBezTo>
                  <a:cubicBezTo>
                    <a:pt x="1862" y="5753"/>
                    <a:pt x="1872" y="5756"/>
                    <a:pt x="1881" y="5756"/>
                  </a:cubicBezTo>
                  <a:cubicBezTo>
                    <a:pt x="1890" y="5756"/>
                    <a:pt x="1900" y="5753"/>
                    <a:pt x="1900" y="5746"/>
                  </a:cubicBezTo>
                  <a:cubicBezTo>
                    <a:pt x="1950" y="5621"/>
                    <a:pt x="1950" y="5497"/>
                    <a:pt x="1925" y="5372"/>
                  </a:cubicBezTo>
                  <a:cubicBezTo>
                    <a:pt x="1971" y="5366"/>
                    <a:pt x="2016" y="5363"/>
                    <a:pt x="2059" y="5363"/>
                  </a:cubicBezTo>
                  <a:cubicBezTo>
                    <a:pt x="2120" y="5363"/>
                    <a:pt x="2178" y="5369"/>
                    <a:pt x="2237" y="5384"/>
                  </a:cubicBezTo>
                  <a:cubicBezTo>
                    <a:pt x="2245" y="5389"/>
                    <a:pt x="2253" y="5391"/>
                    <a:pt x="2260" y="5391"/>
                  </a:cubicBezTo>
                  <a:cubicBezTo>
                    <a:pt x="2311" y="5391"/>
                    <a:pt x="2345" y="5292"/>
                    <a:pt x="2312" y="5259"/>
                  </a:cubicBezTo>
                  <a:cubicBezTo>
                    <a:pt x="2238" y="5222"/>
                    <a:pt x="2160" y="5211"/>
                    <a:pt x="2082" y="5211"/>
                  </a:cubicBezTo>
                  <a:cubicBezTo>
                    <a:pt x="2029" y="5211"/>
                    <a:pt x="1976" y="5217"/>
                    <a:pt x="1925" y="5222"/>
                  </a:cubicBezTo>
                  <a:cubicBezTo>
                    <a:pt x="1912" y="5097"/>
                    <a:pt x="1875" y="4947"/>
                    <a:pt x="1787" y="4872"/>
                  </a:cubicBezTo>
                  <a:close/>
                  <a:moveTo>
                    <a:pt x="23512" y="5070"/>
                  </a:moveTo>
                  <a:cubicBezTo>
                    <a:pt x="23509" y="5070"/>
                    <a:pt x="23506" y="5070"/>
                    <a:pt x="23503" y="5072"/>
                  </a:cubicBezTo>
                  <a:cubicBezTo>
                    <a:pt x="23378" y="5122"/>
                    <a:pt x="23303" y="5234"/>
                    <a:pt x="23278" y="5334"/>
                  </a:cubicBezTo>
                  <a:cubicBezTo>
                    <a:pt x="23153" y="5372"/>
                    <a:pt x="23028" y="5434"/>
                    <a:pt x="22916" y="5509"/>
                  </a:cubicBezTo>
                  <a:cubicBezTo>
                    <a:pt x="22903" y="5522"/>
                    <a:pt x="22903" y="5571"/>
                    <a:pt x="22928" y="5571"/>
                  </a:cubicBezTo>
                  <a:cubicBezTo>
                    <a:pt x="23041" y="5559"/>
                    <a:pt x="23166" y="5547"/>
                    <a:pt x="23278" y="5522"/>
                  </a:cubicBezTo>
                  <a:cubicBezTo>
                    <a:pt x="23291" y="5684"/>
                    <a:pt x="23353" y="5859"/>
                    <a:pt x="23428" y="5959"/>
                  </a:cubicBezTo>
                  <a:cubicBezTo>
                    <a:pt x="23436" y="5967"/>
                    <a:pt x="23444" y="5970"/>
                    <a:pt x="23451" y="5970"/>
                  </a:cubicBezTo>
                  <a:cubicBezTo>
                    <a:pt x="23466" y="5970"/>
                    <a:pt x="23478" y="5955"/>
                    <a:pt x="23478" y="5946"/>
                  </a:cubicBezTo>
                  <a:cubicBezTo>
                    <a:pt x="23478" y="5809"/>
                    <a:pt x="23466" y="5671"/>
                    <a:pt x="23453" y="5522"/>
                  </a:cubicBezTo>
                  <a:lnTo>
                    <a:pt x="23453" y="5509"/>
                  </a:lnTo>
                  <a:cubicBezTo>
                    <a:pt x="23501" y="5516"/>
                    <a:pt x="23560" y="5526"/>
                    <a:pt x="23618" y="5526"/>
                  </a:cubicBezTo>
                  <a:cubicBezTo>
                    <a:pt x="23666" y="5526"/>
                    <a:pt x="23713" y="5519"/>
                    <a:pt x="23753" y="5497"/>
                  </a:cubicBezTo>
                  <a:cubicBezTo>
                    <a:pt x="23791" y="5484"/>
                    <a:pt x="23778" y="5422"/>
                    <a:pt x="23766" y="5372"/>
                  </a:cubicBezTo>
                  <a:cubicBezTo>
                    <a:pt x="23712" y="5318"/>
                    <a:pt x="23628" y="5303"/>
                    <a:pt x="23547" y="5303"/>
                  </a:cubicBezTo>
                  <a:cubicBezTo>
                    <a:pt x="23514" y="5303"/>
                    <a:pt x="23482" y="5305"/>
                    <a:pt x="23453" y="5309"/>
                  </a:cubicBezTo>
                  <a:cubicBezTo>
                    <a:pt x="23466" y="5247"/>
                    <a:pt x="23478" y="5184"/>
                    <a:pt x="23528" y="5134"/>
                  </a:cubicBezTo>
                  <a:cubicBezTo>
                    <a:pt x="23562" y="5112"/>
                    <a:pt x="23535" y="5070"/>
                    <a:pt x="23512" y="5070"/>
                  </a:cubicBezTo>
                  <a:close/>
                  <a:moveTo>
                    <a:pt x="25602" y="5472"/>
                  </a:moveTo>
                  <a:cubicBezTo>
                    <a:pt x="25590" y="5497"/>
                    <a:pt x="25590" y="5497"/>
                    <a:pt x="25590" y="5509"/>
                  </a:cubicBezTo>
                  <a:cubicBezTo>
                    <a:pt x="25554" y="5669"/>
                    <a:pt x="25353" y="6071"/>
                    <a:pt x="25160" y="6071"/>
                  </a:cubicBezTo>
                  <a:cubicBezTo>
                    <a:pt x="25082" y="6071"/>
                    <a:pt x="25005" y="6006"/>
                    <a:pt x="24940" y="5834"/>
                  </a:cubicBezTo>
                  <a:cubicBezTo>
                    <a:pt x="24915" y="5809"/>
                    <a:pt x="24915" y="5771"/>
                    <a:pt x="24903" y="5746"/>
                  </a:cubicBezTo>
                  <a:cubicBezTo>
                    <a:pt x="25090" y="5584"/>
                    <a:pt x="25340" y="5472"/>
                    <a:pt x="25602" y="5472"/>
                  </a:cubicBezTo>
                  <a:close/>
                  <a:moveTo>
                    <a:pt x="17878" y="5983"/>
                  </a:moveTo>
                  <a:cubicBezTo>
                    <a:pt x="17607" y="5983"/>
                    <a:pt x="17333" y="6022"/>
                    <a:pt x="17093" y="6084"/>
                  </a:cubicBezTo>
                  <a:cubicBezTo>
                    <a:pt x="17081" y="6084"/>
                    <a:pt x="17081" y="6121"/>
                    <a:pt x="17093" y="6121"/>
                  </a:cubicBezTo>
                  <a:cubicBezTo>
                    <a:pt x="17335" y="6190"/>
                    <a:pt x="17615" y="6237"/>
                    <a:pt x="17889" y="6237"/>
                  </a:cubicBezTo>
                  <a:cubicBezTo>
                    <a:pt x="18110" y="6237"/>
                    <a:pt x="18328" y="6206"/>
                    <a:pt x="18518" y="6134"/>
                  </a:cubicBezTo>
                  <a:cubicBezTo>
                    <a:pt x="18543" y="6134"/>
                    <a:pt x="18543" y="6109"/>
                    <a:pt x="18518" y="6071"/>
                  </a:cubicBezTo>
                  <a:cubicBezTo>
                    <a:pt x="18321" y="6009"/>
                    <a:pt x="18100" y="5983"/>
                    <a:pt x="17878" y="5983"/>
                  </a:cubicBezTo>
                  <a:close/>
                  <a:moveTo>
                    <a:pt x="26488" y="3885"/>
                  </a:moveTo>
                  <a:cubicBezTo>
                    <a:pt x="26442" y="3885"/>
                    <a:pt x="26396" y="3911"/>
                    <a:pt x="26389" y="3960"/>
                  </a:cubicBezTo>
                  <a:cubicBezTo>
                    <a:pt x="26339" y="4172"/>
                    <a:pt x="26339" y="4397"/>
                    <a:pt x="26352" y="4634"/>
                  </a:cubicBezTo>
                  <a:cubicBezTo>
                    <a:pt x="26215" y="4647"/>
                    <a:pt x="26090" y="4672"/>
                    <a:pt x="25952" y="4709"/>
                  </a:cubicBezTo>
                  <a:cubicBezTo>
                    <a:pt x="25940" y="4709"/>
                    <a:pt x="25940" y="4747"/>
                    <a:pt x="25952" y="4747"/>
                  </a:cubicBezTo>
                  <a:cubicBezTo>
                    <a:pt x="26090" y="4797"/>
                    <a:pt x="26227" y="4809"/>
                    <a:pt x="26377" y="4822"/>
                  </a:cubicBezTo>
                  <a:cubicBezTo>
                    <a:pt x="26377" y="4859"/>
                    <a:pt x="26389" y="4884"/>
                    <a:pt x="26389" y="4922"/>
                  </a:cubicBezTo>
                  <a:cubicBezTo>
                    <a:pt x="26289" y="5272"/>
                    <a:pt x="26102" y="5634"/>
                    <a:pt x="25915" y="5884"/>
                  </a:cubicBezTo>
                  <a:cubicBezTo>
                    <a:pt x="25852" y="5771"/>
                    <a:pt x="25815" y="5671"/>
                    <a:pt x="25790" y="5547"/>
                  </a:cubicBezTo>
                  <a:cubicBezTo>
                    <a:pt x="25790" y="5509"/>
                    <a:pt x="25777" y="5497"/>
                    <a:pt x="25765" y="5484"/>
                  </a:cubicBezTo>
                  <a:cubicBezTo>
                    <a:pt x="25790" y="5434"/>
                    <a:pt x="25790" y="5359"/>
                    <a:pt x="25752" y="5322"/>
                  </a:cubicBezTo>
                  <a:cubicBezTo>
                    <a:pt x="25633" y="5251"/>
                    <a:pt x="25498" y="5218"/>
                    <a:pt x="25367" y="5218"/>
                  </a:cubicBezTo>
                  <a:cubicBezTo>
                    <a:pt x="25060" y="5218"/>
                    <a:pt x="24768" y="5399"/>
                    <a:pt x="24715" y="5696"/>
                  </a:cubicBezTo>
                  <a:cubicBezTo>
                    <a:pt x="24540" y="5871"/>
                    <a:pt x="24440" y="6084"/>
                    <a:pt x="24390" y="6334"/>
                  </a:cubicBezTo>
                  <a:cubicBezTo>
                    <a:pt x="24382" y="6374"/>
                    <a:pt x="24415" y="6403"/>
                    <a:pt x="24450" y="6403"/>
                  </a:cubicBezTo>
                  <a:cubicBezTo>
                    <a:pt x="24469" y="6403"/>
                    <a:pt x="24489" y="6394"/>
                    <a:pt x="24503" y="6371"/>
                  </a:cubicBezTo>
                  <a:cubicBezTo>
                    <a:pt x="24565" y="6209"/>
                    <a:pt x="24640" y="6071"/>
                    <a:pt x="24728" y="5959"/>
                  </a:cubicBezTo>
                  <a:cubicBezTo>
                    <a:pt x="24782" y="6178"/>
                    <a:pt x="24963" y="6330"/>
                    <a:pt x="25166" y="6330"/>
                  </a:cubicBezTo>
                  <a:cubicBezTo>
                    <a:pt x="25195" y="6330"/>
                    <a:pt x="25223" y="6327"/>
                    <a:pt x="25252" y="6321"/>
                  </a:cubicBezTo>
                  <a:cubicBezTo>
                    <a:pt x="25440" y="6271"/>
                    <a:pt x="25590" y="6109"/>
                    <a:pt x="25690" y="5921"/>
                  </a:cubicBezTo>
                  <a:cubicBezTo>
                    <a:pt x="25715" y="5996"/>
                    <a:pt x="25765" y="6071"/>
                    <a:pt x="25815" y="6171"/>
                  </a:cubicBezTo>
                  <a:cubicBezTo>
                    <a:pt x="25828" y="6204"/>
                    <a:pt x="25862" y="6220"/>
                    <a:pt x="25897" y="6220"/>
                  </a:cubicBezTo>
                  <a:cubicBezTo>
                    <a:pt x="25928" y="6220"/>
                    <a:pt x="25959" y="6207"/>
                    <a:pt x="25977" y="6184"/>
                  </a:cubicBezTo>
                  <a:cubicBezTo>
                    <a:pt x="26165" y="5984"/>
                    <a:pt x="26377" y="5671"/>
                    <a:pt x="26502" y="5322"/>
                  </a:cubicBezTo>
                  <a:cubicBezTo>
                    <a:pt x="26539" y="5484"/>
                    <a:pt x="26602" y="5621"/>
                    <a:pt x="26664" y="5746"/>
                  </a:cubicBezTo>
                  <a:cubicBezTo>
                    <a:pt x="26786" y="5976"/>
                    <a:pt x="27006" y="6125"/>
                    <a:pt x="27206" y="6125"/>
                  </a:cubicBezTo>
                  <a:cubicBezTo>
                    <a:pt x="27377" y="6125"/>
                    <a:pt x="27533" y="6017"/>
                    <a:pt x="27601" y="5759"/>
                  </a:cubicBezTo>
                  <a:cubicBezTo>
                    <a:pt x="27601" y="5700"/>
                    <a:pt x="27586" y="5680"/>
                    <a:pt x="27573" y="5680"/>
                  </a:cubicBezTo>
                  <a:cubicBezTo>
                    <a:pt x="27570" y="5680"/>
                    <a:pt x="27567" y="5681"/>
                    <a:pt x="27564" y="5684"/>
                  </a:cubicBezTo>
                  <a:cubicBezTo>
                    <a:pt x="27434" y="5754"/>
                    <a:pt x="27296" y="5887"/>
                    <a:pt x="27151" y="5887"/>
                  </a:cubicBezTo>
                  <a:cubicBezTo>
                    <a:pt x="27114" y="5887"/>
                    <a:pt x="27077" y="5879"/>
                    <a:pt x="27039" y="5859"/>
                  </a:cubicBezTo>
                  <a:cubicBezTo>
                    <a:pt x="26877" y="5746"/>
                    <a:pt x="26777" y="5484"/>
                    <a:pt x="26727" y="5309"/>
                  </a:cubicBezTo>
                  <a:cubicBezTo>
                    <a:pt x="26677" y="5184"/>
                    <a:pt x="26652" y="5059"/>
                    <a:pt x="26627" y="4922"/>
                  </a:cubicBezTo>
                  <a:cubicBezTo>
                    <a:pt x="26639" y="4884"/>
                    <a:pt x="26639" y="4859"/>
                    <a:pt x="26639" y="4809"/>
                  </a:cubicBezTo>
                  <a:cubicBezTo>
                    <a:pt x="26902" y="4809"/>
                    <a:pt x="27164" y="4759"/>
                    <a:pt x="27439" y="4734"/>
                  </a:cubicBezTo>
                  <a:cubicBezTo>
                    <a:pt x="27452" y="4734"/>
                    <a:pt x="27452" y="4697"/>
                    <a:pt x="27439" y="4697"/>
                  </a:cubicBezTo>
                  <a:cubicBezTo>
                    <a:pt x="27189" y="4647"/>
                    <a:pt x="26939" y="4622"/>
                    <a:pt x="26664" y="4622"/>
                  </a:cubicBezTo>
                  <a:cubicBezTo>
                    <a:pt x="26702" y="4372"/>
                    <a:pt x="26664" y="4135"/>
                    <a:pt x="26577" y="3935"/>
                  </a:cubicBezTo>
                  <a:cubicBezTo>
                    <a:pt x="26560" y="3901"/>
                    <a:pt x="26524" y="3885"/>
                    <a:pt x="26488" y="3885"/>
                  </a:cubicBezTo>
                  <a:close/>
                  <a:moveTo>
                    <a:pt x="20103" y="5087"/>
                  </a:moveTo>
                  <a:cubicBezTo>
                    <a:pt x="20067" y="5087"/>
                    <a:pt x="20029" y="5106"/>
                    <a:pt x="20017" y="5147"/>
                  </a:cubicBezTo>
                  <a:cubicBezTo>
                    <a:pt x="19955" y="5309"/>
                    <a:pt x="19892" y="5571"/>
                    <a:pt x="19892" y="5809"/>
                  </a:cubicBezTo>
                  <a:cubicBezTo>
                    <a:pt x="19830" y="6021"/>
                    <a:pt x="19730" y="6246"/>
                    <a:pt x="19655" y="6459"/>
                  </a:cubicBezTo>
                  <a:cubicBezTo>
                    <a:pt x="19646" y="6477"/>
                    <a:pt x="19657" y="6489"/>
                    <a:pt x="19673" y="6489"/>
                  </a:cubicBezTo>
                  <a:cubicBezTo>
                    <a:pt x="19679" y="6489"/>
                    <a:pt x="19686" y="6487"/>
                    <a:pt x="19692" y="6484"/>
                  </a:cubicBezTo>
                  <a:cubicBezTo>
                    <a:pt x="19780" y="6359"/>
                    <a:pt x="19855" y="6234"/>
                    <a:pt x="19917" y="6084"/>
                  </a:cubicBezTo>
                  <a:cubicBezTo>
                    <a:pt x="19967" y="6246"/>
                    <a:pt x="20067" y="6359"/>
                    <a:pt x="20255" y="6384"/>
                  </a:cubicBezTo>
                  <a:cubicBezTo>
                    <a:pt x="20285" y="6389"/>
                    <a:pt x="20315" y="6392"/>
                    <a:pt x="20343" y="6392"/>
                  </a:cubicBezTo>
                  <a:cubicBezTo>
                    <a:pt x="20563" y="6392"/>
                    <a:pt x="20736" y="6231"/>
                    <a:pt x="20879" y="6021"/>
                  </a:cubicBezTo>
                  <a:cubicBezTo>
                    <a:pt x="20904" y="6134"/>
                    <a:pt x="20954" y="6246"/>
                    <a:pt x="21042" y="6334"/>
                  </a:cubicBezTo>
                  <a:cubicBezTo>
                    <a:pt x="21139" y="6440"/>
                    <a:pt x="21250" y="6482"/>
                    <a:pt x="21363" y="6482"/>
                  </a:cubicBezTo>
                  <a:cubicBezTo>
                    <a:pt x="21569" y="6482"/>
                    <a:pt x="21779" y="6342"/>
                    <a:pt x="21916" y="6196"/>
                  </a:cubicBezTo>
                  <a:cubicBezTo>
                    <a:pt x="21954" y="6171"/>
                    <a:pt x="21916" y="6121"/>
                    <a:pt x="21916" y="6096"/>
                  </a:cubicBezTo>
                  <a:cubicBezTo>
                    <a:pt x="21800" y="6148"/>
                    <a:pt x="21653" y="6196"/>
                    <a:pt x="21517" y="6196"/>
                  </a:cubicBezTo>
                  <a:cubicBezTo>
                    <a:pt x="21389" y="6196"/>
                    <a:pt x="21270" y="6154"/>
                    <a:pt x="21192" y="6034"/>
                  </a:cubicBezTo>
                  <a:cubicBezTo>
                    <a:pt x="21079" y="5896"/>
                    <a:pt x="21092" y="5696"/>
                    <a:pt x="21142" y="5509"/>
                  </a:cubicBezTo>
                  <a:cubicBezTo>
                    <a:pt x="21167" y="5434"/>
                    <a:pt x="21192" y="5347"/>
                    <a:pt x="21204" y="5284"/>
                  </a:cubicBezTo>
                  <a:cubicBezTo>
                    <a:pt x="21234" y="5195"/>
                    <a:pt x="21166" y="5141"/>
                    <a:pt x="21096" y="5141"/>
                  </a:cubicBezTo>
                  <a:cubicBezTo>
                    <a:pt x="21048" y="5141"/>
                    <a:pt x="20999" y="5166"/>
                    <a:pt x="20979" y="5222"/>
                  </a:cubicBezTo>
                  <a:cubicBezTo>
                    <a:pt x="20942" y="5322"/>
                    <a:pt x="20904" y="5434"/>
                    <a:pt x="20892" y="5522"/>
                  </a:cubicBezTo>
                  <a:cubicBezTo>
                    <a:pt x="20779" y="5784"/>
                    <a:pt x="20629" y="6071"/>
                    <a:pt x="20354" y="6146"/>
                  </a:cubicBezTo>
                  <a:cubicBezTo>
                    <a:pt x="20324" y="6155"/>
                    <a:pt x="20297" y="6160"/>
                    <a:pt x="20272" y="6160"/>
                  </a:cubicBezTo>
                  <a:cubicBezTo>
                    <a:pt x="20096" y="6160"/>
                    <a:pt x="20069" y="5938"/>
                    <a:pt x="20080" y="5696"/>
                  </a:cubicBezTo>
                  <a:cubicBezTo>
                    <a:pt x="20130" y="5522"/>
                    <a:pt x="20155" y="5359"/>
                    <a:pt x="20167" y="5159"/>
                  </a:cubicBezTo>
                  <a:cubicBezTo>
                    <a:pt x="20180" y="5112"/>
                    <a:pt x="20144" y="5087"/>
                    <a:pt x="20103" y="5087"/>
                  </a:cubicBezTo>
                  <a:close/>
                  <a:moveTo>
                    <a:pt x="14916" y="5115"/>
                  </a:moveTo>
                  <a:cubicBezTo>
                    <a:pt x="14891" y="5115"/>
                    <a:pt x="14866" y="5125"/>
                    <a:pt x="14844" y="5147"/>
                  </a:cubicBezTo>
                  <a:cubicBezTo>
                    <a:pt x="14669" y="5359"/>
                    <a:pt x="14519" y="5584"/>
                    <a:pt x="14494" y="5859"/>
                  </a:cubicBezTo>
                  <a:cubicBezTo>
                    <a:pt x="14494" y="5895"/>
                    <a:pt x="14528" y="5915"/>
                    <a:pt x="14562" y="5915"/>
                  </a:cubicBezTo>
                  <a:cubicBezTo>
                    <a:pt x="14585" y="5915"/>
                    <a:pt x="14609" y="5905"/>
                    <a:pt x="14619" y="5884"/>
                  </a:cubicBezTo>
                  <a:cubicBezTo>
                    <a:pt x="14707" y="5746"/>
                    <a:pt x="14782" y="5584"/>
                    <a:pt x="14869" y="5459"/>
                  </a:cubicBezTo>
                  <a:cubicBezTo>
                    <a:pt x="14969" y="5859"/>
                    <a:pt x="14982" y="6246"/>
                    <a:pt x="15019" y="6634"/>
                  </a:cubicBezTo>
                  <a:cubicBezTo>
                    <a:pt x="15019" y="6710"/>
                    <a:pt x="15076" y="6759"/>
                    <a:pt x="15134" y="6759"/>
                  </a:cubicBezTo>
                  <a:cubicBezTo>
                    <a:pt x="15170" y="6759"/>
                    <a:pt x="15207" y="6739"/>
                    <a:pt x="15232" y="6696"/>
                  </a:cubicBezTo>
                  <a:cubicBezTo>
                    <a:pt x="15457" y="6371"/>
                    <a:pt x="15556" y="5996"/>
                    <a:pt x="15619" y="5609"/>
                  </a:cubicBezTo>
                  <a:cubicBezTo>
                    <a:pt x="15678" y="5640"/>
                    <a:pt x="15737" y="5654"/>
                    <a:pt x="15796" y="5654"/>
                  </a:cubicBezTo>
                  <a:cubicBezTo>
                    <a:pt x="15976" y="5654"/>
                    <a:pt x="16152" y="5522"/>
                    <a:pt x="16294" y="5334"/>
                  </a:cubicBezTo>
                  <a:cubicBezTo>
                    <a:pt x="16311" y="5325"/>
                    <a:pt x="16292" y="5311"/>
                    <a:pt x="16279" y="5311"/>
                  </a:cubicBezTo>
                  <a:cubicBezTo>
                    <a:pt x="16273" y="5311"/>
                    <a:pt x="16269" y="5314"/>
                    <a:pt x="16269" y="5322"/>
                  </a:cubicBezTo>
                  <a:cubicBezTo>
                    <a:pt x="16180" y="5399"/>
                    <a:pt x="16068" y="5442"/>
                    <a:pt x="15960" y="5442"/>
                  </a:cubicBezTo>
                  <a:cubicBezTo>
                    <a:pt x="15842" y="5442"/>
                    <a:pt x="15729" y="5390"/>
                    <a:pt x="15656" y="5272"/>
                  </a:cubicBezTo>
                  <a:cubicBezTo>
                    <a:pt x="15627" y="5232"/>
                    <a:pt x="15586" y="5214"/>
                    <a:pt x="15547" y="5214"/>
                  </a:cubicBezTo>
                  <a:cubicBezTo>
                    <a:pt x="15485" y="5214"/>
                    <a:pt x="15427" y="5258"/>
                    <a:pt x="15419" y="5334"/>
                  </a:cubicBezTo>
                  <a:cubicBezTo>
                    <a:pt x="15394" y="5634"/>
                    <a:pt x="15332" y="5934"/>
                    <a:pt x="15219" y="6209"/>
                  </a:cubicBezTo>
                  <a:cubicBezTo>
                    <a:pt x="15182" y="5871"/>
                    <a:pt x="15144" y="5522"/>
                    <a:pt x="15032" y="5197"/>
                  </a:cubicBezTo>
                  <a:cubicBezTo>
                    <a:pt x="15007" y="5148"/>
                    <a:pt x="14962" y="5115"/>
                    <a:pt x="14916" y="5115"/>
                  </a:cubicBezTo>
                  <a:close/>
                  <a:moveTo>
                    <a:pt x="11421" y="6384"/>
                  </a:moveTo>
                  <a:lnTo>
                    <a:pt x="11421" y="6384"/>
                  </a:lnTo>
                  <a:cubicBezTo>
                    <a:pt x="11583" y="6459"/>
                    <a:pt x="11721" y="6546"/>
                    <a:pt x="11708" y="6571"/>
                  </a:cubicBezTo>
                  <a:cubicBezTo>
                    <a:pt x="11708" y="6621"/>
                    <a:pt x="11708" y="6646"/>
                    <a:pt x="11733" y="6684"/>
                  </a:cubicBezTo>
                  <a:cubicBezTo>
                    <a:pt x="11696" y="6758"/>
                    <a:pt x="11646" y="6833"/>
                    <a:pt x="11608" y="6921"/>
                  </a:cubicBezTo>
                  <a:cubicBezTo>
                    <a:pt x="11571" y="6721"/>
                    <a:pt x="11508" y="6559"/>
                    <a:pt x="11421" y="6384"/>
                  </a:cubicBezTo>
                  <a:close/>
                  <a:moveTo>
                    <a:pt x="9159" y="6771"/>
                  </a:moveTo>
                  <a:cubicBezTo>
                    <a:pt x="9197" y="6871"/>
                    <a:pt x="9259" y="6983"/>
                    <a:pt x="9284" y="7058"/>
                  </a:cubicBezTo>
                  <a:cubicBezTo>
                    <a:pt x="9322" y="7121"/>
                    <a:pt x="9334" y="7183"/>
                    <a:pt x="9359" y="7246"/>
                  </a:cubicBezTo>
                  <a:cubicBezTo>
                    <a:pt x="9234" y="7171"/>
                    <a:pt x="9109" y="7083"/>
                    <a:pt x="8984" y="7046"/>
                  </a:cubicBezTo>
                  <a:cubicBezTo>
                    <a:pt x="9034" y="6958"/>
                    <a:pt x="9097" y="6871"/>
                    <a:pt x="9159" y="6771"/>
                  </a:cubicBezTo>
                  <a:close/>
                  <a:moveTo>
                    <a:pt x="10896" y="6134"/>
                  </a:moveTo>
                  <a:lnTo>
                    <a:pt x="10896" y="6134"/>
                  </a:lnTo>
                  <a:cubicBezTo>
                    <a:pt x="10958" y="6171"/>
                    <a:pt x="11021" y="6184"/>
                    <a:pt x="11083" y="6209"/>
                  </a:cubicBezTo>
                  <a:cubicBezTo>
                    <a:pt x="11108" y="6234"/>
                    <a:pt x="11221" y="6271"/>
                    <a:pt x="11346" y="6334"/>
                  </a:cubicBezTo>
                  <a:cubicBezTo>
                    <a:pt x="11358" y="6584"/>
                    <a:pt x="11446" y="6833"/>
                    <a:pt x="11533" y="7071"/>
                  </a:cubicBezTo>
                  <a:cubicBezTo>
                    <a:pt x="11471" y="7171"/>
                    <a:pt x="11408" y="7258"/>
                    <a:pt x="11358" y="7358"/>
                  </a:cubicBezTo>
                  <a:cubicBezTo>
                    <a:pt x="11333" y="7196"/>
                    <a:pt x="11271" y="7046"/>
                    <a:pt x="11233" y="6896"/>
                  </a:cubicBezTo>
                  <a:cubicBezTo>
                    <a:pt x="11158" y="6634"/>
                    <a:pt x="11046" y="6371"/>
                    <a:pt x="10896" y="6134"/>
                  </a:cubicBezTo>
                  <a:close/>
                  <a:moveTo>
                    <a:pt x="9447" y="6271"/>
                  </a:moveTo>
                  <a:cubicBezTo>
                    <a:pt x="9522" y="6546"/>
                    <a:pt x="9609" y="6796"/>
                    <a:pt x="9709" y="7058"/>
                  </a:cubicBezTo>
                  <a:cubicBezTo>
                    <a:pt x="9759" y="7208"/>
                    <a:pt x="9796" y="7396"/>
                    <a:pt x="9859" y="7558"/>
                  </a:cubicBezTo>
                  <a:cubicBezTo>
                    <a:pt x="9796" y="7521"/>
                    <a:pt x="9734" y="7483"/>
                    <a:pt x="9671" y="7446"/>
                  </a:cubicBezTo>
                  <a:cubicBezTo>
                    <a:pt x="9634" y="7421"/>
                    <a:pt x="9596" y="7396"/>
                    <a:pt x="9546" y="7371"/>
                  </a:cubicBezTo>
                  <a:cubicBezTo>
                    <a:pt x="9534" y="7246"/>
                    <a:pt x="9459" y="7121"/>
                    <a:pt x="9409" y="6996"/>
                  </a:cubicBezTo>
                  <a:cubicBezTo>
                    <a:pt x="9359" y="6883"/>
                    <a:pt x="9322" y="6734"/>
                    <a:pt x="9222" y="6671"/>
                  </a:cubicBezTo>
                  <a:cubicBezTo>
                    <a:pt x="9297" y="6521"/>
                    <a:pt x="9359" y="6396"/>
                    <a:pt x="9447" y="6271"/>
                  </a:cubicBezTo>
                  <a:close/>
                  <a:moveTo>
                    <a:pt x="9696" y="5746"/>
                  </a:moveTo>
                  <a:cubicBezTo>
                    <a:pt x="9834" y="6121"/>
                    <a:pt x="9984" y="6484"/>
                    <a:pt x="10109" y="6858"/>
                  </a:cubicBezTo>
                  <a:cubicBezTo>
                    <a:pt x="10209" y="7171"/>
                    <a:pt x="10271" y="7558"/>
                    <a:pt x="10421" y="7858"/>
                  </a:cubicBezTo>
                  <a:cubicBezTo>
                    <a:pt x="10359" y="7821"/>
                    <a:pt x="10321" y="7808"/>
                    <a:pt x="10284" y="7796"/>
                  </a:cubicBezTo>
                  <a:cubicBezTo>
                    <a:pt x="10209" y="7746"/>
                    <a:pt x="10134" y="7708"/>
                    <a:pt x="10046" y="7671"/>
                  </a:cubicBezTo>
                  <a:cubicBezTo>
                    <a:pt x="9984" y="7446"/>
                    <a:pt x="9896" y="7233"/>
                    <a:pt x="9821" y="7008"/>
                  </a:cubicBezTo>
                  <a:cubicBezTo>
                    <a:pt x="9721" y="6734"/>
                    <a:pt x="9609" y="6446"/>
                    <a:pt x="9472" y="6184"/>
                  </a:cubicBezTo>
                  <a:cubicBezTo>
                    <a:pt x="9484" y="6184"/>
                    <a:pt x="9484" y="6171"/>
                    <a:pt x="9509" y="6146"/>
                  </a:cubicBezTo>
                  <a:cubicBezTo>
                    <a:pt x="9546" y="6059"/>
                    <a:pt x="9596" y="5959"/>
                    <a:pt x="9634" y="5871"/>
                  </a:cubicBezTo>
                  <a:cubicBezTo>
                    <a:pt x="9646" y="5859"/>
                    <a:pt x="9671" y="5809"/>
                    <a:pt x="9696" y="5746"/>
                  </a:cubicBezTo>
                  <a:close/>
                  <a:moveTo>
                    <a:pt x="10396" y="5946"/>
                  </a:moveTo>
                  <a:lnTo>
                    <a:pt x="10821" y="6134"/>
                  </a:lnTo>
                  <a:lnTo>
                    <a:pt x="10821" y="6146"/>
                  </a:lnTo>
                  <a:cubicBezTo>
                    <a:pt x="10896" y="6421"/>
                    <a:pt x="11008" y="6684"/>
                    <a:pt x="11083" y="6946"/>
                  </a:cubicBezTo>
                  <a:cubicBezTo>
                    <a:pt x="11146" y="7133"/>
                    <a:pt x="11171" y="7358"/>
                    <a:pt x="11233" y="7558"/>
                  </a:cubicBezTo>
                  <a:cubicBezTo>
                    <a:pt x="11196" y="7646"/>
                    <a:pt x="11146" y="7758"/>
                    <a:pt x="11083" y="7871"/>
                  </a:cubicBezTo>
                  <a:cubicBezTo>
                    <a:pt x="11021" y="7521"/>
                    <a:pt x="10858" y="7183"/>
                    <a:pt x="10758" y="6858"/>
                  </a:cubicBezTo>
                  <a:cubicBezTo>
                    <a:pt x="10659" y="6559"/>
                    <a:pt x="10546" y="6234"/>
                    <a:pt x="10396" y="5946"/>
                  </a:cubicBezTo>
                  <a:close/>
                  <a:moveTo>
                    <a:pt x="9791" y="5582"/>
                  </a:moveTo>
                  <a:cubicBezTo>
                    <a:pt x="9793" y="5582"/>
                    <a:pt x="9795" y="5582"/>
                    <a:pt x="9796" y="5584"/>
                  </a:cubicBezTo>
                  <a:cubicBezTo>
                    <a:pt x="9959" y="5696"/>
                    <a:pt x="10109" y="5796"/>
                    <a:pt x="10271" y="5871"/>
                  </a:cubicBezTo>
                  <a:cubicBezTo>
                    <a:pt x="10396" y="6196"/>
                    <a:pt x="10521" y="6546"/>
                    <a:pt x="10609" y="6883"/>
                  </a:cubicBezTo>
                  <a:cubicBezTo>
                    <a:pt x="10721" y="7246"/>
                    <a:pt x="10783" y="7696"/>
                    <a:pt x="10971" y="8020"/>
                  </a:cubicBezTo>
                  <a:cubicBezTo>
                    <a:pt x="10971" y="8070"/>
                    <a:pt x="10946" y="8120"/>
                    <a:pt x="10908" y="8170"/>
                  </a:cubicBezTo>
                  <a:cubicBezTo>
                    <a:pt x="10833" y="8070"/>
                    <a:pt x="10709" y="7995"/>
                    <a:pt x="10596" y="7933"/>
                  </a:cubicBezTo>
                  <a:cubicBezTo>
                    <a:pt x="10584" y="7521"/>
                    <a:pt x="10346" y="7071"/>
                    <a:pt x="10221" y="6696"/>
                  </a:cubicBezTo>
                  <a:cubicBezTo>
                    <a:pt x="10096" y="6334"/>
                    <a:pt x="9971" y="5946"/>
                    <a:pt x="9759" y="5634"/>
                  </a:cubicBezTo>
                  <a:cubicBezTo>
                    <a:pt x="9770" y="5612"/>
                    <a:pt x="9780" y="5582"/>
                    <a:pt x="9791" y="5582"/>
                  </a:cubicBezTo>
                  <a:close/>
                  <a:moveTo>
                    <a:pt x="9170" y="8453"/>
                  </a:moveTo>
                  <a:cubicBezTo>
                    <a:pt x="9119" y="8453"/>
                    <a:pt x="9069" y="8461"/>
                    <a:pt x="9034" y="8495"/>
                  </a:cubicBezTo>
                  <a:lnTo>
                    <a:pt x="9034" y="8520"/>
                  </a:lnTo>
                  <a:cubicBezTo>
                    <a:pt x="9072" y="8595"/>
                    <a:pt x="9197" y="8620"/>
                    <a:pt x="9272" y="8620"/>
                  </a:cubicBezTo>
                  <a:cubicBezTo>
                    <a:pt x="9288" y="8622"/>
                    <a:pt x="9305" y="8623"/>
                    <a:pt x="9322" y="8623"/>
                  </a:cubicBezTo>
                  <a:cubicBezTo>
                    <a:pt x="9430" y="8623"/>
                    <a:pt x="9537" y="8590"/>
                    <a:pt x="9634" y="8558"/>
                  </a:cubicBezTo>
                  <a:cubicBezTo>
                    <a:pt x="9646" y="8558"/>
                    <a:pt x="9646" y="8520"/>
                    <a:pt x="9596" y="8520"/>
                  </a:cubicBezTo>
                  <a:cubicBezTo>
                    <a:pt x="9509" y="8470"/>
                    <a:pt x="9397" y="8458"/>
                    <a:pt x="9284" y="8458"/>
                  </a:cubicBezTo>
                  <a:cubicBezTo>
                    <a:pt x="9251" y="8458"/>
                    <a:pt x="9210" y="8453"/>
                    <a:pt x="9170" y="8453"/>
                  </a:cubicBezTo>
                  <a:close/>
                  <a:moveTo>
                    <a:pt x="22684" y="9412"/>
                  </a:moveTo>
                  <a:cubicBezTo>
                    <a:pt x="22652" y="9412"/>
                    <a:pt x="22622" y="9425"/>
                    <a:pt x="22604" y="9457"/>
                  </a:cubicBezTo>
                  <a:cubicBezTo>
                    <a:pt x="22591" y="9520"/>
                    <a:pt x="22541" y="9607"/>
                    <a:pt x="22579" y="9670"/>
                  </a:cubicBezTo>
                  <a:cubicBezTo>
                    <a:pt x="22591" y="9745"/>
                    <a:pt x="22641" y="9795"/>
                    <a:pt x="22703" y="9820"/>
                  </a:cubicBezTo>
                  <a:cubicBezTo>
                    <a:pt x="22721" y="9828"/>
                    <a:pt x="22738" y="9831"/>
                    <a:pt x="22755" y="9831"/>
                  </a:cubicBezTo>
                  <a:cubicBezTo>
                    <a:pt x="22844" y="9831"/>
                    <a:pt x="22914" y="9727"/>
                    <a:pt x="22903" y="9632"/>
                  </a:cubicBezTo>
                  <a:cubicBezTo>
                    <a:pt x="22903" y="9607"/>
                    <a:pt x="22891" y="9582"/>
                    <a:pt x="22878" y="9570"/>
                  </a:cubicBezTo>
                  <a:cubicBezTo>
                    <a:pt x="22841" y="9557"/>
                    <a:pt x="22828" y="9545"/>
                    <a:pt x="22816" y="9545"/>
                  </a:cubicBezTo>
                  <a:lnTo>
                    <a:pt x="22816" y="9507"/>
                  </a:lnTo>
                  <a:cubicBezTo>
                    <a:pt x="22800" y="9452"/>
                    <a:pt x="22739" y="9412"/>
                    <a:pt x="22684" y="9412"/>
                  </a:cubicBezTo>
                  <a:close/>
                  <a:moveTo>
                    <a:pt x="18350" y="9704"/>
                  </a:moveTo>
                  <a:cubicBezTo>
                    <a:pt x="18138" y="9704"/>
                    <a:pt x="17921" y="9714"/>
                    <a:pt x="17731" y="9770"/>
                  </a:cubicBezTo>
                  <a:cubicBezTo>
                    <a:pt x="17668" y="9795"/>
                    <a:pt x="17668" y="9882"/>
                    <a:pt x="17731" y="9895"/>
                  </a:cubicBezTo>
                  <a:cubicBezTo>
                    <a:pt x="17921" y="9950"/>
                    <a:pt x="18117" y="9960"/>
                    <a:pt x="18312" y="9960"/>
                  </a:cubicBezTo>
                  <a:cubicBezTo>
                    <a:pt x="18423" y="9960"/>
                    <a:pt x="18534" y="9957"/>
                    <a:pt x="18643" y="9957"/>
                  </a:cubicBezTo>
                  <a:cubicBezTo>
                    <a:pt x="18734" y="9957"/>
                    <a:pt x="18826" y="9968"/>
                    <a:pt x="18921" y="9968"/>
                  </a:cubicBezTo>
                  <a:cubicBezTo>
                    <a:pt x="18969" y="9968"/>
                    <a:pt x="19018" y="9965"/>
                    <a:pt x="19068" y="9957"/>
                  </a:cubicBezTo>
                  <a:cubicBezTo>
                    <a:pt x="19155" y="9945"/>
                    <a:pt x="19167" y="9895"/>
                    <a:pt x="19230" y="9870"/>
                  </a:cubicBezTo>
                  <a:cubicBezTo>
                    <a:pt x="19267" y="9857"/>
                    <a:pt x="19267" y="9820"/>
                    <a:pt x="19230" y="9807"/>
                  </a:cubicBezTo>
                  <a:cubicBezTo>
                    <a:pt x="19167" y="9770"/>
                    <a:pt x="19167" y="9745"/>
                    <a:pt x="19093" y="9732"/>
                  </a:cubicBezTo>
                  <a:cubicBezTo>
                    <a:pt x="19018" y="9710"/>
                    <a:pt x="18938" y="9705"/>
                    <a:pt x="18860" y="9705"/>
                  </a:cubicBezTo>
                  <a:cubicBezTo>
                    <a:pt x="18807" y="9705"/>
                    <a:pt x="18755" y="9707"/>
                    <a:pt x="18705" y="9707"/>
                  </a:cubicBezTo>
                  <a:cubicBezTo>
                    <a:pt x="18592" y="9707"/>
                    <a:pt x="18471" y="9704"/>
                    <a:pt x="18350" y="9704"/>
                  </a:cubicBezTo>
                  <a:close/>
                  <a:moveTo>
                    <a:pt x="18188" y="10197"/>
                  </a:moveTo>
                  <a:cubicBezTo>
                    <a:pt x="18065" y="10197"/>
                    <a:pt x="17941" y="10210"/>
                    <a:pt x="17818" y="10245"/>
                  </a:cubicBezTo>
                  <a:cubicBezTo>
                    <a:pt x="17781" y="10245"/>
                    <a:pt x="17793" y="10295"/>
                    <a:pt x="17818" y="10295"/>
                  </a:cubicBezTo>
                  <a:cubicBezTo>
                    <a:pt x="18104" y="10376"/>
                    <a:pt x="18395" y="10420"/>
                    <a:pt x="18691" y="10420"/>
                  </a:cubicBezTo>
                  <a:cubicBezTo>
                    <a:pt x="18848" y="10420"/>
                    <a:pt x="19007" y="10408"/>
                    <a:pt x="19167" y="10382"/>
                  </a:cubicBezTo>
                  <a:cubicBezTo>
                    <a:pt x="19187" y="10382"/>
                    <a:pt x="19191" y="10350"/>
                    <a:pt x="19179" y="10350"/>
                  </a:cubicBezTo>
                  <a:cubicBezTo>
                    <a:pt x="19176" y="10350"/>
                    <a:pt x="19172" y="10352"/>
                    <a:pt x="19167" y="10357"/>
                  </a:cubicBezTo>
                  <a:cubicBezTo>
                    <a:pt x="18850" y="10293"/>
                    <a:pt x="18518" y="10197"/>
                    <a:pt x="18188" y="10197"/>
                  </a:cubicBezTo>
                  <a:close/>
                  <a:moveTo>
                    <a:pt x="25215" y="10082"/>
                  </a:moveTo>
                  <a:cubicBezTo>
                    <a:pt x="25315" y="10182"/>
                    <a:pt x="25352" y="10257"/>
                    <a:pt x="25315" y="10307"/>
                  </a:cubicBezTo>
                  <a:cubicBezTo>
                    <a:pt x="25271" y="10351"/>
                    <a:pt x="25070" y="10455"/>
                    <a:pt x="24986" y="10455"/>
                  </a:cubicBezTo>
                  <a:cubicBezTo>
                    <a:pt x="24949" y="10455"/>
                    <a:pt x="24935" y="10435"/>
                    <a:pt x="24965" y="10382"/>
                  </a:cubicBezTo>
                  <a:cubicBezTo>
                    <a:pt x="25028" y="10270"/>
                    <a:pt x="25127" y="10182"/>
                    <a:pt x="25215" y="10082"/>
                  </a:cubicBezTo>
                  <a:close/>
                  <a:moveTo>
                    <a:pt x="20747" y="7956"/>
                  </a:moveTo>
                  <a:cubicBezTo>
                    <a:pt x="20690" y="7956"/>
                    <a:pt x="20629" y="8003"/>
                    <a:pt x="20629" y="8070"/>
                  </a:cubicBezTo>
                  <a:cubicBezTo>
                    <a:pt x="20629" y="8483"/>
                    <a:pt x="20604" y="8895"/>
                    <a:pt x="20579" y="9320"/>
                  </a:cubicBezTo>
                  <a:cubicBezTo>
                    <a:pt x="20542" y="9757"/>
                    <a:pt x="20479" y="10207"/>
                    <a:pt x="20579" y="10632"/>
                  </a:cubicBezTo>
                  <a:cubicBezTo>
                    <a:pt x="20586" y="10657"/>
                    <a:pt x="20604" y="10669"/>
                    <a:pt x="20623" y="10669"/>
                  </a:cubicBezTo>
                  <a:cubicBezTo>
                    <a:pt x="20642" y="10669"/>
                    <a:pt x="20661" y="10657"/>
                    <a:pt x="20667" y="10632"/>
                  </a:cubicBezTo>
                  <a:cubicBezTo>
                    <a:pt x="20754" y="10257"/>
                    <a:pt x="20729" y="9845"/>
                    <a:pt x="20767" y="9457"/>
                  </a:cubicBezTo>
                  <a:cubicBezTo>
                    <a:pt x="20767" y="9332"/>
                    <a:pt x="20779" y="9195"/>
                    <a:pt x="20779" y="9070"/>
                  </a:cubicBezTo>
                  <a:cubicBezTo>
                    <a:pt x="20831" y="9074"/>
                    <a:pt x="20880" y="9075"/>
                    <a:pt x="20928" y="9075"/>
                  </a:cubicBezTo>
                  <a:cubicBezTo>
                    <a:pt x="21044" y="9075"/>
                    <a:pt x="21155" y="9066"/>
                    <a:pt x="21279" y="9058"/>
                  </a:cubicBezTo>
                  <a:cubicBezTo>
                    <a:pt x="21429" y="9045"/>
                    <a:pt x="21582" y="9036"/>
                    <a:pt x="21732" y="9036"/>
                  </a:cubicBezTo>
                  <a:cubicBezTo>
                    <a:pt x="21882" y="9036"/>
                    <a:pt x="22029" y="9045"/>
                    <a:pt x="22166" y="9070"/>
                  </a:cubicBezTo>
                  <a:cubicBezTo>
                    <a:pt x="22191" y="9070"/>
                    <a:pt x="22204" y="9045"/>
                    <a:pt x="22191" y="9020"/>
                  </a:cubicBezTo>
                  <a:cubicBezTo>
                    <a:pt x="21943" y="8888"/>
                    <a:pt x="21642" y="8824"/>
                    <a:pt x="21338" y="8824"/>
                  </a:cubicBezTo>
                  <a:cubicBezTo>
                    <a:pt x="21153" y="8824"/>
                    <a:pt x="20967" y="8848"/>
                    <a:pt x="20792" y="8895"/>
                  </a:cubicBezTo>
                  <a:cubicBezTo>
                    <a:pt x="20817" y="8670"/>
                    <a:pt x="20829" y="8433"/>
                    <a:pt x="20829" y="8195"/>
                  </a:cubicBezTo>
                  <a:cubicBezTo>
                    <a:pt x="21029" y="8245"/>
                    <a:pt x="21229" y="8258"/>
                    <a:pt x="21442" y="8283"/>
                  </a:cubicBezTo>
                  <a:cubicBezTo>
                    <a:pt x="21663" y="8304"/>
                    <a:pt x="21894" y="8379"/>
                    <a:pt x="22126" y="8379"/>
                  </a:cubicBezTo>
                  <a:cubicBezTo>
                    <a:pt x="22169" y="8379"/>
                    <a:pt x="22211" y="8376"/>
                    <a:pt x="22254" y="8370"/>
                  </a:cubicBezTo>
                  <a:cubicBezTo>
                    <a:pt x="22266" y="8370"/>
                    <a:pt x="22279" y="8333"/>
                    <a:pt x="22266" y="8320"/>
                  </a:cubicBezTo>
                  <a:cubicBezTo>
                    <a:pt x="22004" y="7921"/>
                    <a:pt x="21192" y="8033"/>
                    <a:pt x="20767" y="7958"/>
                  </a:cubicBezTo>
                  <a:cubicBezTo>
                    <a:pt x="20760" y="7957"/>
                    <a:pt x="20754" y="7956"/>
                    <a:pt x="20747" y="7956"/>
                  </a:cubicBezTo>
                  <a:close/>
                  <a:moveTo>
                    <a:pt x="24428" y="8949"/>
                  </a:moveTo>
                  <a:cubicBezTo>
                    <a:pt x="24390" y="8949"/>
                    <a:pt x="24351" y="8967"/>
                    <a:pt x="24328" y="9008"/>
                  </a:cubicBezTo>
                  <a:cubicBezTo>
                    <a:pt x="24315" y="9045"/>
                    <a:pt x="24290" y="9070"/>
                    <a:pt x="24290" y="9108"/>
                  </a:cubicBezTo>
                  <a:cubicBezTo>
                    <a:pt x="24165" y="9420"/>
                    <a:pt x="23915" y="9695"/>
                    <a:pt x="23753" y="9982"/>
                  </a:cubicBezTo>
                  <a:cubicBezTo>
                    <a:pt x="23691" y="10070"/>
                    <a:pt x="23478" y="10320"/>
                    <a:pt x="23578" y="10444"/>
                  </a:cubicBezTo>
                  <a:cubicBezTo>
                    <a:pt x="23578" y="10449"/>
                    <a:pt x="23580" y="10450"/>
                    <a:pt x="23582" y="10450"/>
                  </a:cubicBezTo>
                  <a:cubicBezTo>
                    <a:pt x="23586" y="10450"/>
                    <a:pt x="23595" y="10444"/>
                    <a:pt x="23603" y="10444"/>
                  </a:cubicBezTo>
                  <a:cubicBezTo>
                    <a:pt x="23716" y="10245"/>
                    <a:pt x="23915" y="10057"/>
                    <a:pt x="24065" y="9870"/>
                  </a:cubicBezTo>
                  <a:cubicBezTo>
                    <a:pt x="24165" y="9732"/>
                    <a:pt x="24278" y="9570"/>
                    <a:pt x="24378" y="9420"/>
                  </a:cubicBezTo>
                  <a:cubicBezTo>
                    <a:pt x="24528" y="9620"/>
                    <a:pt x="24828" y="9820"/>
                    <a:pt x="25065" y="9995"/>
                  </a:cubicBezTo>
                  <a:lnTo>
                    <a:pt x="25015" y="10045"/>
                  </a:lnTo>
                  <a:cubicBezTo>
                    <a:pt x="24865" y="10182"/>
                    <a:pt x="24465" y="10682"/>
                    <a:pt x="24915" y="10694"/>
                  </a:cubicBezTo>
                  <a:cubicBezTo>
                    <a:pt x="24923" y="10695"/>
                    <a:pt x="24932" y="10695"/>
                    <a:pt x="24940" y="10695"/>
                  </a:cubicBezTo>
                  <a:cubicBezTo>
                    <a:pt x="25252" y="10695"/>
                    <a:pt x="25696" y="10472"/>
                    <a:pt x="25477" y="10120"/>
                  </a:cubicBezTo>
                  <a:cubicBezTo>
                    <a:pt x="25465" y="10082"/>
                    <a:pt x="25415" y="10045"/>
                    <a:pt x="25352" y="9995"/>
                  </a:cubicBezTo>
                  <a:cubicBezTo>
                    <a:pt x="25640" y="9732"/>
                    <a:pt x="25902" y="9445"/>
                    <a:pt x="26202" y="9207"/>
                  </a:cubicBezTo>
                  <a:cubicBezTo>
                    <a:pt x="26213" y="9175"/>
                    <a:pt x="26205" y="9143"/>
                    <a:pt x="26194" y="9143"/>
                  </a:cubicBezTo>
                  <a:cubicBezTo>
                    <a:pt x="26193" y="9143"/>
                    <a:pt x="26191" y="9143"/>
                    <a:pt x="26190" y="9145"/>
                  </a:cubicBezTo>
                  <a:cubicBezTo>
                    <a:pt x="25815" y="9307"/>
                    <a:pt x="25502" y="9557"/>
                    <a:pt x="25202" y="9832"/>
                  </a:cubicBezTo>
                  <a:cubicBezTo>
                    <a:pt x="24890" y="9582"/>
                    <a:pt x="24440" y="9257"/>
                    <a:pt x="24515" y="9120"/>
                  </a:cubicBezTo>
                  <a:cubicBezTo>
                    <a:pt x="24515" y="9108"/>
                    <a:pt x="24528" y="9108"/>
                    <a:pt x="24528" y="9083"/>
                  </a:cubicBezTo>
                  <a:cubicBezTo>
                    <a:pt x="24560" y="9003"/>
                    <a:pt x="24495" y="8949"/>
                    <a:pt x="24428" y="8949"/>
                  </a:cubicBezTo>
                  <a:close/>
                  <a:moveTo>
                    <a:pt x="15041" y="8926"/>
                  </a:moveTo>
                  <a:cubicBezTo>
                    <a:pt x="15014" y="8926"/>
                    <a:pt x="14987" y="8936"/>
                    <a:pt x="14969" y="8958"/>
                  </a:cubicBezTo>
                  <a:cubicBezTo>
                    <a:pt x="14894" y="9033"/>
                    <a:pt x="14844" y="9120"/>
                    <a:pt x="14794" y="9207"/>
                  </a:cubicBezTo>
                  <a:lnTo>
                    <a:pt x="14757" y="9307"/>
                  </a:lnTo>
                  <a:cubicBezTo>
                    <a:pt x="14732" y="9320"/>
                    <a:pt x="14732" y="9320"/>
                    <a:pt x="14732" y="9332"/>
                  </a:cubicBezTo>
                  <a:cubicBezTo>
                    <a:pt x="14719" y="9332"/>
                    <a:pt x="14707" y="9332"/>
                    <a:pt x="14707" y="9357"/>
                  </a:cubicBezTo>
                  <a:cubicBezTo>
                    <a:pt x="14702" y="9421"/>
                    <a:pt x="14720" y="9446"/>
                    <a:pt x="14750" y="9446"/>
                  </a:cubicBezTo>
                  <a:cubicBezTo>
                    <a:pt x="14798" y="9446"/>
                    <a:pt x="14876" y="9384"/>
                    <a:pt x="14944" y="9307"/>
                  </a:cubicBezTo>
                  <a:cubicBezTo>
                    <a:pt x="14969" y="9745"/>
                    <a:pt x="14957" y="10207"/>
                    <a:pt x="15107" y="10632"/>
                  </a:cubicBezTo>
                  <a:cubicBezTo>
                    <a:pt x="15129" y="10691"/>
                    <a:pt x="15186" y="10728"/>
                    <a:pt x="15242" y="10728"/>
                  </a:cubicBezTo>
                  <a:cubicBezTo>
                    <a:pt x="15280" y="10728"/>
                    <a:pt x="15318" y="10710"/>
                    <a:pt x="15344" y="10669"/>
                  </a:cubicBezTo>
                  <a:cubicBezTo>
                    <a:pt x="15444" y="10482"/>
                    <a:pt x="15507" y="10295"/>
                    <a:pt x="15569" y="10082"/>
                  </a:cubicBezTo>
                  <a:cubicBezTo>
                    <a:pt x="15594" y="10245"/>
                    <a:pt x="15644" y="10382"/>
                    <a:pt x="15731" y="10519"/>
                  </a:cubicBezTo>
                  <a:cubicBezTo>
                    <a:pt x="15756" y="10563"/>
                    <a:pt x="15797" y="10585"/>
                    <a:pt x="15839" y="10585"/>
                  </a:cubicBezTo>
                  <a:cubicBezTo>
                    <a:pt x="15881" y="10585"/>
                    <a:pt x="15925" y="10563"/>
                    <a:pt x="15956" y="10519"/>
                  </a:cubicBezTo>
                  <a:cubicBezTo>
                    <a:pt x="16194" y="10182"/>
                    <a:pt x="16381" y="9820"/>
                    <a:pt x="16419" y="9420"/>
                  </a:cubicBezTo>
                  <a:cubicBezTo>
                    <a:pt x="16433" y="9421"/>
                    <a:pt x="16446" y="9421"/>
                    <a:pt x="16460" y="9421"/>
                  </a:cubicBezTo>
                  <a:cubicBezTo>
                    <a:pt x="16631" y="9421"/>
                    <a:pt x="16784" y="9353"/>
                    <a:pt x="16981" y="9295"/>
                  </a:cubicBezTo>
                  <a:cubicBezTo>
                    <a:pt x="17006" y="9295"/>
                    <a:pt x="17018" y="9245"/>
                    <a:pt x="17043" y="9207"/>
                  </a:cubicBezTo>
                  <a:cubicBezTo>
                    <a:pt x="16831" y="9182"/>
                    <a:pt x="16594" y="9182"/>
                    <a:pt x="16394" y="9120"/>
                  </a:cubicBezTo>
                  <a:cubicBezTo>
                    <a:pt x="16377" y="9114"/>
                    <a:pt x="16361" y="9111"/>
                    <a:pt x="16346" y="9111"/>
                  </a:cubicBezTo>
                  <a:cubicBezTo>
                    <a:pt x="16271" y="9111"/>
                    <a:pt x="16219" y="9182"/>
                    <a:pt x="16219" y="9245"/>
                  </a:cubicBezTo>
                  <a:cubicBezTo>
                    <a:pt x="16206" y="9582"/>
                    <a:pt x="16056" y="9895"/>
                    <a:pt x="15894" y="10182"/>
                  </a:cubicBezTo>
                  <a:cubicBezTo>
                    <a:pt x="15794" y="9932"/>
                    <a:pt x="15794" y="9670"/>
                    <a:pt x="15794" y="9395"/>
                  </a:cubicBezTo>
                  <a:cubicBezTo>
                    <a:pt x="15794" y="9317"/>
                    <a:pt x="15739" y="9279"/>
                    <a:pt x="15680" y="9279"/>
                  </a:cubicBezTo>
                  <a:cubicBezTo>
                    <a:pt x="15626" y="9279"/>
                    <a:pt x="15568" y="9310"/>
                    <a:pt x="15544" y="9370"/>
                  </a:cubicBezTo>
                  <a:cubicBezTo>
                    <a:pt x="15444" y="9645"/>
                    <a:pt x="15382" y="9932"/>
                    <a:pt x="15282" y="10207"/>
                  </a:cubicBezTo>
                  <a:cubicBezTo>
                    <a:pt x="15219" y="9807"/>
                    <a:pt x="15232" y="9395"/>
                    <a:pt x="15157" y="9008"/>
                  </a:cubicBezTo>
                  <a:cubicBezTo>
                    <a:pt x="15149" y="8959"/>
                    <a:pt x="15093" y="8926"/>
                    <a:pt x="15041" y="8926"/>
                  </a:cubicBezTo>
                  <a:close/>
                  <a:moveTo>
                    <a:pt x="1400" y="3597"/>
                  </a:moveTo>
                  <a:cubicBezTo>
                    <a:pt x="1462" y="3635"/>
                    <a:pt x="1525" y="3660"/>
                    <a:pt x="1575" y="3697"/>
                  </a:cubicBezTo>
                  <a:cubicBezTo>
                    <a:pt x="1737" y="3810"/>
                    <a:pt x="1912" y="3935"/>
                    <a:pt x="2087" y="4060"/>
                  </a:cubicBezTo>
                  <a:cubicBezTo>
                    <a:pt x="2412" y="4285"/>
                    <a:pt x="2749" y="4559"/>
                    <a:pt x="3112" y="4747"/>
                  </a:cubicBezTo>
                  <a:lnTo>
                    <a:pt x="3124" y="4747"/>
                  </a:lnTo>
                  <a:cubicBezTo>
                    <a:pt x="3174" y="4772"/>
                    <a:pt x="3237" y="4784"/>
                    <a:pt x="3287" y="4822"/>
                  </a:cubicBezTo>
                  <a:cubicBezTo>
                    <a:pt x="3237" y="4934"/>
                    <a:pt x="3187" y="5022"/>
                    <a:pt x="3162" y="5084"/>
                  </a:cubicBezTo>
                  <a:cubicBezTo>
                    <a:pt x="2962" y="5559"/>
                    <a:pt x="2837" y="6059"/>
                    <a:pt x="2787" y="6571"/>
                  </a:cubicBezTo>
                  <a:cubicBezTo>
                    <a:pt x="2687" y="7608"/>
                    <a:pt x="3149" y="8595"/>
                    <a:pt x="3974" y="9195"/>
                  </a:cubicBezTo>
                  <a:cubicBezTo>
                    <a:pt x="4439" y="9530"/>
                    <a:pt x="4972" y="9686"/>
                    <a:pt x="5511" y="9686"/>
                  </a:cubicBezTo>
                  <a:cubicBezTo>
                    <a:pt x="5956" y="9686"/>
                    <a:pt x="6405" y="9580"/>
                    <a:pt x="6823" y="9382"/>
                  </a:cubicBezTo>
                  <a:cubicBezTo>
                    <a:pt x="7547" y="9033"/>
                    <a:pt x="8335" y="8020"/>
                    <a:pt x="8909" y="7121"/>
                  </a:cubicBezTo>
                  <a:cubicBezTo>
                    <a:pt x="9147" y="7396"/>
                    <a:pt x="9609" y="7608"/>
                    <a:pt x="9921" y="7771"/>
                  </a:cubicBezTo>
                  <a:lnTo>
                    <a:pt x="9946" y="7771"/>
                  </a:lnTo>
                  <a:cubicBezTo>
                    <a:pt x="9971" y="7833"/>
                    <a:pt x="10009" y="7883"/>
                    <a:pt x="10046" y="7946"/>
                  </a:cubicBezTo>
                  <a:cubicBezTo>
                    <a:pt x="10057" y="7951"/>
                    <a:pt x="10067" y="7954"/>
                    <a:pt x="10076" y="7954"/>
                  </a:cubicBezTo>
                  <a:cubicBezTo>
                    <a:pt x="10088" y="7954"/>
                    <a:pt x="10096" y="7948"/>
                    <a:pt x="10096" y="7933"/>
                  </a:cubicBezTo>
                  <a:cubicBezTo>
                    <a:pt x="10096" y="7896"/>
                    <a:pt x="10096" y="7871"/>
                    <a:pt x="10084" y="7833"/>
                  </a:cubicBezTo>
                  <a:lnTo>
                    <a:pt x="10084" y="7833"/>
                  </a:lnTo>
                  <a:cubicBezTo>
                    <a:pt x="10259" y="7921"/>
                    <a:pt x="10409" y="8008"/>
                    <a:pt x="10571" y="8108"/>
                  </a:cubicBezTo>
                  <a:cubicBezTo>
                    <a:pt x="10646" y="8145"/>
                    <a:pt x="10721" y="8245"/>
                    <a:pt x="10796" y="8295"/>
                  </a:cubicBezTo>
                  <a:cubicBezTo>
                    <a:pt x="10659" y="8608"/>
                    <a:pt x="10484" y="8895"/>
                    <a:pt x="10296" y="9182"/>
                  </a:cubicBezTo>
                  <a:cubicBezTo>
                    <a:pt x="9771" y="9957"/>
                    <a:pt x="9084" y="10669"/>
                    <a:pt x="8322" y="11207"/>
                  </a:cubicBezTo>
                  <a:cubicBezTo>
                    <a:pt x="7368" y="11889"/>
                    <a:pt x="6259" y="12283"/>
                    <a:pt x="5140" y="12283"/>
                  </a:cubicBezTo>
                  <a:cubicBezTo>
                    <a:pt x="4457" y="12283"/>
                    <a:pt x="3770" y="12136"/>
                    <a:pt x="3112" y="11819"/>
                  </a:cubicBezTo>
                  <a:cubicBezTo>
                    <a:pt x="1350" y="10944"/>
                    <a:pt x="350" y="9083"/>
                    <a:pt x="400" y="7146"/>
                  </a:cubicBezTo>
                  <a:cubicBezTo>
                    <a:pt x="425" y="5884"/>
                    <a:pt x="825" y="4697"/>
                    <a:pt x="1400" y="3597"/>
                  </a:cubicBezTo>
                  <a:close/>
                  <a:moveTo>
                    <a:pt x="2387" y="1906"/>
                  </a:moveTo>
                  <a:cubicBezTo>
                    <a:pt x="2371" y="1906"/>
                    <a:pt x="2356" y="1915"/>
                    <a:pt x="2350" y="1936"/>
                  </a:cubicBezTo>
                  <a:cubicBezTo>
                    <a:pt x="2225" y="2060"/>
                    <a:pt x="2100" y="2185"/>
                    <a:pt x="2037" y="2360"/>
                  </a:cubicBezTo>
                  <a:cubicBezTo>
                    <a:pt x="1525" y="2885"/>
                    <a:pt x="1150" y="3585"/>
                    <a:pt x="850" y="4260"/>
                  </a:cubicBezTo>
                  <a:cubicBezTo>
                    <a:pt x="475" y="5109"/>
                    <a:pt x="250" y="6021"/>
                    <a:pt x="175" y="6933"/>
                  </a:cubicBezTo>
                  <a:cubicBezTo>
                    <a:pt x="0" y="8795"/>
                    <a:pt x="813" y="10582"/>
                    <a:pt x="2312" y="11681"/>
                  </a:cubicBezTo>
                  <a:cubicBezTo>
                    <a:pt x="3154" y="12290"/>
                    <a:pt x="4115" y="12573"/>
                    <a:pt x="5088" y="12573"/>
                  </a:cubicBezTo>
                  <a:cubicBezTo>
                    <a:pt x="5892" y="12573"/>
                    <a:pt x="6703" y="12380"/>
                    <a:pt x="7460" y="12019"/>
                  </a:cubicBezTo>
                  <a:cubicBezTo>
                    <a:pt x="9297" y="11144"/>
                    <a:pt x="10559" y="9445"/>
                    <a:pt x="11483" y="7683"/>
                  </a:cubicBezTo>
                  <a:cubicBezTo>
                    <a:pt x="11671" y="7333"/>
                    <a:pt x="11796" y="6996"/>
                    <a:pt x="11896" y="6621"/>
                  </a:cubicBezTo>
                  <a:cubicBezTo>
                    <a:pt x="11896" y="6609"/>
                    <a:pt x="11896" y="6584"/>
                    <a:pt x="11908" y="6571"/>
                  </a:cubicBezTo>
                  <a:lnTo>
                    <a:pt x="11908" y="6559"/>
                  </a:lnTo>
                  <a:cubicBezTo>
                    <a:pt x="11921" y="6509"/>
                    <a:pt x="11921" y="6484"/>
                    <a:pt x="11933" y="6434"/>
                  </a:cubicBezTo>
                  <a:cubicBezTo>
                    <a:pt x="11942" y="6425"/>
                    <a:pt x="11921" y="6405"/>
                    <a:pt x="11903" y="6405"/>
                  </a:cubicBezTo>
                  <a:cubicBezTo>
                    <a:pt x="11895" y="6405"/>
                    <a:pt x="11887" y="6409"/>
                    <a:pt x="11883" y="6421"/>
                  </a:cubicBezTo>
                  <a:cubicBezTo>
                    <a:pt x="11858" y="6434"/>
                    <a:pt x="11858" y="6446"/>
                    <a:pt x="11846" y="6459"/>
                  </a:cubicBezTo>
                  <a:cubicBezTo>
                    <a:pt x="11521" y="6246"/>
                    <a:pt x="11158" y="6084"/>
                    <a:pt x="10796" y="5934"/>
                  </a:cubicBezTo>
                  <a:cubicBezTo>
                    <a:pt x="10609" y="5859"/>
                    <a:pt x="10421" y="5771"/>
                    <a:pt x="10259" y="5684"/>
                  </a:cubicBezTo>
                  <a:cubicBezTo>
                    <a:pt x="10259" y="5684"/>
                    <a:pt x="10259" y="5671"/>
                    <a:pt x="10234" y="5671"/>
                  </a:cubicBezTo>
                  <a:cubicBezTo>
                    <a:pt x="10234" y="5659"/>
                    <a:pt x="10231" y="5653"/>
                    <a:pt x="10226" y="5653"/>
                  </a:cubicBezTo>
                  <a:cubicBezTo>
                    <a:pt x="10221" y="5653"/>
                    <a:pt x="10215" y="5659"/>
                    <a:pt x="10209" y="5671"/>
                  </a:cubicBezTo>
                  <a:cubicBezTo>
                    <a:pt x="10159" y="5634"/>
                    <a:pt x="10109" y="5621"/>
                    <a:pt x="10071" y="5584"/>
                  </a:cubicBezTo>
                  <a:cubicBezTo>
                    <a:pt x="9975" y="5548"/>
                    <a:pt x="9843" y="5383"/>
                    <a:pt x="9733" y="5383"/>
                  </a:cubicBezTo>
                  <a:cubicBezTo>
                    <a:pt x="9729" y="5383"/>
                    <a:pt x="9725" y="5384"/>
                    <a:pt x="9721" y="5384"/>
                  </a:cubicBezTo>
                  <a:cubicBezTo>
                    <a:pt x="9671" y="5384"/>
                    <a:pt x="9646" y="5422"/>
                    <a:pt x="9646" y="5459"/>
                  </a:cubicBezTo>
                  <a:cubicBezTo>
                    <a:pt x="9646" y="5509"/>
                    <a:pt x="9634" y="5559"/>
                    <a:pt x="9609" y="5621"/>
                  </a:cubicBezTo>
                  <a:cubicBezTo>
                    <a:pt x="9284" y="6209"/>
                    <a:pt x="8672" y="7383"/>
                    <a:pt x="8372" y="7833"/>
                  </a:cubicBezTo>
                  <a:cubicBezTo>
                    <a:pt x="8085" y="8270"/>
                    <a:pt x="7710" y="8645"/>
                    <a:pt x="7285" y="8958"/>
                  </a:cubicBezTo>
                  <a:cubicBezTo>
                    <a:pt x="6754" y="9340"/>
                    <a:pt x="6136" y="9561"/>
                    <a:pt x="5516" y="9561"/>
                  </a:cubicBezTo>
                  <a:cubicBezTo>
                    <a:pt x="5142" y="9561"/>
                    <a:pt x="4768" y="9481"/>
                    <a:pt x="4411" y="9307"/>
                  </a:cubicBezTo>
                  <a:cubicBezTo>
                    <a:pt x="3424" y="8820"/>
                    <a:pt x="2874" y="7796"/>
                    <a:pt x="2912" y="6709"/>
                  </a:cubicBezTo>
                  <a:cubicBezTo>
                    <a:pt x="2937" y="5684"/>
                    <a:pt x="3686" y="4047"/>
                    <a:pt x="4311" y="3210"/>
                  </a:cubicBezTo>
                  <a:cubicBezTo>
                    <a:pt x="4336" y="3210"/>
                    <a:pt x="4349" y="3197"/>
                    <a:pt x="4349" y="3185"/>
                  </a:cubicBezTo>
                  <a:cubicBezTo>
                    <a:pt x="4349" y="3172"/>
                    <a:pt x="4361" y="3172"/>
                    <a:pt x="4361" y="3148"/>
                  </a:cubicBezTo>
                  <a:cubicBezTo>
                    <a:pt x="4361" y="3148"/>
                    <a:pt x="4361" y="3135"/>
                    <a:pt x="4349" y="3135"/>
                  </a:cubicBezTo>
                  <a:lnTo>
                    <a:pt x="4336" y="3148"/>
                  </a:lnTo>
                  <a:cubicBezTo>
                    <a:pt x="4299" y="2935"/>
                    <a:pt x="3874" y="2773"/>
                    <a:pt x="3724" y="2685"/>
                  </a:cubicBezTo>
                  <a:cubicBezTo>
                    <a:pt x="3287" y="2448"/>
                    <a:pt x="2874" y="2135"/>
                    <a:pt x="2424" y="1923"/>
                  </a:cubicBezTo>
                  <a:cubicBezTo>
                    <a:pt x="2413" y="1912"/>
                    <a:pt x="2399" y="1906"/>
                    <a:pt x="2387" y="19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885570" y="3627804"/>
              <a:ext cx="468159" cy="948528"/>
            </a:xfrm>
            <a:custGeom>
              <a:avLst/>
              <a:gdLst/>
              <a:ahLst/>
              <a:cxnLst/>
              <a:rect l="l" t="t" r="r" b="b"/>
              <a:pathLst>
                <a:path w="8972" h="18178" extrusionOk="0">
                  <a:moveTo>
                    <a:pt x="4861" y="271"/>
                  </a:moveTo>
                  <a:cubicBezTo>
                    <a:pt x="4886" y="409"/>
                    <a:pt x="4936" y="546"/>
                    <a:pt x="4986" y="696"/>
                  </a:cubicBezTo>
                  <a:cubicBezTo>
                    <a:pt x="4886" y="671"/>
                    <a:pt x="4799" y="671"/>
                    <a:pt x="4699" y="671"/>
                  </a:cubicBezTo>
                  <a:cubicBezTo>
                    <a:pt x="4749" y="534"/>
                    <a:pt x="4799" y="409"/>
                    <a:pt x="4861" y="271"/>
                  </a:cubicBezTo>
                  <a:close/>
                  <a:moveTo>
                    <a:pt x="4907" y="1"/>
                  </a:moveTo>
                  <a:cubicBezTo>
                    <a:pt x="4888" y="1"/>
                    <a:pt x="4871" y="10"/>
                    <a:pt x="4861" y="34"/>
                  </a:cubicBezTo>
                  <a:cubicBezTo>
                    <a:pt x="4749" y="234"/>
                    <a:pt x="4636" y="459"/>
                    <a:pt x="4549" y="684"/>
                  </a:cubicBezTo>
                  <a:cubicBezTo>
                    <a:pt x="4486" y="709"/>
                    <a:pt x="4424" y="721"/>
                    <a:pt x="4374" y="734"/>
                  </a:cubicBezTo>
                  <a:cubicBezTo>
                    <a:pt x="4336" y="746"/>
                    <a:pt x="4336" y="796"/>
                    <a:pt x="4374" y="796"/>
                  </a:cubicBezTo>
                  <a:cubicBezTo>
                    <a:pt x="4399" y="809"/>
                    <a:pt x="4449" y="834"/>
                    <a:pt x="4486" y="834"/>
                  </a:cubicBezTo>
                  <a:cubicBezTo>
                    <a:pt x="4386" y="1059"/>
                    <a:pt x="4324" y="1296"/>
                    <a:pt x="4324" y="1533"/>
                  </a:cubicBezTo>
                  <a:cubicBezTo>
                    <a:pt x="4324" y="1548"/>
                    <a:pt x="4337" y="1554"/>
                    <a:pt x="4350" y="1554"/>
                  </a:cubicBezTo>
                  <a:cubicBezTo>
                    <a:pt x="4359" y="1554"/>
                    <a:pt x="4369" y="1551"/>
                    <a:pt x="4374" y="1546"/>
                  </a:cubicBezTo>
                  <a:cubicBezTo>
                    <a:pt x="4486" y="1309"/>
                    <a:pt x="4574" y="1084"/>
                    <a:pt x="4649" y="846"/>
                  </a:cubicBezTo>
                  <a:lnTo>
                    <a:pt x="4811" y="846"/>
                  </a:lnTo>
                  <a:cubicBezTo>
                    <a:pt x="4886" y="859"/>
                    <a:pt x="4961" y="859"/>
                    <a:pt x="5048" y="859"/>
                  </a:cubicBezTo>
                  <a:cubicBezTo>
                    <a:pt x="5048" y="871"/>
                    <a:pt x="5061" y="909"/>
                    <a:pt x="5061" y="921"/>
                  </a:cubicBezTo>
                  <a:cubicBezTo>
                    <a:pt x="5086" y="1059"/>
                    <a:pt x="5086" y="1358"/>
                    <a:pt x="5211" y="1458"/>
                  </a:cubicBezTo>
                  <a:cubicBezTo>
                    <a:pt x="5223" y="1465"/>
                    <a:pt x="5233" y="1468"/>
                    <a:pt x="5241" y="1468"/>
                  </a:cubicBezTo>
                  <a:cubicBezTo>
                    <a:pt x="5248" y="1468"/>
                    <a:pt x="5255" y="1465"/>
                    <a:pt x="5261" y="1458"/>
                  </a:cubicBezTo>
                  <a:cubicBezTo>
                    <a:pt x="5373" y="1358"/>
                    <a:pt x="5248" y="1096"/>
                    <a:pt x="5211" y="971"/>
                  </a:cubicBezTo>
                  <a:cubicBezTo>
                    <a:pt x="5198" y="921"/>
                    <a:pt x="5198" y="896"/>
                    <a:pt x="5186" y="859"/>
                  </a:cubicBezTo>
                  <a:cubicBezTo>
                    <a:pt x="5248" y="859"/>
                    <a:pt x="5323" y="846"/>
                    <a:pt x="5386" y="846"/>
                  </a:cubicBezTo>
                  <a:cubicBezTo>
                    <a:pt x="5423" y="846"/>
                    <a:pt x="5423" y="821"/>
                    <a:pt x="5448" y="796"/>
                  </a:cubicBezTo>
                  <a:cubicBezTo>
                    <a:pt x="5373" y="771"/>
                    <a:pt x="5298" y="734"/>
                    <a:pt x="5198" y="721"/>
                  </a:cubicBezTo>
                  <a:cubicBezTo>
                    <a:pt x="5123" y="496"/>
                    <a:pt x="5048" y="271"/>
                    <a:pt x="4986" y="47"/>
                  </a:cubicBezTo>
                  <a:cubicBezTo>
                    <a:pt x="4971" y="24"/>
                    <a:pt x="4937" y="1"/>
                    <a:pt x="4907" y="1"/>
                  </a:cubicBezTo>
                  <a:close/>
                  <a:moveTo>
                    <a:pt x="4605" y="5866"/>
                  </a:moveTo>
                  <a:cubicBezTo>
                    <a:pt x="4589" y="5866"/>
                    <a:pt x="4574" y="5875"/>
                    <a:pt x="4574" y="5894"/>
                  </a:cubicBezTo>
                  <a:cubicBezTo>
                    <a:pt x="4561" y="6144"/>
                    <a:pt x="4499" y="6444"/>
                    <a:pt x="4599" y="6669"/>
                  </a:cubicBezTo>
                  <a:cubicBezTo>
                    <a:pt x="4599" y="6681"/>
                    <a:pt x="4605" y="6688"/>
                    <a:pt x="4611" y="6688"/>
                  </a:cubicBezTo>
                  <a:cubicBezTo>
                    <a:pt x="4617" y="6688"/>
                    <a:pt x="4624" y="6681"/>
                    <a:pt x="4624" y="6669"/>
                  </a:cubicBezTo>
                  <a:cubicBezTo>
                    <a:pt x="4724" y="6444"/>
                    <a:pt x="4661" y="6156"/>
                    <a:pt x="4636" y="5894"/>
                  </a:cubicBezTo>
                  <a:cubicBezTo>
                    <a:pt x="4636" y="5875"/>
                    <a:pt x="4620" y="5866"/>
                    <a:pt x="4605" y="5866"/>
                  </a:cubicBezTo>
                  <a:close/>
                  <a:moveTo>
                    <a:pt x="4580" y="7909"/>
                  </a:moveTo>
                  <a:cubicBezTo>
                    <a:pt x="4571" y="7909"/>
                    <a:pt x="4561" y="7912"/>
                    <a:pt x="4561" y="7918"/>
                  </a:cubicBezTo>
                  <a:cubicBezTo>
                    <a:pt x="4549" y="8231"/>
                    <a:pt x="4486" y="8518"/>
                    <a:pt x="4561" y="8830"/>
                  </a:cubicBezTo>
                  <a:cubicBezTo>
                    <a:pt x="4561" y="8837"/>
                    <a:pt x="4571" y="8840"/>
                    <a:pt x="4580" y="8840"/>
                  </a:cubicBezTo>
                  <a:cubicBezTo>
                    <a:pt x="4589" y="8840"/>
                    <a:pt x="4599" y="8837"/>
                    <a:pt x="4599" y="8830"/>
                  </a:cubicBezTo>
                  <a:cubicBezTo>
                    <a:pt x="4661" y="8530"/>
                    <a:pt x="4599" y="8231"/>
                    <a:pt x="4599" y="7918"/>
                  </a:cubicBezTo>
                  <a:cubicBezTo>
                    <a:pt x="4599" y="7912"/>
                    <a:pt x="4589" y="7909"/>
                    <a:pt x="4580" y="7909"/>
                  </a:cubicBezTo>
                  <a:close/>
                  <a:moveTo>
                    <a:pt x="4536" y="9461"/>
                  </a:moveTo>
                  <a:cubicBezTo>
                    <a:pt x="4524" y="9461"/>
                    <a:pt x="4511" y="9468"/>
                    <a:pt x="4511" y="9480"/>
                  </a:cubicBezTo>
                  <a:cubicBezTo>
                    <a:pt x="4511" y="9568"/>
                    <a:pt x="4486" y="9630"/>
                    <a:pt x="4486" y="9705"/>
                  </a:cubicBezTo>
                  <a:cubicBezTo>
                    <a:pt x="4486" y="9767"/>
                    <a:pt x="4511" y="9855"/>
                    <a:pt x="4536" y="9917"/>
                  </a:cubicBezTo>
                  <a:cubicBezTo>
                    <a:pt x="4536" y="9930"/>
                    <a:pt x="4542" y="9936"/>
                    <a:pt x="4549" y="9936"/>
                  </a:cubicBezTo>
                  <a:cubicBezTo>
                    <a:pt x="4555" y="9936"/>
                    <a:pt x="4561" y="9930"/>
                    <a:pt x="4561" y="9917"/>
                  </a:cubicBezTo>
                  <a:cubicBezTo>
                    <a:pt x="4574" y="9842"/>
                    <a:pt x="4599" y="9780"/>
                    <a:pt x="4611" y="9705"/>
                  </a:cubicBezTo>
                  <a:cubicBezTo>
                    <a:pt x="4599" y="9643"/>
                    <a:pt x="4561" y="9568"/>
                    <a:pt x="4561" y="9480"/>
                  </a:cubicBezTo>
                  <a:cubicBezTo>
                    <a:pt x="4561" y="9468"/>
                    <a:pt x="4549" y="9461"/>
                    <a:pt x="4536" y="9461"/>
                  </a:cubicBezTo>
                  <a:close/>
                  <a:moveTo>
                    <a:pt x="4574" y="10711"/>
                  </a:moveTo>
                  <a:cubicBezTo>
                    <a:pt x="4561" y="10711"/>
                    <a:pt x="4549" y="10717"/>
                    <a:pt x="4549" y="10730"/>
                  </a:cubicBezTo>
                  <a:cubicBezTo>
                    <a:pt x="4499" y="10942"/>
                    <a:pt x="4499" y="11142"/>
                    <a:pt x="4549" y="11329"/>
                  </a:cubicBezTo>
                  <a:cubicBezTo>
                    <a:pt x="4549" y="11336"/>
                    <a:pt x="4555" y="11339"/>
                    <a:pt x="4564" y="11339"/>
                  </a:cubicBezTo>
                  <a:cubicBezTo>
                    <a:pt x="4574" y="11339"/>
                    <a:pt x="4586" y="11336"/>
                    <a:pt x="4599" y="11329"/>
                  </a:cubicBezTo>
                  <a:cubicBezTo>
                    <a:pt x="4636" y="11142"/>
                    <a:pt x="4636" y="10917"/>
                    <a:pt x="4599" y="10730"/>
                  </a:cubicBezTo>
                  <a:cubicBezTo>
                    <a:pt x="4599" y="10717"/>
                    <a:pt x="4586" y="10711"/>
                    <a:pt x="4574" y="10711"/>
                  </a:cubicBezTo>
                  <a:close/>
                  <a:moveTo>
                    <a:pt x="4549" y="12235"/>
                  </a:moveTo>
                  <a:cubicBezTo>
                    <a:pt x="4542" y="12235"/>
                    <a:pt x="4536" y="12241"/>
                    <a:pt x="4536" y="12254"/>
                  </a:cubicBezTo>
                  <a:cubicBezTo>
                    <a:pt x="4449" y="12429"/>
                    <a:pt x="4474" y="12654"/>
                    <a:pt x="4536" y="12841"/>
                  </a:cubicBezTo>
                  <a:cubicBezTo>
                    <a:pt x="4536" y="12847"/>
                    <a:pt x="4542" y="12851"/>
                    <a:pt x="4550" y="12851"/>
                  </a:cubicBezTo>
                  <a:cubicBezTo>
                    <a:pt x="4558" y="12851"/>
                    <a:pt x="4567" y="12847"/>
                    <a:pt x="4574" y="12841"/>
                  </a:cubicBezTo>
                  <a:cubicBezTo>
                    <a:pt x="4624" y="12654"/>
                    <a:pt x="4624" y="12454"/>
                    <a:pt x="4561" y="12254"/>
                  </a:cubicBezTo>
                  <a:cubicBezTo>
                    <a:pt x="4561" y="12241"/>
                    <a:pt x="4555" y="12235"/>
                    <a:pt x="4549" y="12235"/>
                  </a:cubicBezTo>
                  <a:close/>
                  <a:moveTo>
                    <a:pt x="3537" y="12829"/>
                  </a:moveTo>
                  <a:cubicBezTo>
                    <a:pt x="3412" y="12829"/>
                    <a:pt x="3312" y="12841"/>
                    <a:pt x="3187" y="12879"/>
                  </a:cubicBezTo>
                  <a:cubicBezTo>
                    <a:pt x="3174" y="12879"/>
                    <a:pt x="3174" y="12904"/>
                    <a:pt x="3187" y="12916"/>
                  </a:cubicBezTo>
                  <a:cubicBezTo>
                    <a:pt x="3299" y="12954"/>
                    <a:pt x="3412" y="12966"/>
                    <a:pt x="3537" y="12966"/>
                  </a:cubicBezTo>
                  <a:cubicBezTo>
                    <a:pt x="3662" y="12966"/>
                    <a:pt x="3749" y="12941"/>
                    <a:pt x="3874" y="12916"/>
                  </a:cubicBezTo>
                  <a:cubicBezTo>
                    <a:pt x="3886" y="12904"/>
                    <a:pt x="3886" y="12879"/>
                    <a:pt x="3874" y="12879"/>
                  </a:cubicBezTo>
                  <a:cubicBezTo>
                    <a:pt x="3761" y="12854"/>
                    <a:pt x="3662" y="12829"/>
                    <a:pt x="3537" y="12829"/>
                  </a:cubicBezTo>
                  <a:close/>
                  <a:moveTo>
                    <a:pt x="1838" y="12942"/>
                  </a:moveTo>
                  <a:cubicBezTo>
                    <a:pt x="1715" y="12942"/>
                    <a:pt x="1577" y="13005"/>
                    <a:pt x="1487" y="13079"/>
                  </a:cubicBezTo>
                  <a:cubicBezTo>
                    <a:pt x="1450" y="13091"/>
                    <a:pt x="1487" y="13104"/>
                    <a:pt x="1500" y="13104"/>
                  </a:cubicBezTo>
                  <a:lnTo>
                    <a:pt x="1787" y="13054"/>
                  </a:lnTo>
                  <a:cubicBezTo>
                    <a:pt x="1862" y="13041"/>
                    <a:pt x="1925" y="13041"/>
                    <a:pt x="2000" y="13029"/>
                  </a:cubicBezTo>
                  <a:cubicBezTo>
                    <a:pt x="2012" y="13016"/>
                    <a:pt x="2012" y="13004"/>
                    <a:pt x="2012" y="13004"/>
                  </a:cubicBezTo>
                  <a:cubicBezTo>
                    <a:pt x="1964" y="12960"/>
                    <a:pt x="1903" y="12942"/>
                    <a:pt x="1838" y="12942"/>
                  </a:cubicBezTo>
                  <a:close/>
                  <a:moveTo>
                    <a:pt x="5240" y="13013"/>
                  </a:moveTo>
                  <a:cubicBezTo>
                    <a:pt x="5202" y="13013"/>
                    <a:pt x="5163" y="13014"/>
                    <a:pt x="5123" y="13016"/>
                  </a:cubicBezTo>
                  <a:cubicBezTo>
                    <a:pt x="5098" y="13016"/>
                    <a:pt x="5098" y="13041"/>
                    <a:pt x="5123" y="13066"/>
                  </a:cubicBezTo>
                  <a:cubicBezTo>
                    <a:pt x="5236" y="13110"/>
                    <a:pt x="5339" y="13125"/>
                    <a:pt x="5440" y="13125"/>
                  </a:cubicBezTo>
                  <a:cubicBezTo>
                    <a:pt x="5542" y="13125"/>
                    <a:pt x="5642" y="13110"/>
                    <a:pt x="5748" y="13091"/>
                  </a:cubicBezTo>
                  <a:cubicBezTo>
                    <a:pt x="5761" y="13091"/>
                    <a:pt x="5761" y="13066"/>
                    <a:pt x="5748" y="13066"/>
                  </a:cubicBezTo>
                  <a:cubicBezTo>
                    <a:pt x="5573" y="13035"/>
                    <a:pt x="5415" y="13013"/>
                    <a:pt x="5240" y="13013"/>
                  </a:cubicBezTo>
                  <a:close/>
                  <a:moveTo>
                    <a:pt x="6610" y="13341"/>
                  </a:moveTo>
                  <a:cubicBezTo>
                    <a:pt x="6598" y="13341"/>
                    <a:pt x="6573" y="13378"/>
                    <a:pt x="6598" y="13378"/>
                  </a:cubicBezTo>
                  <a:cubicBezTo>
                    <a:pt x="6748" y="13453"/>
                    <a:pt x="6885" y="13541"/>
                    <a:pt x="7060" y="13578"/>
                  </a:cubicBezTo>
                  <a:cubicBezTo>
                    <a:pt x="7098" y="13578"/>
                    <a:pt x="7110" y="13566"/>
                    <a:pt x="7098" y="13541"/>
                  </a:cubicBezTo>
                  <a:cubicBezTo>
                    <a:pt x="7048" y="13466"/>
                    <a:pt x="6985" y="13403"/>
                    <a:pt x="6885" y="13378"/>
                  </a:cubicBezTo>
                  <a:cubicBezTo>
                    <a:pt x="6798" y="13341"/>
                    <a:pt x="6723" y="13341"/>
                    <a:pt x="6610" y="13341"/>
                  </a:cubicBezTo>
                  <a:close/>
                  <a:moveTo>
                    <a:pt x="6069" y="14634"/>
                  </a:moveTo>
                  <a:cubicBezTo>
                    <a:pt x="6057" y="14634"/>
                    <a:pt x="6045" y="14639"/>
                    <a:pt x="6036" y="14653"/>
                  </a:cubicBezTo>
                  <a:cubicBezTo>
                    <a:pt x="5948" y="14728"/>
                    <a:pt x="5861" y="14840"/>
                    <a:pt x="5861" y="14965"/>
                  </a:cubicBezTo>
                  <a:cubicBezTo>
                    <a:pt x="5861" y="14978"/>
                    <a:pt x="5873" y="14978"/>
                    <a:pt x="5886" y="14978"/>
                  </a:cubicBezTo>
                  <a:cubicBezTo>
                    <a:pt x="5936" y="14915"/>
                    <a:pt x="5986" y="14840"/>
                    <a:pt x="6036" y="14778"/>
                  </a:cubicBezTo>
                  <a:cubicBezTo>
                    <a:pt x="6036" y="14803"/>
                    <a:pt x="6048" y="14853"/>
                    <a:pt x="6048" y="14890"/>
                  </a:cubicBezTo>
                  <a:cubicBezTo>
                    <a:pt x="6048" y="14965"/>
                    <a:pt x="6048" y="15040"/>
                    <a:pt x="6061" y="15115"/>
                  </a:cubicBezTo>
                  <a:cubicBezTo>
                    <a:pt x="6066" y="15139"/>
                    <a:pt x="6089" y="15151"/>
                    <a:pt x="6111" y="15151"/>
                  </a:cubicBezTo>
                  <a:cubicBezTo>
                    <a:pt x="6136" y="15151"/>
                    <a:pt x="6160" y="15136"/>
                    <a:pt x="6160" y="15103"/>
                  </a:cubicBezTo>
                  <a:cubicBezTo>
                    <a:pt x="6160" y="15028"/>
                    <a:pt x="6135" y="14965"/>
                    <a:pt x="6135" y="14890"/>
                  </a:cubicBezTo>
                  <a:lnTo>
                    <a:pt x="6135" y="14840"/>
                  </a:lnTo>
                  <a:cubicBezTo>
                    <a:pt x="6160" y="14853"/>
                    <a:pt x="6173" y="14853"/>
                    <a:pt x="6198" y="14853"/>
                  </a:cubicBezTo>
                  <a:cubicBezTo>
                    <a:pt x="6235" y="14853"/>
                    <a:pt x="6260" y="14853"/>
                    <a:pt x="6285" y="14840"/>
                  </a:cubicBezTo>
                  <a:cubicBezTo>
                    <a:pt x="6310" y="14828"/>
                    <a:pt x="6323" y="14803"/>
                    <a:pt x="6348" y="14790"/>
                  </a:cubicBezTo>
                  <a:cubicBezTo>
                    <a:pt x="6385" y="14790"/>
                    <a:pt x="6385" y="14765"/>
                    <a:pt x="6360" y="14765"/>
                  </a:cubicBezTo>
                  <a:cubicBezTo>
                    <a:pt x="6323" y="14753"/>
                    <a:pt x="6298" y="14728"/>
                    <a:pt x="6260" y="14728"/>
                  </a:cubicBezTo>
                  <a:cubicBezTo>
                    <a:pt x="6223" y="14728"/>
                    <a:pt x="6198" y="14728"/>
                    <a:pt x="6160" y="14703"/>
                  </a:cubicBezTo>
                  <a:cubicBezTo>
                    <a:pt x="6135" y="14690"/>
                    <a:pt x="6123" y="14690"/>
                    <a:pt x="6110" y="14690"/>
                  </a:cubicBezTo>
                  <a:lnTo>
                    <a:pt x="6110" y="14665"/>
                  </a:lnTo>
                  <a:cubicBezTo>
                    <a:pt x="6110" y="14650"/>
                    <a:pt x="6090" y="14634"/>
                    <a:pt x="6069" y="14634"/>
                  </a:cubicBezTo>
                  <a:close/>
                  <a:moveTo>
                    <a:pt x="3821" y="14942"/>
                  </a:moveTo>
                  <a:cubicBezTo>
                    <a:pt x="3814" y="14942"/>
                    <a:pt x="3807" y="14945"/>
                    <a:pt x="3799" y="14953"/>
                  </a:cubicBezTo>
                  <a:cubicBezTo>
                    <a:pt x="3686" y="14978"/>
                    <a:pt x="3562" y="15153"/>
                    <a:pt x="3612" y="15278"/>
                  </a:cubicBezTo>
                  <a:cubicBezTo>
                    <a:pt x="3612" y="15284"/>
                    <a:pt x="3615" y="15287"/>
                    <a:pt x="3619" y="15287"/>
                  </a:cubicBezTo>
                  <a:cubicBezTo>
                    <a:pt x="3624" y="15287"/>
                    <a:pt x="3630" y="15284"/>
                    <a:pt x="3637" y="15278"/>
                  </a:cubicBezTo>
                  <a:cubicBezTo>
                    <a:pt x="3699" y="15203"/>
                    <a:pt x="3686" y="15078"/>
                    <a:pt x="3786" y="15028"/>
                  </a:cubicBezTo>
                  <a:lnTo>
                    <a:pt x="3786" y="15103"/>
                  </a:lnTo>
                  <a:cubicBezTo>
                    <a:pt x="3786" y="15203"/>
                    <a:pt x="3799" y="15290"/>
                    <a:pt x="3799" y="15390"/>
                  </a:cubicBezTo>
                  <a:cubicBezTo>
                    <a:pt x="3799" y="15409"/>
                    <a:pt x="3818" y="15418"/>
                    <a:pt x="3836" y="15418"/>
                  </a:cubicBezTo>
                  <a:cubicBezTo>
                    <a:pt x="3855" y="15418"/>
                    <a:pt x="3874" y="15409"/>
                    <a:pt x="3874" y="15390"/>
                  </a:cubicBezTo>
                  <a:lnTo>
                    <a:pt x="3874" y="15228"/>
                  </a:lnTo>
                  <a:lnTo>
                    <a:pt x="3874" y="15215"/>
                  </a:lnTo>
                  <a:cubicBezTo>
                    <a:pt x="3889" y="15220"/>
                    <a:pt x="3905" y="15223"/>
                    <a:pt x="3921" y="15223"/>
                  </a:cubicBezTo>
                  <a:cubicBezTo>
                    <a:pt x="3982" y="15223"/>
                    <a:pt x="4041" y="15185"/>
                    <a:pt x="4061" y="15115"/>
                  </a:cubicBezTo>
                  <a:lnTo>
                    <a:pt x="4036" y="15090"/>
                  </a:lnTo>
                  <a:cubicBezTo>
                    <a:pt x="3999" y="15103"/>
                    <a:pt x="3974" y="15103"/>
                    <a:pt x="3924" y="15103"/>
                  </a:cubicBezTo>
                  <a:cubicBezTo>
                    <a:pt x="3874" y="15103"/>
                    <a:pt x="3861" y="15090"/>
                    <a:pt x="3861" y="15065"/>
                  </a:cubicBezTo>
                  <a:lnTo>
                    <a:pt x="3861" y="15015"/>
                  </a:lnTo>
                  <a:cubicBezTo>
                    <a:pt x="3861" y="14990"/>
                    <a:pt x="3849" y="14978"/>
                    <a:pt x="3849" y="14978"/>
                  </a:cubicBezTo>
                  <a:lnTo>
                    <a:pt x="3849" y="14965"/>
                  </a:lnTo>
                  <a:cubicBezTo>
                    <a:pt x="3849" y="14957"/>
                    <a:pt x="3837" y="14942"/>
                    <a:pt x="3821" y="14942"/>
                  </a:cubicBezTo>
                  <a:close/>
                  <a:moveTo>
                    <a:pt x="4611" y="3383"/>
                  </a:moveTo>
                  <a:cubicBezTo>
                    <a:pt x="4661" y="3832"/>
                    <a:pt x="4811" y="4295"/>
                    <a:pt x="4948" y="4707"/>
                  </a:cubicBezTo>
                  <a:cubicBezTo>
                    <a:pt x="5236" y="5519"/>
                    <a:pt x="5598" y="6319"/>
                    <a:pt x="5886" y="7131"/>
                  </a:cubicBezTo>
                  <a:cubicBezTo>
                    <a:pt x="6260" y="8206"/>
                    <a:pt x="6598" y="9280"/>
                    <a:pt x="6998" y="10355"/>
                  </a:cubicBezTo>
                  <a:cubicBezTo>
                    <a:pt x="7410" y="11454"/>
                    <a:pt x="7797" y="12566"/>
                    <a:pt x="8047" y="13703"/>
                  </a:cubicBezTo>
                  <a:cubicBezTo>
                    <a:pt x="8047" y="13703"/>
                    <a:pt x="8035" y="13703"/>
                    <a:pt x="8035" y="13716"/>
                  </a:cubicBezTo>
                  <a:cubicBezTo>
                    <a:pt x="8047" y="13903"/>
                    <a:pt x="8122" y="14078"/>
                    <a:pt x="8135" y="14253"/>
                  </a:cubicBezTo>
                  <a:cubicBezTo>
                    <a:pt x="8122" y="14216"/>
                    <a:pt x="8097" y="14191"/>
                    <a:pt x="8072" y="14128"/>
                  </a:cubicBezTo>
                  <a:cubicBezTo>
                    <a:pt x="8010" y="14066"/>
                    <a:pt x="7947" y="13978"/>
                    <a:pt x="7872" y="13941"/>
                  </a:cubicBezTo>
                  <a:cubicBezTo>
                    <a:pt x="7797" y="13891"/>
                    <a:pt x="7710" y="13878"/>
                    <a:pt x="7622" y="13828"/>
                  </a:cubicBezTo>
                  <a:cubicBezTo>
                    <a:pt x="7610" y="13828"/>
                    <a:pt x="7597" y="13841"/>
                    <a:pt x="7610" y="13853"/>
                  </a:cubicBezTo>
                  <a:cubicBezTo>
                    <a:pt x="7660" y="13903"/>
                    <a:pt x="7697" y="13966"/>
                    <a:pt x="7735" y="14016"/>
                  </a:cubicBezTo>
                  <a:cubicBezTo>
                    <a:pt x="7785" y="14078"/>
                    <a:pt x="7822" y="14128"/>
                    <a:pt x="7872" y="14166"/>
                  </a:cubicBezTo>
                  <a:cubicBezTo>
                    <a:pt x="7347" y="14128"/>
                    <a:pt x="6798" y="14128"/>
                    <a:pt x="6248" y="14128"/>
                  </a:cubicBezTo>
                  <a:lnTo>
                    <a:pt x="4998" y="14128"/>
                  </a:lnTo>
                  <a:cubicBezTo>
                    <a:pt x="5011" y="14041"/>
                    <a:pt x="4998" y="13966"/>
                    <a:pt x="4998" y="13891"/>
                  </a:cubicBezTo>
                  <a:cubicBezTo>
                    <a:pt x="4986" y="13753"/>
                    <a:pt x="4961" y="13578"/>
                    <a:pt x="5011" y="13441"/>
                  </a:cubicBezTo>
                  <a:cubicBezTo>
                    <a:pt x="5086" y="13416"/>
                    <a:pt x="5111" y="13316"/>
                    <a:pt x="5048" y="13279"/>
                  </a:cubicBezTo>
                  <a:cubicBezTo>
                    <a:pt x="5036" y="13254"/>
                    <a:pt x="5008" y="13241"/>
                    <a:pt x="4978" y="13241"/>
                  </a:cubicBezTo>
                  <a:cubicBezTo>
                    <a:pt x="4948" y="13241"/>
                    <a:pt x="4917" y="13254"/>
                    <a:pt x="4898" y="13279"/>
                  </a:cubicBezTo>
                  <a:cubicBezTo>
                    <a:pt x="4799" y="13279"/>
                    <a:pt x="4699" y="13266"/>
                    <a:pt x="4611" y="13266"/>
                  </a:cubicBezTo>
                  <a:cubicBezTo>
                    <a:pt x="4561" y="13266"/>
                    <a:pt x="4499" y="13266"/>
                    <a:pt x="4449" y="13279"/>
                  </a:cubicBezTo>
                  <a:cubicBezTo>
                    <a:pt x="4436" y="13279"/>
                    <a:pt x="4424" y="13291"/>
                    <a:pt x="4424" y="13316"/>
                  </a:cubicBezTo>
                  <a:lnTo>
                    <a:pt x="4399" y="13316"/>
                  </a:lnTo>
                  <a:cubicBezTo>
                    <a:pt x="4386" y="13328"/>
                    <a:pt x="4386" y="13341"/>
                    <a:pt x="4399" y="13341"/>
                  </a:cubicBezTo>
                  <a:cubicBezTo>
                    <a:pt x="4386" y="13341"/>
                    <a:pt x="4424" y="13391"/>
                    <a:pt x="4436" y="13391"/>
                  </a:cubicBezTo>
                  <a:cubicBezTo>
                    <a:pt x="4499" y="13416"/>
                    <a:pt x="4549" y="13441"/>
                    <a:pt x="4611" y="13441"/>
                  </a:cubicBezTo>
                  <a:cubicBezTo>
                    <a:pt x="4686" y="13441"/>
                    <a:pt x="4774" y="13453"/>
                    <a:pt x="4861" y="13453"/>
                  </a:cubicBezTo>
                  <a:cubicBezTo>
                    <a:pt x="4836" y="13566"/>
                    <a:pt x="4824" y="13666"/>
                    <a:pt x="4824" y="13778"/>
                  </a:cubicBezTo>
                  <a:cubicBezTo>
                    <a:pt x="4824" y="13878"/>
                    <a:pt x="4811" y="14016"/>
                    <a:pt x="4836" y="14128"/>
                  </a:cubicBezTo>
                  <a:cubicBezTo>
                    <a:pt x="4736" y="14128"/>
                    <a:pt x="4636" y="14128"/>
                    <a:pt x="4524" y="14141"/>
                  </a:cubicBezTo>
                  <a:cubicBezTo>
                    <a:pt x="4549" y="14128"/>
                    <a:pt x="4549" y="14128"/>
                    <a:pt x="4549" y="14103"/>
                  </a:cubicBezTo>
                  <a:cubicBezTo>
                    <a:pt x="4561" y="14078"/>
                    <a:pt x="4549" y="14028"/>
                    <a:pt x="4499" y="14016"/>
                  </a:cubicBezTo>
                  <a:cubicBezTo>
                    <a:pt x="4499" y="13978"/>
                    <a:pt x="4486" y="13953"/>
                    <a:pt x="4461" y="13941"/>
                  </a:cubicBezTo>
                  <a:lnTo>
                    <a:pt x="4461" y="13853"/>
                  </a:lnTo>
                  <a:cubicBezTo>
                    <a:pt x="4461" y="13828"/>
                    <a:pt x="4449" y="13778"/>
                    <a:pt x="4449" y="13753"/>
                  </a:cubicBezTo>
                  <a:cubicBezTo>
                    <a:pt x="4436" y="13716"/>
                    <a:pt x="4424" y="13703"/>
                    <a:pt x="4399" y="13666"/>
                  </a:cubicBezTo>
                  <a:cubicBezTo>
                    <a:pt x="4399" y="13660"/>
                    <a:pt x="4392" y="13656"/>
                    <a:pt x="4386" y="13656"/>
                  </a:cubicBezTo>
                  <a:cubicBezTo>
                    <a:pt x="4380" y="13656"/>
                    <a:pt x="4374" y="13660"/>
                    <a:pt x="4374" y="13666"/>
                  </a:cubicBezTo>
                  <a:cubicBezTo>
                    <a:pt x="4361" y="13703"/>
                    <a:pt x="4324" y="13703"/>
                    <a:pt x="4324" y="13728"/>
                  </a:cubicBezTo>
                  <a:cubicBezTo>
                    <a:pt x="4324" y="13766"/>
                    <a:pt x="4311" y="13816"/>
                    <a:pt x="4311" y="13841"/>
                  </a:cubicBezTo>
                  <a:lnTo>
                    <a:pt x="4311" y="13941"/>
                  </a:lnTo>
                  <a:cubicBezTo>
                    <a:pt x="4261" y="13941"/>
                    <a:pt x="4211" y="13966"/>
                    <a:pt x="4199" y="14016"/>
                  </a:cubicBezTo>
                  <a:lnTo>
                    <a:pt x="4199" y="14003"/>
                  </a:lnTo>
                  <a:cubicBezTo>
                    <a:pt x="4186" y="14016"/>
                    <a:pt x="4174" y="14041"/>
                    <a:pt x="4174" y="14078"/>
                  </a:cubicBezTo>
                  <a:cubicBezTo>
                    <a:pt x="4136" y="14128"/>
                    <a:pt x="4136" y="14166"/>
                    <a:pt x="4186" y="14216"/>
                  </a:cubicBezTo>
                  <a:lnTo>
                    <a:pt x="4199" y="14228"/>
                  </a:lnTo>
                  <a:cubicBezTo>
                    <a:pt x="3949" y="14441"/>
                    <a:pt x="3686" y="14628"/>
                    <a:pt x="3424" y="14815"/>
                  </a:cubicBezTo>
                  <a:cubicBezTo>
                    <a:pt x="3062" y="15078"/>
                    <a:pt x="2737" y="15353"/>
                    <a:pt x="2387" y="15628"/>
                  </a:cubicBezTo>
                  <a:cubicBezTo>
                    <a:pt x="2437" y="15515"/>
                    <a:pt x="2487" y="15403"/>
                    <a:pt x="2499" y="15278"/>
                  </a:cubicBezTo>
                  <a:cubicBezTo>
                    <a:pt x="2499" y="15269"/>
                    <a:pt x="2494" y="15254"/>
                    <a:pt x="2482" y="15254"/>
                  </a:cubicBezTo>
                  <a:cubicBezTo>
                    <a:pt x="2476" y="15254"/>
                    <a:pt x="2470" y="15257"/>
                    <a:pt x="2462" y="15265"/>
                  </a:cubicBezTo>
                  <a:cubicBezTo>
                    <a:pt x="2362" y="15403"/>
                    <a:pt x="2275" y="15540"/>
                    <a:pt x="2212" y="15715"/>
                  </a:cubicBezTo>
                  <a:cubicBezTo>
                    <a:pt x="1500" y="15453"/>
                    <a:pt x="188" y="14765"/>
                    <a:pt x="238" y="13941"/>
                  </a:cubicBezTo>
                  <a:cubicBezTo>
                    <a:pt x="238" y="13903"/>
                    <a:pt x="250" y="13891"/>
                    <a:pt x="263" y="13853"/>
                  </a:cubicBezTo>
                  <a:cubicBezTo>
                    <a:pt x="313" y="13828"/>
                    <a:pt x="363" y="13766"/>
                    <a:pt x="400" y="13716"/>
                  </a:cubicBezTo>
                  <a:cubicBezTo>
                    <a:pt x="550" y="13578"/>
                    <a:pt x="713" y="13441"/>
                    <a:pt x="863" y="13279"/>
                  </a:cubicBezTo>
                  <a:cubicBezTo>
                    <a:pt x="863" y="13266"/>
                    <a:pt x="863" y="13229"/>
                    <a:pt x="850" y="13229"/>
                  </a:cubicBezTo>
                  <a:cubicBezTo>
                    <a:pt x="836" y="13227"/>
                    <a:pt x="822" y="13227"/>
                    <a:pt x="809" y="13227"/>
                  </a:cubicBezTo>
                  <a:cubicBezTo>
                    <a:pt x="694" y="13227"/>
                    <a:pt x="616" y="13273"/>
                    <a:pt x="538" y="13328"/>
                  </a:cubicBezTo>
                  <a:cubicBezTo>
                    <a:pt x="1312" y="11717"/>
                    <a:pt x="1825" y="9955"/>
                    <a:pt x="2475" y="8281"/>
                  </a:cubicBezTo>
                  <a:cubicBezTo>
                    <a:pt x="2849" y="7294"/>
                    <a:pt x="3249" y="6331"/>
                    <a:pt x="3724" y="5382"/>
                  </a:cubicBezTo>
                  <a:cubicBezTo>
                    <a:pt x="3936" y="4957"/>
                    <a:pt x="4136" y="4532"/>
                    <a:pt x="4324" y="4095"/>
                  </a:cubicBezTo>
                  <a:cubicBezTo>
                    <a:pt x="4386" y="3945"/>
                    <a:pt x="4474" y="3770"/>
                    <a:pt x="4549" y="3595"/>
                  </a:cubicBezTo>
                  <a:lnTo>
                    <a:pt x="4549" y="4982"/>
                  </a:lnTo>
                  <a:cubicBezTo>
                    <a:pt x="4549" y="4994"/>
                    <a:pt x="4552" y="5001"/>
                    <a:pt x="4555" y="5001"/>
                  </a:cubicBezTo>
                  <a:cubicBezTo>
                    <a:pt x="4558" y="5001"/>
                    <a:pt x="4561" y="4994"/>
                    <a:pt x="4561" y="4982"/>
                  </a:cubicBezTo>
                  <a:lnTo>
                    <a:pt x="4561" y="3520"/>
                  </a:lnTo>
                  <a:lnTo>
                    <a:pt x="4611" y="3383"/>
                  </a:lnTo>
                  <a:close/>
                  <a:moveTo>
                    <a:pt x="7935" y="14253"/>
                  </a:moveTo>
                  <a:cubicBezTo>
                    <a:pt x="7997" y="14328"/>
                    <a:pt x="8060" y="14403"/>
                    <a:pt x="8110" y="14478"/>
                  </a:cubicBezTo>
                  <a:cubicBezTo>
                    <a:pt x="8097" y="14503"/>
                    <a:pt x="8097" y="14515"/>
                    <a:pt x="8072" y="14528"/>
                  </a:cubicBezTo>
                  <a:cubicBezTo>
                    <a:pt x="7935" y="14878"/>
                    <a:pt x="7597" y="15115"/>
                    <a:pt x="7297" y="15328"/>
                  </a:cubicBezTo>
                  <a:cubicBezTo>
                    <a:pt x="6635" y="15777"/>
                    <a:pt x="5873" y="16027"/>
                    <a:pt x="5073" y="16102"/>
                  </a:cubicBezTo>
                  <a:cubicBezTo>
                    <a:pt x="4882" y="16123"/>
                    <a:pt x="4690" y="16133"/>
                    <a:pt x="4498" y="16133"/>
                  </a:cubicBezTo>
                  <a:cubicBezTo>
                    <a:pt x="3776" y="16133"/>
                    <a:pt x="3056" y="15992"/>
                    <a:pt x="2375" y="15765"/>
                  </a:cubicBezTo>
                  <a:cubicBezTo>
                    <a:pt x="2487" y="15765"/>
                    <a:pt x="2574" y="15752"/>
                    <a:pt x="2687" y="15727"/>
                  </a:cubicBezTo>
                  <a:cubicBezTo>
                    <a:pt x="2787" y="15715"/>
                    <a:pt x="2924" y="15703"/>
                    <a:pt x="2949" y="15590"/>
                  </a:cubicBezTo>
                  <a:lnTo>
                    <a:pt x="2937" y="15578"/>
                  </a:lnTo>
                  <a:cubicBezTo>
                    <a:pt x="2921" y="15576"/>
                    <a:pt x="2906" y="15575"/>
                    <a:pt x="2890" y="15575"/>
                  </a:cubicBezTo>
                  <a:cubicBezTo>
                    <a:pt x="2791" y="15575"/>
                    <a:pt x="2687" y="15606"/>
                    <a:pt x="2612" y="15628"/>
                  </a:cubicBezTo>
                  <a:cubicBezTo>
                    <a:pt x="2574" y="15628"/>
                    <a:pt x="2562" y="15640"/>
                    <a:pt x="2537" y="15640"/>
                  </a:cubicBezTo>
                  <a:cubicBezTo>
                    <a:pt x="2862" y="15390"/>
                    <a:pt x="3187" y="15103"/>
                    <a:pt x="3537" y="14853"/>
                  </a:cubicBezTo>
                  <a:cubicBezTo>
                    <a:pt x="3786" y="14690"/>
                    <a:pt x="4061" y="14528"/>
                    <a:pt x="4261" y="14316"/>
                  </a:cubicBezTo>
                  <a:cubicBezTo>
                    <a:pt x="4278" y="14324"/>
                    <a:pt x="4296" y="14328"/>
                    <a:pt x="4314" y="14328"/>
                  </a:cubicBezTo>
                  <a:cubicBezTo>
                    <a:pt x="4350" y="14328"/>
                    <a:pt x="4386" y="14311"/>
                    <a:pt x="4411" y="14278"/>
                  </a:cubicBezTo>
                  <a:cubicBezTo>
                    <a:pt x="4424" y="14278"/>
                    <a:pt x="4436" y="14266"/>
                    <a:pt x="4436" y="14266"/>
                  </a:cubicBezTo>
                  <a:cubicBezTo>
                    <a:pt x="4536" y="14291"/>
                    <a:pt x="4642" y="14297"/>
                    <a:pt x="4749" y="14297"/>
                  </a:cubicBezTo>
                  <a:cubicBezTo>
                    <a:pt x="4855" y="14297"/>
                    <a:pt x="4961" y="14291"/>
                    <a:pt x="5061" y="14291"/>
                  </a:cubicBezTo>
                  <a:lnTo>
                    <a:pt x="6098" y="14291"/>
                  </a:lnTo>
                  <a:cubicBezTo>
                    <a:pt x="6723" y="14291"/>
                    <a:pt x="7322" y="14291"/>
                    <a:pt x="7935" y="14253"/>
                  </a:cubicBezTo>
                  <a:close/>
                  <a:moveTo>
                    <a:pt x="4630" y="2452"/>
                  </a:moveTo>
                  <a:cubicBezTo>
                    <a:pt x="4608" y="2452"/>
                    <a:pt x="4586" y="2458"/>
                    <a:pt x="4561" y="2471"/>
                  </a:cubicBezTo>
                  <a:cubicBezTo>
                    <a:pt x="4499" y="2471"/>
                    <a:pt x="4449" y="2508"/>
                    <a:pt x="4399" y="2533"/>
                  </a:cubicBezTo>
                  <a:cubicBezTo>
                    <a:pt x="4386" y="2533"/>
                    <a:pt x="4374" y="2545"/>
                    <a:pt x="4374" y="2570"/>
                  </a:cubicBezTo>
                  <a:cubicBezTo>
                    <a:pt x="4311" y="2608"/>
                    <a:pt x="4261" y="2670"/>
                    <a:pt x="4286" y="2758"/>
                  </a:cubicBezTo>
                  <a:cubicBezTo>
                    <a:pt x="4299" y="2833"/>
                    <a:pt x="4411" y="2883"/>
                    <a:pt x="4499" y="2895"/>
                  </a:cubicBezTo>
                  <a:cubicBezTo>
                    <a:pt x="4474" y="3020"/>
                    <a:pt x="4436" y="3158"/>
                    <a:pt x="4411" y="3283"/>
                  </a:cubicBezTo>
                  <a:cubicBezTo>
                    <a:pt x="4311" y="3583"/>
                    <a:pt x="4199" y="3857"/>
                    <a:pt x="4074" y="4145"/>
                  </a:cubicBezTo>
                  <a:cubicBezTo>
                    <a:pt x="3874" y="4607"/>
                    <a:pt x="3637" y="5069"/>
                    <a:pt x="3424" y="5519"/>
                  </a:cubicBezTo>
                  <a:cubicBezTo>
                    <a:pt x="2999" y="6394"/>
                    <a:pt x="2624" y="7294"/>
                    <a:pt x="2287" y="8218"/>
                  </a:cubicBezTo>
                  <a:cubicBezTo>
                    <a:pt x="1625" y="9955"/>
                    <a:pt x="1013" y="11692"/>
                    <a:pt x="350" y="13416"/>
                  </a:cubicBezTo>
                  <a:cubicBezTo>
                    <a:pt x="225" y="13541"/>
                    <a:pt x="163" y="13666"/>
                    <a:pt x="113" y="13791"/>
                  </a:cubicBezTo>
                  <a:cubicBezTo>
                    <a:pt x="76" y="13841"/>
                    <a:pt x="63" y="13903"/>
                    <a:pt x="38" y="13941"/>
                  </a:cubicBezTo>
                  <a:cubicBezTo>
                    <a:pt x="18" y="13941"/>
                    <a:pt x="30" y="13957"/>
                    <a:pt x="42" y="13957"/>
                  </a:cubicBezTo>
                  <a:cubicBezTo>
                    <a:pt x="45" y="13957"/>
                    <a:pt x="48" y="13956"/>
                    <a:pt x="51" y="13953"/>
                  </a:cubicBezTo>
                  <a:cubicBezTo>
                    <a:pt x="63" y="13941"/>
                    <a:pt x="63" y="13941"/>
                    <a:pt x="76" y="13941"/>
                  </a:cubicBezTo>
                  <a:cubicBezTo>
                    <a:pt x="1" y="14615"/>
                    <a:pt x="875" y="15265"/>
                    <a:pt x="1475" y="15603"/>
                  </a:cubicBezTo>
                  <a:cubicBezTo>
                    <a:pt x="2393" y="16145"/>
                    <a:pt x="3478" y="16403"/>
                    <a:pt x="4556" y="16403"/>
                  </a:cubicBezTo>
                  <a:cubicBezTo>
                    <a:pt x="4695" y="16403"/>
                    <a:pt x="4835" y="16398"/>
                    <a:pt x="4973" y="16390"/>
                  </a:cubicBezTo>
                  <a:cubicBezTo>
                    <a:pt x="5936" y="16327"/>
                    <a:pt x="6873" y="15977"/>
                    <a:pt x="7660" y="15403"/>
                  </a:cubicBezTo>
                  <a:cubicBezTo>
                    <a:pt x="7972" y="15165"/>
                    <a:pt x="8235" y="14890"/>
                    <a:pt x="8372" y="14515"/>
                  </a:cubicBezTo>
                  <a:cubicBezTo>
                    <a:pt x="8447" y="14291"/>
                    <a:pt x="8422" y="14016"/>
                    <a:pt x="8285" y="13841"/>
                  </a:cubicBezTo>
                  <a:cubicBezTo>
                    <a:pt x="7810" y="11579"/>
                    <a:pt x="6810" y="9418"/>
                    <a:pt x="6110" y="7219"/>
                  </a:cubicBezTo>
                  <a:cubicBezTo>
                    <a:pt x="5861" y="6456"/>
                    <a:pt x="5498" y="5719"/>
                    <a:pt x="5223" y="4957"/>
                  </a:cubicBezTo>
                  <a:cubicBezTo>
                    <a:pt x="4973" y="4282"/>
                    <a:pt x="4724" y="3533"/>
                    <a:pt x="4749" y="2795"/>
                  </a:cubicBezTo>
                  <a:lnTo>
                    <a:pt x="4749" y="2770"/>
                  </a:lnTo>
                  <a:cubicBezTo>
                    <a:pt x="4761" y="2758"/>
                    <a:pt x="4774" y="2733"/>
                    <a:pt x="4774" y="2708"/>
                  </a:cubicBezTo>
                  <a:cubicBezTo>
                    <a:pt x="4774" y="2695"/>
                    <a:pt x="4774" y="2658"/>
                    <a:pt x="4761" y="2645"/>
                  </a:cubicBezTo>
                  <a:lnTo>
                    <a:pt x="4761" y="2583"/>
                  </a:lnTo>
                  <a:lnTo>
                    <a:pt x="4761" y="2545"/>
                  </a:lnTo>
                  <a:cubicBezTo>
                    <a:pt x="4761" y="2521"/>
                    <a:pt x="4736" y="2483"/>
                    <a:pt x="4699" y="2471"/>
                  </a:cubicBezTo>
                  <a:cubicBezTo>
                    <a:pt x="4674" y="2458"/>
                    <a:pt x="4652" y="2452"/>
                    <a:pt x="4630" y="2452"/>
                  </a:cubicBezTo>
                  <a:close/>
                  <a:moveTo>
                    <a:pt x="8872" y="15503"/>
                  </a:moveTo>
                  <a:cubicBezTo>
                    <a:pt x="8847" y="15503"/>
                    <a:pt x="8822" y="15515"/>
                    <a:pt x="8809" y="15515"/>
                  </a:cubicBezTo>
                  <a:cubicBezTo>
                    <a:pt x="8797" y="15515"/>
                    <a:pt x="8784" y="15528"/>
                    <a:pt x="8784" y="15540"/>
                  </a:cubicBezTo>
                  <a:cubicBezTo>
                    <a:pt x="8534" y="15690"/>
                    <a:pt x="8247" y="15852"/>
                    <a:pt x="8122" y="16102"/>
                  </a:cubicBezTo>
                  <a:cubicBezTo>
                    <a:pt x="8122" y="16127"/>
                    <a:pt x="8122" y="16127"/>
                    <a:pt x="8135" y="16127"/>
                  </a:cubicBezTo>
                  <a:cubicBezTo>
                    <a:pt x="8322" y="16027"/>
                    <a:pt x="8497" y="15915"/>
                    <a:pt x="8672" y="15790"/>
                  </a:cubicBezTo>
                  <a:lnTo>
                    <a:pt x="8672" y="15790"/>
                  </a:lnTo>
                  <a:cubicBezTo>
                    <a:pt x="8659" y="15840"/>
                    <a:pt x="8622" y="15890"/>
                    <a:pt x="8609" y="15940"/>
                  </a:cubicBezTo>
                  <a:cubicBezTo>
                    <a:pt x="8497" y="16140"/>
                    <a:pt x="8347" y="16290"/>
                    <a:pt x="8172" y="16452"/>
                  </a:cubicBezTo>
                  <a:cubicBezTo>
                    <a:pt x="7872" y="16727"/>
                    <a:pt x="7497" y="16964"/>
                    <a:pt x="7135" y="17152"/>
                  </a:cubicBezTo>
                  <a:cubicBezTo>
                    <a:pt x="6198" y="17652"/>
                    <a:pt x="5198" y="17689"/>
                    <a:pt x="4174" y="17689"/>
                  </a:cubicBezTo>
                  <a:cubicBezTo>
                    <a:pt x="4161" y="17689"/>
                    <a:pt x="4161" y="17702"/>
                    <a:pt x="4174" y="17702"/>
                  </a:cubicBezTo>
                  <a:cubicBezTo>
                    <a:pt x="4493" y="17737"/>
                    <a:pt x="4804" y="17759"/>
                    <a:pt x="5110" y="17759"/>
                  </a:cubicBezTo>
                  <a:cubicBezTo>
                    <a:pt x="5871" y="17759"/>
                    <a:pt x="6597" y="17626"/>
                    <a:pt x="7310" y="17252"/>
                  </a:cubicBezTo>
                  <a:cubicBezTo>
                    <a:pt x="7722" y="17027"/>
                    <a:pt x="8110" y="16765"/>
                    <a:pt x="8435" y="16415"/>
                  </a:cubicBezTo>
                  <a:cubicBezTo>
                    <a:pt x="8559" y="16290"/>
                    <a:pt x="8722" y="16102"/>
                    <a:pt x="8797" y="15915"/>
                  </a:cubicBezTo>
                  <a:cubicBezTo>
                    <a:pt x="8822" y="16040"/>
                    <a:pt x="8859" y="16152"/>
                    <a:pt x="8909" y="16290"/>
                  </a:cubicBezTo>
                  <a:cubicBezTo>
                    <a:pt x="8915" y="16301"/>
                    <a:pt x="8921" y="16307"/>
                    <a:pt x="8925" y="16307"/>
                  </a:cubicBezTo>
                  <a:cubicBezTo>
                    <a:pt x="8931" y="16307"/>
                    <a:pt x="8934" y="16298"/>
                    <a:pt x="8934" y="16277"/>
                  </a:cubicBezTo>
                  <a:cubicBezTo>
                    <a:pt x="8947" y="16177"/>
                    <a:pt x="8947" y="16077"/>
                    <a:pt x="8934" y="15965"/>
                  </a:cubicBezTo>
                  <a:cubicBezTo>
                    <a:pt x="8922" y="15852"/>
                    <a:pt x="8909" y="15765"/>
                    <a:pt x="8884" y="15653"/>
                  </a:cubicBezTo>
                  <a:lnTo>
                    <a:pt x="8909" y="15640"/>
                  </a:lnTo>
                  <a:cubicBezTo>
                    <a:pt x="8972" y="15603"/>
                    <a:pt x="8947" y="15503"/>
                    <a:pt x="8872" y="15503"/>
                  </a:cubicBezTo>
                  <a:close/>
                  <a:moveTo>
                    <a:pt x="8148" y="17477"/>
                  </a:moveTo>
                  <a:cubicBezTo>
                    <a:pt x="8070" y="17477"/>
                    <a:pt x="7994" y="17510"/>
                    <a:pt x="7922" y="17589"/>
                  </a:cubicBezTo>
                  <a:cubicBezTo>
                    <a:pt x="7822" y="17702"/>
                    <a:pt x="7760" y="17889"/>
                    <a:pt x="7810" y="18027"/>
                  </a:cubicBezTo>
                  <a:cubicBezTo>
                    <a:pt x="7810" y="18033"/>
                    <a:pt x="7813" y="18036"/>
                    <a:pt x="7816" y="18036"/>
                  </a:cubicBezTo>
                  <a:cubicBezTo>
                    <a:pt x="7819" y="18036"/>
                    <a:pt x="7822" y="18033"/>
                    <a:pt x="7822" y="18027"/>
                  </a:cubicBezTo>
                  <a:cubicBezTo>
                    <a:pt x="7860" y="17964"/>
                    <a:pt x="7885" y="17852"/>
                    <a:pt x="7922" y="17777"/>
                  </a:cubicBezTo>
                  <a:lnTo>
                    <a:pt x="7922" y="17839"/>
                  </a:lnTo>
                  <a:cubicBezTo>
                    <a:pt x="7922" y="17964"/>
                    <a:pt x="7972" y="18077"/>
                    <a:pt x="8072" y="18139"/>
                  </a:cubicBezTo>
                  <a:cubicBezTo>
                    <a:pt x="8126" y="18166"/>
                    <a:pt x="8179" y="18178"/>
                    <a:pt x="8231" y="18178"/>
                  </a:cubicBezTo>
                  <a:cubicBezTo>
                    <a:pt x="8345" y="18178"/>
                    <a:pt x="8452" y="18121"/>
                    <a:pt x="8547" y="18052"/>
                  </a:cubicBezTo>
                  <a:cubicBezTo>
                    <a:pt x="8572" y="18014"/>
                    <a:pt x="8559" y="18002"/>
                    <a:pt x="8547" y="18002"/>
                  </a:cubicBezTo>
                  <a:cubicBezTo>
                    <a:pt x="8505" y="18008"/>
                    <a:pt x="8454" y="18013"/>
                    <a:pt x="8401" y="18013"/>
                  </a:cubicBezTo>
                  <a:cubicBezTo>
                    <a:pt x="8245" y="18013"/>
                    <a:pt x="8069" y="17972"/>
                    <a:pt x="8060" y="17814"/>
                  </a:cubicBezTo>
                  <a:cubicBezTo>
                    <a:pt x="8060" y="17752"/>
                    <a:pt x="8072" y="17664"/>
                    <a:pt x="8122" y="17627"/>
                  </a:cubicBezTo>
                  <a:cubicBezTo>
                    <a:pt x="8136" y="17612"/>
                    <a:pt x="8152" y="17607"/>
                    <a:pt x="8168" y="17607"/>
                  </a:cubicBezTo>
                  <a:cubicBezTo>
                    <a:pt x="8208" y="17607"/>
                    <a:pt x="8252" y="17639"/>
                    <a:pt x="8297" y="17639"/>
                  </a:cubicBezTo>
                  <a:cubicBezTo>
                    <a:pt x="8360" y="17639"/>
                    <a:pt x="8385" y="17564"/>
                    <a:pt x="8322" y="17527"/>
                  </a:cubicBezTo>
                  <a:cubicBezTo>
                    <a:pt x="8264" y="17495"/>
                    <a:pt x="8205" y="17477"/>
                    <a:pt x="8148" y="17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-31669" y="456146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167345" y="220705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-232146" y="83125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7582783">
              <a:off x="765204" y="4712093"/>
              <a:ext cx="800057" cy="842783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604150" y="213553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-234416" y="-356911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928629" y="-611749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>
            <a:spLocks noGrp="1"/>
          </p:cNvSpPr>
          <p:nvPr>
            <p:ph type="subTitle" idx="1"/>
          </p:nvPr>
        </p:nvSpPr>
        <p:spPr>
          <a:xfrm>
            <a:off x="2062950" y="1469725"/>
            <a:ext cx="5018100" cy="13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2"/>
          </p:nvPr>
        </p:nvSpPr>
        <p:spPr>
          <a:xfrm>
            <a:off x="2062950" y="3109101"/>
            <a:ext cx="5018100" cy="13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96" name="Google Shape;96;p5"/>
          <p:cNvGrpSpPr/>
          <p:nvPr/>
        </p:nvGrpSpPr>
        <p:grpSpPr>
          <a:xfrm>
            <a:off x="-93405" y="-206770"/>
            <a:ext cx="10339725" cy="5637527"/>
            <a:chOff x="-93405" y="-206770"/>
            <a:chExt cx="10339725" cy="5637527"/>
          </a:xfrm>
        </p:grpSpPr>
        <p:grpSp>
          <p:nvGrpSpPr>
            <p:cNvPr id="97" name="Google Shape;97;p5"/>
            <p:cNvGrpSpPr/>
            <p:nvPr/>
          </p:nvGrpSpPr>
          <p:grpSpPr>
            <a:xfrm>
              <a:off x="7080479" y="-206770"/>
              <a:ext cx="3165841" cy="2317341"/>
              <a:chOff x="7080479" y="-206770"/>
              <a:chExt cx="3165841" cy="2317341"/>
            </a:xfrm>
          </p:grpSpPr>
          <p:sp>
            <p:nvSpPr>
              <p:cNvPr id="98" name="Google Shape;98;p5"/>
              <p:cNvSpPr/>
              <p:nvPr/>
            </p:nvSpPr>
            <p:spPr>
              <a:xfrm>
                <a:off x="8643716" y="118936"/>
                <a:ext cx="1602604" cy="959695"/>
              </a:xfrm>
              <a:custGeom>
                <a:avLst/>
                <a:gdLst/>
                <a:ahLst/>
                <a:cxnLst/>
                <a:rect l="l" t="t" r="r" b="b"/>
                <a:pathLst>
                  <a:path w="30713" h="18392" extrusionOk="0">
                    <a:moveTo>
                      <a:pt x="925" y="1898"/>
                    </a:moveTo>
                    <a:cubicBezTo>
                      <a:pt x="938" y="2085"/>
                      <a:pt x="938" y="2273"/>
                      <a:pt x="938" y="2460"/>
                    </a:cubicBezTo>
                    <a:cubicBezTo>
                      <a:pt x="938" y="2548"/>
                      <a:pt x="907" y="2745"/>
                      <a:pt x="846" y="2745"/>
                    </a:cubicBezTo>
                    <a:cubicBezTo>
                      <a:pt x="820" y="2745"/>
                      <a:pt x="788" y="2708"/>
                      <a:pt x="750" y="2610"/>
                    </a:cubicBezTo>
                    <a:cubicBezTo>
                      <a:pt x="675" y="2398"/>
                      <a:pt x="825" y="2085"/>
                      <a:pt x="925" y="1898"/>
                    </a:cubicBezTo>
                    <a:close/>
                    <a:moveTo>
                      <a:pt x="870" y="265"/>
                    </a:moveTo>
                    <a:cubicBezTo>
                      <a:pt x="836" y="265"/>
                      <a:pt x="805" y="283"/>
                      <a:pt x="800" y="324"/>
                    </a:cubicBezTo>
                    <a:lnTo>
                      <a:pt x="800" y="361"/>
                    </a:lnTo>
                    <a:cubicBezTo>
                      <a:pt x="788" y="461"/>
                      <a:pt x="788" y="536"/>
                      <a:pt x="800" y="624"/>
                    </a:cubicBezTo>
                    <a:cubicBezTo>
                      <a:pt x="775" y="798"/>
                      <a:pt x="675" y="973"/>
                      <a:pt x="475" y="986"/>
                    </a:cubicBezTo>
                    <a:cubicBezTo>
                      <a:pt x="462" y="987"/>
                      <a:pt x="450" y="988"/>
                      <a:pt x="438" y="988"/>
                    </a:cubicBezTo>
                    <a:cubicBezTo>
                      <a:pt x="130" y="988"/>
                      <a:pt x="189" y="541"/>
                      <a:pt x="201" y="349"/>
                    </a:cubicBezTo>
                    <a:cubicBezTo>
                      <a:pt x="201" y="318"/>
                      <a:pt x="182" y="302"/>
                      <a:pt x="162" y="302"/>
                    </a:cubicBezTo>
                    <a:cubicBezTo>
                      <a:pt x="149" y="302"/>
                      <a:pt x="135" y="309"/>
                      <a:pt x="126" y="324"/>
                    </a:cubicBezTo>
                    <a:cubicBezTo>
                      <a:pt x="1" y="611"/>
                      <a:pt x="1" y="1123"/>
                      <a:pt x="425" y="1161"/>
                    </a:cubicBezTo>
                    <a:cubicBezTo>
                      <a:pt x="439" y="1162"/>
                      <a:pt x="452" y="1162"/>
                      <a:pt x="466" y="1162"/>
                    </a:cubicBezTo>
                    <a:cubicBezTo>
                      <a:pt x="633" y="1162"/>
                      <a:pt x="758" y="1089"/>
                      <a:pt x="850" y="973"/>
                    </a:cubicBezTo>
                    <a:cubicBezTo>
                      <a:pt x="863" y="1036"/>
                      <a:pt x="863" y="1111"/>
                      <a:pt x="875" y="1173"/>
                    </a:cubicBezTo>
                    <a:cubicBezTo>
                      <a:pt x="900" y="1286"/>
                      <a:pt x="900" y="1373"/>
                      <a:pt x="913" y="1486"/>
                    </a:cubicBezTo>
                    <a:cubicBezTo>
                      <a:pt x="788" y="1673"/>
                      <a:pt x="675" y="1860"/>
                      <a:pt x="600" y="2073"/>
                    </a:cubicBezTo>
                    <a:cubicBezTo>
                      <a:pt x="532" y="2279"/>
                      <a:pt x="526" y="2927"/>
                      <a:pt x="863" y="2927"/>
                    </a:cubicBezTo>
                    <a:cubicBezTo>
                      <a:pt x="893" y="2927"/>
                      <a:pt x="927" y="2921"/>
                      <a:pt x="963" y="2910"/>
                    </a:cubicBezTo>
                    <a:cubicBezTo>
                      <a:pt x="1275" y="2810"/>
                      <a:pt x="1150" y="2048"/>
                      <a:pt x="1125" y="1823"/>
                    </a:cubicBezTo>
                    <a:cubicBezTo>
                      <a:pt x="1125" y="1748"/>
                      <a:pt x="1113" y="1661"/>
                      <a:pt x="1100" y="1561"/>
                    </a:cubicBezTo>
                    <a:cubicBezTo>
                      <a:pt x="1275" y="1248"/>
                      <a:pt x="1475" y="936"/>
                      <a:pt x="1613" y="611"/>
                    </a:cubicBezTo>
                    <a:cubicBezTo>
                      <a:pt x="1613" y="603"/>
                      <a:pt x="1593" y="586"/>
                      <a:pt x="1572" y="586"/>
                    </a:cubicBezTo>
                    <a:cubicBezTo>
                      <a:pt x="1560" y="586"/>
                      <a:pt x="1547" y="592"/>
                      <a:pt x="1538" y="611"/>
                    </a:cubicBezTo>
                    <a:cubicBezTo>
                      <a:pt x="1375" y="861"/>
                      <a:pt x="1213" y="1086"/>
                      <a:pt x="1038" y="1298"/>
                    </a:cubicBezTo>
                    <a:cubicBezTo>
                      <a:pt x="1000" y="1098"/>
                      <a:pt x="975" y="886"/>
                      <a:pt x="975" y="686"/>
                    </a:cubicBezTo>
                    <a:cubicBezTo>
                      <a:pt x="988" y="574"/>
                      <a:pt x="1000" y="474"/>
                      <a:pt x="988" y="361"/>
                    </a:cubicBezTo>
                    <a:cubicBezTo>
                      <a:pt x="980" y="302"/>
                      <a:pt x="921" y="265"/>
                      <a:pt x="870" y="265"/>
                    </a:cubicBezTo>
                    <a:close/>
                    <a:moveTo>
                      <a:pt x="1632" y="7478"/>
                    </a:moveTo>
                    <a:cubicBezTo>
                      <a:pt x="1676" y="7478"/>
                      <a:pt x="1728" y="7491"/>
                      <a:pt x="1787" y="7521"/>
                    </a:cubicBezTo>
                    <a:cubicBezTo>
                      <a:pt x="2050" y="7646"/>
                      <a:pt x="2037" y="8145"/>
                      <a:pt x="1925" y="8370"/>
                    </a:cubicBezTo>
                    <a:cubicBezTo>
                      <a:pt x="1878" y="8487"/>
                      <a:pt x="1768" y="8570"/>
                      <a:pt x="1661" y="8570"/>
                    </a:cubicBezTo>
                    <a:cubicBezTo>
                      <a:pt x="1597" y="8570"/>
                      <a:pt x="1534" y="8541"/>
                      <a:pt x="1488" y="8470"/>
                    </a:cubicBezTo>
                    <a:cubicBezTo>
                      <a:pt x="1475" y="8458"/>
                      <a:pt x="1463" y="8420"/>
                      <a:pt x="1438" y="8395"/>
                    </a:cubicBezTo>
                    <a:cubicBezTo>
                      <a:pt x="1425" y="8283"/>
                      <a:pt x="1400" y="8158"/>
                      <a:pt x="1375" y="8045"/>
                    </a:cubicBezTo>
                    <a:cubicBezTo>
                      <a:pt x="1354" y="7846"/>
                      <a:pt x="1395" y="7478"/>
                      <a:pt x="1632" y="7478"/>
                    </a:cubicBezTo>
                    <a:close/>
                    <a:moveTo>
                      <a:pt x="1660" y="7205"/>
                    </a:moveTo>
                    <a:cubicBezTo>
                      <a:pt x="1462" y="7205"/>
                      <a:pt x="1265" y="7314"/>
                      <a:pt x="1188" y="7533"/>
                    </a:cubicBezTo>
                    <a:cubicBezTo>
                      <a:pt x="1113" y="7746"/>
                      <a:pt x="1125" y="7995"/>
                      <a:pt x="1175" y="8233"/>
                    </a:cubicBezTo>
                    <a:cubicBezTo>
                      <a:pt x="1213" y="8470"/>
                      <a:pt x="1338" y="8608"/>
                      <a:pt x="1450" y="8808"/>
                    </a:cubicBezTo>
                    <a:cubicBezTo>
                      <a:pt x="1461" y="8823"/>
                      <a:pt x="1473" y="8830"/>
                      <a:pt x="1483" y="8830"/>
                    </a:cubicBezTo>
                    <a:cubicBezTo>
                      <a:pt x="1498" y="8830"/>
                      <a:pt x="1507" y="8817"/>
                      <a:pt x="1500" y="8795"/>
                    </a:cubicBezTo>
                    <a:cubicBezTo>
                      <a:pt x="1488" y="8770"/>
                      <a:pt x="1488" y="8733"/>
                      <a:pt x="1488" y="8708"/>
                    </a:cubicBezTo>
                    <a:lnTo>
                      <a:pt x="1488" y="8708"/>
                    </a:lnTo>
                    <a:cubicBezTo>
                      <a:pt x="1537" y="8757"/>
                      <a:pt x="1597" y="8790"/>
                      <a:pt x="1674" y="8790"/>
                    </a:cubicBezTo>
                    <a:cubicBezTo>
                      <a:pt x="1735" y="8790"/>
                      <a:pt x="1805" y="8770"/>
                      <a:pt x="1887" y="8720"/>
                    </a:cubicBezTo>
                    <a:cubicBezTo>
                      <a:pt x="2287" y="8470"/>
                      <a:pt x="2312" y="7920"/>
                      <a:pt x="2125" y="7496"/>
                    </a:cubicBezTo>
                    <a:cubicBezTo>
                      <a:pt x="2034" y="7302"/>
                      <a:pt x="1846" y="7205"/>
                      <a:pt x="1660" y="7205"/>
                    </a:cubicBezTo>
                    <a:close/>
                    <a:moveTo>
                      <a:pt x="29900" y="10868"/>
                    </a:moveTo>
                    <a:cubicBezTo>
                      <a:pt x="29859" y="10868"/>
                      <a:pt x="29839" y="10923"/>
                      <a:pt x="29851" y="10957"/>
                    </a:cubicBezTo>
                    <a:cubicBezTo>
                      <a:pt x="29926" y="11082"/>
                      <a:pt x="30026" y="11182"/>
                      <a:pt x="30101" y="11307"/>
                    </a:cubicBezTo>
                    <a:cubicBezTo>
                      <a:pt x="29926" y="11456"/>
                      <a:pt x="29763" y="11594"/>
                      <a:pt x="29613" y="11744"/>
                    </a:cubicBezTo>
                    <a:cubicBezTo>
                      <a:pt x="29603" y="11764"/>
                      <a:pt x="29610" y="11785"/>
                      <a:pt x="29626" y="11785"/>
                    </a:cubicBezTo>
                    <a:cubicBezTo>
                      <a:pt x="29630" y="11785"/>
                      <a:pt x="29634" y="11784"/>
                      <a:pt x="29638" y="11781"/>
                    </a:cubicBezTo>
                    <a:cubicBezTo>
                      <a:pt x="29838" y="11719"/>
                      <a:pt x="30026" y="11594"/>
                      <a:pt x="30201" y="11469"/>
                    </a:cubicBezTo>
                    <a:cubicBezTo>
                      <a:pt x="30263" y="11594"/>
                      <a:pt x="30325" y="11769"/>
                      <a:pt x="30450" y="11844"/>
                    </a:cubicBezTo>
                    <a:cubicBezTo>
                      <a:pt x="30454" y="11847"/>
                      <a:pt x="30459" y="11849"/>
                      <a:pt x="30464" y="11849"/>
                    </a:cubicBezTo>
                    <a:cubicBezTo>
                      <a:pt x="30475" y="11849"/>
                      <a:pt x="30488" y="11840"/>
                      <a:pt x="30488" y="11831"/>
                    </a:cubicBezTo>
                    <a:cubicBezTo>
                      <a:pt x="30550" y="11669"/>
                      <a:pt x="30450" y="11481"/>
                      <a:pt x="30350" y="11344"/>
                    </a:cubicBezTo>
                    <a:cubicBezTo>
                      <a:pt x="30413" y="11282"/>
                      <a:pt x="30475" y="11232"/>
                      <a:pt x="30538" y="11182"/>
                    </a:cubicBezTo>
                    <a:cubicBezTo>
                      <a:pt x="30600" y="11119"/>
                      <a:pt x="30638" y="11044"/>
                      <a:pt x="30700" y="10994"/>
                    </a:cubicBezTo>
                    <a:cubicBezTo>
                      <a:pt x="30713" y="10982"/>
                      <a:pt x="30675" y="10957"/>
                      <a:pt x="30675" y="10932"/>
                    </a:cubicBezTo>
                    <a:cubicBezTo>
                      <a:pt x="30613" y="10969"/>
                      <a:pt x="30550" y="10982"/>
                      <a:pt x="30488" y="11019"/>
                    </a:cubicBezTo>
                    <a:cubicBezTo>
                      <a:pt x="30413" y="11057"/>
                      <a:pt x="30338" y="11119"/>
                      <a:pt x="30276" y="11169"/>
                    </a:cubicBezTo>
                    <a:cubicBezTo>
                      <a:pt x="30176" y="11044"/>
                      <a:pt x="30051" y="10932"/>
                      <a:pt x="29913" y="10869"/>
                    </a:cubicBezTo>
                    <a:cubicBezTo>
                      <a:pt x="29909" y="10868"/>
                      <a:pt x="29905" y="10868"/>
                      <a:pt x="29900" y="10868"/>
                    </a:cubicBezTo>
                    <a:close/>
                    <a:moveTo>
                      <a:pt x="12797" y="11902"/>
                    </a:moveTo>
                    <a:cubicBezTo>
                      <a:pt x="12763" y="11902"/>
                      <a:pt x="12731" y="11919"/>
                      <a:pt x="12720" y="11956"/>
                    </a:cubicBezTo>
                    <a:cubicBezTo>
                      <a:pt x="12545" y="12281"/>
                      <a:pt x="12308" y="12594"/>
                      <a:pt x="12233" y="12931"/>
                    </a:cubicBezTo>
                    <a:cubicBezTo>
                      <a:pt x="12224" y="12966"/>
                      <a:pt x="12253" y="13002"/>
                      <a:pt x="12279" y="13002"/>
                    </a:cubicBezTo>
                    <a:cubicBezTo>
                      <a:pt x="12290" y="13002"/>
                      <a:pt x="12301" y="12995"/>
                      <a:pt x="12308" y="12981"/>
                    </a:cubicBezTo>
                    <a:cubicBezTo>
                      <a:pt x="12483" y="12793"/>
                      <a:pt x="12620" y="12556"/>
                      <a:pt x="12745" y="12331"/>
                    </a:cubicBezTo>
                    <a:cubicBezTo>
                      <a:pt x="12795" y="12519"/>
                      <a:pt x="12858" y="12706"/>
                      <a:pt x="12933" y="12868"/>
                    </a:cubicBezTo>
                    <a:lnTo>
                      <a:pt x="12658" y="12868"/>
                    </a:lnTo>
                    <a:cubicBezTo>
                      <a:pt x="12545" y="12893"/>
                      <a:pt x="12408" y="12868"/>
                      <a:pt x="12346" y="12981"/>
                    </a:cubicBezTo>
                    <a:cubicBezTo>
                      <a:pt x="12346" y="12993"/>
                      <a:pt x="12333" y="13018"/>
                      <a:pt x="12346" y="13031"/>
                    </a:cubicBezTo>
                    <a:cubicBezTo>
                      <a:pt x="12394" y="13099"/>
                      <a:pt x="12473" y="13106"/>
                      <a:pt x="12547" y="13106"/>
                    </a:cubicBezTo>
                    <a:cubicBezTo>
                      <a:pt x="12568" y="13106"/>
                      <a:pt x="12588" y="13106"/>
                      <a:pt x="12608" y="13106"/>
                    </a:cubicBezTo>
                    <a:cubicBezTo>
                      <a:pt x="12689" y="13106"/>
                      <a:pt x="12770" y="13103"/>
                      <a:pt x="12852" y="13103"/>
                    </a:cubicBezTo>
                    <a:cubicBezTo>
                      <a:pt x="12933" y="13103"/>
                      <a:pt x="13014" y="13106"/>
                      <a:pt x="13095" y="13118"/>
                    </a:cubicBezTo>
                    <a:cubicBezTo>
                      <a:pt x="13107" y="13121"/>
                      <a:pt x="13118" y="13122"/>
                      <a:pt x="13129" y="13122"/>
                    </a:cubicBezTo>
                    <a:cubicBezTo>
                      <a:pt x="13217" y="13122"/>
                      <a:pt x="13254" y="13034"/>
                      <a:pt x="13220" y="12956"/>
                    </a:cubicBezTo>
                    <a:cubicBezTo>
                      <a:pt x="13058" y="12643"/>
                      <a:pt x="12945" y="12331"/>
                      <a:pt x="12908" y="11981"/>
                    </a:cubicBezTo>
                    <a:cubicBezTo>
                      <a:pt x="12894" y="11931"/>
                      <a:pt x="12843" y="11902"/>
                      <a:pt x="12797" y="11902"/>
                    </a:cubicBezTo>
                    <a:close/>
                    <a:moveTo>
                      <a:pt x="14220" y="12893"/>
                    </a:moveTo>
                    <a:cubicBezTo>
                      <a:pt x="14220" y="12956"/>
                      <a:pt x="14232" y="13031"/>
                      <a:pt x="14232" y="13093"/>
                    </a:cubicBezTo>
                    <a:cubicBezTo>
                      <a:pt x="14232" y="13218"/>
                      <a:pt x="14170" y="13306"/>
                      <a:pt x="14107" y="13418"/>
                    </a:cubicBezTo>
                    <a:cubicBezTo>
                      <a:pt x="14066" y="13500"/>
                      <a:pt x="14023" y="13544"/>
                      <a:pt x="13988" y="13544"/>
                    </a:cubicBezTo>
                    <a:cubicBezTo>
                      <a:pt x="13948" y="13544"/>
                      <a:pt x="13920" y="13488"/>
                      <a:pt x="13920" y="13368"/>
                    </a:cubicBezTo>
                    <a:cubicBezTo>
                      <a:pt x="13920" y="13181"/>
                      <a:pt x="14082" y="13031"/>
                      <a:pt x="14220" y="12893"/>
                    </a:cubicBezTo>
                    <a:close/>
                    <a:moveTo>
                      <a:pt x="13600" y="12101"/>
                    </a:moveTo>
                    <a:cubicBezTo>
                      <a:pt x="13581" y="12101"/>
                      <a:pt x="13563" y="12107"/>
                      <a:pt x="13558" y="12119"/>
                    </a:cubicBezTo>
                    <a:cubicBezTo>
                      <a:pt x="13483" y="12356"/>
                      <a:pt x="13570" y="12631"/>
                      <a:pt x="13845" y="12681"/>
                    </a:cubicBezTo>
                    <a:cubicBezTo>
                      <a:pt x="13862" y="12684"/>
                      <a:pt x="13879" y="12685"/>
                      <a:pt x="13895" y="12685"/>
                    </a:cubicBezTo>
                    <a:cubicBezTo>
                      <a:pt x="14018" y="12685"/>
                      <a:pt x="14102" y="12605"/>
                      <a:pt x="14157" y="12506"/>
                    </a:cubicBezTo>
                    <a:cubicBezTo>
                      <a:pt x="14170" y="12556"/>
                      <a:pt x="14170" y="12619"/>
                      <a:pt x="14182" y="12681"/>
                    </a:cubicBezTo>
                    <a:cubicBezTo>
                      <a:pt x="14095" y="12743"/>
                      <a:pt x="13995" y="12818"/>
                      <a:pt x="13920" y="12906"/>
                    </a:cubicBezTo>
                    <a:cubicBezTo>
                      <a:pt x="13745" y="13093"/>
                      <a:pt x="13620" y="13481"/>
                      <a:pt x="13845" y="13693"/>
                    </a:cubicBezTo>
                    <a:cubicBezTo>
                      <a:pt x="13882" y="13733"/>
                      <a:pt x="13920" y="13749"/>
                      <a:pt x="13957" y="13749"/>
                    </a:cubicBezTo>
                    <a:cubicBezTo>
                      <a:pt x="14107" y="13749"/>
                      <a:pt x="14247" y="13481"/>
                      <a:pt x="14307" y="13381"/>
                    </a:cubicBezTo>
                    <a:cubicBezTo>
                      <a:pt x="14407" y="13193"/>
                      <a:pt x="14407" y="12981"/>
                      <a:pt x="14370" y="12756"/>
                    </a:cubicBezTo>
                    <a:lnTo>
                      <a:pt x="14407" y="12731"/>
                    </a:lnTo>
                    <a:cubicBezTo>
                      <a:pt x="14557" y="12556"/>
                      <a:pt x="14769" y="12431"/>
                      <a:pt x="14932" y="12256"/>
                    </a:cubicBezTo>
                    <a:cubicBezTo>
                      <a:pt x="14932" y="12236"/>
                      <a:pt x="14915" y="12215"/>
                      <a:pt x="14902" y="12215"/>
                    </a:cubicBezTo>
                    <a:cubicBezTo>
                      <a:pt x="14899" y="12215"/>
                      <a:pt x="14897" y="12216"/>
                      <a:pt x="14894" y="12219"/>
                    </a:cubicBezTo>
                    <a:cubicBezTo>
                      <a:pt x="14720" y="12356"/>
                      <a:pt x="14532" y="12469"/>
                      <a:pt x="14345" y="12581"/>
                    </a:cubicBezTo>
                    <a:cubicBezTo>
                      <a:pt x="14307" y="12431"/>
                      <a:pt x="14282" y="12294"/>
                      <a:pt x="14245" y="12169"/>
                    </a:cubicBezTo>
                    <a:cubicBezTo>
                      <a:pt x="14239" y="12134"/>
                      <a:pt x="14210" y="12118"/>
                      <a:pt x="14179" y="12118"/>
                    </a:cubicBezTo>
                    <a:cubicBezTo>
                      <a:pt x="14144" y="12118"/>
                      <a:pt x="14107" y="12141"/>
                      <a:pt x="14107" y="12181"/>
                    </a:cubicBezTo>
                    <a:cubicBezTo>
                      <a:pt x="14107" y="12344"/>
                      <a:pt x="14057" y="12531"/>
                      <a:pt x="13870" y="12544"/>
                    </a:cubicBezTo>
                    <a:cubicBezTo>
                      <a:pt x="13865" y="12544"/>
                      <a:pt x="13861" y="12544"/>
                      <a:pt x="13857" y="12544"/>
                    </a:cubicBezTo>
                    <a:cubicBezTo>
                      <a:pt x="13669" y="12544"/>
                      <a:pt x="13657" y="12278"/>
                      <a:pt x="13645" y="12131"/>
                    </a:cubicBezTo>
                    <a:cubicBezTo>
                      <a:pt x="13645" y="12111"/>
                      <a:pt x="13622" y="12101"/>
                      <a:pt x="13600" y="12101"/>
                    </a:cubicBezTo>
                    <a:close/>
                    <a:moveTo>
                      <a:pt x="18480" y="9707"/>
                    </a:moveTo>
                    <a:cubicBezTo>
                      <a:pt x="18181" y="10020"/>
                      <a:pt x="17918" y="10344"/>
                      <a:pt x="17656" y="10669"/>
                    </a:cubicBezTo>
                    <a:cubicBezTo>
                      <a:pt x="16844" y="11669"/>
                      <a:pt x="16106" y="12718"/>
                      <a:pt x="15282" y="13681"/>
                    </a:cubicBezTo>
                    <a:cubicBezTo>
                      <a:pt x="14532" y="14555"/>
                      <a:pt x="13657" y="15405"/>
                      <a:pt x="12558" y="15830"/>
                    </a:cubicBezTo>
                    <a:cubicBezTo>
                      <a:pt x="12308" y="15917"/>
                      <a:pt x="12046" y="15980"/>
                      <a:pt x="11796" y="16030"/>
                    </a:cubicBezTo>
                    <a:cubicBezTo>
                      <a:pt x="12058" y="15667"/>
                      <a:pt x="12283" y="15242"/>
                      <a:pt x="12420" y="14843"/>
                    </a:cubicBezTo>
                    <a:cubicBezTo>
                      <a:pt x="12429" y="14834"/>
                      <a:pt x="12414" y="14819"/>
                      <a:pt x="12395" y="14819"/>
                    </a:cubicBezTo>
                    <a:cubicBezTo>
                      <a:pt x="12387" y="14819"/>
                      <a:pt x="12378" y="14822"/>
                      <a:pt x="12371" y="14830"/>
                    </a:cubicBezTo>
                    <a:cubicBezTo>
                      <a:pt x="12146" y="15230"/>
                      <a:pt x="11808" y="15542"/>
                      <a:pt x="11533" y="15905"/>
                    </a:cubicBezTo>
                    <a:cubicBezTo>
                      <a:pt x="11671" y="14930"/>
                      <a:pt x="11583" y="13918"/>
                      <a:pt x="11583" y="12956"/>
                    </a:cubicBezTo>
                    <a:lnTo>
                      <a:pt x="11583" y="11244"/>
                    </a:lnTo>
                    <a:lnTo>
                      <a:pt x="11583" y="10482"/>
                    </a:lnTo>
                    <a:cubicBezTo>
                      <a:pt x="11583" y="10269"/>
                      <a:pt x="11533" y="10082"/>
                      <a:pt x="11496" y="9870"/>
                    </a:cubicBezTo>
                    <a:lnTo>
                      <a:pt x="11496" y="9870"/>
                    </a:lnTo>
                    <a:cubicBezTo>
                      <a:pt x="11796" y="10120"/>
                      <a:pt x="12046" y="10419"/>
                      <a:pt x="12271" y="10732"/>
                    </a:cubicBezTo>
                    <a:cubicBezTo>
                      <a:pt x="12276" y="10737"/>
                      <a:pt x="12287" y="10740"/>
                      <a:pt x="12297" y="10740"/>
                    </a:cubicBezTo>
                    <a:cubicBezTo>
                      <a:pt x="12312" y="10740"/>
                      <a:pt x="12323" y="10734"/>
                      <a:pt x="12308" y="10719"/>
                    </a:cubicBezTo>
                    <a:cubicBezTo>
                      <a:pt x="12158" y="10332"/>
                      <a:pt x="11971" y="9982"/>
                      <a:pt x="11671" y="9707"/>
                    </a:cubicBezTo>
                    <a:close/>
                    <a:moveTo>
                      <a:pt x="5311" y="9682"/>
                    </a:moveTo>
                    <a:cubicBezTo>
                      <a:pt x="7310" y="9682"/>
                      <a:pt x="9309" y="9682"/>
                      <a:pt x="11308" y="9707"/>
                    </a:cubicBezTo>
                    <a:cubicBezTo>
                      <a:pt x="11171" y="9995"/>
                      <a:pt x="10959" y="10294"/>
                      <a:pt x="10934" y="10619"/>
                    </a:cubicBezTo>
                    <a:cubicBezTo>
                      <a:pt x="10934" y="10659"/>
                      <a:pt x="10969" y="10683"/>
                      <a:pt x="11001" y="10683"/>
                    </a:cubicBezTo>
                    <a:cubicBezTo>
                      <a:pt x="11019" y="10683"/>
                      <a:pt x="11037" y="10675"/>
                      <a:pt x="11046" y="10657"/>
                    </a:cubicBezTo>
                    <a:cubicBezTo>
                      <a:pt x="11171" y="10482"/>
                      <a:pt x="11271" y="10294"/>
                      <a:pt x="11371" y="10107"/>
                    </a:cubicBezTo>
                    <a:lnTo>
                      <a:pt x="11371" y="10107"/>
                    </a:lnTo>
                    <a:cubicBezTo>
                      <a:pt x="11358" y="10182"/>
                      <a:pt x="11346" y="10269"/>
                      <a:pt x="11346" y="10344"/>
                    </a:cubicBezTo>
                    <a:cubicBezTo>
                      <a:pt x="11333" y="10657"/>
                      <a:pt x="11346" y="10957"/>
                      <a:pt x="11346" y="11269"/>
                    </a:cubicBezTo>
                    <a:lnTo>
                      <a:pt x="11346" y="12968"/>
                    </a:lnTo>
                    <a:cubicBezTo>
                      <a:pt x="11346" y="13980"/>
                      <a:pt x="11246" y="15055"/>
                      <a:pt x="11421" y="16055"/>
                    </a:cubicBezTo>
                    <a:lnTo>
                      <a:pt x="11408" y="16055"/>
                    </a:lnTo>
                    <a:cubicBezTo>
                      <a:pt x="11333" y="15942"/>
                      <a:pt x="11246" y="15855"/>
                      <a:pt x="11171" y="15742"/>
                    </a:cubicBezTo>
                    <a:cubicBezTo>
                      <a:pt x="11059" y="15592"/>
                      <a:pt x="10971" y="15405"/>
                      <a:pt x="10809" y="15280"/>
                    </a:cubicBezTo>
                    <a:cubicBezTo>
                      <a:pt x="10805" y="15272"/>
                      <a:pt x="10800" y="15269"/>
                      <a:pt x="10795" y="15269"/>
                    </a:cubicBezTo>
                    <a:cubicBezTo>
                      <a:pt x="10783" y="15269"/>
                      <a:pt x="10771" y="15284"/>
                      <a:pt x="10771" y="15292"/>
                    </a:cubicBezTo>
                    <a:cubicBezTo>
                      <a:pt x="10734" y="15555"/>
                      <a:pt x="10971" y="15805"/>
                      <a:pt x="11146" y="16042"/>
                    </a:cubicBezTo>
                    <a:cubicBezTo>
                      <a:pt x="10371" y="16005"/>
                      <a:pt x="9622" y="15767"/>
                      <a:pt x="8922" y="15405"/>
                    </a:cubicBezTo>
                    <a:cubicBezTo>
                      <a:pt x="7597" y="14693"/>
                      <a:pt x="6660" y="13481"/>
                      <a:pt x="6061" y="12119"/>
                    </a:cubicBezTo>
                    <a:cubicBezTo>
                      <a:pt x="5723" y="11344"/>
                      <a:pt x="5486" y="10519"/>
                      <a:pt x="5311" y="9682"/>
                    </a:cubicBezTo>
                    <a:close/>
                    <a:moveTo>
                      <a:pt x="5111" y="9682"/>
                    </a:moveTo>
                    <a:cubicBezTo>
                      <a:pt x="5611" y="12419"/>
                      <a:pt x="6973" y="15042"/>
                      <a:pt x="9722" y="16042"/>
                    </a:cubicBezTo>
                    <a:cubicBezTo>
                      <a:pt x="9822" y="16067"/>
                      <a:pt x="9934" y="16117"/>
                      <a:pt x="10034" y="16155"/>
                    </a:cubicBezTo>
                    <a:lnTo>
                      <a:pt x="3637" y="16155"/>
                    </a:lnTo>
                    <a:cubicBezTo>
                      <a:pt x="3687" y="16117"/>
                      <a:pt x="3724" y="16092"/>
                      <a:pt x="3749" y="16055"/>
                    </a:cubicBezTo>
                    <a:cubicBezTo>
                      <a:pt x="3862" y="15967"/>
                      <a:pt x="4149" y="15730"/>
                      <a:pt x="4074" y="15555"/>
                    </a:cubicBezTo>
                    <a:cubicBezTo>
                      <a:pt x="4074" y="15542"/>
                      <a:pt x="4061" y="15542"/>
                      <a:pt x="4061" y="15542"/>
                    </a:cubicBezTo>
                    <a:cubicBezTo>
                      <a:pt x="3912" y="15592"/>
                      <a:pt x="3737" y="15805"/>
                      <a:pt x="3612" y="15917"/>
                    </a:cubicBezTo>
                    <a:cubicBezTo>
                      <a:pt x="3524" y="15992"/>
                      <a:pt x="3437" y="16067"/>
                      <a:pt x="3349" y="16155"/>
                    </a:cubicBezTo>
                    <a:lnTo>
                      <a:pt x="3074" y="16155"/>
                    </a:lnTo>
                    <a:lnTo>
                      <a:pt x="3074" y="15342"/>
                    </a:lnTo>
                    <a:lnTo>
                      <a:pt x="3074" y="9682"/>
                    </a:lnTo>
                    <a:close/>
                    <a:moveTo>
                      <a:pt x="3074" y="1"/>
                    </a:moveTo>
                    <a:cubicBezTo>
                      <a:pt x="3043" y="1"/>
                      <a:pt x="3011" y="12"/>
                      <a:pt x="2987" y="36"/>
                    </a:cubicBezTo>
                    <a:lnTo>
                      <a:pt x="2974" y="36"/>
                    </a:lnTo>
                    <a:cubicBezTo>
                      <a:pt x="2887" y="36"/>
                      <a:pt x="2824" y="74"/>
                      <a:pt x="2824" y="174"/>
                    </a:cubicBezTo>
                    <a:lnTo>
                      <a:pt x="2824" y="236"/>
                    </a:lnTo>
                    <a:cubicBezTo>
                      <a:pt x="2687" y="411"/>
                      <a:pt x="2575" y="599"/>
                      <a:pt x="2475" y="761"/>
                    </a:cubicBezTo>
                    <a:cubicBezTo>
                      <a:pt x="2362" y="936"/>
                      <a:pt x="2137" y="1198"/>
                      <a:pt x="2187" y="1423"/>
                    </a:cubicBezTo>
                    <a:cubicBezTo>
                      <a:pt x="2187" y="1429"/>
                      <a:pt x="2190" y="1433"/>
                      <a:pt x="2194" y="1433"/>
                    </a:cubicBezTo>
                    <a:cubicBezTo>
                      <a:pt x="2197" y="1433"/>
                      <a:pt x="2200" y="1429"/>
                      <a:pt x="2200" y="1423"/>
                    </a:cubicBezTo>
                    <a:cubicBezTo>
                      <a:pt x="2375" y="1311"/>
                      <a:pt x="2487" y="1098"/>
                      <a:pt x="2600" y="923"/>
                    </a:cubicBezTo>
                    <a:cubicBezTo>
                      <a:pt x="2675" y="811"/>
                      <a:pt x="2750" y="686"/>
                      <a:pt x="2824" y="574"/>
                    </a:cubicBezTo>
                    <a:lnTo>
                      <a:pt x="2824" y="9470"/>
                    </a:lnTo>
                    <a:lnTo>
                      <a:pt x="988" y="9470"/>
                    </a:lnTo>
                    <a:cubicBezTo>
                      <a:pt x="913" y="9470"/>
                      <a:pt x="875" y="9532"/>
                      <a:pt x="875" y="9570"/>
                    </a:cubicBezTo>
                    <a:cubicBezTo>
                      <a:pt x="875" y="9620"/>
                      <a:pt x="913" y="9682"/>
                      <a:pt x="988" y="9682"/>
                    </a:cubicBezTo>
                    <a:lnTo>
                      <a:pt x="2824" y="9682"/>
                    </a:lnTo>
                    <a:lnTo>
                      <a:pt x="2824" y="15367"/>
                    </a:lnTo>
                    <a:lnTo>
                      <a:pt x="2824" y="16155"/>
                    </a:lnTo>
                    <a:lnTo>
                      <a:pt x="363" y="16155"/>
                    </a:lnTo>
                    <a:cubicBezTo>
                      <a:pt x="263" y="16155"/>
                      <a:pt x="238" y="16217"/>
                      <a:pt x="238" y="16292"/>
                    </a:cubicBezTo>
                    <a:cubicBezTo>
                      <a:pt x="238" y="16354"/>
                      <a:pt x="288" y="16429"/>
                      <a:pt x="363" y="16429"/>
                    </a:cubicBezTo>
                    <a:lnTo>
                      <a:pt x="2849" y="16429"/>
                    </a:lnTo>
                    <a:lnTo>
                      <a:pt x="2849" y="16617"/>
                    </a:lnTo>
                    <a:cubicBezTo>
                      <a:pt x="2862" y="17004"/>
                      <a:pt x="2924" y="17404"/>
                      <a:pt x="2937" y="17791"/>
                    </a:cubicBezTo>
                    <a:cubicBezTo>
                      <a:pt x="2937" y="17804"/>
                      <a:pt x="2949" y="17816"/>
                      <a:pt x="2974" y="17816"/>
                    </a:cubicBezTo>
                    <a:cubicBezTo>
                      <a:pt x="2987" y="17816"/>
                      <a:pt x="2999" y="17804"/>
                      <a:pt x="2999" y="17791"/>
                    </a:cubicBezTo>
                    <a:cubicBezTo>
                      <a:pt x="3012" y="17466"/>
                      <a:pt x="3049" y="17117"/>
                      <a:pt x="3074" y="16792"/>
                    </a:cubicBezTo>
                    <a:cubicBezTo>
                      <a:pt x="3599" y="16979"/>
                      <a:pt x="4111" y="17179"/>
                      <a:pt x="4611" y="17429"/>
                    </a:cubicBezTo>
                    <a:cubicBezTo>
                      <a:pt x="4616" y="17431"/>
                      <a:pt x="4621" y="17432"/>
                      <a:pt x="4626" y="17432"/>
                    </a:cubicBezTo>
                    <a:cubicBezTo>
                      <a:pt x="4647" y="17432"/>
                      <a:pt x="4667" y="17412"/>
                      <a:pt x="4636" y="17392"/>
                    </a:cubicBezTo>
                    <a:cubicBezTo>
                      <a:pt x="4199" y="17017"/>
                      <a:pt x="3737" y="16717"/>
                      <a:pt x="3187" y="16554"/>
                    </a:cubicBezTo>
                    <a:cubicBezTo>
                      <a:pt x="3237" y="16529"/>
                      <a:pt x="3262" y="16479"/>
                      <a:pt x="3312" y="16454"/>
                    </a:cubicBezTo>
                    <a:lnTo>
                      <a:pt x="11109" y="16454"/>
                    </a:lnTo>
                    <a:cubicBezTo>
                      <a:pt x="10759" y="16779"/>
                      <a:pt x="10384" y="17079"/>
                      <a:pt x="10121" y="17441"/>
                    </a:cubicBezTo>
                    <a:cubicBezTo>
                      <a:pt x="10111" y="17462"/>
                      <a:pt x="10118" y="17482"/>
                      <a:pt x="10141" y="17482"/>
                    </a:cubicBezTo>
                    <a:cubicBezTo>
                      <a:pt x="10146" y="17482"/>
                      <a:pt x="10152" y="17481"/>
                      <a:pt x="10159" y="17479"/>
                    </a:cubicBezTo>
                    <a:cubicBezTo>
                      <a:pt x="10671" y="17279"/>
                      <a:pt x="11034" y="16804"/>
                      <a:pt x="11471" y="16479"/>
                    </a:cubicBezTo>
                    <a:lnTo>
                      <a:pt x="11496" y="16454"/>
                    </a:lnTo>
                    <a:lnTo>
                      <a:pt x="19118" y="16454"/>
                    </a:lnTo>
                    <a:cubicBezTo>
                      <a:pt x="19857" y="16454"/>
                      <a:pt x="20125" y="16456"/>
                      <a:pt x="20192" y="16456"/>
                    </a:cubicBezTo>
                    <a:cubicBezTo>
                      <a:pt x="20360" y="16456"/>
                      <a:pt x="19266" y="16444"/>
                      <a:pt x="21104" y="16354"/>
                    </a:cubicBezTo>
                    <a:lnTo>
                      <a:pt x="21317" y="16354"/>
                    </a:lnTo>
                    <a:cubicBezTo>
                      <a:pt x="21354" y="16354"/>
                      <a:pt x="21354" y="16342"/>
                      <a:pt x="21354" y="16317"/>
                    </a:cubicBezTo>
                    <a:cubicBezTo>
                      <a:pt x="21304" y="16279"/>
                      <a:pt x="21292" y="16267"/>
                      <a:pt x="21279" y="16267"/>
                    </a:cubicBezTo>
                    <a:lnTo>
                      <a:pt x="21054" y="16267"/>
                    </a:lnTo>
                    <a:cubicBezTo>
                      <a:pt x="19252" y="16178"/>
                      <a:pt x="20388" y="16165"/>
                      <a:pt x="20260" y="16165"/>
                    </a:cubicBezTo>
                    <a:cubicBezTo>
                      <a:pt x="20208" y="16165"/>
                      <a:pt x="19955" y="16167"/>
                      <a:pt x="19230" y="16167"/>
                    </a:cubicBezTo>
                    <a:lnTo>
                      <a:pt x="12433" y="16167"/>
                    </a:lnTo>
                    <a:cubicBezTo>
                      <a:pt x="12620" y="16117"/>
                      <a:pt x="12795" y="16042"/>
                      <a:pt x="12983" y="15967"/>
                    </a:cubicBezTo>
                    <a:cubicBezTo>
                      <a:pt x="14032" y="15492"/>
                      <a:pt x="14857" y="14643"/>
                      <a:pt x="15594" y="13781"/>
                    </a:cubicBezTo>
                    <a:cubicBezTo>
                      <a:pt x="16681" y="12494"/>
                      <a:pt x="17618" y="10957"/>
                      <a:pt x="18830" y="9707"/>
                    </a:cubicBezTo>
                    <a:cubicBezTo>
                      <a:pt x="22479" y="9707"/>
                      <a:pt x="26115" y="9670"/>
                      <a:pt x="29776" y="9620"/>
                    </a:cubicBezTo>
                    <a:lnTo>
                      <a:pt x="29776" y="9620"/>
                    </a:lnTo>
                    <a:cubicBezTo>
                      <a:pt x="29488" y="9870"/>
                      <a:pt x="29226" y="10145"/>
                      <a:pt x="28951" y="10394"/>
                    </a:cubicBezTo>
                    <a:cubicBezTo>
                      <a:pt x="28921" y="10404"/>
                      <a:pt x="28939" y="10439"/>
                      <a:pt x="28961" y="10439"/>
                    </a:cubicBezTo>
                    <a:cubicBezTo>
                      <a:pt x="28966" y="10439"/>
                      <a:pt x="28971" y="10437"/>
                      <a:pt x="28976" y="10432"/>
                    </a:cubicBezTo>
                    <a:cubicBezTo>
                      <a:pt x="29388" y="10220"/>
                      <a:pt x="29776" y="9995"/>
                      <a:pt x="30101" y="9670"/>
                    </a:cubicBezTo>
                    <a:cubicBezTo>
                      <a:pt x="30113" y="9657"/>
                      <a:pt x="30138" y="9620"/>
                      <a:pt x="30138" y="9607"/>
                    </a:cubicBezTo>
                    <a:cubicBezTo>
                      <a:pt x="30151" y="9607"/>
                      <a:pt x="30151" y="9595"/>
                      <a:pt x="30151" y="9582"/>
                    </a:cubicBezTo>
                    <a:cubicBezTo>
                      <a:pt x="30151" y="9557"/>
                      <a:pt x="30151" y="9557"/>
                      <a:pt x="30138" y="9545"/>
                    </a:cubicBezTo>
                    <a:cubicBezTo>
                      <a:pt x="30138" y="9507"/>
                      <a:pt x="30101" y="9482"/>
                      <a:pt x="30076" y="9470"/>
                    </a:cubicBezTo>
                    <a:cubicBezTo>
                      <a:pt x="29776" y="9295"/>
                      <a:pt x="29213" y="9157"/>
                      <a:pt x="29039" y="8845"/>
                    </a:cubicBezTo>
                    <a:cubicBezTo>
                      <a:pt x="29033" y="8834"/>
                      <a:pt x="29022" y="8828"/>
                      <a:pt x="29012" y="8828"/>
                    </a:cubicBezTo>
                    <a:cubicBezTo>
                      <a:pt x="29000" y="8828"/>
                      <a:pt x="28989" y="8837"/>
                      <a:pt x="28989" y="8858"/>
                    </a:cubicBezTo>
                    <a:cubicBezTo>
                      <a:pt x="28989" y="9207"/>
                      <a:pt x="29351" y="9382"/>
                      <a:pt x="29663" y="9545"/>
                    </a:cubicBezTo>
                    <a:cubicBezTo>
                      <a:pt x="26140" y="9495"/>
                      <a:pt x="22591" y="9482"/>
                      <a:pt x="19055" y="9470"/>
                    </a:cubicBezTo>
                    <a:cubicBezTo>
                      <a:pt x="19530" y="9008"/>
                      <a:pt x="20042" y="8608"/>
                      <a:pt x="20605" y="8283"/>
                    </a:cubicBezTo>
                    <a:cubicBezTo>
                      <a:pt x="21428" y="7818"/>
                      <a:pt x="22360" y="7668"/>
                      <a:pt x="23300" y="7668"/>
                    </a:cubicBezTo>
                    <a:cubicBezTo>
                      <a:pt x="23928" y="7668"/>
                      <a:pt x="24559" y="7735"/>
                      <a:pt x="25165" y="7821"/>
                    </a:cubicBezTo>
                    <a:cubicBezTo>
                      <a:pt x="25190" y="7821"/>
                      <a:pt x="25215" y="7783"/>
                      <a:pt x="25178" y="7783"/>
                    </a:cubicBezTo>
                    <a:cubicBezTo>
                      <a:pt x="24440" y="7628"/>
                      <a:pt x="23683" y="7512"/>
                      <a:pt x="22937" y="7512"/>
                    </a:cubicBezTo>
                    <a:cubicBezTo>
                      <a:pt x="22003" y="7512"/>
                      <a:pt x="21088" y="7694"/>
                      <a:pt x="20255" y="8208"/>
                    </a:cubicBezTo>
                    <a:cubicBezTo>
                      <a:pt x="19692" y="8545"/>
                      <a:pt x="19193" y="8983"/>
                      <a:pt x="18730" y="9470"/>
                    </a:cubicBezTo>
                    <a:cubicBezTo>
                      <a:pt x="17235" y="9466"/>
                      <a:pt x="15740" y="9464"/>
                      <a:pt x="14246" y="9464"/>
                    </a:cubicBezTo>
                    <a:cubicBezTo>
                      <a:pt x="11257" y="9464"/>
                      <a:pt x="8272" y="9470"/>
                      <a:pt x="5298" y="9470"/>
                    </a:cubicBezTo>
                    <a:cubicBezTo>
                      <a:pt x="4886" y="7271"/>
                      <a:pt x="4974" y="4922"/>
                      <a:pt x="5111" y="2735"/>
                    </a:cubicBezTo>
                    <a:cubicBezTo>
                      <a:pt x="5161" y="1935"/>
                      <a:pt x="5223" y="1161"/>
                      <a:pt x="5261" y="374"/>
                    </a:cubicBezTo>
                    <a:cubicBezTo>
                      <a:pt x="5261" y="367"/>
                      <a:pt x="5255" y="364"/>
                      <a:pt x="5248" y="364"/>
                    </a:cubicBezTo>
                    <a:cubicBezTo>
                      <a:pt x="5242" y="364"/>
                      <a:pt x="5236" y="367"/>
                      <a:pt x="5236" y="374"/>
                    </a:cubicBezTo>
                    <a:cubicBezTo>
                      <a:pt x="4799" y="3310"/>
                      <a:pt x="4611" y="6371"/>
                      <a:pt x="5061" y="9320"/>
                    </a:cubicBezTo>
                    <a:cubicBezTo>
                      <a:pt x="5074" y="9370"/>
                      <a:pt x="5074" y="9432"/>
                      <a:pt x="5099" y="9482"/>
                    </a:cubicBezTo>
                    <a:lnTo>
                      <a:pt x="3112" y="9482"/>
                    </a:lnTo>
                    <a:lnTo>
                      <a:pt x="3112" y="599"/>
                    </a:lnTo>
                    <a:cubicBezTo>
                      <a:pt x="3262" y="923"/>
                      <a:pt x="3512" y="1223"/>
                      <a:pt x="3724" y="1536"/>
                    </a:cubicBezTo>
                    <a:cubicBezTo>
                      <a:pt x="3729" y="1544"/>
                      <a:pt x="3735" y="1549"/>
                      <a:pt x="3740" y="1549"/>
                    </a:cubicBezTo>
                    <a:cubicBezTo>
                      <a:pt x="3751" y="1549"/>
                      <a:pt x="3762" y="1535"/>
                      <a:pt x="3762" y="1511"/>
                    </a:cubicBezTo>
                    <a:cubicBezTo>
                      <a:pt x="3637" y="998"/>
                      <a:pt x="3312" y="599"/>
                      <a:pt x="3174" y="74"/>
                    </a:cubicBezTo>
                    <a:cubicBezTo>
                      <a:pt x="3167" y="28"/>
                      <a:pt x="3122" y="1"/>
                      <a:pt x="3074" y="1"/>
                    </a:cubicBezTo>
                    <a:close/>
                    <a:moveTo>
                      <a:pt x="5798" y="17479"/>
                    </a:moveTo>
                    <a:cubicBezTo>
                      <a:pt x="5861" y="17654"/>
                      <a:pt x="5936" y="17791"/>
                      <a:pt x="6061" y="17929"/>
                    </a:cubicBezTo>
                    <a:cubicBezTo>
                      <a:pt x="5898" y="17929"/>
                      <a:pt x="5711" y="17929"/>
                      <a:pt x="5536" y="17954"/>
                    </a:cubicBezTo>
                    <a:cubicBezTo>
                      <a:pt x="5523" y="17954"/>
                      <a:pt x="5498" y="17954"/>
                      <a:pt x="5486" y="17966"/>
                    </a:cubicBezTo>
                    <a:cubicBezTo>
                      <a:pt x="5598" y="17804"/>
                      <a:pt x="5686" y="17641"/>
                      <a:pt x="5798" y="17479"/>
                    </a:cubicBezTo>
                    <a:close/>
                    <a:moveTo>
                      <a:pt x="5850" y="17197"/>
                    </a:moveTo>
                    <a:cubicBezTo>
                      <a:pt x="5821" y="17197"/>
                      <a:pt x="5790" y="17213"/>
                      <a:pt x="5773" y="17242"/>
                    </a:cubicBezTo>
                    <a:cubicBezTo>
                      <a:pt x="5586" y="17491"/>
                      <a:pt x="5461" y="17779"/>
                      <a:pt x="5348" y="18054"/>
                    </a:cubicBezTo>
                    <a:cubicBezTo>
                      <a:pt x="5339" y="18082"/>
                      <a:pt x="5358" y="18096"/>
                      <a:pt x="5378" y="18096"/>
                    </a:cubicBezTo>
                    <a:cubicBezTo>
                      <a:pt x="5385" y="18096"/>
                      <a:pt x="5392" y="18094"/>
                      <a:pt x="5398" y="18091"/>
                    </a:cubicBezTo>
                    <a:cubicBezTo>
                      <a:pt x="5423" y="18054"/>
                      <a:pt x="5436" y="18029"/>
                      <a:pt x="5473" y="17991"/>
                    </a:cubicBezTo>
                    <a:lnTo>
                      <a:pt x="5473" y="17991"/>
                    </a:lnTo>
                    <a:cubicBezTo>
                      <a:pt x="5461" y="18029"/>
                      <a:pt x="5473" y="18054"/>
                      <a:pt x="5498" y="18079"/>
                    </a:cubicBezTo>
                    <a:cubicBezTo>
                      <a:pt x="5593" y="18119"/>
                      <a:pt x="5696" y="18131"/>
                      <a:pt x="5802" y="18131"/>
                    </a:cubicBezTo>
                    <a:cubicBezTo>
                      <a:pt x="5960" y="18131"/>
                      <a:pt x="6123" y="18104"/>
                      <a:pt x="6273" y="18104"/>
                    </a:cubicBezTo>
                    <a:cubicBezTo>
                      <a:pt x="6336" y="18104"/>
                      <a:pt x="6373" y="18016"/>
                      <a:pt x="6311" y="17954"/>
                    </a:cubicBezTo>
                    <a:cubicBezTo>
                      <a:pt x="6111" y="17741"/>
                      <a:pt x="5973" y="17541"/>
                      <a:pt x="5923" y="17267"/>
                    </a:cubicBezTo>
                    <a:cubicBezTo>
                      <a:pt x="5916" y="17219"/>
                      <a:pt x="5884" y="17197"/>
                      <a:pt x="5850" y="17197"/>
                    </a:cubicBezTo>
                    <a:close/>
                    <a:moveTo>
                      <a:pt x="8021" y="16962"/>
                    </a:moveTo>
                    <a:cubicBezTo>
                      <a:pt x="8014" y="16962"/>
                      <a:pt x="8006" y="16964"/>
                      <a:pt x="7997" y="16967"/>
                    </a:cubicBezTo>
                    <a:cubicBezTo>
                      <a:pt x="7810" y="17104"/>
                      <a:pt x="7660" y="17304"/>
                      <a:pt x="7498" y="17491"/>
                    </a:cubicBezTo>
                    <a:cubicBezTo>
                      <a:pt x="7485" y="17529"/>
                      <a:pt x="7473" y="17541"/>
                      <a:pt x="7448" y="17554"/>
                    </a:cubicBezTo>
                    <a:cubicBezTo>
                      <a:pt x="7376" y="17400"/>
                      <a:pt x="7203" y="17062"/>
                      <a:pt x="7027" y="17062"/>
                    </a:cubicBezTo>
                    <a:cubicBezTo>
                      <a:pt x="6988" y="17062"/>
                      <a:pt x="6949" y="17078"/>
                      <a:pt x="6910" y="17117"/>
                    </a:cubicBezTo>
                    <a:cubicBezTo>
                      <a:pt x="6885" y="17154"/>
                      <a:pt x="6885" y="17179"/>
                      <a:pt x="6923" y="17179"/>
                    </a:cubicBezTo>
                    <a:cubicBezTo>
                      <a:pt x="7135" y="17242"/>
                      <a:pt x="7248" y="17466"/>
                      <a:pt x="7348" y="17704"/>
                    </a:cubicBezTo>
                    <a:cubicBezTo>
                      <a:pt x="7235" y="17841"/>
                      <a:pt x="7135" y="17979"/>
                      <a:pt x="7060" y="18129"/>
                    </a:cubicBezTo>
                    <a:cubicBezTo>
                      <a:pt x="7060" y="18149"/>
                      <a:pt x="7077" y="18170"/>
                      <a:pt x="7090" y="18170"/>
                    </a:cubicBezTo>
                    <a:cubicBezTo>
                      <a:pt x="7093" y="18170"/>
                      <a:pt x="7095" y="18168"/>
                      <a:pt x="7098" y="18166"/>
                    </a:cubicBezTo>
                    <a:cubicBezTo>
                      <a:pt x="7223" y="18091"/>
                      <a:pt x="7310" y="17991"/>
                      <a:pt x="7410" y="17891"/>
                    </a:cubicBezTo>
                    <a:cubicBezTo>
                      <a:pt x="7435" y="17979"/>
                      <a:pt x="7473" y="18054"/>
                      <a:pt x="7498" y="18116"/>
                    </a:cubicBezTo>
                    <a:cubicBezTo>
                      <a:pt x="7560" y="18241"/>
                      <a:pt x="7635" y="18366"/>
                      <a:pt x="7797" y="18391"/>
                    </a:cubicBezTo>
                    <a:cubicBezTo>
                      <a:pt x="7802" y="18391"/>
                      <a:pt x="7807" y="18392"/>
                      <a:pt x="7812" y="18392"/>
                    </a:cubicBezTo>
                    <a:cubicBezTo>
                      <a:pt x="8000" y="18392"/>
                      <a:pt x="8049" y="18150"/>
                      <a:pt x="8097" y="18016"/>
                    </a:cubicBezTo>
                    <a:cubicBezTo>
                      <a:pt x="8110" y="17991"/>
                      <a:pt x="8085" y="17979"/>
                      <a:pt x="8047" y="17966"/>
                    </a:cubicBezTo>
                    <a:cubicBezTo>
                      <a:pt x="7994" y="18055"/>
                      <a:pt x="7896" y="18169"/>
                      <a:pt x="7808" y="18169"/>
                    </a:cubicBezTo>
                    <a:cubicBezTo>
                      <a:pt x="7773" y="18169"/>
                      <a:pt x="7739" y="18151"/>
                      <a:pt x="7710" y="18104"/>
                    </a:cubicBezTo>
                    <a:cubicBezTo>
                      <a:pt x="7622" y="17991"/>
                      <a:pt x="7560" y="17854"/>
                      <a:pt x="7523" y="17729"/>
                    </a:cubicBezTo>
                    <a:cubicBezTo>
                      <a:pt x="7548" y="17704"/>
                      <a:pt x="7573" y="17654"/>
                      <a:pt x="7610" y="17616"/>
                    </a:cubicBezTo>
                    <a:cubicBezTo>
                      <a:pt x="7760" y="17429"/>
                      <a:pt x="7922" y="17229"/>
                      <a:pt x="8047" y="17017"/>
                    </a:cubicBezTo>
                    <a:cubicBezTo>
                      <a:pt x="8057" y="16978"/>
                      <a:pt x="8045" y="16962"/>
                      <a:pt x="8021" y="169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8604142" y="1188551"/>
                <a:ext cx="1234527" cy="922021"/>
              </a:xfrm>
              <a:custGeom>
                <a:avLst/>
                <a:gdLst/>
                <a:ahLst/>
                <a:cxnLst/>
                <a:rect l="l" t="t" r="r" b="b"/>
                <a:pathLst>
                  <a:path w="23659" h="17670" extrusionOk="0">
                    <a:moveTo>
                      <a:pt x="8097" y="0"/>
                    </a:moveTo>
                    <a:cubicBezTo>
                      <a:pt x="8048" y="0"/>
                      <a:pt x="8002" y="9"/>
                      <a:pt x="7972" y="23"/>
                    </a:cubicBezTo>
                    <a:cubicBezTo>
                      <a:pt x="7797" y="98"/>
                      <a:pt x="7685" y="286"/>
                      <a:pt x="7622" y="461"/>
                    </a:cubicBezTo>
                    <a:cubicBezTo>
                      <a:pt x="7487" y="877"/>
                      <a:pt x="7724" y="1275"/>
                      <a:pt x="8102" y="1275"/>
                    </a:cubicBezTo>
                    <a:cubicBezTo>
                      <a:pt x="8178" y="1275"/>
                      <a:pt x="8261" y="1259"/>
                      <a:pt x="8347" y="1223"/>
                    </a:cubicBezTo>
                    <a:cubicBezTo>
                      <a:pt x="8372" y="1210"/>
                      <a:pt x="8397" y="1186"/>
                      <a:pt x="8347" y="1161"/>
                    </a:cubicBezTo>
                    <a:cubicBezTo>
                      <a:pt x="8184" y="1136"/>
                      <a:pt x="7972" y="1086"/>
                      <a:pt x="7872" y="948"/>
                    </a:cubicBezTo>
                    <a:cubicBezTo>
                      <a:pt x="7785" y="823"/>
                      <a:pt x="7797" y="661"/>
                      <a:pt x="7847" y="523"/>
                    </a:cubicBezTo>
                    <a:cubicBezTo>
                      <a:pt x="7872" y="398"/>
                      <a:pt x="7972" y="273"/>
                      <a:pt x="8072" y="211"/>
                    </a:cubicBezTo>
                    <a:cubicBezTo>
                      <a:pt x="8122" y="186"/>
                      <a:pt x="8297" y="223"/>
                      <a:pt x="8309" y="161"/>
                    </a:cubicBezTo>
                    <a:cubicBezTo>
                      <a:pt x="8344" y="47"/>
                      <a:pt x="8213" y="0"/>
                      <a:pt x="8097" y="0"/>
                    </a:cubicBezTo>
                    <a:close/>
                    <a:moveTo>
                      <a:pt x="14282" y="1823"/>
                    </a:moveTo>
                    <a:cubicBezTo>
                      <a:pt x="14257" y="1823"/>
                      <a:pt x="14257" y="1848"/>
                      <a:pt x="14282" y="1848"/>
                    </a:cubicBezTo>
                    <a:cubicBezTo>
                      <a:pt x="14294" y="1848"/>
                      <a:pt x="14294" y="1823"/>
                      <a:pt x="14282" y="1823"/>
                    </a:cubicBezTo>
                    <a:close/>
                    <a:moveTo>
                      <a:pt x="16363" y="1840"/>
                    </a:moveTo>
                    <a:cubicBezTo>
                      <a:pt x="16193" y="1840"/>
                      <a:pt x="16025" y="1849"/>
                      <a:pt x="15856" y="1873"/>
                    </a:cubicBezTo>
                    <a:cubicBezTo>
                      <a:pt x="15844" y="1873"/>
                      <a:pt x="15844" y="1898"/>
                      <a:pt x="15856" y="1898"/>
                    </a:cubicBezTo>
                    <a:cubicBezTo>
                      <a:pt x="16030" y="1921"/>
                      <a:pt x="16202" y="1931"/>
                      <a:pt x="16372" y="1931"/>
                    </a:cubicBezTo>
                    <a:cubicBezTo>
                      <a:pt x="16568" y="1931"/>
                      <a:pt x="16762" y="1918"/>
                      <a:pt x="16956" y="1898"/>
                    </a:cubicBezTo>
                    <a:cubicBezTo>
                      <a:pt x="16968" y="1898"/>
                      <a:pt x="16968" y="1885"/>
                      <a:pt x="16956" y="1873"/>
                    </a:cubicBezTo>
                    <a:cubicBezTo>
                      <a:pt x="16755" y="1853"/>
                      <a:pt x="16558" y="1840"/>
                      <a:pt x="16363" y="1840"/>
                    </a:cubicBezTo>
                    <a:close/>
                    <a:moveTo>
                      <a:pt x="9970" y="1773"/>
                    </a:moveTo>
                    <a:cubicBezTo>
                      <a:pt x="9597" y="1773"/>
                      <a:pt x="9226" y="1801"/>
                      <a:pt x="8872" y="1873"/>
                    </a:cubicBezTo>
                    <a:cubicBezTo>
                      <a:pt x="8859" y="1873"/>
                      <a:pt x="8859" y="1898"/>
                      <a:pt x="8872" y="1898"/>
                    </a:cubicBezTo>
                    <a:cubicBezTo>
                      <a:pt x="9240" y="1961"/>
                      <a:pt x="9628" y="1987"/>
                      <a:pt x="10017" y="1987"/>
                    </a:cubicBezTo>
                    <a:cubicBezTo>
                      <a:pt x="10471" y="1987"/>
                      <a:pt x="10927" y="1952"/>
                      <a:pt x="11358" y="1898"/>
                    </a:cubicBezTo>
                    <a:cubicBezTo>
                      <a:pt x="11396" y="1898"/>
                      <a:pt x="11396" y="1873"/>
                      <a:pt x="11358" y="1873"/>
                    </a:cubicBezTo>
                    <a:cubicBezTo>
                      <a:pt x="10912" y="1817"/>
                      <a:pt x="10440" y="1773"/>
                      <a:pt x="9970" y="1773"/>
                    </a:cubicBezTo>
                    <a:close/>
                    <a:moveTo>
                      <a:pt x="12771" y="1854"/>
                    </a:moveTo>
                    <a:cubicBezTo>
                      <a:pt x="12565" y="1854"/>
                      <a:pt x="12359" y="1870"/>
                      <a:pt x="12158" y="1910"/>
                    </a:cubicBezTo>
                    <a:cubicBezTo>
                      <a:pt x="12133" y="1935"/>
                      <a:pt x="12133" y="1960"/>
                      <a:pt x="12158" y="1960"/>
                    </a:cubicBezTo>
                    <a:cubicBezTo>
                      <a:pt x="12352" y="2005"/>
                      <a:pt x="12551" y="2022"/>
                      <a:pt x="12751" y="2022"/>
                    </a:cubicBezTo>
                    <a:cubicBezTo>
                      <a:pt x="13001" y="2022"/>
                      <a:pt x="13252" y="1995"/>
                      <a:pt x="13495" y="1960"/>
                    </a:cubicBezTo>
                    <a:cubicBezTo>
                      <a:pt x="13520" y="1948"/>
                      <a:pt x="13520" y="1910"/>
                      <a:pt x="13495" y="1910"/>
                    </a:cubicBezTo>
                    <a:cubicBezTo>
                      <a:pt x="13258" y="1876"/>
                      <a:pt x="13014" y="1854"/>
                      <a:pt x="12771" y="1854"/>
                    </a:cubicBezTo>
                    <a:close/>
                    <a:moveTo>
                      <a:pt x="8162" y="5343"/>
                    </a:moveTo>
                    <a:cubicBezTo>
                      <a:pt x="8150" y="5343"/>
                      <a:pt x="8134" y="5353"/>
                      <a:pt x="8122" y="5371"/>
                    </a:cubicBezTo>
                    <a:cubicBezTo>
                      <a:pt x="7984" y="5759"/>
                      <a:pt x="8009" y="6283"/>
                      <a:pt x="8109" y="6683"/>
                    </a:cubicBezTo>
                    <a:cubicBezTo>
                      <a:pt x="8109" y="6702"/>
                      <a:pt x="8125" y="6711"/>
                      <a:pt x="8142" y="6711"/>
                    </a:cubicBezTo>
                    <a:cubicBezTo>
                      <a:pt x="8159" y="6711"/>
                      <a:pt x="8178" y="6702"/>
                      <a:pt x="8184" y="6683"/>
                    </a:cubicBezTo>
                    <a:cubicBezTo>
                      <a:pt x="8284" y="6283"/>
                      <a:pt x="8309" y="5759"/>
                      <a:pt x="8184" y="5371"/>
                    </a:cubicBezTo>
                    <a:cubicBezTo>
                      <a:pt x="8184" y="5353"/>
                      <a:pt x="8175" y="5343"/>
                      <a:pt x="8162" y="5343"/>
                    </a:cubicBezTo>
                    <a:close/>
                    <a:moveTo>
                      <a:pt x="15381" y="6783"/>
                    </a:moveTo>
                    <a:cubicBezTo>
                      <a:pt x="15356" y="6783"/>
                      <a:pt x="15344" y="6808"/>
                      <a:pt x="15331" y="6821"/>
                    </a:cubicBezTo>
                    <a:cubicBezTo>
                      <a:pt x="15306" y="6833"/>
                      <a:pt x="15294" y="6846"/>
                      <a:pt x="15294" y="6883"/>
                    </a:cubicBezTo>
                    <a:cubicBezTo>
                      <a:pt x="15294" y="6958"/>
                      <a:pt x="15281" y="7033"/>
                      <a:pt x="15281" y="7121"/>
                    </a:cubicBezTo>
                    <a:cubicBezTo>
                      <a:pt x="15231" y="7283"/>
                      <a:pt x="15119" y="7433"/>
                      <a:pt x="14907" y="7433"/>
                    </a:cubicBezTo>
                    <a:cubicBezTo>
                      <a:pt x="14844" y="7433"/>
                      <a:pt x="14757" y="7395"/>
                      <a:pt x="14782" y="7320"/>
                    </a:cubicBezTo>
                    <a:cubicBezTo>
                      <a:pt x="14827" y="7162"/>
                      <a:pt x="15037" y="7055"/>
                      <a:pt x="15178" y="7055"/>
                    </a:cubicBezTo>
                    <a:cubicBezTo>
                      <a:pt x="15192" y="7055"/>
                      <a:pt x="15206" y="7056"/>
                      <a:pt x="15219" y="7058"/>
                    </a:cubicBezTo>
                    <a:cubicBezTo>
                      <a:pt x="15231" y="7058"/>
                      <a:pt x="15244" y="7033"/>
                      <a:pt x="15269" y="7021"/>
                    </a:cubicBezTo>
                    <a:cubicBezTo>
                      <a:pt x="15269" y="6996"/>
                      <a:pt x="15244" y="6971"/>
                      <a:pt x="15231" y="6958"/>
                    </a:cubicBezTo>
                    <a:cubicBezTo>
                      <a:pt x="15189" y="6932"/>
                      <a:pt x="15141" y="6921"/>
                      <a:pt x="15092" y="6921"/>
                    </a:cubicBezTo>
                    <a:cubicBezTo>
                      <a:pt x="14780" y="6921"/>
                      <a:pt x="14399" y="7374"/>
                      <a:pt x="14744" y="7558"/>
                    </a:cubicBezTo>
                    <a:cubicBezTo>
                      <a:pt x="14800" y="7579"/>
                      <a:pt x="14858" y="7589"/>
                      <a:pt x="14916" y="7589"/>
                    </a:cubicBezTo>
                    <a:cubicBezTo>
                      <a:pt x="15029" y="7589"/>
                      <a:pt x="15141" y="7553"/>
                      <a:pt x="15231" y="7495"/>
                    </a:cubicBezTo>
                    <a:cubicBezTo>
                      <a:pt x="15269" y="7470"/>
                      <a:pt x="15281" y="7458"/>
                      <a:pt x="15306" y="7433"/>
                    </a:cubicBezTo>
                    <a:cubicBezTo>
                      <a:pt x="15331" y="7508"/>
                      <a:pt x="15356" y="7583"/>
                      <a:pt x="15406" y="7645"/>
                    </a:cubicBezTo>
                    <a:cubicBezTo>
                      <a:pt x="15474" y="7762"/>
                      <a:pt x="15578" y="7806"/>
                      <a:pt x="15689" y="7806"/>
                    </a:cubicBezTo>
                    <a:cubicBezTo>
                      <a:pt x="15805" y="7806"/>
                      <a:pt x="15929" y="7759"/>
                      <a:pt x="16031" y="7695"/>
                    </a:cubicBezTo>
                    <a:cubicBezTo>
                      <a:pt x="16042" y="7685"/>
                      <a:pt x="16034" y="7655"/>
                      <a:pt x="16032" y="7655"/>
                    </a:cubicBezTo>
                    <a:lnTo>
                      <a:pt x="16032" y="7655"/>
                    </a:lnTo>
                    <a:cubicBezTo>
                      <a:pt x="16031" y="7655"/>
                      <a:pt x="16031" y="7656"/>
                      <a:pt x="16031" y="7658"/>
                    </a:cubicBezTo>
                    <a:cubicBezTo>
                      <a:pt x="15989" y="7664"/>
                      <a:pt x="15950" y="7668"/>
                      <a:pt x="15914" y="7668"/>
                    </a:cubicBezTo>
                    <a:cubicBezTo>
                      <a:pt x="15746" y="7668"/>
                      <a:pt x="15638" y="7593"/>
                      <a:pt x="15556" y="7408"/>
                    </a:cubicBezTo>
                    <a:cubicBezTo>
                      <a:pt x="15506" y="7308"/>
                      <a:pt x="15481" y="7158"/>
                      <a:pt x="15481" y="7033"/>
                    </a:cubicBezTo>
                    <a:lnTo>
                      <a:pt x="15481" y="6946"/>
                    </a:lnTo>
                    <a:cubicBezTo>
                      <a:pt x="15494" y="6933"/>
                      <a:pt x="15494" y="6896"/>
                      <a:pt x="15494" y="6883"/>
                    </a:cubicBezTo>
                    <a:cubicBezTo>
                      <a:pt x="15494" y="6833"/>
                      <a:pt x="15469" y="6783"/>
                      <a:pt x="15406" y="6783"/>
                    </a:cubicBezTo>
                    <a:close/>
                    <a:moveTo>
                      <a:pt x="21038" y="8736"/>
                    </a:moveTo>
                    <a:cubicBezTo>
                      <a:pt x="20835" y="8736"/>
                      <a:pt x="20630" y="8746"/>
                      <a:pt x="20417" y="8770"/>
                    </a:cubicBezTo>
                    <a:cubicBezTo>
                      <a:pt x="20367" y="8770"/>
                      <a:pt x="20367" y="8845"/>
                      <a:pt x="20417" y="8845"/>
                    </a:cubicBezTo>
                    <a:cubicBezTo>
                      <a:pt x="20664" y="8873"/>
                      <a:pt x="20899" y="8886"/>
                      <a:pt x="21132" y="8886"/>
                    </a:cubicBezTo>
                    <a:cubicBezTo>
                      <a:pt x="21416" y="8886"/>
                      <a:pt x="21696" y="8867"/>
                      <a:pt x="21991" y="8832"/>
                    </a:cubicBezTo>
                    <a:cubicBezTo>
                      <a:pt x="22029" y="8832"/>
                      <a:pt x="22029" y="8782"/>
                      <a:pt x="21991" y="8782"/>
                    </a:cubicBezTo>
                    <a:cubicBezTo>
                      <a:pt x="21670" y="8759"/>
                      <a:pt x="21358" y="8736"/>
                      <a:pt x="21038" y="8736"/>
                    </a:cubicBezTo>
                    <a:close/>
                    <a:moveTo>
                      <a:pt x="17911" y="8696"/>
                    </a:moveTo>
                    <a:cubicBezTo>
                      <a:pt x="17681" y="8696"/>
                      <a:pt x="17454" y="8719"/>
                      <a:pt x="17243" y="8782"/>
                    </a:cubicBezTo>
                    <a:cubicBezTo>
                      <a:pt x="17218" y="8782"/>
                      <a:pt x="17218" y="8820"/>
                      <a:pt x="17243" y="8832"/>
                    </a:cubicBezTo>
                    <a:cubicBezTo>
                      <a:pt x="17448" y="8904"/>
                      <a:pt x="17667" y="8930"/>
                      <a:pt x="17890" y="8930"/>
                    </a:cubicBezTo>
                    <a:cubicBezTo>
                      <a:pt x="18212" y="8930"/>
                      <a:pt x="18540" y="8877"/>
                      <a:pt x="18842" y="8832"/>
                    </a:cubicBezTo>
                    <a:cubicBezTo>
                      <a:pt x="18855" y="8832"/>
                      <a:pt x="18855" y="8782"/>
                      <a:pt x="18842" y="8782"/>
                    </a:cubicBezTo>
                    <a:cubicBezTo>
                      <a:pt x="18547" y="8739"/>
                      <a:pt x="18226" y="8696"/>
                      <a:pt x="17911" y="8696"/>
                    </a:cubicBezTo>
                    <a:close/>
                    <a:moveTo>
                      <a:pt x="13764" y="8811"/>
                    </a:moveTo>
                    <a:cubicBezTo>
                      <a:pt x="13625" y="8811"/>
                      <a:pt x="13489" y="8828"/>
                      <a:pt x="13395" y="8907"/>
                    </a:cubicBezTo>
                    <a:lnTo>
                      <a:pt x="13395" y="8932"/>
                    </a:lnTo>
                    <a:cubicBezTo>
                      <a:pt x="13481" y="9010"/>
                      <a:pt x="13596" y="9025"/>
                      <a:pt x="13716" y="9025"/>
                    </a:cubicBezTo>
                    <a:cubicBezTo>
                      <a:pt x="13788" y="9025"/>
                      <a:pt x="13862" y="9020"/>
                      <a:pt x="13932" y="9020"/>
                    </a:cubicBezTo>
                    <a:cubicBezTo>
                      <a:pt x="14269" y="9020"/>
                      <a:pt x="14594" y="8970"/>
                      <a:pt x="14919" y="8945"/>
                    </a:cubicBezTo>
                    <a:cubicBezTo>
                      <a:pt x="14952" y="8934"/>
                      <a:pt x="14956" y="8893"/>
                      <a:pt x="14939" y="8893"/>
                    </a:cubicBezTo>
                    <a:cubicBezTo>
                      <a:pt x="14937" y="8893"/>
                      <a:pt x="14934" y="8893"/>
                      <a:pt x="14932" y="8895"/>
                    </a:cubicBezTo>
                    <a:cubicBezTo>
                      <a:pt x="14644" y="8857"/>
                      <a:pt x="14357" y="8820"/>
                      <a:pt x="14057" y="8820"/>
                    </a:cubicBezTo>
                    <a:cubicBezTo>
                      <a:pt x="13967" y="8820"/>
                      <a:pt x="13865" y="8811"/>
                      <a:pt x="13764" y="8811"/>
                    </a:cubicBezTo>
                    <a:close/>
                    <a:moveTo>
                      <a:pt x="22528" y="10244"/>
                    </a:moveTo>
                    <a:lnTo>
                      <a:pt x="22528" y="10244"/>
                    </a:lnTo>
                    <a:cubicBezTo>
                      <a:pt x="22478" y="10444"/>
                      <a:pt x="22403" y="10632"/>
                      <a:pt x="22328" y="10819"/>
                    </a:cubicBezTo>
                    <a:cubicBezTo>
                      <a:pt x="22328" y="10594"/>
                      <a:pt x="22403" y="10394"/>
                      <a:pt x="22528" y="10244"/>
                    </a:cubicBezTo>
                    <a:close/>
                    <a:moveTo>
                      <a:pt x="8297" y="10407"/>
                    </a:moveTo>
                    <a:cubicBezTo>
                      <a:pt x="8159" y="10494"/>
                      <a:pt x="8172" y="10757"/>
                      <a:pt x="8184" y="10894"/>
                    </a:cubicBezTo>
                    <a:cubicBezTo>
                      <a:pt x="8184" y="10906"/>
                      <a:pt x="8209" y="10931"/>
                      <a:pt x="8209" y="10944"/>
                    </a:cubicBezTo>
                    <a:lnTo>
                      <a:pt x="8159" y="10994"/>
                    </a:lnTo>
                    <a:cubicBezTo>
                      <a:pt x="8147" y="11006"/>
                      <a:pt x="8147" y="11006"/>
                      <a:pt x="8147" y="11019"/>
                    </a:cubicBezTo>
                    <a:lnTo>
                      <a:pt x="8097" y="11069"/>
                    </a:lnTo>
                    <a:cubicBezTo>
                      <a:pt x="8072" y="11081"/>
                      <a:pt x="8072" y="11119"/>
                      <a:pt x="8072" y="11131"/>
                    </a:cubicBezTo>
                    <a:cubicBezTo>
                      <a:pt x="8047" y="11206"/>
                      <a:pt x="8109" y="11281"/>
                      <a:pt x="8172" y="11306"/>
                    </a:cubicBezTo>
                    <a:lnTo>
                      <a:pt x="8172" y="11319"/>
                    </a:lnTo>
                    <a:cubicBezTo>
                      <a:pt x="8199" y="11351"/>
                      <a:pt x="8244" y="11367"/>
                      <a:pt x="8292" y="11367"/>
                    </a:cubicBezTo>
                    <a:cubicBezTo>
                      <a:pt x="8355" y="11367"/>
                      <a:pt x="8424" y="11338"/>
                      <a:pt x="8459" y="11281"/>
                    </a:cubicBezTo>
                    <a:cubicBezTo>
                      <a:pt x="8459" y="11281"/>
                      <a:pt x="8472" y="11281"/>
                      <a:pt x="8472" y="11269"/>
                    </a:cubicBezTo>
                    <a:cubicBezTo>
                      <a:pt x="8481" y="11259"/>
                      <a:pt x="8512" y="11193"/>
                      <a:pt x="8510" y="11193"/>
                    </a:cubicBezTo>
                    <a:lnTo>
                      <a:pt x="8510" y="11193"/>
                    </a:lnTo>
                    <a:cubicBezTo>
                      <a:pt x="8510" y="11193"/>
                      <a:pt x="8506" y="11200"/>
                      <a:pt x="8497" y="11219"/>
                    </a:cubicBezTo>
                    <a:cubicBezTo>
                      <a:pt x="8509" y="11194"/>
                      <a:pt x="8509" y="11156"/>
                      <a:pt x="8484" y="11131"/>
                    </a:cubicBezTo>
                    <a:lnTo>
                      <a:pt x="8472" y="11119"/>
                    </a:lnTo>
                    <a:lnTo>
                      <a:pt x="8472" y="11081"/>
                    </a:lnTo>
                    <a:cubicBezTo>
                      <a:pt x="8472" y="11019"/>
                      <a:pt x="8459" y="10969"/>
                      <a:pt x="8409" y="10944"/>
                    </a:cubicBezTo>
                    <a:cubicBezTo>
                      <a:pt x="8422" y="10931"/>
                      <a:pt x="8422" y="10906"/>
                      <a:pt x="8422" y="10894"/>
                    </a:cubicBezTo>
                    <a:cubicBezTo>
                      <a:pt x="8434" y="10757"/>
                      <a:pt x="8434" y="10494"/>
                      <a:pt x="8309" y="10407"/>
                    </a:cubicBezTo>
                    <a:close/>
                    <a:moveTo>
                      <a:pt x="22641" y="9979"/>
                    </a:moveTo>
                    <a:cubicBezTo>
                      <a:pt x="22625" y="9979"/>
                      <a:pt x="22608" y="9984"/>
                      <a:pt x="22591" y="9994"/>
                    </a:cubicBezTo>
                    <a:cubicBezTo>
                      <a:pt x="22204" y="10219"/>
                      <a:pt x="22116" y="10694"/>
                      <a:pt x="22204" y="11119"/>
                    </a:cubicBezTo>
                    <a:cubicBezTo>
                      <a:pt x="22179" y="11156"/>
                      <a:pt x="22166" y="11194"/>
                      <a:pt x="22154" y="11244"/>
                    </a:cubicBezTo>
                    <a:cubicBezTo>
                      <a:pt x="22154" y="11252"/>
                      <a:pt x="22159" y="11267"/>
                      <a:pt x="22175" y="11267"/>
                    </a:cubicBezTo>
                    <a:cubicBezTo>
                      <a:pt x="22183" y="11267"/>
                      <a:pt x="22192" y="11264"/>
                      <a:pt x="22204" y="11256"/>
                    </a:cubicBezTo>
                    <a:lnTo>
                      <a:pt x="22228" y="11219"/>
                    </a:lnTo>
                    <a:cubicBezTo>
                      <a:pt x="22278" y="11369"/>
                      <a:pt x="22341" y="11506"/>
                      <a:pt x="22478" y="11569"/>
                    </a:cubicBezTo>
                    <a:cubicBezTo>
                      <a:pt x="22509" y="11582"/>
                      <a:pt x="22537" y="11588"/>
                      <a:pt x="22564" y="11588"/>
                    </a:cubicBezTo>
                    <a:cubicBezTo>
                      <a:pt x="22659" y="11588"/>
                      <a:pt x="22732" y="11515"/>
                      <a:pt x="22791" y="11456"/>
                    </a:cubicBezTo>
                    <a:cubicBezTo>
                      <a:pt x="22890" y="11501"/>
                      <a:pt x="22970" y="11534"/>
                      <a:pt x="23073" y="11534"/>
                    </a:cubicBezTo>
                    <a:cubicBezTo>
                      <a:pt x="23112" y="11534"/>
                      <a:pt x="23155" y="11529"/>
                      <a:pt x="23203" y="11519"/>
                    </a:cubicBezTo>
                    <a:cubicBezTo>
                      <a:pt x="23391" y="11494"/>
                      <a:pt x="23540" y="11306"/>
                      <a:pt x="23640" y="11144"/>
                    </a:cubicBezTo>
                    <a:cubicBezTo>
                      <a:pt x="23658" y="11126"/>
                      <a:pt x="23651" y="11109"/>
                      <a:pt x="23632" y="11109"/>
                    </a:cubicBezTo>
                    <a:cubicBezTo>
                      <a:pt x="23624" y="11109"/>
                      <a:pt x="23614" y="11112"/>
                      <a:pt x="23603" y="11119"/>
                    </a:cubicBezTo>
                    <a:cubicBezTo>
                      <a:pt x="23453" y="11244"/>
                      <a:pt x="23291" y="11269"/>
                      <a:pt x="23103" y="11269"/>
                    </a:cubicBezTo>
                    <a:cubicBezTo>
                      <a:pt x="23011" y="11269"/>
                      <a:pt x="22909" y="11209"/>
                      <a:pt x="22828" y="11209"/>
                    </a:cubicBezTo>
                    <a:cubicBezTo>
                      <a:pt x="22810" y="11209"/>
                      <a:pt x="22794" y="11212"/>
                      <a:pt x="22778" y="11219"/>
                    </a:cubicBezTo>
                    <a:cubicBezTo>
                      <a:pt x="22688" y="11264"/>
                      <a:pt x="22644" y="11418"/>
                      <a:pt x="22570" y="11418"/>
                    </a:cubicBezTo>
                    <a:cubicBezTo>
                      <a:pt x="22541" y="11418"/>
                      <a:pt x="22508" y="11395"/>
                      <a:pt x="22466" y="11331"/>
                    </a:cubicBezTo>
                    <a:cubicBezTo>
                      <a:pt x="22416" y="11256"/>
                      <a:pt x="22366" y="11181"/>
                      <a:pt x="22353" y="11081"/>
                    </a:cubicBezTo>
                    <a:cubicBezTo>
                      <a:pt x="22578" y="10781"/>
                      <a:pt x="22703" y="10394"/>
                      <a:pt x="22716" y="10057"/>
                    </a:cubicBezTo>
                    <a:cubicBezTo>
                      <a:pt x="22716" y="10012"/>
                      <a:pt x="22683" y="9979"/>
                      <a:pt x="22641" y="9979"/>
                    </a:cubicBezTo>
                    <a:close/>
                    <a:moveTo>
                      <a:pt x="9496" y="11781"/>
                    </a:moveTo>
                    <a:cubicBezTo>
                      <a:pt x="9484" y="11781"/>
                      <a:pt x="9471" y="11819"/>
                      <a:pt x="9484" y="11831"/>
                    </a:cubicBezTo>
                    <a:cubicBezTo>
                      <a:pt x="9721" y="11968"/>
                      <a:pt x="9971" y="12093"/>
                      <a:pt x="10209" y="12243"/>
                    </a:cubicBezTo>
                    <a:cubicBezTo>
                      <a:pt x="10408" y="12368"/>
                      <a:pt x="10608" y="12506"/>
                      <a:pt x="10858" y="12531"/>
                    </a:cubicBezTo>
                    <a:cubicBezTo>
                      <a:pt x="10896" y="12531"/>
                      <a:pt x="10908" y="12506"/>
                      <a:pt x="10908" y="12468"/>
                    </a:cubicBezTo>
                    <a:cubicBezTo>
                      <a:pt x="10746" y="12281"/>
                      <a:pt x="10521" y="12193"/>
                      <a:pt x="10296" y="12081"/>
                    </a:cubicBezTo>
                    <a:cubicBezTo>
                      <a:pt x="10034" y="11956"/>
                      <a:pt x="9784" y="11869"/>
                      <a:pt x="9496" y="11781"/>
                    </a:cubicBezTo>
                    <a:close/>
                    <a:moveTo>
                      <a:pt x="8986" y="9010"/>
                    </a:moveTo>
                    <a:cubicBezTo>
                      <a:pt x="9184" y="9010"/>
                      <a:pt x="9384" y="9013"/>
                      <a:pt x="9584" y="9020"/>
                    </a:cubicBezTo>
                    <a:cubicBezTo>
                      <a:pt x="9721" y="9020"/>
                      <a:pt x="9909" y="9070"/>
                      <a:pt x="10084" y="9070"/>
                    </a:cubicBezTo>
                    <a:cubicBezTo>
                      <a:pt x="10084" y="9082"/>
                      <a:pt x="10096" y="9095"/>
                      <a:pt x="10096" y="9095"/>
                    </a:cubicBezTo>
                    <a:lnTo>
                      <a:pt x="10096" y="9120"/>
                    </a:lnTo>
                    <a:cubicBezTo>
                      <a:pt x="9896" y="9307"/>
                      <a:pt x="9796" y="9557"/>
                      <a:pt x="9684" y="9782"/>
                    </a:cubicBezTo>
                    <a:cubicBezTo>
                      <a:pt x="9521" y="10144"/>
                      <a:pt x="9346" y="10519"/>
                      <a:pt x="9184" y="10894"/>
                    </a:cubicBezTo>
                    <a:cubicBezTo>
                      <a:pt x="8922" y="11506"/>
                      <a:pt x="8559" y="12093"/>
                      <a:pt x="8347" y="12718"/>
                    </a:cubicBezTo>
                    <a:lnTo>
                      <a:pt x="7222" y="10619"/>
                    </a:lnTo>
                    <a:cubicBezTo>
                      <a:pt x="7022" y="10257"/>
                      <a:pt x="6810" y="9894"/>
                      <a:pt x="6598" y="9532"/>
                    </a:cubicBezTo>
                    <a:cubicBezTo>
                      <a:pt x="6523" y="9395"/>
                      <a:pt x="6423" y="9245"/>
                      <a:pt x="6310" y="9132"/>
                    </a:cubicBezTo>
                    <a:lnTo>
                      <a:pt x="6335" y="9120"/>
                    </a:lnTo>
                    <a:cubicBezTo>
                      <a:pt x="6377" y="9125"/>
                      <a:pt x="6420" y="9127"/>
                      <a:pt x="6465" y="9127"/>
                    </a:cubicBezTo>
                    <a:cubicBezTo>
                      <a:pt x="6649" y="9127"/>
                      <a:pt x="6854" y="9092"/>
                      <a:pt x="7035" y="9082"/>
                    </a:cubicBezTo>
                    <a:cubicBezTo>
                      <a:pt x="7410" y="9057"/>
                      <a:pt x="7785" y="9032"/>
                      <a:pt x="8172" y="9020"/>
                    </a:cubicBezTo>
                    <a:cubicBezTo>
                      <a:pt x="8172" y="9182"/>
                      <a:pt x="8172" y="9320"/>
                      <a:pt x="8247" y="9445"/>
                    </a:cubicBezTo>
                    <a:cubicBezTo>
                      <a:pt x="8259" y="9451"/>
                      <a:pt x="8272" y="9454"/>
                      <a:pt x="8283" y="9454"/>
                    </a:cubicBezTo>
                    <a:cubicBezTo>
                      <a:pt x="8294" y="9454"/>
                      <a:pt x="8303" y="9451"/>
                      <a:pt x="8309" y="9445"/>
                    </a:cubicBezTo>
                    <a:cubicBezTo>
                      <a:pt x="8397" y="9320"/>
                      <a:pt x="8397" y="9157"/>
                      <a:pt x="8397" y="9020"/>
                    </a:cubicBezTo>
                    <a:cubicBezTo>
                      <a:pt x="8590" y="9013"/>
                      <a:pt x="8787" y="9010"/>
                      <a:pt x="8986" y="9010"/>
                    </a:cubicBezTo>
                    <a:close/>
                    <a:moveTo>
                      <a:pt x="8239" y="8226"/>
                    </a:moveTo>
                    <a:cubicBezTo>
                      <a:pt x="8234" y="8226"/>
                      <a:pt x="8228" y="8233"/>
                      <a:pt x="8222" y="8245"/>
                    </a:cubicBezTo>
                    <a:cubicBezTo>
                      <a:pt x="8122" y="8395"/>
                      <a:pt x="8147" y="8595"/>
                      <a:pt x="8122" y="8770"/>
                    </a:cubicBezTo>
                    <a:cubicBezTo>
                      <a:pt x="7785" y="8782"/>
                      <a:pt x="7460" y="8807"/>
                      <a:pt x="7110" y="8832"/>
                    </a:cubicBezTo>
                    <a:cubicBezTo>
                      <a:pt x="6872" y="8845"/>
                      <a:pt x="6535" y="8832"/>
                      <a:pt x="6285" y="8932"/>
                    </a:cubicBezTo>
                    <a:cubicBezTo>
                      <a:pt x="6248" y="8895"/>
                      <a:pt x="6223" y="8882"/>
                      <a:pt x="6173" y="8882"/>
                    </a:cubicBezTo>
                    <a:cubicBezTo>
                      <a:pt x="6023" y="8882"/>
                      <a:pt x="5985" y="9082"/>
                      <a:pt x="6098" y="9145"/>
                    </a:cubicBezTo>
                    <a:cubicBezTo>
                      <a:pt x="6123" y="9332"/>
                      <a:pt x="6273" y="9495"/>
                      <a:pt x="6360" y="9657"/>
                    </a:cubicBezTo>
                    <a:cubicBezTo>
                      <a:pt x="6585" y="10019"/>
                      <a:pt x="6785" y="10382"/>
                      <a:pt x="6972" y="10744"/>
                    </a:cubicBezTo>
                    <a:cubicBezTo>
                      <a:pt x="7110" y="10994"/>
                      <a:pt x="7247" y="11256"/>
                      <a:pt x="7385" y="11519"/>
                    </a:cubicBezTo>
                    <a:cubicBezTo>
                      <a:pt x="7247" y="11569"/>
                      <a:pt x="7122" y="11631"/>
                      <a:pt x="6997" y="11706"/>
                    </a:cubicBezTo>
                    <a:cubicBezTo>
                      <a:pt x="6897" y="11769"/>
                      <a:pt x="6635" y="11844"/>
                      <a:pt x="6623" y="12006"/>
                    </a:cubicBezTo>
                    <a:cubicBezTo>
                      <a:pt x="6623" y="12031"/>
                      <a:pt x="6648" y="12068"/>
                      <a:pt x="6672" y="12081"/>
                    </a:cubicBezTo>
                    <a:cubicBezTo>
                      <a:pt x="6689" y="12087"/>
                      <a:pt x="6707" y="12090"/>
                      <a:pt x="6725" y="12090"/>
                    </a:cubicBezTo>
                    <a:cubicBezTo>
                      <a:pt x="6855" y="12090"/>
                      <a:pt x="7011" y="11948"/>
                      <a:pt x="7110" y="11894"/>
                    </a:cubicBezTo>
                    <a:cubicBezTo>
                      <a:pt x="7235" y="11819"/>
                      <a:pt x="7347" y="11744"/>
                      <a:pt x="7460" y="11644"/>
                    </a:cubicBezTo>
                    <a:cubicBezTo>
                      <a:pt x="7672" y="12056"/>
                      <a:pt x="7897" y="12456"/>
                      <a:pt x="8122" y="12856"/>
                    </a:cubicBezTo>
                    <a:cubicBezTo>
                      <a:pt x="8122" y="12881"/>
                      <a:pt x="8147" y="12881"/>
                      <a:pt x="8159" y="12893"/>
                    </a:cubicBezTo>
                    <a:cubicBezTo>
                      <a:pt x="8159" y="12893"/>
                      <a:pt x="8159" y="12906"/>
                      <a:pt x="8147" y="12906"/>
                    </a:cubicBezTo>
                    <a:cubicBezTo>
                      <a:pt x="8084" y="12968"/>
                      <a:pt x="8097" y="13093"/>
                      <a:pt x="8197" y="13131"/>
                    </a:cubicBezTo>
                    <a:cubicBezTo>
                      <a:pt x="8218" y="13141"/>
                      <a:pt x="8239" y="13145"/>
                      <a:pt x="8260" y="13145"/>
                    </a:cubicBezTo>
                    <a:cubicBezTo>
                      <a:pt x="8289" y="13145"/>
                      <a:pt x="8318" y="13138"/>
                      <a:pt x="8347" y="13131"/>
                    </a:cubicBezTo>
                    <a:cubicBezTo>
                      <a:pt x="8372" y="13118"/>
                      <a:pt x="8384" y="13081"/>
                      <a:pt x="8409" y="13056"/>
                    </a:cubicBezTo>
                    <a:cubicBezTo>
                      <a:pt x="8422" y="13031"/>
                      <a:pt x="8434" y="13018"/>
                      <a:pt x="8434" y="12993"/>
                    </a:cubicBezTo>
                    <a:lnTo>
                      <a:pt x="8434" y="13006"/>
                    </a:lnTo>
                    <a:cubicBezTo>
                      <a:pt x="8447" y="12993"/>
                      <a:pt x="8447" y="12968"/>
                      <a:pt x="8447" y="12956"/>
                    </a:cubicBezTo>
                    <a:cubicBezTo>
                      <a:pt x="8472" y="12906"/>
                      <a:pt x="8447" y="12868"/>
                      <a:pt x="8422" y="12831"/>
                    </a:cubicBezTo>
                    <a:cubicBezTo>
                      <a:pt x="8809" y="12381"/>
                      <a:pt x="9047" y="11744"/>
                      <a:pt x="9284" y="11194"/>
                    </a:cubicBezTo>
                    <a:cubicBezTo>
                      <a:pt x="9446" y="10819"/>
                      <a:pt x="9609" y="10457"/>
                      <a:pt x="9759" y="10082"/>
                    </a:cubicBezTo>
                    <a:cubicBezTo>
                      <a:pt x="9884" y="9807"/>
                      <a:pt x="10071" y="9520"/>
                      <a:pt x="10159" y="9220"/>
                    </a:cubicBezTo>
                    <a:cubicBezTo>
                      <a:pt x="10177" y="9224"/>
                      <a:pt x="10195" y="9226"/>
                      <a:pt x="10213" y="9226"/>
                    </a:cubicBezTo>
                    <a:cubicBezTo>
                      <a:pt x="10337" y="9226"/>
                      <a:pt x="10429" y="9118"/>
                      <a:pt x="10396" y="9020"/>
                    </a:cubicBezTo>
                    <a:cubicBezTo>
                      <a:pt x="10358" y="8932"/>
                      <a:pt x="10308" y="8870"/>
                      <a:pt x="10209" y="8845"/>
                    </a:cubicBezTo>
                    <a:cubicBezTo>
                      <a:pt x="10059" y="8745"/>
                      <a:pt x="9834" y="8770"/>
                      <a:pt x="9671" y="8757"/>
                    </a:cubicBezTo>
                    <a:cubicBezTo>
                      <a:pt x="9471" y="8751"/>
                      <a:pt x="9265" y="8748"/>
                      <a:pt x="9057" y="8748"/>
                    </a:cubicBezTo>
                    <a:cubicBezTo>
                      <a:pt x="8850" y="8748"/>
                      <a:pt x="8640" y="8751"/>
                      <a:pt x="8434" y="8757"/>
                    </a:cubicBezTo>
                    <a:lnTo>
                      <a:pt x="8347" y="8757"/>
                    </a:lnTo>
                    <a:cubicBezTo>
                      <a:pt x="8347" y="8582"/>
                      <a:pt x="8347" y="8382"/>
                      <a:pt x="8247" y="8245"/>
                    </a:cubicBezTo>
                    <a:cubicBezTo>
                      <a:pt x="8247" y="8233"/>
                      <a:pt x="8244" y="8226"/>
                      <a:pt x="8239" y="8226"/>
                    </a:cubicBezTo>
                    <a:close/>
                    <a:moveTo>
                      <a:pt x="18848" y="13020"/>
                    </a:moveTo>
                    <a:cubicBezTo>
                      <a:pt x="18628" y="13020"/>
                      <a:pt x="18412" y="13069"/>
                      <a:pt x="18180" y="13093"/>
                    </a:cubicBezTo>
                    <a:cubicBezTo>
                      <a:pt x="18168" y="13093"/>
                      <a:pt x="18168" y="13118"/>
                      <a:pt x="18180" y="13118"/>
                    </a:cubicBezTo>
                    <a:cubicBezTo>
                      <a:pt x="18412" y="13142"/>
                      <a:pt x="18628" y="13191"/>
                      <a:pt x="18848" y="13191"/>
                    </a:cubicBezTo>
                    <a:cubicBezTo>
                      <a:pt x="18973" y="13191"/>
                      <a:pt x="19099" y="13176"/>
                      <a:pt x="19230" y="13131"/>
                    </a:cubicBezTo>
                    <a:cubicBezTo>
                      <a:pt x="19242" y="13131"/>
                      <a:pt x="19242" y="13093"/>
                      <a:pt x="19230" y="13081"/>
                    </a:cubicBezTo>
                    <a:cubicBezTo>
                      <a:pt x="19099" y="13035"/>
                      <a:pt x="18973" y="13020"/>
                      <a:pt x="18848" y="13020"/>
                    </a:cubicBezTo>
                    <a:close/>
                    <a:moveTo>
                      <a:pt x="21068" y="8910"/>
                    </a:moveTo>
                    <a:cubicBezTo>
                      <a:pt x="21060" y="8910"/>
                      <a:pt x="21054" y="8914"/>
                      <a:pt x="21054" y="8920"/>
                    </a:cubicBezTo>
                    <a:cubicBezTo>
                      <a:pt x="21039" y="8917"/>
                      <a:pt x="21024" y="8915"/>
                      <a:pt x="21010" y="8915"/>
                    </a:cubicBezTo>
                    <a:cubicBezTo>
                      <a:pt x="20965" y="8915"/>
                      <a:pt x="20926" y="8932"/>
                      <a:pt x="20917" y="8970"/>
                    </a:cubicBezTo>
                    <a:lnTo>
                      <a:pt x="20492" y="9819"/>
                    </a:lnTo>
                    <a:cubicBezTo>
                      <a:pt x="20492" y="9830"/>
                      <a:pt x="20508" y="9848"/>
                      <a:pt x="20521" y="9848"/>
                    </a:cubicBezTo>
                    <a:cubicBezTo>
                      <a:pt x="20524" y="9848"/>
                      <a:pt x="20527" y="9847"/>
                      <a:pt x="20529" y="9844"/>
                    </a:cubicBezTo>
                    <a:cubicBezTo>
                      <a:pt x="20729" y="9732"/>
                      <a:pt x="20854" y="9532"/>
                      <a:pt x="20967" y="9332"/>
                    </a:cubicBezTo>
                    <a:lnTo>
                      <a:pt x="20967" y="9669"/>
                    </a:lnTo>
                    <a:lnTo>
                      <a:pt x="20967" y="10956"/>
                    </a:lnTo>
                    <a:cubicBezTo>
                      <a:pt x="20967" y="11594"/>
                      <a:pt x="20954" y="12206"/>
                      <a:pt x="21029" y="12818"/>
                    </a:cubicBezTo>
                    <a:cubicBezTo>
                      <a:pt x="20842" y="12631"/>
                      <a:pt x="20642" y="12468"/>
                      <a:pt x="20429" y="12293"/>
                    </a:cubicBezTo>
                    <a:cubicBezTo>
                      <a:pt x="20427" y="12292"/>
                      <a:pt x="20426" y="12291"/>
                      <a:pt x="20423" y="12291"/>
                    </a:cubicBezTo>
                    <a:cubicBezTo>
                      <a:pt x="20411" y="12291"/>
                      <a:pt x="20394" y="12320"/>
                      <a:pt x="20404" y="12331"/>
                    </a:cubicBezTo>
                    <a:cubicBezTo>
                      <a:pt x="20542" y="12618"/>
                      <a:pt x="20779" y="12818"/>
                      <a:pt x="20967" y="13068"/>
                    </a:cubicBezTo>
                    <a:cubicBezTo>
                      <a:pt x="20842" y="13068"/>
                      <a:pt x="20704" y="13081"/>
                      <a:pt x="20554" y="13131"/>
                    </a:cubicBezTo>
                    <a:cubicBezTo>
                      <a:pt x="20529" y="13143"/>
                      <a:pt x="20529" y="13168"/>
                      <a:pt x="20554" y="13193"/>
                    </a:cubicBezTo>
                    <a:cubicBezTo>
                      <a:pt x="20683" y="13237"/>
                      <a:pt x="20811" y="13253"/>
                      <a:pt x="20940" y="13253"/>
                    </a:cubicBezTo>
                    <a:cubicBezTo>
                      <a:pt x="21175" y="13253"/>
                      <a:pt x="21412" y="13200"/>
                      <a:pt x="21654" y="13168"/>
                    </a:cubicBezTo>
                    <a:cubicBezTo>
                      <a:pt x="21666" y="13168"/>
                      <a:pt x="21666" y="13143"/>
                      <a:pt x="21654" y="13143"/>
                    </a:cubicBezTo>
                    <a:cubicBezTo>
                      <a:pt x="21516" y="13131"/>
                      <a:pt x="21366" y="13093"/>
                      <a:pt x="21229" y="13081"/>
                    </a:cubicBezTo>
                    <a:cubicBezTo>
                      <a:pt x="21341" y="12856"/>
                      <a:pt x="21429" y="12681"/>
                      <a:pt x="21429" y="12406"/>
                    </a:cubicBezTo>
                    <a:cubicBezTo>
                      <a:pt x="21429" y="12390"/>
                      <a:pt x="21419" y="12374"/>
                      <a:pt x="21408" y="12374"/>
                    </a:cubicBezTo>
                    <a:cubicBezTo>
                      <a:pt x="21402" y="12374"/>
                      <a:pt x="21396" y="12380"/>
                      <a:pt x="21391" y="12393"/>
                    </a:cubicBezTo>
                    <a:cubicBezTo>
                      <a:pt x="21291" y="12543"/>
                      <a:pt x="21179" y="12693"/>
                      <a:pt x="21091" y="12843"/>
                    </a:cubicBezTo>
                    <a:cubicBezTo>
                      <a:pt x="21166" y="12218"/>
                      <a:pt x="21166" y="11594"/>
                      <a:pt x="21166" y="10956"/>
                    </a:cubicBezTo>
                    <a:lnTo>
                      <a:pt x="21166" y="9832"/>
                    </a:lnTo>
                    <a:lnTo>
                      <a:pt x="21166" y="9345"/>
                    </a:lnTo>
                    <a:cubicBezTo>
                      <a:pt x="21291" y="9470"/>
                      <a:pt x="21416" y="9607"/>
                      <a:pt x="21529" y="9757"/>
                    </a:cubicBezTo>
                    <a:cubicBezTo>
                      <a:pt x="21535" y="9760"/>
                      <a:pt x="21542" y="9762"/>
                      <a:pt x="21549" y="9762"/>
                    </a:cubicBezTo>
                    <a:cubicBezTo>
                      <a:pt x="21570" y="9762"/>
                      <a:pt x="21591" y="9748"/>
                      <a:pt x="21591" y="9719"/>
                    </a:cubicBezTo>
                    <a:cubicBezTo>
                      <a:pt x="21529" y="9395"/>
                      <a:pt x="21354" y="9107"/>
                      <a:pt x="21091" y="8945"/>
                    </a:cubicBezTo>
                    <a:lnTo>
                      <a:pt x="21091" y="8920"/>
                    </a:lnTo>
                    <a:cubicBezTo>
                      <a:pt x="21085" y="8914"/>
                      <a:pt x="21076" y="8910"/>
                      <a:pt x="21068" y="8910"/>
                    </a:cubicBezTo>
                    <a:close/>
                    <a:moveTo>
                      <a:pt x="5623" y="12618"/>
                    </a:moveTo>
                    <a:cubicBezTo>
                      <a:pt x="5423" y="12656"/>
                      <a:pt x="5236" y="12756"/>
                      <a:pt x="5048" y="12843"/>
                    </a:cubicBezTo>
                    <a:cubicBezTo>
                      <a:pt x="4811" y="12943"/>
                      <a:pt x="4623" y="13031"/>
                      <a:pt x="4473" y="13218"/>
                    </a:cubicBezTo>
                    <a:cubicBezTo>
                      <a:pt x="4461" y="13230"/>
                      <a:pt x="4473" y="13268"/>
                      <a:pt x="4486" y="13268"/>
                    </a:cubicBezTo>
                    <a:cubicBezTo>
                      <a:pt x="4711" y="13243"/>
                      <a:pt x="4861" y="13156"/>
                      <a:pt x="5061" y="13056"/>
                    </a:cubicBezTo>
                    <a:cubicBezTo>
                      <a:pt x="5273" y="12943"/>
                      <a:pt x="5485" y="12843"/>
                      <a:pt x="5648" y="12681"/>
                    </a:cubicBezTo>
                    <a:cubicBezTo>
                      <a:pt x="5673" y="12643"/>
                      <a:pt x="5660" y="12618"/>
                      <a:pt x="5623" y="12618"/>
                    </a:cubicBezTo>
                    <a:close/>
                    <a:moveTo>
                      <a:pt x="11989" y="13077"/>
                    </a:moveTo>
                    <a:cubicBezTo>
                      <a:pt x="11979" y="13077"/>
                      <a:pt x="11973" y="13098"/>
                      <a:pt x="11983" y="13118"/>
                    </a:cubicBezTo>
                    <a:cubicBezTo>
                      <a:pt x="12145" y="13243"/>
                      <a:pt x="12270" y="13318"/>
                      <a:pt x="12433" y="13393"/>
                    </a:cubicBezTo>
                    <a:cubicBezTo>
                      <a:pt x="12583" y="13443"/>
                      <a:pt x="12732" y="13518"/>
                      <a:pt x="12895" y="13518"/>
                    </a:cubicBezTo>
                    <a:cubicBezTo>
                      <a:pt x="12957" y="13518"/>
                      <a:pt x="12995" y="13430"/>
                      <a:pt x="12932" y="13393"/>
                    </a:cubicBezTo>
                    <a:cubicBezTo>
                      <a:pt x="12807" y="13305"/>
                      <a:pt x="12645" y="13268"/>
                      <a:pt x="12495" y="13218"/>
                    </a:cubicBezTo>
                    <a:cubicBezTo>
                      <a:pt x="12345" y="13180"/>
                      <a:pt x="12158" y="13143"/>
                      <a:pt x="11995" y="13081"/>
                    </a:cubicBezTo>
                    <a:cubicBezTo>
                      <a:pt x="11993" y="13078"/>
                      <a:pt x="11991" y="13077"/>
                      <a:pt x="11989" y="13077"/>
                    </a:cubicBezTo>
                    <a:close/>
                    <a:moveTo>
                      <a:pt x="7984" y="2460"/>
                    </a:moveTo>
                    <a:lnTo>
                      <a:pt x="7984" y="2460"/>
                    </a:lnTo>
                    <a:cubicBezTo>
                      <a:pt x="7972" y="2722"/>
                      <a:pt x="7997" y="3022"/>
                      <a:pt x="7997" y="3235"/>
                    </a:cubicBezTo>
                    <a:cubicBezTo>
                      <a:pt x="7997" y="3672"/>
                      <a:pt x="8022" y="4047"/>
                      <a:pt x="8097" y="4484"/>
                    </a:cubicBezTo>
                    <a:cubicBezTo>
                      <a:pt x="8097" y="4503"/>
                      <a:pt x="8113" y="4512"/>
                      <a:pt x="8130" y="4512"/>
                    </a:cubicBezTo>
                    <a:cubicBezTo>
                      <a:pt x="8147" y="4512"/>
                      <a:pt x="8166" y="4503"/>
                      <a:pt x="8172" y="4484"/>
                    </a:cubicBezTo>
                    <a:cubicBezTo>
                      <a:pt x="8247" y="4047"/>
                      <a:pt x="8284" y="3672"/>
                      <a:pt x="8272" y="3235"/>
                    </a:cubicBezTo>
                    <a:cubicBezTo>
                      <a:pt x="8272" y="3035"/>
                      <a:pt x="8297" y="2772"/>
                      <a:pt x="8284" y="2522"/>
                    </a:cubicBezTo>
                    <a:lnTo>
                      <a:pt x="8284" y="2522"/>
                    </a:lnTo>
                    <a:cubicBezTo>
                      <a:pt x="8622" y="3410"/>
                      <a:pt x="9171" y="4272"/>
                      <a:pt x="9609" y="5084"/>
                    </a:cubicBezTo>
                    <a:cubicBezTo>
                      <a:pt x="10209" y="6158"/>
                      <a:pt x="10808" y="7208"/>
                      <a:pt x="11433" y="8270"/>
                    </a:cubicBezTo>
                    <a:cubicBezTo>
                      <a:pt x="12608" y="10269"/>
                      <a:pt x="13782" y="12268"/>
                      <a:pt x="14807" y="14343"/>
                    </a:cubicBezTo>
                    <a:cubicBezTo>
                      <a:pt x="14732" y="14318"/>
                      <a:pt x="14657" y="14293"/>
                      <a:pt x="14594" y="14268"/>
                    </a:cubicBezTo>
                    <a:cubicBezTo>
                      <a:pt x="14332" y="14155"/>
                      <a:pt x="14094" y="14005"/>
                      <a:pt x="13832" y="13905"/>
                    </a:cubicBezTo>
                    <a:cubicBezTo>
                      <a:pt x="13828" y="13904"/>
                      <a:pt x="13824" y="13903"/>
                      <a:pt x="13821" y="13903"/>
                    </a:cubicBezTo>
                    <a:cubicBezTo>
                      <a:pt x="13795" y="13903"/>
                      <a:pt x="13795" y="13944"/>
                      <a:pt x="13795" y="13955"/>
                    </a:cubicBezTo>
                    <a:cubicBezTo>
                      <a:pt x="13982" y="14168"/>
                      <a:pt x="14232" y="14318"/>
                      <a:pt x="14482" y="14442"/>
                    </a:cubicBezTo>
                    <a:lnTo>
                      <a:pt x="14669" y="14530"/>
                    </a:lnTo>
                    <a:cubicBezTo>
                      <a:pt x="14519" y="14555"/>
                      <a:pt x="14332" y="14580"/>
                      <a:pt x="14182" y="14580"/>
                    </a:cubicBezTo>
                    <a:cubicBezTo>
                      <a:pt x="13532" y="14580"/>
                      <a:pt x="12870" y="14617"/>
                      <a:pt x="12220" y="14630"/>
                    </a:cubicBezTo>
                    <a:cubicBezTo>
                      <a:pt x="10971" y="14667"/>
                      <a:pt x="9734" y="14717"/>
                      <a:pt x="8484" y="14730"/>
                    </a:cubicBezTo>
                    <a:cubicBezTo>
                      <a:pt x="8255" y="14735"/>
                      <a:pt x="8025" y="14737"/>
                      <a:pt x="7795" y="14737"/>
                    </a:cubicBezTo>
                    <a:cubicBezTo>
                      <a:pt x="6818" y="14737"/>
                      <a:pt x="5831" y="14700"/>
                      <a:pt x="4861" y="14680"/>
                    </a:cubicBezTo>
                    <a:cubicBezTo>
                      <a:pt x="4236" y="14655"/>
                      <a:pt x="3611" y="14642"/>
                      <a:pt x="2999" y="14642"/>
                    </a:cubicBezTo>
                    <a:cubicBezTo>
                      <a:pt x="2724" y="14642"/>
                      <a:pt x="2437" y="14655"/>
                      <a:pt x="2162" y="14655"/>
                    </a:cubicBezTo>
                    <a:cubicBezTo>
                      <a:pt x="2287" y="14592"/>
                      <a:pt x="2412" y="14480"/>
                      <a:pt x="2524" y="14405"/>
                    </a:cubicBezTo>
                    <a:cubicBezTo>
                      <a:pt x="2712" y="14280"/>
                      <a:pt x="2912" y="14130"/>
                      <a:pt x="3024" y="13918"/>
                    </a:cubicBezTo>
                    <a:cubicBezTo>
                      <a:pt x="3024" y="13905"/>
                      <a:pt x="3024" y="13905"/>
                      <a:pt x="2999" y="13905"/>
                    </a:cubicBezTo>
                    <a:cubicBezTo>
                      <a:pt x="2787" y="13980"/>
                      <a:pt x="2599" y="14093"/>
                      <a:pt x="2399" y="14218"/>
                    </a:cubicBezTo>
                    <a:cubicBezTo>
                      <a:pt x="2312" y="14268"/>
                      <a:pt x="2224" y="14318"/>
                      <a:pt x="2124" y="14355"/>
                    </a:cubicBezTo>
                    <a:cubicBezTo>
                      <a:pt x="2249" y="14155"/>
                      <a:pt x="2349" y="13918"/>
                      <a:pt x="2424" y="13718"/>
                    </a:cubicBezTo>
                    <a:cubicBezTo>
                      <a:pt x="2674" y="13156"/>
                      <a:pt x="2912" y="12606"/>
                      <a:pt x="3186" y="12068"/>
                    </a:cubicBezTo>
                    <a:cubicBezTo>
                      <a:pt x="3811" y="10881"/>
                      <a:pt x="4436" y="9669"/>
                      <a:pt x="5086" y="8482"/>
                    </a:cubicBezTo>
                    <a:cubicBezTo>
                      <a:pt x="5673" y="7395"/>
                      <a:pt x="6210" y="6321"/>
                      <a:pt x="6710" y="5171"/>
                    </a:cubicBezTo>
                    <a:cubicBezTo>
                      <a:pt x="7097" y="4259"/>
                      <a:pt x="7522" y="3335"/>
                      <a:pt x="7984" y="2460"/>
                    </a:cubicBezTo>
                    <a:close/>
                    <a:moveTo>
                      <a:pt x="16538" y="1973"/>
                    </a:moveTo>
                    <a:cubicBezTo>
                      <a:pt x="16505" y="1973"/>
                      <a:pt x="16471" y="1988"/>
                      <a:pt x="16443" y="2023"/>
                    </a:cubicBezTo>
                    <a:cubicBezTo>
                      <a:pt x="16368" y="2135"/>
                      <a:pt x="16343" y="2235"/>
                      <a:pt x="16343" y="2348"/>
                    </a:cubicBezTo>
                    <a:cubicBezTo>
                      <a:pt x="16256" y="2535"/>
                      <a:pt x="16169" y="2722"/>
                      <a:pt x="16069" y="2897"/>
                    </a:cubicBezTo>
                    <a:cubicBezTo>
                      <a:pt x="15981" y="3097"/>
                      <a:pt x="15919" y="3285"/>
                      <a:pt x="15856" y="3510"/>
                    </a:cubicBezTo>
                    <a:cubicBezTo>
                      <a:pt x="15856" y="3522"/>
                      <a:pt x="15869" y="3522"/>
                      <a:pt x="15869" y="3522"/>
                    </a:cubicBezTo>
                    <a:cubicBezTo>
                      <a:pt x="15919" y="3460"/>
                      <a:pt x="15994" y="3422"/>
                      <a:pt x="16056" y="3360"/>
                    </a:cubicBezTo>
                    <a:cubicBezTo>
                      <a:pt x="16156" y="3272"/>
                      <a:pt x="16231" y="3147"/>
                      <a:pt x="16306" y="3035"/>
                    </a:cubicBezTo>
                    <a:cubicBezTo>
                      <a:pt x="16318" y="3010"/>
                      <a:pt x="16343" y="2985"/>
                      <a:pt x="16356" y="2960"/>
                    </a:cubicBezTo>
                    <a:lnTo>
                      <a:pt x="16356" y="2960"/>
                    </a:lnTo>
                    <a:cubicBezTo>
                      <a:pt x="16281" y="3672"/>
                      <a:pt x="16318" y="4409"/>
                      <a:pt x="16318" y="5109"/>
                    </a:cubicBezTo>
                    <a:lnTo>
                      <a:pt x="16318" y="8395"/>
                    </a:lnTo>
                    <a:cubicBezTo>
                      <a:pt x="16318" y="10382"/>
                      <a:pt x="16293" y="12356"/>
                      <a:pt x="16418" y="14343"/>
                    </a:cubicBezTo>
                    <a:cubicBezTo>
                      <a:pt x="16273" y="14088"/>
                      <a:pt x="15976" y="13541"/>
                      <a:pt x="15741" y="13541"/>
                    </a:cubicBezTo>
                    <a:cubicBezTo>
                      <a:pt x="15734" y="13541"/>
                      <a:pt x="15726" y="13542"/>
                      <a:pt x="15719" y="13543"/>
                    </a:cubicBezTo>
                    <a:cubicBezTo>
                      <a:pt x="15694" y="13543"/>
                      <a:pt x="15694" y="13568"/>
                      <a:pt x="15694" y="13568"/>
                    </a:cubicBezTo>
                    <a:cubicBezTo>
                      <a:pt x="15656" y="13718"/>
                      <a:pt x="15919" y="13993"/>
                      <a:pt x="15994" y="14105"/>
                    </a:cubicBezTo>
                    <a:cubicBezTo>
                      <a:pt x="16106" y="14305"/>
                      <a:pt x="16169" y="14480"/>
                      <a:pt x="16318" y="14592"/>
                    </a:cubicBezTo>
                    <a:cubicBezTo>
                      <a:pt x="16231" y="14605"/>
                      <a:pt x="16156" y="14605"/>
                      <a:pt x="16056" y="14642"/>
                    </a:cubicBezTo>
                    <a:cubicBezTo>
                      <a:pt x="16044" y="14642"/>
                      <a:pt x="16044" y="14680"/>
                      <a:pt x="16056" y="14680"/>
                    </a:cubicBezTo>
                    <a:cubicBezTo>
                      <a:pt x="16293" y="14730"/>
                      <a:pt x="16531" y="14730"/>
                      <a:pt x="16781" y="14730"/>
                    </a:cubicBezTo>
                    <a:cubicBezTo>
                      <a:pt x="16873" y="14730"/>
                      <a:pt x="16971" y="14738"/>
                      <a:pt x="17069" y="14738"/>
                    </a:cubicBezTo>
                    <a:cubicBezTo>
                      <a:pt x="17183" y="14738"/>
                      <a:pt x="17298" y="14727"/>
                      <a:pt x="17406" y="14680"/>
                    </a:cubicBezTo>
                    <a:cubicBezTo>
                      <a:pt x="17416" y="14659"/>
                      <a:pt x="17418" y="14639"/>
                      <a:pt x="17411" y="14639"/>
                    </a:cubicBezTo>
                    <a:cubicBezTo>
                      <a:pt x="17410" y="14639"/>
                      <a:pt x="17408" y="14640"/>
                      <a:pt x="17406" y="14642"/>
                    </a:cubicBezTo>
                    <a:cubicBezTo>
                      <a:pt x="17298" y="14585"/>
                      <a:pt x="17179" y="14573"/>
                      <a:pt x="17057" y="14573"/>
                    </a:cubicBezTo>
                    <a:cubicBezTo>
                      <a:pt x="16965" y="14573"/>
                      <a:pt x="16872" y="14580"/>
                      <a:pt x="16781" y="14580"/>
                    </a:cubicBezTo>
                    <a:lnTo>
                      <a:pt x="16593" y="14580"/>
                    </a:lnTo>
                    <a:cubicBezTo>
                      <a:pt x="17168" y="14068"/>
                      <a:pt x="17231" y="13093"/>
                      <a:pt x="17368" y="12393"/>
                    </a:cubicBezTo>
                    <a:cubicBezTo>
                      <a:pt x="17368" y="12372"/>
                      <a:pt x="17351" y="12358"/>
                      <a:pt x="17335" y="12358"/>
                    </a:cubicBezTo>
                    <a:cubicBezTo>
                      <a:pt x="17323" y="12358"/>
                      <a:pt x="17311" y="12365"/>
                      <a:pt x="17306" y="12381"/>
                    </a:cubicBezTo>
                    <a:cubicBezTo>
                      <a:pt x="17168" y="12781"/>
                      <a:pt x="17031" y="13168"/>
                      <a:pt x="16843" y="13568"/>
                    </a:cubicBezTo>
                    <a:cubicBezTo>
                      <a:pt x="16781" y="13693"/>
                      <a:pt x="16631" y="14030"/>
                      <a:pt x="16493" y="14230"/>
                    </a:cubicBezTo>
                    <a:cubicBezTo>
                      <a:pt x="16618" y="12293"/>
                      <a:pt x="16593" y="10357"/>
                      <a:pt x="16593" y="8407"/>
                    </a:cubicBezTo>
                    <a:lnTo>
                      <a:pt x="16593" y="5284"/>
                    </a:lnTo>
                    <a:cubicBezTo>
                      <a:pt x="16593" y="4472"/>
                      <a:pt x="16656" y="3647"/>
                      <a:pt x="16543" y="2847"/>
                    </a:cubicBezTo>
                    <a:lnTo>
                      <a:pt x="16543" y="2847"/>
                    </a:lnTo>
                    <a:cubicBezTo>
                      <a:pt x="16781" y="3172"/>
                      <a:pt x="17156" y="3485"/>
                      <a:pt x="17306" y="3697"/>
                    </a:cubicBezTo>
                    <a:cubicBezTo>
                      <a:pt x="17315" y="3700"/>
                      <a:pt x="17324" y="3702"/>
                      <a:pt x="17333" y="3702"/>
                    </a:cubicBezTo>
                    <a:cubicBezTo>
                      <a:pt x="17359" y="3702"/>
                      <a:pt x="17377" y="3688"/>
                      <a:pt x="17368" y="3659"/>
                    </a:cubicBezTo>
                    <a:cubicBezTo>
                      <a:pt x="17293" y="3422"/>
                      <a:pt x="17156" y="3172"/>
                      <a:pt x="17006" y="2972"/>
                    </a:cubicBezTo>
                    <a:cubicBezTo>
                      <a:pt x="16943" y="2885"/>
                      <a:pt x="16681" y="2572"/>
                      <a:pt x="16631" y="2360"/>
                    </a:cubicBezTo>
                    <a:cubicBezTo>
                      <a:pt x="16656" y="2285"/>
                      <a:pt x="16668" y="2223"/>
                      <a:pt x="16681" y="2160"/>
                    </a:cubicBezTo>
                    <a:cubicBezTo>
                      <a:pt x="16708" y="2070"/>
                      <a:pt x="16624" y="1973"/>
                      <a:pt x="16538" y="1973"/>
                    </a:cubicBezTo>
                    <a:close/>
                    <a:moveTo>
                      <a:pt x="19150" y="14617"/>
                    </a:moveTo>
                    <a:cubicBezTo>
                      <a:pt x="18908" y="14617"/>
                      <a:pt x="18667" y="14651"/>
                      <a:pt x="18418" y="14680"/>
                    </a:cubicBezTo>
                    <a:cubicBezTo>
                      <a:pt x="18393" y="14680"/>
                      <a:pt x="18393" y="14717"/>
                      <a:pt x="18418" y="14717"/>
                    </a:cubicBezTo>
                    <a:cubicBezTo>
                      <a:pt x="18667" y="14747"/>
                      <a:pt x="18908" y="14780"/>
                      <a:pt x="19150" y="14780"/>
                    </a:cubicBezTo>
                    <a:cubicBezTo>
                      <a:pt x="19321" y="14780"/>
                      <a:pt x="19492" y="14764"/>
                      <a:pt x="19667" y="14717"/>
                    </a:cubicBezTo>
                    <a:cubicBezTo>
                      <a:pt x="19705" y="14705"/>
                      <a:pt x="19705" y="14680"/>
                      <a:pt x="19667" y="14680"/>
                    </a:cubicBezTo>
                    <a:cubicBezTo>
                      <a:pt x="19492" y="14633"/>
                      <a:pt x="19321" y="14617"/>
                      <a:pt x="19150" y="14617"/>
                    </a:cubicBezTo>
                    <a:close/>
                    <a:moveTo>
                      <a:pt x="21267" y="14636"/>
                    </a:moveTo>
                    <a:cubicBezTo>
                      <a:pt x="21006" y="14636"/>
                      <a:pt x="20745" y="14675"/>
                      <a:pt x="20492" y="14705"/>
                    </a:cubicBezTo>
                    <a:cubicBezTo>
                      <a:pt x="20467" y="14717"/>
                      <a:pt x="20467" y="14767"/>
                      <a:pt x="20492" y="14767"/>
                    </a:cubicBezTo>
                    <a:cubicBezTo>
                      <a:pt x="20752" y="14797"/>
                      <a:pt x="21013" y="14836"/>
                      <a:pt x="21270" y="14836"/>
                    </a:cubicBezTo>
                    <a:cubicBezTo>
                      <a:pt x="21445" y="14836"/>
                      <a:pt x="21619" y="14818"/>
                      <a:pt x="21791" y="14767"/>
                    </a:cubicBezTo>
                    <a:cubicBezTo>
                      <a:pt x="21829" y="14767"/>
                      <a:pt x="21829" y="14730"/>
                      <a:pt x="21791" y="14705"/>
                    </a:cubicBezTo>
                    <a:cubicBezTo>
                      <a:pt x="21619" y="14654"/>
                      <a:pt x="21443" y="14636"/>
                      <a:pt x="21267" y="14636"/>
                    </a:cubicBezTo>
                    <a:close/>
                    <a:moveTo>
                      <a:pt x="8190" y="1890"/>
                    </a:moveTo>
                    <a:cubicBezTo>
                      <a:pt x="8139" y="1890"/>
                      <a:pt x="8093" y="1934"/>
                      <a:pt x="8109" y="1998"/>
                    </a:cubicBezTo>
                    <a:cubicBezTo>
                      <a:pt x="8109" y="2010"/>
                      <a:pt x="8122" y="2023"/>
                      <a:pt x="8122" y="2023"/>
                    </a:cubicBezTo>
                    <a:lnTo>
                      <a:pt x="8084" y="2123"/>
                    </a:lnTo>
                    <a:cubicBezTo>
                      <a:pt x="7435" y="2972"/>
                      <a:pt x="6985" y="3934"/>
                      <a:pt x="6560" y="4896"/>
                    </a:cubicBezTo>
                    <a:cubicBezTo>
                      <a:pt x="6060" y="6021"/>
                      <a:pt x="5535" y="7096"/>
                      <a:pt x="4936" y="8170"/>
                    </a:cubicBezTo>
                    <a:cubicBezTo>
                      <a:pt x="4286" y="9370"/>
                      <a:pt x="3661" y="10557"/>
                      <a:pt x="3037" y="11756"/>
                    </a:cubicBezTo>
                    <a:cubicBezTo>
                      <a:pt x="2774" y="12256"/>
                      <a:pt x="2524" y="12756"/>
                      <a:pt x="2299" y="13268"/>
                    </a:cubicBezTo>
                    <a:cubicBezTo>
                      <a:pt x="2099" y="13743"/>
                      <a:pt x="1787" y="14168"/>
                      <a:pt x="1625" y="14642"/>
                    </a:cubicBezTo>
                    <a:lnTo>
                      <a:pt x="1587" y="14642"/>
                    </a:lnTo>
                    <a:cubicBezTo>
                      <a:pt x="1537" y="14642"/>
                      <a:pt x="1537" y="14692"/>
                      <a:pt x="1550" y="14717"/>
                    </a:cubicBezTo>
                    <a:cubicBezTo>
                      <a:pt x="1712" y="14889"/>
                      <a:pt x="1921" y="14930"/>
                      <a:pt x="2142" y="14930"/>
                    </a:cubicBezTo>
                    <a:cubicBezTo>
                      <a:pt x="2227" y="14930"/>
                      <a:pt x="2313" y="14924"/>
                      <a:pt x="2399" y="14917"/>
                    </a:cubicBezTo>
                    <a:cubicBezTo>
                      <a:pt x="2591" y="14913"/>
                      <a:pt x="2782" y="14912"/>
                      <a:pt x="2974" y="14912"/>
                    </a:cubicBezTo>
                    <a:cubicBezTo>
                      <a:pt x="3357" y="14912"/>
                      <a:pt x="3740" y="14917"/>
                      <a:pt x="4124" y="14917"/>
                    </a:cubicBezTo>
                    <a:cubicBezTo>
                      <a:pt x="5398" y="14955"/>
                      <a:pt x="6648" y="15017"/>
                      <a:pt x="7909" y="15030"/>
                    </a:cubicBezTo>
                    <a:cubicBezTo>
                      <a:pt x="9221" y="15030"/>
                      <a:pt x="10533" y="14992"/>
                      <a:pt x="11845" y="14942"/>
                    </a:cubicBezTo>
                    <a:lnTo>
                      <a:pt x="13807" y="14892"/>
                    </a:lnTo>
                    <a:cubicBezTo>
                      <a:pt x="14024" y="14892"/>
                      <a:pt x="14262" y="14910"/>
                      <a:pt x="14495" y="14910"/>
                    </a:cubicBezTo>
                    <a:cubicBezTo>
                      <a:pt x="14705" y="14910"/>
                      <a:pt x="14910" y="14896"/>
                      <a:pt x="15094" y="14842"/>
                    </a:cubicBezTo>
                    <a:lnTo>
                      <a:pt x="15094" y="14867"/>
                    </a:lnTo>
                    <a:cubicBezTo>
                      <a:pt x="15116" y="14916"/>
                      <a:pt x="15156" y="14937"/>
                      <a:pt x="15198" y="14937"/>
                    </a:cubicBezTo>
                    <a:cubicBezTo>
                      <a:pt x="15296" y="14937"/>
                      <a:pt x="15409" y="14824"/>
                      <a:pt x="15356" y="14692"/>
                    </a:cubicBezTo>
                    <a:cubicBezTo>
                      <a:pt x="14307" y="12493"/>
                      <a:pt x="13032" y="10394"/>
                      <a:pt x="11795" y="8308"/>
                    </a:cubicBezTo>
                    <a:cubicBezTo>
                      <a:pt x="11171" y="7258"/>
                      <a:pt x="10546" y="6196"/>
                      <a:pt x="9959" y="5134"/>
                    </a:cubicBezTo>
                    <a:cubicBezTo>
                      <a:pt x="9659" y="4597"/>
                      <a:pt x="9371" y="4072"/>
                      <a:pt x="9096" y="3522"/>
                    </a:cubicBezTo>
                    <a:cubicBezTo>
                      <a:pt x="8809" y="2997"/>
                      <a:pt x="8597" y="2410"/>
                      <a:pt x="8272" y="1935"/>
                    </a:cubicBezTo>
                    <a:cubicBezTo>
                      <a:pt x="8249" y="1904"/>
                      <a:pt x="8219" y="1890"/>
                      <a:pt x="8190" y="1890"/>
                    </a:cubicBezTo>
                    <a:close/>
                    <a:moveTo>
                      <a:pt x="1000" y="16204"/>
                    </a:moveTo>
                    <a:cubicBezTo>
                      <a:pt x="1037" y="16304"/>
                      <a:pt x="1087" y="16379"/>
                      <a:pt x="1112" y="16467"/>
                    </a:cubicBezTo>
                    <a:cubicBezTo>
                      <a:pt x="1037" y="16492"/>
                      <a:pt x="962" y="16492"/>
                      <a:pt x="862" y="16504"/>
                    </a:cubicBezTo>
                    <a:cubicBezTo>
                      <a:pt x="912" y="16404"/>
                      <a:pt x="962" y="16304"/>
                      <a:pt x="1000" y="16204"/>
                    </a:cubicBezTo>
                    <a:close/>
                    <a:moveTo>
                      <a:pt x="1031" y="15729"/>
                    </a:moveTo>
                    <a:cubicBezTo>
                      <a:pt x="984" y="15729"/>
                      <a:pt x="937" y="15754"/>
                      <a:pt x="912" y="15804"/>
                    </a:cubicBezTo>
                    <a:cubicBezTo>
                      <a:pt x="787" y="16054"/>
                      <a:pt x="663" y="16317"/>
                      <a:pt x="550" y="16567"/>
                    </a:cubicBezTo>
                    <a:cubicBezTo>
                      <a:pt x="375" y="16604"/>
                      <a:pt x="213" y="16679"/>
                      <a:pt x="38" y="16717"/>
                    </a:cubicBezTo>
                    <a:cubicBezTo>
                      <a:pt x="0" y="16742"/>
                      <a:pt x="25" y="16779"/>
                      <a:pt x="50" y="16779"/>
                    </a:cubicBezTo>
                    <a:cubicBezTo>
                      <a:pt x="188" y="16766"/>
                      <a:pt x="338" y="16742"/>
                      <a:pt x="475" y="16717"/>
                    </a:cubicBezTo>
                    <a:lnTo>
                      <a:pt x="475" y="16742"/>
                    </a:lnTo>
                    <a:cubicBezTo>
                      <a:pt x="350" y="16991"/>
                      <a:pt x="175" y="17216"/>
                      <a:pt x="63" y="17491"/>
                    </a:cubicBezTo>
                    <a:cubicBezTo>
                      <a:pt x="50" y="17516"/>
                      <a:pt x="88" y="17529"/>
                      <a:pt x="113" y="17529"/>
                    </a:cubicBezTo>
                    <a:cubicBezTo>
                      <a:pt x="363" y="17454"/>
                      <a:pt x="525" y="17179"/>
                      <a:pt x="650" y="16954"/>
                    </a:cubicBezTo>
                    <a:cubicBezTo>
                      <a:pt x="688" y="16854"/>
                      <a:pt x="737" y="16779"/>
                      <a:pt x="787" y="16692"/>
                    </a:cubicBezTo>
                    <a:cubicBezTo>
                      <a:pt x="925" y="16667"/>
                      <a:pt x="1062" y="16667"/>
                      <a:pt x="1200" y="16654"/>
                    </a:cubicBezTo>
                    <a:cubicBezTo>
                      <a:pt x="1312" y="16916"/>
                      <a:pt x="1412" y="17204"/>
                      <a:pt x="1550" y="17466"/>
                    </a:cubicBezTo>
                    <a:cubicBezTo>
                      <a:pt x="1554" y="17480"/>
                      <a:pt x="1564" y="17485"/>
                      <a:pt x="1574" y="17485"/>
                    </a:cubicBezTo>
                    <a:cubicBezTo>
                      <a:pt x="1592" y="17485"/>
                      <a:pt x="1612" y="17470"/>
                      <a:pt x="1612" y="17454"/>
                    </a:cubicBezTo>
                    <a:cubicBezTo>
                      <a:pt x="1637" y="17191"/>
                      <a:pt x="1600" y="16916"/>
                      <a:pt x="1512" y="16667"/>
                    </a:cubicBezTo>
                    <a:lnTo>
                      <a:pt x="1512" y="16667"/>
                    </a:lnTo>
                    <a:cubicBezTo>
                      <a:pt x="1725" y="16692"/>
                      <a:pt x="1924" y="16704"/>
                      <a:pt x="2112" y="16766"/>
                    </a:cubicBezTo>
                    <a:cubicBezTo>
                      <a:pt x="2120" y="16772"/>
                      <a:pt x="2127" y="16775"/>
                      <a:pt x="2133" y="16775"/>
                    </a:cubicBezTo>
                    <a:cubicBezTo>
                      <a:pt x="2168" y="16775"/>
                      <a:pt x="2181" y="16700"/>
                      <a:pt x="2149" y="16679"/>
                    </a:cubicBezTo>
                    <a:cubicBezTo>
                      <a:pt x="1924" y="16529"/>
                      <a:pt x="1675" y="16467"/>
                      <a:pt x="1437" y="16454"/>
                    </a:cubicBezTo>
                    <a:cubicBezTo>
                      <a:pt x="1362" y="16242"/>
                      <a:pt x="1250" y="16017"/>
                      <a:pt x="1150" y="15804"/>
                    </a:cubicBezTo>
                    <a:cubicBezTo>
                      <a:pt x="1125" y="15754"/>
                      <a:pt x="1078" y="15729"/>
                      <a:pt x="1031" y="15729"/>
                    </a:cubicBezTo>
                    <a:close/>
                    <a:moveTo>
                      <a:pt x="15056" y="15642"/>
                    </a:moveTo>
                    <a:cubicBezTo>
                      <a:pt x="14969" y="15642"/>
                      <a:pt x="14919" y="15717"/>
                      <a:pt x="14932" y="15804"/>
                    </a:cubicBezTo>
                    <a:cubicBezTo>
                      <a:pt x="15044" y="16304"/>
                      <a:pt x="14907" y="16866"/>
                      <a:pt x="15119" y="17329"/>
                    </a:cubicBezTo>
                    <a:cubicBezTo>
                      <a:pt x="15128" y="17346"/>
                      <a:pt x="15142" y="17353"/>
                      <a:pt x="15158" y="17353"/>
                    </a:cubicBezTo>
                    <a:cubicBezTo>
                      <a:pt x="15187" y="17353"/>
                      <a:pt x="15219" y="17328"/>
                      <a:pt x="15219" y="17304"/>
                    </a:cubicBezTo>
                    <a:cubicBezTo>
                      <a:pt x="15269" y="16841"/>
                      <a:pt x="15269" y="16367"/>
                      <a:pt x="15219" y="15904"/>
                    </a:cubicBezTo>
                    <a:lnTo>
                      <a:pt x="15219" y="15904"/>
                    </a:lnTo>
                    <a:cubicBezTo>
                      <a:pt x="15394" y="15929"/>
                      <a:pt x="15544" y="15992"/>
                      <a:pt x="15681" y="16092"/>
                    </a:cubicBezTo>
                    <a:cubicBezTo>
                      <a:pt x="15969" y="16342"/>
                      <a:pt x="15606" y="16579"/>
                      <a:pt x="15394" y="16654"/>
                    </a:cubicBezTo>
                    <a:cubicBezTo>
                      <a:pt x="15279" y="16700"/>
                      <a:pt x="15301" y="16871"/>
                      <a:pt x="15401" y="16871"/>
                    </a:cubicBezTo>
                    <a:cubicBezTo>
                      <a:pt x="15411" y="16871"/>
                      <a:pt x="15421" y="16870"/>
                      <a:pt x="15431" y="16866"/>
                    </a:cubicBezTo>
                    <a:cubicBezTo>
                      <a:pt x="15513" y="16836"/>
                      <a:pt x="15592" y="16820"/>
                      <a:pt x="15659" y="16820"/>
                    </a:cubicBezTo>
                    <a:cubicBezTo>
                      <a:pt x="15839" y="16820"/>
                      <a:pt x="15936" y="16933"/>
                      <a:pt x="15781" y="17179"/>
                    </a:cubicBezTo>
                    <a:cubicBezTo>
                      <a:pt x="15619" y="17428"/>
                      <a:pt x="15240" y="17536"/>
                      <a:pt x="14939" y="17536"/>
                    </a:cubicBezTo>
                    <a:cubicBezTo>
                      <a:pt x="14893" y="17536"/>
                      <a:pt x="14848" y="17534"/>
                      <a:pt x="14807" y="17529"/>
                    </a:cubicBezTo>
                    <a:cubicBezTo>
                      <a:pt x="14782" y="17529"/>
                      <a:pt x="14782" y="17579"/>
                      <a:pt x="14807" y="17591"/>
                    </a:cubicBezTo>
                    <a:cubicBezTo>
                      <a:pt x="14952" y="17641"/>
                      <a:pt x="15107" y="17670"/>
                      <a:pt x="15257" y="17670"/>
                    </a:cubicBezTo>
                    <a:cubicBezTo>
                      <a:pt x="15597" y="17670"/>
                      <a:pt x="15914" y="17523"/>
                      <a:pt x="16044" y="17141"/>
                    </a:cubicBezTo>
                    <a:cubicBezTo>
                      <a:pt x="16144" y="16866"/>
                      <a:pt x="16031" y="16704"/>
                      <a:pt x="15844" y="16642"/>
                    </a:cubicBezTo>
                    <a:cubicBezTo>
                      <a:pt x="15969" y="16529"/>
                      <a:pt x="16056" y="16379"/>
                      <a:pt x="16031" y="16179"/>
                    </a:cubicBezTo>
                    <a:cubicBezTo>
                      <a:pt x="15969" y="15767"/>
                      <a:pt x="15394" y="15642"/>
                      <a:pt x="15056" y="156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7940080" y="-206770"/>
                <a:ext cx="616037" cy="549664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10534" extrusionOk="0">
                    <a:moveTo>
                      <a:pt x="6567" y="211"/>
                    </a:moveTo>
                    <a:cubicBezTo>
                      <a:pt x="6577" y="211"/>
                      <a:pt x="6588" y="212"/>
                      <a:pt x="6598" y="213"/>
                    </a:cubicBezTo>
                    <a:cubicBezTo>
                      <a:pt x="6760" y="250"/>
                      <a:pt x="6835" y="388"/>
                      <a:pt x="6873" y="525"/>
                    </a:cubicBezTo>
                    <a:cubicBezTo>
                      <a:pt x="6960" y="750"/>
                      <a:pt x="6873" y="962"/>
                      <a:pt x="6660" y="1087"/>
                    </a:cubicBezTo>
                    <a:cubicBezTo>
                      <a:pt x="6616" y="1119"/>
                      <a:pt x="6570" y="1131"/>
                      <a:pt x="6524" y="1131"/>
                    </a:cubicBezTo>
                    <a:cubicBezTo>
                      <a:pt x="6479" y="1131"/>
                      <a:pt x="6435" y="1119"/>
                      <a:pt x="6398" y="1100"/>
                    </a:cubicBezTo>
                    <a:cubicBezTo>
                      <a:pt x="6248" y="887"/>
                      <a:pt x="6148" y="600"/>
                      <a:pt x="6310" y="350"/>
                    </a:cubicBezTo>
                    <a:cubicBezTo>
                      <a:pt x="6367" y="260"/>
                      <a:pt x="6473" y="211"/>
                      <a:pt x="6567" y="211"/>
                    </a:cubicBezTo>
                    <a:close/>
                    <a:moveTo>
                      <a:pt x="6558" y="1"/>
                    </a:moveTo>
                    <a:cubicBezTo>
                      <a:pt x="6422" y="1"/>
                      <a:pt x="6286" y="58"/>
                      <a:pt x="6185" y="188"/>
                    </a:cubicBezTo>
                    <a:cubicBezTo>
                      <a:pt x="5960" y="438"/>
                      <a:pt x="5973" y="1025"/>
                      <a:pt x="6273" y="1200"/>
                    </a:cubicBezTo>
                    <a:lnTo>
                      <a:pt x="6310" y="1225"/>
                    </a:lnTo>
                    <a:cubicBezTo>
                      <a:pt x="6384" y="1283"/>
                      <a:pt x="6465" y="1308"/>
                      <a:pt x="6548" y="1308"/>
                    </a:cubicBezTo>
                    <a:cubicBezTo>
                      <a:pt x="6607" y="1308"/>
                      <a:pt x="6666" y="1296"/>
                      <a:pt x="6723" y="1275"/>
                    </a:cubicBezTo>
                    <a:cubicBezTo>
                      <a:pt x="7085" y="1150"/>
                      <a:pt x="7185" y="725"/>
                      <a:pt x="7073" y="388"/>
                    </a:cubicBezTo>
                    <a:cubicBezTo>
                      <a:pt x="6996" y="149"/>
                      <a:pt x="6776" y="1"/>
                      <a:pt x="6558" y="1"/>
                    </a:cubicBezTo>
                    <a:close/>
                    <a:moveTo>
                      <a:pt x="7971" y="30"/>
                    </a:moveTo>
                    <a:cubicBezTo>
                      <a:pt x="7957" y="30"/>
                      <a:pt x="7947" y="39"/>
                      <a:pt x="7947" y="63"/>
                    </a:cubicBezTo>
                    <a:cubicBezTo>
                      <a:pt x="7947" y="263"/>
                      <a:pt x="7960" y="450"/>
                      <a:pt x="7972" y="650"/>
                    </a:cubicBezTo>
                    <a:cubicBezTo>
                      <a:pt x="7942" y="648"/>
                      <a:pt x="7910" y="647"/>
                      <a:pt x="7876" y="647"/>
                    </a:cubicBezTo>
                    <a:cubicBezTo>
                      <a:pt x="7726" y="647"/>
                      <a:pt x="7549" y="667"/>
                      <a:pt x="7447" y="688"/>
                    </a:cubicBezTo>
                    <a:cubicBezTo>
                      <a:pt x="7460" y="500"/>
                      <a:pt x="7497" y="275"/>
                      <a:pt x="7410" y="100"/>
                    </a:cubicBezTo>
                    <a:cubicBezTo>
                      <a:pt x="7410" y="94"/>
                      <a:pt x="7404" y="91"/>
                      <a:pt x="7396" y="91"/>
                    </a:cubicBezTo>
                    <a:cubicBezTo>
                      <a:pt x="7388" y="91"/>
                      <a:pt x="7379" y="94"/>
                      <a:pt x="7372" y="100"/>
                    </a:cubicBezTo>
                    <a:cubicBezTo>
                      <a:pt x="7260" y="325"/>
                      <a:pt x="7073" y="1387"/>
                      <a:pt x="7435" y="1437"/>
                    </a:cubicBezTo>
                    <a:cubicBezTo>
                      <a:pt x="7447" y="1437"/>
                      <a:pt x="7460" y="1437"/>
                      <a:pt x="7460" y="1412"/>
                    </a:cubicBezTo>
                    <a:cubicBezTo>
                      <a:pt x="7510" y="1350"/>
                      <a:pt x="7497" y="1325"/>
                      <a:pt x="7472" y="1262"/>
                    </a:cubicBezTo>
                    <a:cubicBezTo>
                      <a:pt x="7447" y="1137"/>
                      <a:pt x="7447" y="1000"/>
                      <a:pt x="7447" y="850"/>
                    </a:cubicBezTo>
                    <a:lnTo>
                      <a:pt x="7447" y="850"/>
                    </a:lnTo>
                    <a:cubicBezTo>
                      <a:pt x="7522" y="883"/>
                      <a:pt x="7608" y="889"/>
                      <a:pt x="7694" y="889"/>
                    </a:cubicBezTo>
                    <a:cubicBezTo>
                      <a:pt x="7738" y="889"/>
                      <a:pt x="7781" y="887"/>
                      <a:pt x="7822" y="887"/>
                    </a:cubicBezTo>
                    <a:lnTo>
                      <a:pt x="8010" y="887"/>
                    </a:lnTo>
                    <a:cubicBezTo>
                      <a:pt x="8010" y="1087"/>
                      <a:pt x="7972" y="1287"/>
                      <a:pt x="8022" y="1475"/>
                    </a:cubicBezTo>
                    <a:cubicBezTo>
                      <a:pt x="8029" y="1510"/>
                      <a:pt x="8060" y="1525"/>
                      <a:pt x="8090" y="1525"/>
                    </a:cubicBezTo>
                    <a:cubicBezTo>
                      <a:pt x="8113" y="1525"/>
                      <a:pt x="8136" y="1516"/>
                      <a:pt x="8147" y="1500"/>
                    </a:cubicBezTo>
                    <a:cubicBezTo>
                      <a:pt x="8260" y="1325"/>
                      <a:pt x="8197" y="1062"/>
                      <a:pt x="8185" y="850"/>
                    </a:cubicBezTo>
                    <a:cubicBezTo>
                      <a:pt x="8210" y="838"/>
                      <a:pt x="8222" y="813"/>
                      <a:pt x="8222" y="775"/>
                    </a:cubicBezTo>
                    <a:cubicBezTo>
                      <a:pt x="8247" y="725"/>
                      <a:pt x="8210" y="700"/>
                      <a:pt x="8147" y="688"/>
                    </a:cubicBezTo>
                    <a:cubicBezTo>
                      <a:pt x="8135" y="463"/>
                      <a:pt x="8085" y="250"/>
                      <a:pt x="7997" y="38"/>
                    </a:cubicBezTo>
                    <a:cubicBezTo>
                      <a:pt x="7988" y="33"/>
                      <a:pt x="7979" y="30"/>
                      <a:pt x="7971" y="30"/>
                    </a:cubicBezTo>
                    <a:close/>
                    <a:moveTo>
                      <a:pt x="497" y="379"/>
                    </a:moveTo>
                    <a:cubicBezTo>
                      <a:pt x="558" y="379"/>
                      <a:pt x="628" y="406"/>
                      <a:pt x="700" y="450"/>
                    </a:cubicBezTo>
                    <a:cubicBezTo>
                      <a:pt x="875" y="563"/>
                      <a:pt x="938" y="775"/>
                      <a:pt x="963" y="962"/>
                    </a:cubicBezTo>
                    <a:cubicBezTo>
                      <a:pt x="994" y="1149"/>
                      <a:pt x="888" y="1661"/>
                      <a:pt x="659" y="1661"/>
                    </a:cubicBezTo>
                    <a:cubicBezTo>
                      <a:pt x="611" y="1661"/>
                      <a:pt x="558" y="1639"/>
                      <a:pt x="500" y="1587"/>
                    </a:cubicBezTo>
                    <a:cubicBezTo>
                      <a:pt x="375" y="1475"/>
                      <a:pt x="275" y="1312"/>
                      <a:pt x="213" y="1137"/>
                    </a:cubicBezTo>
                    <a:cubicBezTo>
                      <a:pt x="200" y="912"/>
                      <a:pt x="225" y="688"/>
                      <a:pt x="313" y="525"/>
                    </a:cubicBezTo>
                    <a:cubicBezTo>
                      <a:pt x="355" y="421"/>
                      <a:pt x="419" y="379"/>
                      <a:pt x="497" y="379"/>
                    </a:cubicBezTo>
                    <a:close/>
                    <a:moveTo>
                      <a:pt x="520" y="138"/>
                    </a:moveTo>
                    <a:cubicBezTo>
                      <a:pt x="446" y="138"/>
                      <a:pt x="368" y="157"/>
                      <a:pt x="288" y="200"/>
                    </a:cubicBezTo>
                    <a:cubicBezTo>
                      <a:pt x="125" y="313"/>
                      <a:pt x="63" y="538"/>
                      <a:pt x="25" y="725"/>
                    </a:cubicBezTo>
                    <a:cubicBezTo>
                      <a:pt x="0" y="1000"/>
                      <a:pt x="25" y="1200"/>
                      <a:pt x="150" y="1412"/>
                    </a:cubicBezTo>
                    <a:cubicBezTo>
                      <a:pt x="225" y="1587"/>
                      <a:pt x="338" y="1750"/>
                      <a:pt x="500" y="1825"/>
                    </a:cubicBezTo>
                    <a:cubicBezTo>
                      <a:pt x="572" y="1863"/>
                      <a:pt x="638" y="1880"/>
                      <a:pt x="698" y="1880"/>
                    </a:cubicBezTo>
                    <a:cubicBezTo>
                      <a:pt x="1065" y="1880"/>
                      <a:pt x="1211" y="1240"/>
                      <a:pt x="1200" y="950"/>
                    </a:cubicBezTo>
                    <a:cubicBezTo>
                      <a:pt x="1169" y="627"/>
                      <a:pt x="894" y="138"/>
                      <a:pt x="520" y="138"/>
                    </a:cubicBezTo>
                    <a:close/>
                    <a:moveTo>
                      <a:pt x="1637" y="1462"/>
                    </a:moveTo>
                    <a:cubicBezTo>
                      <a:pt x="1625" y="1462"/>
                      <a:pt x="1625" y="1512"/>
                      <a:pt x="1637" y="1512"/>
                    </a:cubicBezTo>
                    <a:cubicBezTo>
                      <a:pt x="1875" y="1587"/>
                      <a:pt x="2087" y="1662"/>
                      <a:pt x="2325" y="1750"/>
                    </a:cubicBezTo>
                    <a:cubicBezTo>
                      <a:pt x="2574" y="1837"/>
                      <a:pt x="2874" y="1912"/>
                      <a:pt x="3074" y="2087"/>
                    </a:cubicBezTo>
                    <a:cubicBezTo>
                      <a:pt x="3097" y="2107"/>
                      <a:pt x="3121" y="2116"/>
                      <a:pt x="3142" y="2116"/>
                    </a:cubicBezTo>
                    <a:cubicBezTo>
                      <a:pt x="3227" y="2116"/>
                      <a:pt x="3286" y="1987"/>
                      <a:pt x="3187" y="1937"/>
                    </a:cubicBezTo>
                    <a:cubicBezTo>
                      <a:pt x="2699" y="1687"/>
                      <a:pt x="2200" y="1500"/>
                      <a:pt x="1637" y="1462"/>
                    </a:cubicBezTo>
                    <a:close/>
                    <a:moveTo>
                      <a:pt x="8294" y="3924"/>
                    </a:moveTo>
                    <a:cubicBezTo>
                      <a:pt x="8401" y="3924"/>
                      <a:pt x="8507" y="3970"/>
                      <a:pt x="8584" y="4074"/>
                    </a:cubicBezTo>
                    <a:cubicBezTo>
                      <a:pt x="8913" y="4500"/>
                      <a:pt x="8513" y="4898"/>
                      <a:pt x="8156" y="4898"/>
                    </a:cubicBezTo>
                    <a:cubicBezTo>
                      <a:pt x="8106" y="4898"/>
                      <a:pt x="8056" y="4890"/>
                      <a:pt x="8010" y="4873"/>
                    </a:cubicBezTo>
                    <a:cubicBezTo>
                      <a:pt x="7897" y="4636"/>
                      <a:pt x="7760" y="4448"/>
                      <a:pt x="7910" y="4161"/>
                    </a:cubicBezTo>
                    <a:cubicBezTo>
                      <a:pt x="7990" y="4015"/>
                      <a:pt x="8143" y="3924"/>
                      <a:pt x="8294" y="3924"/>
                    </a:cubicBezTo>
                    <a:close/>
                    <a:moveTo>
                      <a:pt x="3890" y="4409"/>
                    </a:moveTo>
                    <a:cubicBezTo>
                      <a:pt x="3866" y="4409"/>
                      <a:pt x="3838" y="4450"/>
                      <a:pt x="3849" y="4461"/>
                    </a:cubicBezTo>
                    <a:cubicBezTo>
                      <a:pt x="4036" y="4698"/>
                      <a:pt x="4261" y="4886"/>
                      <a:pt x="4474" y="5061"/>
                    </a:cubicBezTo>
                    <a:cubicBezTo>
                      <a:pt x="4699" y="5211"/>
                      <a:pt x="4973" y="5323"/>
                      <a:pt x="5148" y="5536"/>
                    </a:cubicBezTo>
                    <a:cubicBezTo>
                      <a:pt x="5168" y="5561"/>
                      <a:pt x="5192" y="5572"/>
                      <a:pt x="5216" y="5572"/>
                    </a:cubicBezTo>
                    <a:cubicBezTo>
                      <a:pt x="5284" y="5572"/>
                      <a:pt x="5348" y="5482"/>
                      <a:pt x="5273" y="5398"/>
                    </a:cubicBezTo>
                    <a:cubicBezTo>
                      <a:pt x="5136" y="5223"/>
                      <a:pt x="4911" y="5148"/>
                      <a:pt x="4724" y="5023"/>
                    </a:cubicBezTo>
                    <a:cubicBezTo>
                      <a:pt x="4449" y="4836"/>
                      <a:pt x="4186" y="4623"/>
                      <a:pt x="3899" y="4411"/>
                    </a:cubicBezTo>
                    <a:cubicBezTo>
                      <a:pt x="3896" y="4410"/>
                      <a:pt x="3893" y="4409"/>
                      <a:pt x="3890" y="4409"/>
                    </a:cubicBezTo>
                    <a:close/>
                    <a:moveTo>
                      <a:pt x="10404" y="6021"/>
                    </a:moveTo>
                    <a:cubicBezTo>
                      <a:pt x="10392" y="6021"/>
                      <a:pt x="10384" y="6028"/>
                      <a:pt x="10384" y="6035"/>
                    </a:cubicBezTo>
                    <a:cubicBezTo>
                      <a:pt x="10309" y="6223"/>
                      <a:pt x="10371" y="6498"/>
                      <a:pt x="10384" y="6698"/>
                    </a:cubicBezTo>
                    <a:cubicBezTo>
                      <a:pt x="10396" y="6960"/>
                      <a:pt x="10434" y="7247"/>
                      <a:pt x="10384" y="7510"/>
                    </a:cubicBezTo>
                    <a:cubicBezTo>
                      <a:pt x="10361" y="7584"/>
                      <a:pt x="10414" y="7632"/>
                      <a:pt x="10472" y="7632"/>
                    </a:cubicBezTo>
                    <a:cubicBezTo>
                      <a:pt x="10510" y="7632"/>
                      <a:pt x="10551" y="7610"/>
                      <a:pt x="10571" y="7560"/>
                    </a:cubicBezTo>
                    <a:cubicBezTo>
                      <a:pt x="10646" y="7322"/>
                      <a:pt x="10596" y="7010"/>
                      <a:pt x="10584" y="6785"/>
                    </a:cubicBezTo>
                    <a:cubicBezTo>
                      <a:pt x="10559" y="6548"/>
                      <a:pt x="10559" y="6235"/>
                      <a:pt x="10434" y="6035"/>
                    </a:cubicBezTo>
                    <a:cubicBezTo>
                      <a:pt x="10423" y="6025"/>
                      <a:pt x="10412" y="6021"/>
                      <a:pt x="10404" y="6021"/>
                    </a:cubicBezTo>
                    <a:close/>
                    <a:moveTo>
                      <a:pt x="8337" y="3728"/>
                    </a:moveTo>
                    <a:cubicBezTo>
                      <a:pt x="8153" y="3728"/>
                      <a:pt x="7965" y="3813"/>
                      <a:pt x="7835" y="3961"/>
                    </a:cubicBezTo>
                    <a:cubicBezTo>
                      <a:pt x="7597" y="4211"/>
                      <a:pt x="7585" y="4711"/>
                      <a:pt x="7835" y="4936"/>
                    </a:cubicBezTo>
                    <a:cubicBezTo>
                      <a:pt x="7921" y="5038"/>
                      <a:pt x="8066" y="5085"/>
                      <a:pt x="8221" y="5085"/>
                    </a:cubicBezTo>
                    <a:cubicBezTo>
                      <a:pt x="8313" y="5085"/>
                      <a:pt x="8408" y="5068"/>
                      <a:pt x="8497" y="5036"/>
                    </a:cubicBezTo>
                    <a:cubicBezTo>
                      <a:pt x="8659" y="4973"/>
                      <a:pt x="8772" y="4873"/>
                      <a:pt x="8847" y="4723"/>
                    </a:cubicBezTo>
                    <a:cubicBezTo>
                      <a:pt x="8947" y="4886"/>
                      <a:pt x="9147" y="4998"/>
                      <a:pt x="9259" y="5098"/>
                    </a:cubicBezTo>
                    <a:cubicBezTo>
                      <a:pt x="9472" y="5286"/>
                      <a:pt x="9659" y="5498"/>
                      <a:pt x="9846" y="5698"/>
                    </a:cubicBezTo>
                    <a:cubicBezTo>
                      <a:pt x="9759" y="5998"/>
                      <a:pt x="9846" y="6385"/>
                      <a:pt x="9871" y="6685"/>
                    </a:cubicBezTo>
                    <a:cubicBezTo>
                      <a:pt x="9884" y="7010"/>
                      <a:pt x="9871" y="7347"/>
                      <a:pt x="9946" y="7660"/>
                    </a:cubicBezTo>
                    <a:cubicBezTo>
                      <a:pt x="9956" y="7720"/>
                      <a:pt x="9996" y="7746"/>
                      <a:pt x="10039" y="7746"/>
                    </a:cubicBezTo>
                    <a:cubicBezTo>
                      <a:pt x="10103" y="7746"/>
                      <a:pt x="10174" y="7687"/>
                      <a:pt x="10159" y="7597"/>
                    </a:cubicBezTo>
                    <a:cubicBezTo>
                      <a:pt x="10071" y="6997"/>
                      <a:pt x="10134" y="6348"/>
                      <a:pt x="10021" y="5748"/>
                    </a:cubicBezTo>
                    <a:lnTo>
                      <a:pt x="10059" y="5748"/>
                    </a:lnTo>
                    <a:cubicBezTo>
                      <a:pt x="10146" y="5698"/>
                      <a:pt x="10246" y="5561"/>
                      <a:pt x="10334" y="5473"/>
                    </a:cubicBezTo>
                    <a:cubicBezTo>
                      <a:pt x="10521" y="5323"/>
                      <a:pt x="10709" y="5186"/>
                      <a:pt x="10908" y="5061"/>
                    </a:cubicBezTo>
                    <a:cubicBezTo>
                      <a:pt x="11096" y="4936"/>
                      <a:pt x="11283" y="4811"/>
                      <a:pt x="11471" y="4661"/>
                    </a:cubicBezTo>
                    <a:cubicBezTo>
                      <a:pt x="11571" y="4598"/>
                      <a:pt x="11721" y="4511"/>
                      <a:pt x="11783" y="4399"/>
                    </a:cubicBezTo>
                    <a:cubicBezTo>
                      <a:pt x="11805" y="4355"/>
                      <a:pt x="11759" y="4282"/>
                      <a:pt x="11689" y="4282"/>
                    </a:cubicBezTo>
                    <a:cubicBezTo>
                      <a:pt x="11679" y="4282"/>
                      <a:pt x="11669" y="4283"/>
                      <a:pt x="11658" y="4286"/>
                    </a:cubicBezTo>
                    <a:cubicBezTo>
                      <a:pt x="11521" y="4324"/>
                      <a:pt x="11371" y="4473"/>
                      <a:pt x="11246" y="4561"/>
                    </a:cubicBezTo>
                    <a:cubicBezTo>
                      <a:pt x="11021" y="4698"/>
                      <a:pt x="10808" y="4848"/>
                      <a:pt x="10596" y="4998"/>
                    </a:cubicBezTo>
                    <a:cubicBezTo>
                      <a:pt x="10471" y="5073"/>
                      <a:pt x="10096" y="5311"/>
                      <a:pt x="9971" y="5523"/>
                    </a:cubicBezTo>
                    <a:cubicBezTo>
                      <a:pt x="9809" y="5323"/>
                      <a:pt x="9596" y="5148"/>
                      <a:pt x="9397" y="4973"/>
                    </a:cubicBezTo>
                    <a:cubicBezTo>
                      <a:pt x="9259" y="4873"/>
                      <a:pt x="9084" y="4661"/>
                      <a:pt x="8897" y="4623"/>
                    </a:cubicBezTo>
                    <a:cubicBezTo>
                      <a:pt x="8959" y="4436"/>
                      <a:pt x="8934" y="4211"/>
                      <a:pt x="8822" y="4011"/>
                    </a:cubicBezTo>
                    <a:cubicBezTo>
                      <a:pt x="8708" y="3816"/>
                      <a:pt x="8525" y="3728"/>
                      <a:pt x="8337" y="3728"/>
                    </a:cubicBezTo>
                    <a:close/>
                    <a:moveTo>
                      <a:pt x="1362" y="5932"/>
                    </a:moveTo>
                    <a:cubicBezTo>
                      <a:pt x="1350" y="5932"/>
                      <a:pt x="1337" y="5942"/>
                      <a:pt x="1337" y="5960"/>
                    </a:cubicBezTo>
                    <a:cubicBezTo>
                      <a:pt x="1275" y="6373"/>
                      <a:pt x="1337" y="6835"/>
                      <a:pt x="1337" y="7247"/>
                    </a:cubicBezTo>
                    <a:cubicBezTo>
                      <a:pt x="1350" y="7497"/>
                      <a:pt x="1387" y="7722"/>
                      <a:pt x="1400" y="7960"/>
                    </a:cubicBezTo>
                    <a:cubicBezTo>
                      <a:pt x="1412" y="8122"/>
                      <a:pt x="1350" y="8272"/>
                      <a:pt x="1450" y="8409"/>
                    </a:cubicBezTo>
                    <a:cubicBezTo>
                      <a:pt x="1458" y="8433"/>
                      <a:pt x="1476" y="8442"/>
                      <a:pt x="1491" y="8442"/>
                    </a:cubicBezTo>
                    <a:cubicBezTo>
                      <a:pt x="1500" y="8442"/>
                      <a:pt x="1508" y="8439"/>
                      <a:pt x="1512" y="8434"/>
                    </a:cubicBezTo>
                    <a:cubicBezTo>
                      <a:pt x="1750" y="8247"/>
                      <a:pt x="1537" y="7647"/>
                      <a:pt x="1525" y="7385"/>
                    </a:cubicBezTo>
                    <a:cubicBezTo>
                      <a:pt x="1500" y="6935"/>
                      <a:pt x="1625" y="6373"/>
                      <a:pt x="1387" y="5960"/>
                    </a:cubicBezTo>
                    <a:cubicBezTo>
                      <a:pt x="1387" y="5942"/>
                      <a:pt x="1375" y="5932"/>
                      <a:pt x="1362" y="5932"/>
                    </a:cubicBezTo>
                    <a:close/>
                    <a:moveTo>
                      <a:pt x="10327" y="8484"/>
                    </a:moveTo>
                    <a:cubicBezTo>
                      <a:pt x="10600" y="8484"/>
                      <a:pt x="10821" y="8824"/>
                      <a:pt x="10821" y="9072"/>
                    </a:cubicBezTo>
                    <a:cubicBezTo>
                      <a:pt x="10783" y="9334"/>
                      <a:pt x="10534" y="9471"/>
                      <a:pt x="10309" y="9471"/>
                    </a:cubicBezTo>
                    <a:cubicBezTo>
                      <a:pt x="10209" y="9471"/>
                      <a:pt x="10146" y="9459"/>
                      <a:pt x="10084" y="9409"/>
                    </a:cubicBezTo>
                    <a:cubicBezTo>
                      <a:pt x="9846" y="9159"/>
                      <a:pt x="9784" y="8747"/>
                      <a:pt x="10146" y="8534"/>
                    </a:cubicBezTo>
                    <a:cubicBezTo>
                      <a:pt x="10208" y="8499"/>
                      <a:pt x="10268" y="8484"/>
                      <a:pt x="10327" y="8484"/>
                    </a:cubicBezTo>
                    <a:close/>
                    <a:moveTo>
                      <a:pt x="5411" y="8334"/>
                    </a:moveTo>
                    <a:cubicBezTo>
                      <a:pt x="5261" y="8334"/>
                      <a:pt x="5248" y="8384"/>
                      <a:pt x="5123" y="8472"/>
                    </a:cubicBezTo>
                    <a:cubicBezTo>
                      <a:pt x="4948" y="8622"/>
                      <a:pt x="4736" y="8722"/>
                      <a:pt x="4561" y="8847"/>
                    </a:cubicBezTo>
                    <a:cubicBezTo>
                      <a:pt x="4249" y="9034"/>
                      <a:pt x="3824" y="9197"/>
                      <a:pt x="3586" y="9471"/>
                    </a:cubicBezTo>
                    <a:cubicBezTo>
                      <a:pt x="3586" y="9496"/>
                      <a:pt x="3586" y="9509"/>
                      <a:pt x="3599" y="9509"/>
                    </a:cubicBezTo>
                    <a:cubicBezTo>
                      <a:pt x="3974" y="9509"/>
                      <a:pt x="4349" y="9246"/>
                      <a:pt x="4661" y="9059"/>
                    </a:cubicBezTo>
                    <a:cubicBezTo>
                      <a:pt x="4911" y="8909"/>
                      <a:pt x="5398" y="8697"/>
                      <a:pt x="5473" y="8409"/>
                    </a:cubicBezTo>
                    <a:cubicBezTo>
                      <a:pt x="5473" y="8384"/>
                      <a:pt x="5461" y="8347"/>
                      <a:pt x="5411" y="8334"/>
                    </a:cubicBezTo>
                    <a:close/>
                    <a:moveTo>
                      <a:pt x="10298" y="8286"/>
                    </a:moveTo>
                    <a:cubicBezTo>
                      <a:pt x="10179" y="8286"/>
                      <a:pt x="10059" y="8320"/>
                      <a:pt x="9946" y="8397"/>
                    </a:cubicBezTo>
                    <a:cubicBezTo>
                      <a:pt x="9621" y="8634"/>
                      <a:pt x="9559" y="9284"/>
                      <a:pt x="9884" y="9496"/>
                    </a:cubicBezTo>
                    <a:cubicBezTo>
                      <a:pt x="9988" y="9624"/>
                      <a:pt x="10157" y="9698"/>
                      <a:pt x="10341" y="9698"/>
                    </a:cubicBezTo>
                    <a:cubicBezTo>
                      <a:pt x="10355" y="9698"/>
                      <a:pt x="10369" y="9697"/>
                      <a:pt x="10384" y="9696"/>
                    </a:cubicBezTo>
                    <a:cubicBezTo>
                      <a:pt x="10783" y="9684"/>
                      <a:pt x="11083" y="9334"/>
                      <a:pt x="11021" y="8934"/>
                    </a:cubicBezTo>
                    <a:cubicBezTo>
                      <a:pt x="10965" y="8572"/>
                      <a:pt x="10640" y="8286"/>
                      <a:pt x="10298" y="8286"/>
                    </a:cubicBezTo>
                    <a:close/>
                    <a:moveTo>
                      <a:pt x="3786" y="3536"/>
                    </a:moveTo>
                    <a:cubicBezTo>
                      <a:pt x="4149" y="3899"/>
                      <a:pt x="4611" y="4211"/>
                      <a:pt x="5048" y="4511"/>
                    </a:cubicBezTo>
                    <a:cubicBezTo>
                      <a:pt x="5336" y="4698"/>
                      <a:pt x="5636" y="4886"/>
                      <a:pt x="5898" y="5098"/>
                    </a:cubicBezTo>
                    <a:cubicBezTo>
                      <a:pt x="6035" y="5211"/>
                      <a:pt x="6173" y="5411"/>
                      <a:pt x="6323" y="5523"/>
                    </a:cubicBezTo>
                    <a:cubicBezTo>
                      <a:pt x="6273" y="5698"/>
                      <a:pt x="6285" y="5885"/>
                      <a:pt x="6285" y="6060"/>
                    </a:cubicBezTo>
                    <a:cubicBezTo>
                      <a:pt x="6273" y="6410"/>
                      <a:pt x="6273" y="6785"/>
                      <a:pt x="6273" y="7147"/>
                    </a:cubicBezTo>
                    <a:cubicBezTo>
                      <a:pt x="6273" y="7635"/>
                      <a:pt x="6198" y="8184"/>
                      <a:pt x="6298" y="8659"/>
                    </a:cubicBezTo>
                    <a:cubicBezTo>
                      <a:pt x="6085" y="8697"/>
                      <a:pt x="5898" y="8834"/>
                      <a:pt x="5711" y="8947"/>
                    </a:cubicBezTo>
                    <a:cubicBezTo>
                      <a:pt x="5361" y="9147"/>
                      <a:pt x="5036" y="9346"/>
                      <a:pt x="4699" y="9571"/>
                    </a:cubicBezTo>
                    <a:cubicBezTo>
                      <a:pt x="4386" y="9759"/>
                      <a:pt x="4074" y="9909"/>
                      <a:pt x="3736" y="10071"/>
                    </a:cubicBezTo>
                    <a:cubicBezTo>
                      <a:pt x="3586" y="10134"/>
                      <a:pt x="3412" y="10209"/>
                      <a:pt x="3274" y="10321"/>
                    </a:cubicBezTo>
                    <a:lnTo>
                      <a:pt x="3262" y="10309"/>
                    </a:lnTo>
                    <a:cubicBezTo>
                      <a:pt x="2637" y="10034"/>
                      <a:pt x="2087" y="9571"/>
                      <a:pt x="1512" y="9222"/>
                    </a:cubicBezTo>
                    <a:cubicBezTo>
                      <a:pt x="1287" y="9097"/>
                      <a:pt x="1038" y="8934"/>
                      <a:pt x="763" y="8897"/>
                    </a:cubicBezTo>
                    <a:lnTo>
                      <a:pt x="763" y="7085"/>
                    </a:lnTo>
                    <a:cubicBezTo>
                      <a:pt x="763" y="6510"/>
                      <a:pt x="838" y="5873"/>
                      <a:pt x="700" y="5286"/>
                    </a:cubicBezTo>
                    <a:cubicBezTo>
                      <a:pt x="1287" y="5098"/>
                      <a:pt x="1862" y="4711"/>
                      <a:pt x="2412" y="4411"/>
                    </a:cubicBezTo>
                    <a:cubicBezTo>
                      <a:pt x="2712" y="4261"/>
                      <a:pt x="2987" y="4099"/>
                      <a:pt x="3274" y="3936"/>
                    </a:cubicBezTo>
                    <a:cubicBezTo>
                      <a:pt x="3462" y="3824"/>
                      <a:pt x="3699" y="3711"/>
                      <a:pt x="3786" y="3536"/>
                    </a:cubicBezTo>
                    <a:close/>
                    <a:moveTo>
                      <a:pt x="5609" y="629"/>
                    </a:moveTo>
                    <a:cubicBezTo>
                      <a:pt x="5601" y="629"/>
                      <a:pt x="5593" y="632"/>
                      <a:pt x="5586" y="638"/>
                    </a:cubicBezTo>
                    <a:cubicBezTo>
                      <a:pt x="4936" y="900"/>
                      <a:pt x="4349" y="1350"/>
                      <a:pt x="3774" y="1762"/>
                    </a:cubicBezTo>
                    <a:cubicBezTo>
                      <a:pt x="3711" y="1725"/>
                      <a:pt x="3624" y="1700"/>
                      <a:pt x="3574" y="1687"/>
                    </a:cubicBezTo>
                    <a:cubicBezTo>
                      <a:pt x="3349" y="1587"/>
                      <a:pt x="3124" y="1512"/>
                      <a:pt x="2887" y="1412"/>
                    </a:cubicBezTo>
                    <a:cubicBezTo>
                      <a:pt x="2524" y="1287"/>
                      <a:pt x="2137" y="1100"/>
                      <a:pt x="1750" y="1062"/>
                    </a:cubicBezTo>
                    <a:cubicBezTo>
                      <a:pt x="1725" y="1062"/>
                      <a:pt x="1725" y="1075"/>
                      <a:pt x="1750" y="1075"/>
                    </a:cubicBezTo>
                    <a:cubicBezTo>
                      <a:pt x="2062" y="1262"/>
                      <a:pt x="2437" y="1387"/>
                      <a:pt x="2774" y="1525"/>
                    </a:cubicBezTo>
                    <a:cubicBezTo>
                      <a:pt x="2999" y="1625"/>
                      <a:pt x="3224" y="1712"/>
                      <a:pt x="3449" y="1812"/>
                    </a:cubicBezTo>
                    <a:cubicBezTo>
                      <a:pt x="3524" y="1837"/>
                      <a:pt x="3624" y="1912"/>
                      <a:pt x="3711" y="1925"/>
                    </a:cubicBezTo>
                    <a:cubicBezTo>
                      <a:pt x="3711" y="2274"/>
                      <a:pt x="3686" y="2637"/>
                      <a:pt x="3699" y="2974"/>
                    </a:cubicBezTo>
                    <a:cubicBezTo>
                      <a:pt x="3699" y="3112"/>
                      <a:pt x="3699" y="3249"/>
                      <a:pt x="3724" y="3374"/>
                    </a:cubicBezTo>
                    <a:cubicBezTo>
                      <a:pt x="3512" y="3399"/>
                      <a:pt x="3349" y="3574"/>
                      <a:pt x="3162" y="3699"/>
                    </a:cubicBezTo>
                    <a:cubicBezTo>
                      <a:pt x="2887" y="3874"/>
                      <a:pt x="2599" y="4036"/>
                      <a:pt x="2312" y="4199"/>
                    </a:cubicBezTo>
                    <a:cubicBezTo>
                      <a:pt x="1762" y="4498"/>
                      <a:pt x="1038" y="4761"/>
                      <a:pt x="625" y="5198"/>
                    </a:cubicBezTo>
                    <a:cubicBezTo>
                      <a:pt x="600" y="5211"/>
                      <a:pt x="600" y="5248"/>
                      <a:pt x="600" y="5261"/>
                    </a:cubicBezTo>
                    <a:cubicBezTo>
                      <a:pt x="500" y="5685"/>
                      <a:pt x="513" y="6148"/>
                      <a:pt x="525" y="6598"/>
                    </a:cubicBezTo>
                    <a:lnTo>
                      <a:pt x="525" y="7060"/>
                    </a:lnTo>
                    <a:lnTo>
                      <a:pt x="525" y="8884"/>
                    </a:lnTo>
                    <a:cubicBezTo>
                      <a:pt x="525" y="8959"/>
                      <a:pt x="588" y="8997"/>
                      <a:pt x="650" y="8997"/>
                    </a:cubicBezTo>
                    <a:cubicBezTo>
                      <a:pt x="725" y="9059"/>
                      <a:pt x="850" y="9097"/>
                      <a:pt x="938" y="9147"/>
                    </a:cubicBezTo>
                    <a:cubicBezTo>
                      <a:pt x="1200" y="9284"/>
                      <a:pt x="1462" y="9446"/>
                      <a:pt x="1712" y="9596"/>
                    </a:cubicBezTo>
                    <a:cubicBezTo>
                      <a:pt x="2200" y="9896"/>
                      <a:pt x="2649" y="10221"/>
                      <a:pt x="3149" y="10508"/>
                    </a:cubicBezTo>
                    <a:cubicBezTo>
                      <a:pt x="3149" y="10521"/>
                      <a:pt x="3174" y="10533"/>
                      <a:pt x="3199" y="10533"/>
                    </a:cubicBezTo>
                    <a:cubicBezTo>
                      <a:pt x="3449" y="10496"/>
                      <a:pt x="3661" y="10346"/>
                      <a:pt x="3899" y="10259"/>
                    </a:cubicBezTo>
                    <a:cubicBezTo>
                      <a:pt x="4249" y="10121"/>
                      <a:pt x="4561" y="9959"/>
                      <a:pt x="4873" y="9771"/>
                    </a:cubicBezTo>
                    <a:cubicBezTo>
                      <a:pt x="5161" y="9596"/>
                      <a:pt x="5461" y="9409"/>
                      <a:pt x="5761" y="9222"/>
                    </a:cubicBezTo>
                    <a:cubicBezTo>
                      <a:pt x="5960" y="9097"/>
                      <a:pt x="6223" y="9009"/>
                      <a:pt x="6398" y="8847"/>
                    </a:cubicBezTo>
                    <a:cubicBezTo>
                      <a:pt x="6398" y="8872"/>
                      <a:pt x="6410" y="8884"/>
                      <a:pt x="6410" y="8897"/>
                    </a:cubicBezTo>
                    <a:cubicBezTo>
                      <a:pt x="6423" y="8915"/>
                      <a:pt x="6435" y="8925"/>
                      <a:pt x="6446" y="8925"/>
                    </a:cubicBezTo>
                    <a:cubicBezTo>
                      <a:pt x="6457" y="8925"/>
                      <a:pt x="6467" y="8915"/>
                      <a:pt x="6473" y="8897"/>
                    </a:cubicBezTo>
                    <a:cubicBezTo>
                      <a:pt x="6710" y="8347"/>
                      <a:pt x="6598" y="7710"/>
                      <a:pt x="6598" y="7135"/>
                    </a:cubicBezTo>
                    <a:lnTo>
                      <a:pt x="6598" y="6160"/>
                    </a:lnTo>
                    <a:cubicBezTo>
                      <a:pt x="6598" y="5973"/>
                      <a:pt x="6635" y="5748"/>
                      <a:pt x="6573" y="5561"/>
                    </a:cubicBezTo>
                    <a:cubicBezTo>
                      <a:pt x="6585" y="5536"/>
                      <a:pt x="6598" y="5523"/>
                      <a:pt x="6623" y="5498"/>
                    </a:cubicBezTo>
                    <a:cubicBezTo>
                      <a:pt x="6635" y="5448"/>
                      <a:pt x="6635" y="5411"/>
                      <a:pt x="6623" y="5373"/>
                    </a:cubicBezTo>
                    <a:cubicBezTo>
                      <a:pt x="6685" y="5336"/>
                      <a:pt x="6748" y="5273"/>
                      <a:pt x="6785" y="5248"/>
                    </a:cubicBezTo>
                    <a:cubicBezTo>
                      <a:pt x="6960" y="5098"/>
                      <a:pt x="7123" y="4948"/>
                      <a:pt x="7272" y="4811"/>
                    </a:cubicBezTo>
                    <a:cubicBezTo>
                      <a:pt x="7272" y="4811"/>
                      <a:pt x="7285" y="4761"/>
                      <a:pt x="7272" y="4723"/>
                    </a:cubicBezTo>
                    <a:cubicBezTo>
                      <a:pt x="7272" y="4711"/>
                      <a:pt x="7260" y="4698"/>
                      <a:pt x="7247" y="4686"/>
                    </a:cubicBezTo>
                    <a:cubicBezTo>
                      <a:pt x="7224" y="4662"/>
                      <a:pt x="7195" y="4653"/>
                      <a:pt x="7167" y="4653"/>
                    </a:cubicBezTo>
                    <a:cubicBezTo>
                      <a:pt x="7152" y="4653"/>
                      <a:pt x="7136" y="4656"/>
                      <a:pt x="7123" y="4661"/>
                    </a:cubicBezTo>
                    <a:cubicBezTo>
                      <a:pt x="6973" y="4761"/>
                      <a:pt x="6848" y="4898"/>
                      <a:pt x="6723" y="5023"/>
                    </a:cubicBezTo>
                    <a:cubicBezTo>
                      <a:pt x="6648" y="5098"/>
                      <a:pt x="6573" y="5161"/>
                      <a:pt x="6498" y="5248"/>
                    </a:cubicBezTo>
                    <a:cubicBezTo>
                      <a:pt x="6248" y="4911"/>
                      <a:pt x="5536" y="4536"/>
                      <a:pt x="5336" y="4399"/>
                    </a:cubicBezTo>
                    <a:cubicBezTo>
                      <a:pt x="5061" y="4211"/>
                      <a:pt x="4773" y="4036"/>
                      <a:pt x="4524" y="3836"/>
                    </a:cubicBezTo>
                    <a:cubicBezTo>
                      <a:pt x="4336" y="3699"/>
                      <a:pt x="4099" y="3424"/>
                      <a:pt x="3836" y="3399"/>
                    </a:cubicBezTo>
                    <a:cubicBezTo>
                      <a:pt x="3874" y="3286"/>
                      <a:pt x="3874" y="3187"/>
                      <a:pt x="3874" y="3074"/>
                    </a:cubicBezTo>
                    <a:cubicBezTo>
                      <a:pt x="3899" y="2699"/>
                      <a:pt x="3874" y="2287"/>
                      <a:pt x="3874" y="1912"/>
                    </a:cubicBezTo>
                    <a:lnTo>
                      <a:pt x="3874" y="1900"/>
                    </a:lnTo>
                    <a:cubicBezTo>
                      <a:pt x="3961" y="1837"/>
                      <a:pt x="4136" y="1775"/>
                      <a:pt x="4211" y="1725"/>
                    </a:cubicBezTo>
                    <a:cubicBezTo>
                      <a:pt x="4386" y="1612"/>
                      <a:pt x="4536" y="1475"/>
                      <a:pt x="4699" y="1375"/>
                    </a:cubicBezTo>
                    <a:cubicBezTo>
                      <a:pt x="5011" y="1150"/>
                      <a:pt x="5436" y="1062"/>
                      <a:pt x="5661" y="750"/>
                    </a:cubicBezTo>
                    <a:cubicBezTo>
                      <a:pt x="5692" y="708"/>
                      <a:pt x="5652" y="629"/>
                      <a:pt x="5609" y="6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7080479" y="-189108"/>
                <a:ext cx="772003" cy="514338"/>
              </a:xfrm>
              <a:custGeom>
                <a:avLst/>
                <a:gdLst/>
                <a:ahLst/>
                <a:cxnLst/>
                <a:rect l="l" t="t" r="r" b="b"/>
                <a:pathLst>
                  <a:path w="14795" h="9857" extrusionOk="0">
                    <a:moveTo>
                      <a:pt x="11558" y="890"/>
                    </a:moveTo>
                    <a:lnTo>
                      <a:pt x="11558" y="990"/>
                    </a:lnTo>
                    <a:cubicBezTo>
                      <a:pt x="11558" y="1029"/>
                      <a:pt x="11558" y="1177"/>
                      <a:pt x="11522" y="1177"/>
                    </a:cubicBezTo>
                    <a:cubicBezTo>
                      <a:pt x="11512" y="1177"/>
                      <a:pt x="11499" y="1166"/>
                      <a:pt x="11483" y="1139"/>
                    </a:cubicBezTo>
                    <a:cubicBezTo>
                      <a:pt x="11433" y="1052"/>
                      <a:pt x="11496" y="977"/>
                      <a:pt x="11546" y="915"/>
                    </a:cubicBezTo>
                    <a:cubicBezTo>
                      <a:pt x="11546" y="902"/>
                      <a:pt x="11558" y="902"/>
                      <a:pt x="11558" y="890"/>
                    </a:cubicBezTo>
                    <a:close/>
                    <a:moveTo>
                      <a:pt x="11561" y="65"/>
                    </a:moveTo>
                    <a:cubicBezTo>
                      <a:pt x="11543" y="65"/>
                      <a:pt x="11521" y="77"/>
                      <a:pt x="11508" y="102"/>
                    </a:cubicBezTo>
                    <a:cubicBezTo>
                      <a:pt x="11496" y="165"/>
                      <a:pt x="11496" y="227"/>
                      <a:pt x="11496" y="290"/>
                    </a:cubicBezTo>
                    <a:cubicBezTo>
                      <a:pt x="11471" y="352"/>
                      <a:pt x="11421" y="402"/>
                      <a:pt x="11346" y="415"/>
                    </a:cubicBezTo>
                    <a:cubicBezTo>
                      <a:pt x="11326" y="420"/>
                      <a:pt x="11307" y="423"/>
                      <a:pt x="11290" y="423"/>
                    </a:cubicBezTo>
                    <a:cubicBezTo>
                      <a:pt x="11151" y="423"/>
                      <a:pt x="11120" y="251"/>
                      <a:pt x="11108" y="140"/>
                    </a:cubicBezTo>
                    <a:cubicBezTo>
                      <a:pt x="11108" y="127"/>
                      <a:pt x="11099" y="121"/>
                      <a:pt x="11090" y="121"/>
                    </a:cubicBezTo>
                    <a:cubicBezTo>
                      <a:pt x="11080" y="121"/>
                      <a:pt x="11071" y="127"/>
                      <a:pt x="11071" y="140"/>
                    </a:cubicBezTo>
                    <a:cubicBezTo>
                      <a:pt x="11003" y="368"/>
                      <a:pt x="11141" y="476"/>
                      <a:pt x="11292" y="476"/>
                    </a:cubicBezTo>
                    <a:cubicBezTo>
                      <a:pt x="11364" y="476"/>
                      <a:pt x="11439" y="451"/>
                      <a:pt x="11496" y="402"/>
                    </a:cubicBezTo>
                    <a:cubicBezTo>
                      <a:pt x="11508" y="477"/>
                      <a:pt x="11508" y="552"/>
                      <a:pt x="11533" y="640"/>
                    </a:cubicBezTo>
                    <a:cubicBezTo>
                      <a:pt x="11433" y="690"/>
                      <a:pt x="11358" y="777"/>
                      <a:pt x="11296" y="890"/>
                    </a:cubicBezTo>
                    <a:cubicBezTo>
                      <a:pt x="11196" y="1052"/>
                      <a:pt x="11258" y="1339"/>
                      <a:pt x="11496" y="1339"/>
                    </a:cubicBezTo>
                    <a:cubicBezTo>
                      <a:pt x="11696" y="1339"/>
                      <a:pt x="11696" y="1040"/>
                      <a:pt x="11671" y="727"/>
                    </a:cubicBezTo>
                    <a:cubicBezTo>
                      <a:pt x="11746" y="640"/>
                      <a:pt x="11846" y="540"/>
                      <a:pt x="11933" y="452"/>
                    </a:cubicBezTo>
                    <a:cubicBezTo>
                      <a:pt x="11946" y="427"/>
                      <a:pt x="11933" y="402"/>
                      <a:pt x="11908" y="402"/>
                    </a:cubicBezTo>
                    <a:cubicBezTo>
                      <a:pt x="11808" y="465"/>
                      <a:pt x="11733" y="515"/>
                      <a:pt x="11633" y="552"/>
                    </a:cubicBezTo>
                    <a:cubicBezTo>
                      <a:pt x="11621" y="415"/>
                      <a:pt x="11608" y="290"/>
                      <a:pt x="11596" y="215"/>
                    </a:cubicBezTo>
                    <a:lnTo>
                      <a:pt x="11596" y="102"/>
                    </a:lnTo>
                    <a:cubicBezTo>
                      <a:pt x="11596" y="77"/>
                      <a:pt x="11580" y="65"/>
                      <a:pt x="11561" y="65"/>
                    </a:cubicBezTo>
                    <a:close/>
                    <a:moveTo>
                      <a:pt x="1727" y="4167"/>
                    </a:moveTo>
                    <a:cubicBezTo>
                      <a:pt x="1655" y="4167"/>
                      <a:pt x="1579" y="4186"/>
                      <a:pt x="1512" y="4201"/>
                    </a:cubicBezTo>
                    <a:cubicBezTo>
                      <a:pt x="1476" y="4201"/>
                      <a:pt x="1433" y="4197"/>
                      <a:pt x="1390" y="4197"/>
                    </a:cubicBezTo>
                    <a:cubicBezTo>
                      <a:pt x="1313" y="4197"/>
                      <a:pt x="1235" y="4208"/>
                      <a:pt x="1188" y="4263"/>
                    </a:cubicBezTo>
                    <a:cubicBezTo>
                      <a:pt x="1175" y="4276"/>
                      <a:pt x="1175" y="4288"/>
                      <a:pt x="1188" y="4288"/>
                    </a:cubicBezTo>
                    <a:cubicBezTo>
                      <a:pt x="1263" y="4344"/>
                      <a:pt x="1366" y="4351"/>
                      <a:pt x="1465" y="4351"/>
                    </a:cubicBezTo>
                    <a:cubicBezTo>
                      <a:pt x="1498" y="4351"/>
                      <a:pt x="1531" y="4351"/>
                      <a:pt x="1562" y="4351"/>
                    </a:cubicBezTo>
                    <a:cubicBezTo>
                      <a:pt x="1675" y="4351"/>
                      <a:pt x="1825" y="4351"/>
                      <a:pt x="1875" y="4238"/>
                    </a:cubicBezTo>
                    <a:cubicBezTo>
                      <a:pt x="1875" y="4226"/>
                      <a:pt x="1875" y="4213"/>
                      <a:pt x="1862" y="4201"/>
                    </a:cubicBezTo>
                    <a:cubicBezTo>
                      <a:pt x="1822" y="4175"/>
                      <a:pt x="1775" y="4167"/>
                      <a:pt x="1727" y="4167"/>
                    </a:cubicBezTo>
                    <a:close/>
                    <a:moveTo>
                      <a:pt x="3146" y="4319"/>
                    </a:moveTo>
                    <a:cubicBezTo>
                      <a:pt x="3106" y="4319"/>
                      <a:pt x="3062" y="4326"/>
                      <a:pt x="3012" y="4326"/>
                    </a:cubicBezTo>
                    <a:cubicBezTo>
                      <a:pt x="2924" y="4326"/>
                      <a:pt x="2824" y="4326"/>
                      <a:pt x="2724" y="4338"/>
                    </a:cubicBezTo>
                    <a:cubicBezTo>
                      <a:pt x="2699" y="4338"/>
                      <a:pt x="2687" y="4363"/>
                      <a:pt x="2699" y="4376"/>
                    </a:cubicBezTo>
                    <a:cubicBezTo>
                      <a:pt x="2787" y="4451"/>
                      <a:pt x="2849" y="4463"/>
                      <a:pt x="2937" y="4476"/>
                    </a:cubicBezTo>
                    <a:cubicBezTo>
                      <a:pt x="2995" y="4483"/>
                      <a:pt x="3061" y="4490"/>
                      <a:pt x="3121" y="4490"/>
                    </a:cubicBezTo>
                    <a:cubicBezTo>
                      <a:pt x="3164" y="4490"/>
                      <a:pt x="3205" y="4486"/>
                      <a:pt x="3237" y="4476"/>
                    </a:cubicBezTo>
                    <a:cubicBezTo>
                      <a:pt x="3312" y="4451"/>
                      <a:pt x="3324" y="4388"/>
                      <a:pt x="3262" y="4351"/>
                    </a:cubicBezTo>
                    <a:cubicBezTo>
                      <a:pt x="3224" y="4326"/>
                      <a:pt x="3187" y="4319"/>
                      <a:pt x="3146" y="4319"/>
                    </a:cubicBezTo>
                    <a:close/>
                    <a:moveTo>
                      <a:pt x="1404" y="4432"/>
                    </a:moveTo>
                    <a:cubicBezTo>
                      <a:pt x="1332" y="4432"/>
                      <a:pt x="1262" y="4445"/>
                      <a:pt x="1200" y="4476"/>
                    </a:cubicBezTo>
                    <a:cubicBezTo>
                      <a:pt x="1188" y="4488"/>
                      <a:pt x="1188" y="4526"/>
                      <a:pt x="1200" y="4526"/>
                    </a:cubicBezTo>
                    <a:cubicBezTo>
                      <a:pt x="1269" y="4560"/>
                      <a:pt x="1347" y="4571"/>
                      <a:pt x="1425" y="4571"/>
                    </a:cubicBezTo>
                    <a:cubicBezTo>
                      <a:pt x="1544" y="4571"/>
                      <a:pt x="1664" y="4546"/>
                      <a:pt x="1762" y="4538"/>
                    </a:cubicBezTo>
                    <a:cubicBezTo>
                      <a:pt x="1769" y="4540"/>
                      <a:pt x="1775" y="4541"/>
                      <a:pt x="1780" y="4541"/>
                    </a:cubicBezTo>
                    <a:cubicBezTo>
                      <a:pt x="1799" y="4541"/>
                      <a:pt x="1797" y="4523"/>
                      <a:pt x="1787" y="4513"/>
                    </a:cubicBezTo>
                    <a:cubicBezTo>
                      <a:pt x="1674" y="4473"/>
                      <a:pt x="1535" y="4432"/>
                      <a:pt x="1404" y="4432"/>
                    </a:cubicBezTo>
                    <a:close/>
                    <a:moveTo>
                      <a:pt x="4652" y="3826"/>
                    </a:moveTo>
                    <a:cubicBezTo>
                      <a:pt x="4579" y="3826"/>
                      <a:pt x="4528" y="3908"/>
                      <a:pt x="4499" y="3976"/>
                    </a:cubicBezTo>
                    <a:cubicBezTo>
                      <a:pt x="4499" y="3984"/>
                      <a:pt x="4505" y="3999"/>
                      <a:pt x="4517" y="3999"/>
                    </a:cubicBezTo>
                    <a:cubicBezTo>
                      <a:pt x="4522" y="3999"/>
                      <a:pt x="4528" y="3996"/>
                      <a:pt x="4536" y="3988"/>
                    </a:cubicBezTo>
                    <a:cubicBezTo>
                      <a:pt x="4571" y="3954"/>
                      <a:pt x="4594" y="3937"/>
                      <a:pt x="4611" y="3937"/>
                    </a:cubicBezTo>
                    <a:cubicBezTo>
                      <a:pt x="4638" y="3937"/>
                      <a:pt x="4651" y="3975"/>
                      <a:pt x="4674" y="4051"/>
                    </a:cubicBezTo>
                    <a:cubicBezTo>
                      <a:pt x="4686" y="4113"/>
                      <a:pt x="4699" y="4201"/>
                      <a:pt x="4724" y="4263"/>
                    </a:cubicBezTo>
                    <a:cubicBezTo>
                      <a:pt x="4624" y="4388"/>
                      <a:pt x="4486" y="4538"/>
                      <a:pt x="4549" y="4713"/>
                    </a:cubicBezTo>
                    <a:cubicBezTo>
                      <a:pt x="4549" y="4725"/>
                      <a:pt x="4561" y="4725"/>
                      <a:pt x="4574" y="4725"/>
                    </a:cubicBezTo>
                    <a:cubicBezTo>
                      <a:pt x="4661" y="4651"/>
                      <a:pt x="4699" y="4551"/>
                      <a:pt x="4761" y="4463"/>
                    </a:cubicBezTo>
                    <a:cubicBezTo>
                      <a:pt x="4761" y="4476"/>
                      <a:pt x="4761" y="4488"/>
                      <a:pt x="4786" y="4513"/>
                    </a:cubicBezTo>
                    <a:cubicBezTo>
                      <a:pt x="4799" y="4601"/>
                      <a:pt x="4824" y="4763"/>
                      <a:pt x="4936" y="4800"/>
                    </a:cubicBezTo>
                    <a:cubicBezTo>
                      <a:pt x="4951" y="4806"/>
                      <a:pt x="4964" y="4809"/>
                      <a:pt x="4978" y="4809"/>
                    </a:cubicBezTo>
                    <a:cubicBezTo>
                      <a:pt x="5022" y="4809"/>
                      <a:pt x="5060" y="4782"/>
                      <a:pt x="5098" y="4763"/>
                    </a:cubicBezTo>
                    <a:cubicBezTo>
                      <a:pt x="5123" y="4738"/>
                      <a:pt x="5136" y="4700"/>
                      <a:pt x="5136" y="4663"/>
                    </a:cubicBezTo>
                    <a:cubicBezTo>
                      <a:pt x="5111" y="4601"/>
                      <a:pt x="5111" y="4588"/>
                      <a:pt x="5111" y="4576"/>
                    </a:cubicBezTo>
                    <a:lnTo>
                      <a:pt x="5111" y="4551"/>
                    </a:lnTo>
                    <a:cubicBezTo>
                      <a:pt x="5111" y="4538"/>
                      <a:pt x="5098" y="4538"/>
                      <a:pt x="5073" y="4538"/>
                    </a:cubicBezTo>
                    <a:cubicBezTo>
                      <a:pt x="5067" y="4544"/>
                      <a:pt x="5061" y="4544"/>
                      <a:pt x="5059" y="4544"/>
                    </a:cubicBezTo>
                    <a:cubicBezTo>
                      <a:pt x="5058" y="4544"/>
                      <a:pt x="5061" y="4544"/>
                      <a:pt x="5073" y="4551"/>
                    </a:cubicBezTo>
                    <a:cubicBezTo>
                      <a:pt x="5061" y="4551"/>
                      <a:pt x="5048" y="4551"/>
                      <a:pt x="5036" y="4576"/>
                    </a:cubicBezTo>
                    <a:cubicBezTo>
                      <a:pt x="4998" y="4588"/>
                      <a:pt x="4986" y="4601"/>
                      <a:pt x="4961" y="4613"/>
                    </a:cubicBezTo>
                    <a:cubicBezTo>
                      <a:pt x="4961" y="4613"/>
                      <a:pt x="4961" y="4601"/>
                      <a:pt x="4949" y="4601"/>
                    </a:cubicBezTo>
                    <a:cubicBezTo>
                      <a:pt x="4899" y="4513"/>
                      <a:pt x="4886" y="4401"/>
                      <a:pt x="4861" y="4288"/>
                    </a:cubicBezTo>
                    <a:cubicBezTo>
                      <a:pt x="4924" y="4201"/>
                      <a:pt x="5061" y="4076"/>
                      <a:pt x="5036" y="3951"/>
                    </a:cubicBezTo>
                    <a:cubicBezTo>
                      <a:pt x="5036" y="3926"/>
                      <a:pt x="4998" y="3926"/>
                      <a:pt x="4998" y="3926"/>
                    </a:cubicBezTo>
                    <a:cubicBezTo>
                      <a:pt x="4936" y="3963"/>
                      <a:pt x="4874" y="4038"/>
                      <a:pt x="4824" y="4101"/>
                    </a:cubicBezTo>
                    <a:cubicBezTo>
                      <a:pt x="4811" y="4013"/>
                      <a:pt x="4786" y="3901"/>
                      <a:pt x="4724" y="3851"/>
                    </a:cubicBezTo>
                    <a:cubicBezTo>
                      <a:pt x="4698" y="3834"/>
                      <a:pt x="4674" y="3826"/>
                      <a:pt x="4652" y="3826"/>
                    </a:cubicBezTo>
                    <a:close/>
                    <a:moveTo>
                      <a:pt x="863" y="4888"/>
                    </a:moveTo>
                    <a:cubicBezTo>
                      <a:pt x="861" y="4888"/>
                      <a:pt x="860" y="4888"/>
                      <a:pt x="860" y="4889"/>
                    </a:cubicBezTo>
                    <a:lnTo>
                      <a:pt x="860" y="4889"/>
                    </a:lnTo>
                    <a:cubicBezTo>
                      <a:pt x="861" y="4889"/>
                      <a:pt x="862" y="4888"/>
                      <a:pt x="863" y="4888"/>
                    </a:cubicBezTo>
                    <a:close/>
                    <a:moveTo>
                      <a:pt x="3746" y="3582"/>
                    </a:moveTo>
                    <a:cubicBezTo>
                      <a:pt x="3679" y="3582"/>
                      <a:pt x="3621" y="3623"/>
                      <a:pt x="3599" y="3726"/>
                    </a:cubicBezTo>
                    <a:cubicBezTo>
                      <a:pt x="3599" y="3738"/>
                      <a:pt x="3612" y="3738"/>
                      <a:pt x="3612" y="3738"/>
                    </a:cubicBezTo>
                    <a:cubicBezTo>
                      <a:pt x="3670" y="3705"/>
                      <a:pt x="3716" y="3690"/>
                      <a:pt x="3753" y="3690"/>
                    </a:cubicBezTo>
                    <a:cubicBezTo>
                      <a:pt x="3960" y="3690"/>
                      <a:pt x="3854" y="4159"/>
                      <a:pt x="3811" y="4276"/>
                    </a:cubicBezTo>
                    <a:cubicBezTo>
                      <a:pt x="3762" y="4451"/>
                      <a:pt x="3687" y="4601"/>
                      <a:pt x="3624" y="4775"/>
                    </a:cubicBezTo>
                    <a:cubicBezTo>
                      <a:pt x="3612" y="4800"/>
                      <a:pt x="3637" y="4863"/>
                      <a:pt x="3674" y="4863"/>
                    </a:cubicBezTo>
                    <a:cubicBezTo>
                      <a:pt x="3793" y="4884"/>
                      <a:pt x="3912" y="4901"/>
                      <a:pt x="4029" y="4901"/>
                    </a:cubicBezTo>
                    <a:cubicBezTo>
                      <a:pt x="4120" y="4901"/>
                      <a:pt x="4211" y="4890"/>
                      <a:pt x="4299" y="4863"/>
                    </a:cubicBezTo>
                    <a:cubicBezTo>
                      <a:pt x="4324" y="4863"/>
                      <a:pt x="4324" y="4838"/>
                      <a:pt x="4311" y="4825"/>
                    </a:cubicBezTo>
                    <a:cubicBezTo>
                      <a:pt x="4185" y="4741"/>
                      <a:pt x="4040" y="4710"/>
                      <a:pt x="3885" y="4710"/>
                    </a:cubicBezTo>
                    <a:cubicBezTo>
                      <a:pt x="3857" y="4710"/>
                      <a:pt x="3828" y="4711"/>
                      <a:pt x="3799" y="4713"/>
                    </a:cubicBezTo>
                    <a:cubicBezTo>
                      <a:pt x="3886" y="4426"/>
                      <a:pt x="4036" y="4176"/>
                      <a:pt x="4036" y="3888"/>
                    </a:cubicBezTo>
                    <a:cubicBezTo>
                      <a:pt x="4036" y="3732"/>
                      <a:pt x="3875" y="3582"/>
                      <a:pt x="3746" y="3582"/>
                    </a:cubicBezTo>
                    <a:close/>
                    <a:moveTo>
                      <a:pt x="2375" y="3020"/>
                    </a:moveTo>
                    <a:cubicBezTo>
                      <a:pt x="2368" y="3020"/>
                      <a:pt x="2362" y="3026"/>
                      <a:pt x="2362" y="3039"/>
                    </a:cubicBezTo>
                    <a:cubicBezTo>
                      <a:pt x="2362" y="3638"/>
                      <a:pt x="2312" y="4213"/>
                      <a:pt x="2312" y="4800"/>
                    </a:cubicBezTo>
                    <a:cubicBezTo>
                      <a:pt x="2312" y="4913"/>
                      <a:pt x="2250" y="5325"/>
                      <a:pt x="2325" y="5425"/>
                    </a:cubicBezTo>
                    <a:cubicBezTo>
                      <a:pt x="2325" y="5425"/>
                      <a:pt x="2325" y="5450"/>
                      <a:pt x="2350" y="5450"/>
                    </a:cubicBezTo>
                    <a:cubicBezTo>
                      <a:pt x="2362" y="5463"/>
                      <a:pt x="2362" y="5463"/>
                      <a:pt x="2375" y="5463"/>
                    </a:cubicBezTo>
                    <a:cubicBezTo>
                      <a:pt x="2378" y="5466"/>
                      <a:pt x="2383" y="5468"/>
                      <a:pt x="2388" y="5468"/>
                    </a:cubicBezTo>
                    <a:cubicBezTo>
                      <a:pt x="2401" y="5468"/>
                      <a:pt x="2416" y="5459"/>
                      <a:pt x="2425" y="5450"/>
                    </a:cubicBezTo>
                    <a:cubicBezTo>
                      <a:pt x="2500" y="5325"/>
                      <a:pt x="2437" y="4913"/>
                      <a:pt x="2437" y="4800"/>
                    </a:cubicBezTo>
                    <a:cubicBezTo>
                      <a:pt x="2437" y="4213"/>
                      <a:pt x="2387" y="3638"/>
                      <a:pt x="2387" y="3039"/>
                    </a:cubicBezTo>
                    <a:cubicBezTo>
                      <a:pt x="2387" y="3026"/>
                      <a:pt x="2381" y="3020"/>
                      <a:pt x="2375" y="3020"/>
                    </a:cubicBezTo>
                    <a:close/>
                    <a:moveTo>
                      <a:pt x="5611" y="2970"/>
                    </a:moveTo>
                    <a:cubicBezTo>
                      <a:pt x="5604" y="2970"/>
                      <a:pt x="5598" y="2976"/>
                      <a:pt x="5598" y="2989"/>
                    </a:cubicBezTo>
                    <a:cubicBezTo>
                      <a:pt x="5511" y="3826"/>
                      <a:pt x="5511" y="4638"/>
                      <a:pt x="5598" y="5450"/>
                    </a:cubicBezTo>
                    <a:cubicBezTo>
                      <a:pt x="5598" y="5463"/>
                      <a:pt x="5608" y="5469"/>
                      <a:pt x="5617" y="5469"/>
                    </a:cubicBezTo>
                    <a:cubicBezTo>
                      <a:pt x="5626" y="5469"/>
                      <a:pt x="5636" y="5463"/>
                      <a:pt x="5636" y="5450"/>
                    </a:cubicBezTo>
                    <a:cubicBezTo>
                      <a:pt x="5698" y="4638"/>
                      <a:pt x="5686" y="3826"/>
                      <a:pt x="5623" y="2989"/>
                    </a:cubicBezTo>
                    <a:cubicBezTo>
                      <a:pt x="5623" y="2976"/>
                      <a:pt x="5617" y="2970"/>
                      <a:pt x="5611" y="2970"/>
                    </a:cubicBezTo>
                    <a:close/>
                    <a:moveTo>
                      <a:pt x="613" y="5350"/>
                    </a:moveTo>
                    <a:cubicBezTo>
                      <a:pt x="613" y="5450"/>
                      <a:pt x="613" y="5550"/>
                      <a:pt x="575" y="5638"/>
                    </a:cubicBezTo>
                    <a:cubicBezTo>
                      <a:pt x="572" y="5648"/>
                      <a:pt x="563" y="5653"/>
                      <a:pt x="552" y="5653"/>
                    </a:cubicBezTo>
                    <a:cubicBezTo>
                      <a:pt x="522" y="5653"/>
                      <a:pt x="479" y="5620"/>
                      <a:pt x="488" y="5575"/>
                    </a:cubicBezTo>
                    <a:cubicBezTo>
                      <a:pt x="500" y="5525"/>
                      <a:pt x="538" y="5463"/>
                      <a:pt x="563" y="5413"/>
                    </a:cubicBezTo>
                    <a:cubicBezTo>
                      <a:pt x="575" y="5400"/>
                      <a:pt x="600" y="5363"/>
                      <a:pt x="613" y="5350"/>
                    </a:cubicBezTo>
                    <a:close/>
                    <a:moveTo>
                      <a:pt x="625" y="3920"/>
                    </a:moveTo>
                    <a:cubicBezTo>
                      <a:pt x="591" y="3920"/>
                      <a:pt x="557" y="3938"/>
                      <a:pt x="550" y="3976"/>
                    </a:cubicBezTo>
                    <a:cubicBezTo>
                      <a:pt x="538" y="4088"/>
                      <a:pt x="538" y="4213"/>
                      <a:pt x="538" y="4338"/>
                    </a:cubicBezTo>
                    <a:cubicBezTo>
                      <a:pt x="513" y="4388"/>
                      <a:pt x="488" y="4451"/>
                      <a:pt x="475" y="4488"/>
                    </a:cubicBezTo>
                    <a:cubicBezTo>
                      <a:pt x="451" y="4541"/>
                      <a:pt x="423" y="4562"/>
                      <a:pt x="395" y="4562"/>
                    </a:cubicBezTo>
                    <a:cubicBezTo>
                      <a:pt x="311" y="4562"/>
                      <a:pt x="229" y="4370"/>
                      <a:pt x="238" y="4276"/>
                    </a:cubicBezTo>
                    <a:cubicBezTo>
                      <a:pt x="238" y="4226"/>
                      <a:pt x="250" y="4176"/>
                      <a:pt x="250" y="4138"/>
                    </a:cubicBezTo>
                    <a:cubicBezTo>
                      <a:pt x="250" y="4120"/>
                      <a:pt x="237" y="4108"/>
                      <a:pt x="220" y="4108"/>
                    </a:cubicBezTo>
                    <a:cubicBezTo>
                      <a:pt x="214" y="4108"/>
                      <a:pt x="207" y="4110"/>
                      <a:pt x="200" y="4113"/>
                    </a:cubicBezTo>
                    <a:cubicBezTo>
                      <a:pt x="1" y="4288"/>
                      <a:pt x="126" y="4713"/>
                      <a:pt x="388" y="4725"/>
                    </a:cubicBezTo>
                    <a:cubicBezTo>
                      <a:pt x="450" y="4725"/>
                      <a:pt x="500" y="4713"/>
                      <a:pt x="550" y="4663"/>
                    </a:cubicBezTo>
                    <a:cubicBezTo>
                      <a:pt x="563" y="4800"/>
                      <a:pt x="575" y="4925"/>
                      <a:pt x="600" y="5050"/>
                    </a:cubicBezTo>
                    <a:cubicBezTo>
                      <a:pt x="475" y="5175"/>
                      <a:pt x="363" y="5325"/>
                      <a:pt x="313" y="5475"/>
                    </a:cubicBezTo>
                    <a:cubicBezTo>
                      <a:pt x="259" y="5680"/>
                      <a:pt x="344" y="5838"/>
                      <a:pt x="529" y="5838"/>
                    </a:cubicBezTo>
                    <a:cubicBezTo>
                      <a:pt x="558" y="5838"/>
                      <a:pt x="591" y="5834"/>
                      <a:pt x="625" y="5825"/>
                    </a:cubicBezTo>
                    <a:cubicBezTo>
                      <a:pt x="850" y="5763"/>
                      <a:pt x="788" y="5338"/>
                      <a:pt x="788" y="5175"/>
                    </a:cubicBezTo>
                    <a:cubicBezTo>
                      <a:pt x="763" y="5150"/>
                      <a:pt x="763" y="5100"/>
                      <a:pt x="763" y="5075"/>
                    </a:cubicBezTo>
                    <a:lnTo>
                      <a:pt x="863" y="4925"/>
                    </a:lnTo>
                    <a:cubicBezTo>
                      <a:pt x="874" y="4914"/>
                      <a:pt x="856" y="4894"/>
                      <a:pt x="860" y="4889"/>
                    </a:cubicBezTo>
                    <a:lnTo>
                      <a:pt x="860" y="4889"/>
                    </a:lnTo>
                    <a:cubicBezTo>
                      <a:pt x="825" y="4901"/>
                      <a:pt x="812" y="4913"/>
                      <a:pt x="788" y="4925"/>
                    </a:cubicBezTo>
                    <a:cubicBezTo>
                      <a:pt x="750" y="4738"/>
                      <a:pt x="725" y="4538"/>
                      <a:pt x="700" y="4338"/>
                    </a:cubicBezTo>
                    <a:cubicBezTo>
                      <a:pt x="725" y="4201"/>
                      <a:pt x="725" y="4051"/>
                      <a:pt x="700" y="3976"/>
                    </a:cubicBezTo>
                    <a:cubicBezTo>
                      <a:pt x="694" y="3938"/>
                      <a:pt x="660" y="3920"/>
                      <a:pt x="625" y="3920"/>
                    </a:cubicBezTo>
                    <a:close/>
                    <a:moveTo>
                      <a:pt x="9839" y="1"/>
                    </a:moveTo>
                    <a:cubicBezTo>
                      <a:pt x="9813" y="1"/>
                      <a:pt x="9785" y="13"/>
                      <a:pt x="9771" y="40"/>
                    </a:cubicBezTo>
                    <a:cubicBezTo>
                      <a:pt x="9647" y="340"/>
                      <a:pt x="9497" y="615"/>
                      <a:pt x="9397" y="927"/>
                    </a:cubicBezTo>
                    <a:cubicBezTo>
                      <a:pt x="9387" y="955"/>
                      <a:pt x="9413" y="969"/>
                      <a:pt x="9432" y="969"/>
                    </a:cubicBezTo>
                    <a:cubicBezTo>
                      <a:pt x="9438" y="969"/>
                      <a:pt x="9444" y="968"/>
                      <a:pt x="9447" y="965"/>
                    </a:cubicBezTo>
                    <a:cubicBezTo>
                      <a:pt x="9584" y="815"/>
                      <a:pt x="9684" y="652"/>
                      <a:pt x="9759" y="465"/>
                    </a:cubicBezTo>
                    <a:lnTo>
                      <a:pt x="9759" y="465"/>
                    </a:lnTo>
                    <a:cubicBezTo>
                      <a:pt x="9722" y="865"/>
                      <a:pt x="9746" y="1302"/>
                      <a:pt x="9746" y="1689"/>
                    </a:cubicBezTo>
                    <a:lnTo>
                      <a:pt x="9746" y="3401"/>
                    </a:lnTo>
                    <a:cubicBezTo>
                      <a:pt x="9734" y="4363"/>
                      <a:pt x="9734" y="5313"/>
                      <a:pt x="9734" y="6287"/>
                    </a:cubicBezTo>
                    <a:cubicBezTo>
                      <a:pt x="9697" y="6225"/>
                      <a:pt x="9647" y="6162"/>
                      <a:pt x="9622" y="6100"/>
                    </a:cubicBezTo>
                    <a:cubicBezTo>
                      <a:pt x="9372" y="5650"/>
                      <a:pt x="9047" y="5225"/>
                      <a:pt x="8784" y="4788"/>
                    </a:cubicBezTo>
                    <a:cubicBezTo>
                      <a:pt x="8135" y="3726"/>
                      <a:pt x="7485" y="2676"/>
                      <a:pt x="6923" y="1564"/>
                    </a:cubicBezTo>
                    <a:cubicBezTo>
                      <a:pt x="6923" y="1564"/>
                      <a:pt x="6910" y="1564"/>
                      <a:pt x="6910" y="1589"/>
                    </a:cubicBezTo>
                    <a:cubicBezTo>
                      <a:pt x="7335" y="2651"/>
                      <a:pt x="7935" y="3626"/>
                      <a:pt x="8497" y="4626"/>
                    </a:cubicBezTo>
                    <a:cubicBezTo>
                      <a:pt x="8759" y="5100"/>
                      <a:pt x="9059" y="5538"/>
                      <a:pt x="9334" y="5987"/>
                    </a:cubicBezTo>
                    <a:cubicBezTo>
                      <a:pt x="9484" y="6237"/>
                      <a:pt x="9609" y="6487"/>
                      <a:pt x="9722" y="6737"/>
                    </a:cubicBezTo>
                    <a:cubicBezTo>
                      <a:pt x="9734" y="6750"/>
                      <a:pt x="9734" y="6787"/>
                      <a:pt x="9746" y="6812"/>
                    </a:cubicBezTo>
                    <a:lnTo>
                      <a:pt x="9746" y="6975"/>
                    </a:lnTo>
                    <a:lnTo>
                      <a:pt x="9746" y="7112"/>
                    </a:lnTo>
                    <a:lnTo>
                      <a:pt x="9009" y="7112"/>
                    </a:lnTo>
                    <a:cubicBezTo>
                      <a:pt x="7916" y="7112"/>
                      <a:pt x="7251" y="7101"/>
                      <a:pt x="6611" y="7101"/>
                    </a:cubicBezTo>
                    <a:cubicBezTo>
                      <a:pt x="5892" y="7101"/>
                      <a:pt x="5204" y="7115"/>
                      <a:pt x="3974" y="7174"/>
                    </a:cubicBezTo>
                    <a:cubicBezTo>
                      <a:pt x="3949" y="7174"/>
                      <a:pt x="3936" y="7187"/>
                      <a:pt x="3936" y="7212"/>
                    </a:cubicBezTo>
                    <a:cubicBezTo>
                      <a:pt x="3936" y="7224"/>
                      <a:pt x="3949" y="7237"/>
                      <a:pt x="3974" y="7237"/>
                    </a:cubicBezTo>
                    <a:cubicBezTo>
                      <a:pt x="5302" y="7294"/>
                      <a:pt x="5998" y="7306"/>
                      <a:pt x="6784" y="7306"/>
                    </a:cubicBezTo>
                    <a:cubicBezTo>
                      <a:pt x="7373" y="7306"/>
                      <a:pt x="8013" y="7299"/>
                      <a:pt x="9009" y="7299"/>
                    </a:cubicBezTo>
                    <a:lnTo>
                      <a:pt x="9746" y="7299"/>
                    </a:lnTo>
                    <a:cubicBezTo>
                      <a:pt x="9746" y="9511"/>
                      <a:pt x="9672" y="7637"/>
                      <a:pt x="9834" y="9836"/>
                    </a:cubicBezTo>
                    <a:cubicBezTo>
                      <a:pt x="9834" y="9848"/>
                      <a:pt x="9846" y="9855"/>
                      <a:pt x="9859" y="9855"/>
                    </a:cubicBezTo>
                    <a:cubicBezTo>
                      <a:pt x="9871" y="9855"/>
                      <a:pt x="9884" y="9848"/>
                      <a:pt x="9884" y="9836"/>
                    </a:cubicBezTo>
                    <a:cubicBezTo>
                      <a:pt x="10059" y="7724"/>
                      <a:pt x="9996" y="9661"/>
                      <a:pt x="9984" y="7537"/>
                    </a:cubicBezTo>
                    <a:cubicBezTo>
                      <a:pt x="10034" y="7462"/>
                      <a:pt x="10084" y="7387"/>
                      <a:pt x="10134" y="7299"/>
                    </a:cubicBezTo>
                    <a:lnTo>
                      <a:pt x="12470" y="7299"/>
                    </a:lnTo>
                    <a:cubicBezTo>
                      <a:pt x="12866" y="7299"/>
                      <a:pt x="13289" y="7332"/>
                      <a:pt x="13706" y="7332"/>
                    </a:cubicBezTo>
                    <a:cubicBezTo>
                      <a:pt x="13975" y="7332"/>
                      <a:pt x="14240" y="7318"/>
                      <a:pt x="14495" y="7274"/>
                    </a:cubicBezTo>
                    <a:lnTo>
                      <a:pt x="14495" y="7274"/>
                    </a:lnTo>
                    <a:cubicBezTo>
                      <a:pt x="14307" y="7462"/>
                      <a:pt x="14170" y="7662"/>
                      <a:pt x="13995" y="7849"/>
                    </a:cubicBezTo>
                    <a:cubicBezTo>
                      <a:pt x="13984" y="7860"/>
                      <a:pt x="14001" y="7889"/>
                      <a:pt x="14022" y="7889"/>
                    </a:cubicBezTo>
                    <a:cubicBezTo>
                      <a:pt x="14025" y="7889"/>
                      <a:pt x="14029" y="7888"/>
                      <a:pt x="14032" y="7887"/>
                    </a:cubicBezTo>
                    <a:cubicBezTo>
                      <a:pt x="14257" y="7712"/>
                      <a:pt x="14532" y="7549"/>
                      <a:pt x="14719" y="7324"/>
                    </a:cubicBezTo>
                    <a:cubicBezTo>
                      <a:pt x="14744" y="7299"/>
                      <a:pt x="14782" y="7287"/>
                      <a:pt x="14782" y="7237"/>
                    </a:cubicBezTo>
                    <a:cubicBezTo>
                      <a:pt x="14794" y="7174"/>
                      <a:pt x="14744" y="7149"/>
                      <a:pt x="14682" y="7099"/>
                    </a:cubicBezTo>
                    <a:cubicBezTo>
                      <a:pt x="14495" y="6912"/>
                      <a:pt x="14270" y="6662"/>
                      <a:pt x="14045" y="6575"/>
                    </a:cubicBezTo>
                    <a:cubicBezTo>
                      <a:pt x="14037" y="6570"/>
                      <a:pt x="14031" y="6568"/>
                      <a:pt x="14026" y="6568"/>
                    </a:cubicBezTo>
                    <a:cubicBezTo>
                      <a:pt x="14003" y="6568"/>
                      <a:pt x="13997" y="6602"/>
                      <a:pt x="14007" y="6612"/>
                    </a:cubicBezTo>
                    <a:cubicBezTo>
                      <a:pt x="14082" y="6800"/>
                      <a:pt x="14282" y="6962"/>
                      <a:pt x="14445" y="7099"/>
                    </a:cubicBezTo>
                    <a:cubicBezTo>
                      <a:pt x="14190" y="7060"/>
                      <a:pt x="13925" y="7048"/>
                      <a:pt x="13658" y="7048"/>
                    </a:cubicBezTo>
                    <a:cubicBezTo>
                      <a:pt x="13258" y="7048"/>
                      <a:pt x="12853" y="7074"/>
                      <a:pt x="12470" y="7074"/>
                    </a:cubicBezTo>
                    <a:lnTo>
                      <a:pt x="10246" y="7074"/>
                    </a:lnTo>
                    <a:cubicBezTo>
                      <a:pt x="10684" y="6337"/>
                      <a:pt x="10946" y="5475"/>
                      <a:pt x="11321" y="4725"/>
                    </a:cubicBezTo>
                    <a:cubicBezTo>
                      <a:pt x="11883" y="3638"/>
                      <a:pt x="12508" y="2501"/>
                      <a:pt x="12895" y="1339"/>
                    </a:cubicBezTo>
                    <a:cubicBezTo>
                      <a:pt x="12895" y="1321"/>
                      <a:pt x="12882" y="1309"/>
                      <a:pt x="12875" y="1309"/>
                    </a:cubicBezTo>
                    <a:cubicBezTo>
                      <a:pt x="12872" y="1309"/>
                      <a:pt x="12870" y="1311"/>
                      <a:pt x="12870" y="1314"/>
                    </a:cubicBezTo>
                    <a:cubicBezTo>
                      <a:pt x="12283" y="2426"/>
                      <a:pt x="11746" y="3551"/>
                      <a:pt x="11133" y="4638"/>
                    </a:cubicBezTo>
                    <a:cubicBezTo>
                      <a:pt x="10734" y="5388"/>
                      <a:pt x="10346" y="6175"/>
                      <a:pt x="10009" y="6987"/>
                    </a:cubicBezTo>
                    <a:cubicBezTo>
                      <a:pt x="10009" y="6900"/>
                      <a:pt x="9984" y="6812"/>
                      <a:pt x="9946" y="6725"/>
                    </a:cubicBezTo>
                    <a:cubicBezTo>
                      <a:pt x="9946" y="5663"/>
                      <a:pt x="9934" y="4601"/>
                      <a:pt x="9934" y="3538"/>
                    </a:cubicBezTo>
                    <a:lnTo>
                      <a:pt x="9934" y="1839"/>
                    </a:lnTo>
                    <a:cubicBezTo>
                      <a:pt x="9934" y="1314"/>
                      <a:pt x="9996" y="740"/>
                      <a:pt x="9884" y="227"/>
                    </a:cubicBezTo>
                    <a:lnTo>
                      <a:pt x="9884" y="227"/>
                    </a:lnTo>
                    <a:cubicBezTo>
                      <a:pt x="10059" y="427"/>
                      <a:pt x="10171" y="665"/>
                      <a:pt x="10321" y="865"/>
                    </a:cubicBezTo>
                    <a:cubicBezTo>
                      <a:pt x="10329" y="868"/>
                      <a:pt x="10335" y="870"/>
                      <a:pt x="10340" y="870"/>
                    </a:cubicBezTo>
                    <a:cubicBezTo>
                      <a:pt x="10352" y="870"/>
                      <a:pt x="10359" y="861"/>
                      <a:pt x="10359" y="852"/>
                    </a:cubicBezTo>
                    <a:cubicBezTo>
                      <a:pt x="10246" y="552"/>
                      <a:pt x="10171" y="240"/>
                      <a:pt x="9896" y="27"/>
                    </a:cubicBezTo>
                    <a:cubicBezTo>
                      <a:pt x="9885" y="10"/>
                      <a:pt x="9862" y="1"/>
                      <a:pt x="9839" y="1"/>
                    </a:cubicBezTo>
                    <a:close/>
                    <a:moveTo>
                      <a:pt x="14039" y="8581"/>
                    </a:moveTo>
                    <a:cubicBezTo>
                      <a:pt x="14028" y="8581"/>
                      <a:pt x="14017" y="8583"/>
                      <a:pt x="14007" y="8586"/>
                    </a:cubicBezTo>
                    <a:cubicBezTo>
                      <a:pt x="13907" y="8649"/>
                      <a:pt x="13820" y="8724"/>
                      <a:pt x="13795" y="8849"/>
                    </a:cubicBezTo>
                    <a:cubicBezTo>
                      <a:pt x="13795" y="8857"/>
                      <a:pt x="13801" y="8877"/>
                      <a:pt x="13816" y="8877"/>
                    </a:cubicBezTo>
                    <a:cubicBezTo>
                      <a:pt x="13824" y="8877"/>
                      <a:pt x="13833" y="8873"/>
                      <a:pt x="13845" y="8861"/>
                    </a:cubicBezTo>
                    <a:cubicBezTo>
                      <a:pt x="13907" y="8824"/>
                      <a:pt x="13945" y="8774"/>
                      <a:pt x="14007" y="8736"/>
                    </a:cubicBezTo>
                    <a:cubicBezTo>
                      <a:pt x="14045" y="8836"/>
                      <a:pt x="14057" y="8949"/>
                      <a:pt x="14095" y="9036"/>
                    </a:cubicBezTo>
                    <a:cubicBezTo>
                      <a:pt x="13857" y="9274"/>
                      <a:pt x="13657" y="9536"/>
                      <a:pt x="13557" y="9836"/>
                    </a:cubicBezTo>
                    <a:cubicBezTo>
                      <a:pt x="13550" y="9850"/>
                      <a:pt x="13556" y="9857"/>
                      <a:pt x="13569" y="9857"/>
                    </a:cubicBezTo>
                    <a:cubicBezTo>
                      <a:pt x="13578" y="9857"/>
                      <a:pt x="13592" y="9854"/>
                      <a:pt x="13607" y="9848"/>
                    </a:cubicBezTo>
                    <a:cubicBezTo>
                      <a:pt x="13807" y="9673"/>
                      <a:pt x="13945" y="9449"/>
                      <a:pt x="14120" y="9236"/>
                    </a:cubicBezTo>
                    <a:cubicBezTo>
                      <a:pt x="14132" y="9224"/>
                      <a:pt x="14157" y="9211"/>
                      <a:pt x="14157" y="9186"/>
                    </a:cubicBezTo>
                    <a:cubicBezTo>
                      <a:pt x="14170" y="9236"/>
                      <a:pt x="14182" y="9274"/>
                      <a:pt x="14220" y="9311"/>
                    </a:cubicBezTo>
                    <a:cubicBezTo>
                      <a:pt x="14250" y="9383"/>
                      <a:pt x="14315" y="9446"/>
                      <a:pt x="14385" y="9446"/>
                    </a:cubicBezTo>
                    <a:cubicBezTo>
                      <a:pt x="14400" y="9446"/>
                      <a:pt x="14416" y="9443"/>
                      <a:pt x="14432" y="9436"/>
                    </a:cubicBezTo>
                    <a:cubicBezTo>
                      <a:pt x="14482" y="9424"/>
                      <a:pt x="14532" y="9399"/>
                      <a:pt x="14557" y="9349"/>
                    </a:cubicBezTo>
                    <a:cubicBezTo>
                      <a:pt x="14607" y="9286"/>
                      <a:pt x="14569" y="9236"/>
                      <a:pt x="14569" y="9174"/>
                    </a:cubicBezTo>
                    <a:cubicBezTo>
                      <a:pt x="14569" y="9159"/>
                      <a:pt x="14561" y="9153"/>
                      <a:pt x="14551" y="9153"/>
                    </a:cubicBezTo>
                    <a:cubicBezTo>
                      <a:pt x="14544" y="9153"/>
                      <a:pt x="14537" y="9156"/>
                      <a:pt x="14532" y="9161"/>
                    </a:cubicBezTo>
                    <a:cubicBezTo>
                      <a:pt x="14495" y="9199"/>
                      <a:pt x="14470" y="9199"/>
                      <a:pt x="14432" y="9224"/>
                    </a:cubicBezTo>
                    <a:lnTo>
                      <a:pt x="14407" y="9261"/>
                    </a:lnTo>
                    <a:cubicBezTo>
                      <a:pt x="14357" y="9211"/>
                      <a:pt x="14320" y="9111"/>
                      <a:pt x="14295" y="9049"/>
                    </a:cubicBezTo>
                    <a:lnTo>
                      <a:pt x="14295" y="9036"/>
                    </a:lnTo>
                    <a:cubicBezTo>
                      <a:pt x="14407" y="8899"/>
                      <a:pt x="14507" y="8774"/>
                      <a:pt x="14632" y="8636"/>
                    </a:cubicBezTo>
                    <a:cubicBezTo>
                      <a:pt x="14632" y="8616"/>
                      <a:pt x="14615" y="8596"/>
                      <a:pt x="14589" y="8596"/>
                    </a:cubicBezTo>
                    <a:cubicBezTo>
                      <a:pt x="14583" y="8596"/>
                      <a:pt x="14576" y="8597"/>
                      <a:pt x="14569" y="8599"/>
                    </a:cubicBezTo>
                    <a:cubicBezTo>
                      <a:pt x="14470" y="8699"/>
                      <a:pt x="14345" y="8799"/>
                      <a:pt x="14232" y="8911"/>
                    </a:cubicBezTo>
                    <a:cubicBezTo>
                      <a:pt x="14195" y="8799"/>
                      <a:pt x="14170" y="8711"/>
                      <a:pt x="14107" y="8611"/>
                    </a:cubicBezTo>
                    <a:cubicBezTo>
                      <a:pt x="14098" y="8593"/>
                      <a:pt x="14069" y="8581"/>
                      <a:pt x="14039" y="85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5"/>
            <p:cNvGrpSpPr/>
            <p:nvPr/>
          </p:nvGrpSpPr>
          <p:grpSpPr>
            <a:xfrm>
              <a:off x="-93405" y="3199004"/>
              <a:ext cx="2158004" cy="2231754"/>
              <a:chOff x="-93405" y="3199004"/>
              <a:chExt cx="2158004" cy="2231754"/>
            </a:xfrm>
          </p:grpSpPr>
          <p:sp>
            <p:nvSpPr>
              <p:cNvPr id="103" name="Google Shape;103;p5"/>
              <p:cNvSpPr/>
              <p:nvPr/>
            </p:nvSpPr>
            <p:spPr>
              <a:xfrm>
                <a:off x="-93405" y="3199004"/>
                <a:ext cx="468159" cy="948528"/>
              </a:xfrm>
              <a:custGeom>
                <a:avLst/>
                <a:gdLst/>
                <a:ahLst/>
                <a:cxnLst/>
                <a:rect l="l" t="t" r="r" b="b"/>
                <a:pathLst>
                  <a:path w="8972" h="18178" extrusionOk="0">
                    <a:moveTo>
                      <a:pt x="4861" y="271"/>
                    </a:moveTo>
                    <a:cubicBezTo>
                      <a:pt x="4886" y="409"/>
                      <a:pt x="4936" y="546"/>
                      <a:pt x="4986" y="696"/>
                    </a:cubicBezTo>
                    <a:cubicBezTo>
                      <a:pt x="4886" y="671"/>
                      <a:pt x="4799" y="671"/>
                      <a:pt x="4699" y="671"/>
                    </a:cubicBezTo>
                    <a:cubicBezTo>
                      <a:pt x="4749" y="534"/>
                      <a:pt x="4799" y="409"/>
                      <a:pt x="4861" y="271"/>
                    </a:cubicBezTo>
                    <a:close/>
                    <a:moveTo>
                      <a:pt x="4907" y="1"/>
                    </a:moveTo>
                    <a:cubicBezTo>
                      <a:pt x="4888" y="1"/>
                      <a:pt x="4871" y="10"/>
                      <a:pt x="4861" y="34"/>
                    </a:cubicBezTo>
                    <a:cubicBezTo>
                      <a:pt x="4749" y="234"/>
                      <a:pt x="4636" y="459"/>
                      <a:pt x="4549" y="684"/>
                    </a:cubicBezTo>
                    <a:cubicBezTo>
                      <a:pt x="4486" y="709"/>
                      <a:pt x="4424" y="721"/>
                      <a:pt x="4374" y="734"/>
                    </a:cubicBezTo>
                    <a:cubicBezTo>
                      <a:pt x="4336" y="746"/>
                      <a:pt x="4336" y="796"/>
                      <a:pt x="4374" y="796"/>
                    </a:cubicBezTo>
                    <a:cubicBezTo>
                      <a:pt x="4399" y="809"/>
                      <a:pt x="4449" y="834"/>
                      <a:pt x="4486" y="834"/>
                    </a:cubicBezTo>
                    <a:cubicBezTo>
                      <a:pt x="4386" y="1059"/>
                      <a:pt x="4324" y="1296"/>
                      <a:pt x="4324" y="1533"/>
                    </a:cubicBezTo>
                    <a:cubicBezTo>
                      <a:pt x="4324" y="1548"/>
                      <a:pt x="4337" y="1554"/>
                      <a:pt x="4350" y="1554"/>
                    </a:cubicBezTo>
                    <a:cubicBezTo>
                      <a:pt x="4359" y="1554"/>
                      <a:pt x="4369" y="1551"/>
                      <a:pt x="4374" y="1546"/>
                    </a:cubicBezTo>
                    <a:cubicBezTo>
                      <a:pt x="4486" y="1309"/>
                      <a:pt x="4574" y="1084"/>
                      <a:pt x="4649" y="846"/>
                    </a:cubicBezTo>
                    <a:lnTo>
                      <a:pt x="4811" y="846"/>
                    </a:lnTo>
                    <a:cubicBezTo>
                      <a:pt x="4886" y="859"/>
                      <a:pt x="4961" y="859"/>
                      <a:pt x="5048" y="859"/>
                    </a:cubicBezTo>
                    <a:cubicBezTo>
                      <a:pt x="5048" y="871"/>
                      <a:pt x="5061" y="909"/>
                      <a:pt x="5061" y="921"/>
                    </a:cubicBezTo>
                    <a:cubicBezTo>
                      <a:pt x="5086" y="1059"/>
                      <a:pt x="5086" y="1358"/>
                      <a:pt x="5211" y="1458"/>
                    </a:cubicBezTo>
                    <a:cubicBezTo>
                      <a:pt x="5223" y="1465"/>
                      <a:pt x="5233" y="1468"/>
                      <a:pt x="5241" y="1468"/>
                    </a:cubicBezTo>
                    <a:cubicBezTo>
                      <a:pt x="5248" y="1468"/>
                      <a:pt x="5255" y="1465"/>
                      <a:pt x="5261" y="1458"/>
                    </a:cubicBezTo>
                    <a:cubicBezTo>
                      <a:pt x="5373" y="1358"/>
                      <a:pt x="5248" y="1096"/>
                      <a:pt x="5211" y="971"/>
                    </a:cubicBezTo>
                    <a:cubicBezTo>
                      <a:pt x="5198" y="921"/>
                      <a:pt x="5198" y="896"/>
                      <a:pt x="5186" y="859"/>
                    </a:cubicBezTo>
                    <a:cubicBezTo>
                      <a:pt x="5248" y="859"/>
                      <a:pt x="5323" y="846"/>
                      <a:pt x="5386" y="846"/>
                    </a:cubicBezTo>
                    <a:cubicBezTo>
                      <a:pt x="5423" y="846"/>
                      <a:pt x="5423" y="821"/>
                      <a:pt x="5448" y="796"/>
                    </a:cubicBezTo>
                    <a:cubicBezTo>
                      <a:pt x="5373" y="771"/>
                      <a:pt x="5298" y="734"/>
                      <a:pt x="5198" y="721"/>
                    </a:cubicBezTo>
                    <a:cubicBezTo>
                      <a:pt x="5123" y="496"/>
                      <a:pt x="5048" y="271"/>
                      <a:pt x="4986" y="47"/>
                    </a:cubicBezTo>
                    <a:cubicBezTo>
                      <a:pt x="4971" y="24"/>
                      <a:pt x="4937" y="1"/>
                      <a:pt x="4907" y="1"/>
                    </a:cubicBezTo>
                    <a:close/>
                    <a:moveTo>
                      <a:pt x="4605" y="5866"/>
                    </a:moveTo>
                    <a:cubicBezTo>
                      <a:pt x="4589" y="5866"/>
                      <a:pt x="4574" y="5875"/>
                      <a:pt x="4574" y="5894"/>
                    </a:cubicBezTo>
                    <a:cubicBezTo>
                      <a:pt x="4561" y="6144"/>
                      <a:pt x="4499" y="6444"/>
                      <a:pt x="4599" y="6669"/>
                    </a:cubicBezTo>
                    <a:cubicBezTo>
                      <a:pt x="4599" y="6681"/>
                      <a:pt x="4605" y="6688"/>
                      <a:pt x="4611" y="6688"/>
                    </a:cubicBezTo>
                    <a:cubicBezTo>
                      <a:pt x="4617" y="6688"/>
                      <a:pt x="4624" y="6681"/>
                      <a:pt x="4624" y="6669"/>
                    </a:cubicBezTo>
                    <a:cubicBezTo>
                      <a:pt x="4724" y="6444"/>
                      <a:pt x="4661" y="6156"/>
                      <a:pt x="4636" y="5894"/>
                    </a:cubicBezTo>
                    <a:cubicBezTo>
                      <a:pt x="4636" y="5875"/>
                      <a:pt x="4620" y="5866"/>
                      <a:pt x="4605" y="5866"/>
                    </a:cubicBezTo>
                    <a:close/>
                    <a:moveTo>
                      <a:pt x="4580" y="7909"/>
                    </a:moveTo>
                    <a:cubicBezTo>
                      <a:pt x="4571" y="7909"/>
                      <a:pt x="4561" y="7912"/>
                      <a:pt x="4561" y="7918"/>
                    </a:cubicBezTo>
                    <a:cubicBezTo>
                      <a:pt x="4549" y="8231"/>
                      <a:pt x="4486" y="8518"/>
                      <a:pt x="4561" y="8830"/>
                    </a:cubicBezTo>
                    <a:cubicBezTo>
                      <a:pt x="4561" y="8837"/>
                      <a:pt x="4571" y="8840"/>
                      <a:pt x="4580" y="8840"/>
                    </a:cubicBezTo>
                    <a:cubicBezTo>
                      <a:pt x="4589" y="8840"/>
                      <a:pt x="4599" y="8837"/>
                      <a:pt x="4599" y="8830"/>
                    </a:cubicBezTo>
                    <a:cubicBezTo>
                      <a:pt x="4661" y="8530"/>
                      <a:pt x="4599" y="8231"/>
                      <a:pt x="4599" y="7918"/>
                    </a:cubicBezTo>
                    <a:cubicBezTo>
                      <a:pt x="4599" y="7912"/>
                      <a:pt x="4589" y="7909"/>
                      <a:pt x="4580" y="7909"/>
                    </a:cubicBezTo>
                    <a:close/>
                    <a:moveTo>
                      <a:pt x="4536" y="9461"/>
                    </a:moveTo>
                    <a:cubicBezTo>
                      <a:pt x="4524" y="9461"/>
                      <a:pt x="4511" y="9468"/>
                      <a:pt x="4511" y="9480"/>
                    </a:cubicBezTo>
                    <a:cubicBezTo>
                      <a:pt x="4511" y="9568"/>
                      <a:pt x="4486" y="9630"/>
                      <a:pt x="4486" y="9705"/>
                    </a:cubicBezTo>
                    <a:cubicBezTo>
                      <a:pt x="4486" y="9767"/>
                      <a:pt x="4511" y="9855"/>
                      <a:pt x="4536" y="9917"/>
                    </a:cubicBezTo>
                    <a:cubicBezTo>
                      <a:pt x="4536" y="9930"/>
                      <a:pt x="4542" y="9936"/>
                      <a:pt x="4549" y="9936"/>
                    </a:cubicBezTo>
                    <a:cubicBezTo>
                      <a:pt x="4555" y="9936"/>
                      <a:pt x="4561" y="9930"/>
                      <a:pt x="4561" y="9917"/>
                    </a:cubicBezTo>
                    <a:cubicBezTo>
                      <a:pt x="4574" y="9842"/>
                      <a:pt x="4599" y="9780"/>
                      <a:pt x="4611" y="9705"/>
                    </a:cubicBezTo>
                    <a:cubicBezTo>
                      <a:pt x="4599" y="9643"/>
                      <a:pt x="4561" y="9568"/>
                      <a:pt x="4561" y="9480"/>
                    </a:cubicBezTo>
                    <a:cubicBezTo>
                      <a:pt x="4561" y="9468"/>
                      <a:pt x="4549" y="9461"/>
                      <a:pt x="4536" y="9461"/>
                    </a:cubicBezTo>
                    <a:close/>
                    <a:moveTo>
                      <a:pt x="4574" y="10711"/>
                    </a:moveTo>
                    <a:cubicBezTo>
                      <a:pt x="4561" y="10711"/>
                      <a:pt x="4549" y="10717"/>
                      <a:pt x="4549" y="10730"/>
                    </a:cubicBezTo>
                    <a:cubicBezTo>
                      <a:pt x="4499" y="10942"/>
                      <a:pt x="4499" y="11142"/>
                      <a:pt x="4549" y="11329"/>
                    </a:cubicBezTo>
                    <a:cubicBezTo>
                      <a:pt x="4549" y="11336"/>
                      <a:pt x="4555" y="11339"/>
                      <a:pt x="4564" y="11339"/>
                    </a:cubicBezTo>
                    <a:cubicBezTo>
                      <a:pt x="4574" y="11339"/>
                      <a:pt x="4586" y="11336"/>
                      <a:pt x="4599" y="11329"/>
                    </a:cubicBezTo>
                    <a:cubicBezTo>
                      <a:pt x="4636" y="11142"/>
                      <a:pt x="4636" y="10917"/>
                      <a:pt x="4599" y="10730"/>
                    </a:cubicBezTo>
                    <a:cubicBezTo>
                      <a:pt x="4599" y="10717"/>
                      <a:pt x="4586" y="10711"/>
                      <a:pt x="4574" y="10711"/>
                    </a:cubicBezTo>
                    <a:close/>
                    <a:moveTo>
                      <a:pt x="4549" y="12235"/>
                    </a:moveTo>
                    <a:cubicBezTo>
                      <a:pt x="4542" y="12235"/>
                      <a:pt x="4536" y="12241"/>
                      <a:pt x="4536" y="12254"/>
                    </a:cubicBezTo>
                    <a:cubicBezTo>
                      <a:pt x="4449" y="12429"/>
                      <a:pt x="4474" y="12654"/>
                      <a:pt x="4536" y="12841"/>
                    </a:cubicBezTo>
                    <a:cubicBezTo>
                      <a:pt x="4536" y="12847"/>
                      <a:pt x="4542" y="12851"/>
                      <a:pt x="4550" y="12851"/>
                    </a:cubicBezTo>
                    <a:cubicBezTo>
                      <a:pt x="4558" y="12851"/>
                      <a:pt x="4567" y="12847"/>
                      <a:pt x="4574" y="12841"/>
                    </a:cubicBezTo>
                    <a:cubicBezTo>
                      <a:pt x="4624" y="12654"/>
                      <a:pt x="4624" y="12454"/>
                      <a:pt x="4561" y="12254"/>
                    </a:cubicBezTo>
                    <a:cubicBezTo>
                      <a:pt x="4561" y="12241"/>
                      <a:pt x="4555" y="12235"/>
                      <a:pt x="4549" y="12235"/>
                    </a:cubicBezTo>
                    <a:close/>
                    <a:moveTo>
                      <a:pt x="3537" y="12829"/>
                    </a:moveTo>
                    <a:cubicBezTo>
                      <a:pt x="3412" y="12829"/>
                      <a:pt x="3312" y="12841"/>
                      <a:pt x="3187" y="12879"/>
                    </a:cubicBezTo>
                    <a:cubicBezTo>
                      <a:pt x="3174" y="12879"/>
                      <a:pt x="3174" y="12904"/>
                      <a:pt x="3187" y="12916"/>
                    </a:cubicBezTo>
                    <a:cubicBezTo>
                      <a:pt x="3299" y="12954"/>
                      <a:pt x="3412" y="12966"/>
                      <a:pt x="3537" y="12966"/>
                    </a:cubicBezTo>
                    <a:cubicBezTo>
                      <a:pt x="3662" y="12966"/>
                      <a:pt x="3749" y="12941"/>
                      <a:pt x="3874" y="12916"/>
                    </a:cubicBezTo>
                    <a:cubicBezTo>
                      <a:pt x="3886" y="12904"/>
                      <a:pt x="3886" y="12879"/>
                      <a:pt x="3874" y="12879"/>
                    </a:cubicBezTo>
                    <a:cubicBezTo>
                      <a:pt x="3761" y="12854"/>
                      <a:pt x="3662" y="12829"/>
                      <a:pt x="3537" y="12829"/>
                    </a:cubicBezTo>
                    <a:close/>
                    <a:moveTo>
                      <a:pt x="1838" y="12942"/>
                    </a:moveTo>
                    <a:cubicBezTo>
                      <a:pt x="1715" y="12942"/>
                      <a:pt x="1577" y="13005"/>
                      <a:pt x="1487" y="13079"/>
                    </a:cubicBezTo>
                    <a:cubicBezTo>
                      <a:pt x="1450" y="13091"/>
                      <a:pt x="1487" y="13104"/>
                      <a:pt x="1500" y="13104"/>
                    </a:cubicBezTo>
                    <a:lnTo>
                      <a:pt x="1787" y="13054"/>
                    </a:lnTo>
                    <a:cubicBezTo>
                      <a:pt x="1862" y="13041"/>
                      <a:pt x="1925" y="13041"/>
                      <a:pt x="2000" y="13029"/>
                    </a:cubicBezTo>
                    <a:cubicBezTo>
                      <a:pt x="2012" y="13016"/>
                      <a:pt x="2012" y="13004"/>
                      <a:pt x="2012" y="13004"/>
                    </a:cubicBezTo>
                    <a:cubicBezTo>
                      <a:pt x="1964" y="12960"/>
                      <a:pt x="1903" y="12942"/>
                      <a:pt x="1838" y="12942"/>
                    </a:cubicBezTo>
                    <a:close/>
                    <a:moveTo>
                      <a:pt x="5240" y="13013"/>
                    </a:moveTo>
                    <a:cubicBezTo>
                      <a:pt x="5202" y="13013"/>
                      <a:pt x="5163" y="13014"/>
                      <a:pt x="5123" y="13016"/>
                    </a:cubicBezTo>
                    <a:cubicBezTo>
                      <a:pt x="5098" y="13016"/>
                      <a:pt x="5098" y="13041"/>
                      <a:pt x="5123" y="13066"/>
                    </a:cubicBezTo>
                    <a:cubicBezTo>
                      <a:pt x="5236" y="13110"/>
                      <a:pt x="5339" y="13125"/>
                      <a:pt x="5440" y="13125"/>
                    </a:cubicBezTo>
                    <a:cubicBezTo>
                      <a:pt x="5542" y="13125"/>
                      <a:pt x="5642" y="13110"/>
                      <a:pt x="5748" y="13091"/>
                    </a:cubicBezTo>
                    <a:cubicBezTo>
                      <a:pt x="5761" y="13091"/>
                      <a:pt x="5761" y="13066"/>
                      <a:pt x="5748" y="13066"/>
                    </a:cubicBezTo>
                    <a:cubicBezTo>
                      <a:pt x="5573" y="13035"/>
                      <a:pt x="5415" y="13013"/>
                      <a:pt x="5240" y="13013"/>
                    </a:cubicBezTo>
                    <a:close/>
                    <a:moveTo>
                      <a:pt x="6610" y="13341"/>
                    </a:moveTo>
                    <a:cubicBezTo>
                      <a:pt x="6598" y="13341"/>
                      <a:pt x="6573" y="13378"/>
                      <a:pt x="6598" y="13378"/>
                    </a:cubicBezTo>
                    <a:cubicBezTo>
                      <a:pt x="6748" y="13453"/>
                      <a:pt x="6885" y="13541"/>
                      <a:pt x="7060" y="13578"/>
                    </a:cubicBezTo>
                    <a:cubicBezTo>
                      <a:pt x="7098" y="13578"/>
                      <a:pt x="7110" y="13566"/>
                      <a:pt x="7098" y="13541"/>
                    </a:cubicBezTo>
                    <a:cubicBezTo>
                      <a:pt x="7048" y="13466"/>
                      <a:pt x="6985" y="13403"/>
                      <a:pt x="6885" y="13378"/>
                    </a:cubicBezTo>
                    <a:cubicBezTo>
                      <a:pt x="6798" y="13341"/>
                      <a:pt x="6723" y="13341"/>
                      <a:pt x="6610" y="13341"/>
                    </a:cubicBezTo>
                    <a:close/>
                    <a:moveTo>
                      <a:pt x="6069" y="14634"/>
                    </a:moveTo>
                    <a:cubicBezTo>
                      <a:pt x="6057" y="14634"/>
                      <a:pt x="6045" y="14639"/>
                      <a:pt x="6036" y="14653"/>
                    </a:cubicBezTo>
                    <a:cubicBezTo>
                      <a:pt x="5948" y="14728"/>
                      <a:pt x="5861" y="14840"/>
                      <a:pt x="5861" y="14965"/>
                    </a:cubicBezTo>
                    <a:cubicBezTo>
                      <a:pt x="5861" y="14978"/>
                      <a:pt x="5873" y="14978"/>
                      <a:pt x="5886" y="14978"/>
                    </a:cubicBezTo>
                    <a:cubicBezTo>
                      <a:pt x="5936" y="14915"/>
                      <a:pt x="5986" y="14840"/>
                      <a:pt x="6036" y="14778"/>
                    </a:cubicBezTo>
                    <a:cubicBezTo>
                      <a:pt x="6036" y="14803"/>
                      <a:pt x="6048" y="14853"/>
                      <a:pt x="6048" y="14890"/>
                    </a:cubicBezTo>
                    <a:cubicBezTo>
                      <a:pt x="6048" y="14965"/>
                      <a:pt x="6048" y="15040"/>
                      <a:pt x="6061" y="15115"/>
                    </a:cubicBezTo>
                    <a:cubicBezTo>
                      <a:pt x="6066" y="15139"/>
                      <a:pt x="6089" y="15151"/>
                      <a:pt x="6111" y="15151"/>
                    </a:cubicBezTo>
                    <a:cubicBezTo>
                      <a:pt x="6136" y="15151"/>
                      <a:pt x="6160" y="15136"/>
                      <a:pt x="6160" y="15103"/>
                    </a:cubicBezTo>
                    <a:cubicBezTo>
                      <a:pt x="6160" y="15028"/>
                      <a:pt x="6135" y="14965"/>
                      <a:pt x="6135" y="14890"/>
                    </a:cubicBezTo>
                    <a:lnTo>
                      <a:pt x="6135" y="14840"/>
                    </a:lnTo>
                    <a:cubicBezTo>
                      <a:pt x="6160" y="14853"/>
                      <a:pt x="6173" y="14853"/>
                      <a:pt x="6198" y="14853"/>
                    </a:cubicBezTo>
                    <a:cubicBezTo>
                      <a:pt x="6235" y="14853"/>
                      <a:pt x="6260" y="14853"/>
                      <a:pt x="6285" y="14840"/>
                    </a:cubicBezTo>
                    <a:cubicBezTo>
                      <a:pt x="6310" y="14828"/>
                      <a:pt x="6323" y="14803"/>
                      <a:pt x="6348" y="14790"/>
                    </a:cubicBezTo>
                    <a:cubicBezTo>
                      <a:pt x="6385" y="14790"/>
                      <a:pt x="6385" y="14765"/>
                      <a:pt x="6360" y="14765"/>
                    </a:cubicBezTo>
                    <a:cubicBezTo>
                      <a:pt x="6323" y="14753"/>
                      <a:pt x="6298" y="14728"/>
                      <a:pt x="6260" y="14728"/>
                    </a:cubicBezTo>
                    <a:cubicBezTo>
                      <a:pt x="6223" y="14728"/>
                      <a:pt x="6198" y="14728"/>
                      <a:pt x="6160" y="14703"/>
                    </a:cubicBezTo>
                    <a:cubicBezTo>
                      <a:pt x="6135" y="14690"/>
                      <a:pt x="6123" y="14690"/>
                      <a:pt x="6110" y="14690"/>
                    </a:cubicBezTo>
                    <a:lnTo>
                      <a:pt x="6110" y="14665"/>
                    </a:lnTo>
                    <a:cubicBezTo>
                      <a:pt x="6110" y="14650"/>
                      <a:pt x="6090" y="14634"/>
                      <a:pt x="6069" y="14634"/>
                    </a:cubicBezTo>
                    <a:close/>
                    <a:moveTo>
                      <a:pt x="3821" y="14942"/>
                    </a:moveTo>
                    <a:cubicBezTo>
                      <a:pt x="3814" y="14942"/>
                      <a:pt x="3807" y="14945"/>
                      <a:pt x="3799" y="14953"/>
                    </a:cubicBezTo>
                    <a:cubicBezTo>
                      <a:pt x="3686" y="14978"/>
                      <a:pt x="3562" y="15153"/>
                      <a:pt x="3612" y="15278"/>
                    </a:cubicBezTo>
                    <a:cubicBezTo>
                      <a:pt x="3612" y="15284"/>
                      <a:pt x="3615" y="15287"/>
                      <a:pt x="3619" y="15287"/>
                    </a:cubicBezTo>
                    <a:cubicBezTo>
                      <a:pt x="3624" y="15287"/>
                      <a:pt x="3630" y="15284"/>
                      <a:pt x="3637" y="15278"/>
                    </a:cubicBezTo>
                    <a:cubicBezTo>
                      <a:pt x="3699" y="15203"/>
                      <a:pt x="3686" y="15078"/>
                      <a:pt x="3786" y="15028"/>
                    </a:cubicBezTo>
                    <a:lnTo>
                      <a:pt x="3786" y="15103"/>
                    </a:lnTo>
                    <a:cubicBezTo>
                      <a:pt x="3786" y="15203"/>
                      <a:pt x="3799" y="15290"/>
                      <a:pt x="3799" y="15390"/>
                    </a:cubicBezTo>
                    <a:cubicBezTo>
                      <a:pt x="3799" y="15409"/>
                      <a:pt x="3818" y="15418"/>
                      <a:pt x="3836" y="15418"/>
                    </a:cubicBezTo>
                    <a:cubicBezTo>
                      <a:pt x="3855" y="15418"/>
                      <a:pt x="3874" y="15409"/>
                      <a:pt x="3874" y="15390"/>
                    </a:cubicBezTo>
                    <a:lnTo>
                      <a:pt x="3874" y="15228"/>
                    </a:lnTo>
                    <a:lnTo>
                      <a:pt x="3874" y="15215"/>
                    </a:lnTo>
                    <a:cubicBezTo>
                      <a:pt x="3889" y="15220"/>
                      <a:pt x="3905" y="15223"/>
                      <a:pt x="3921" y="15223"/>
                    </a:cubicBezTo>
                    <a:cubicBezTo>
                      <a:pt x="3982" y="15223"/>
                      <a:pt x="4041" y="15185"/>
                      <a:pt x="4061" y="15115"/>
                    </a:cubicBezTo>
                    <a:lnTo>
                      <a:pt x="4036" y="15090"/>
                    </a:lnTo>
                    <a:cubicBezTo>
                      <a:pt x="3999" y="15103"/>
                      <a:pt x="3974" y="15103"/>
                      <a:pt x="3924" y="15103"/>
                    </a:cubicBezTo>
                    <a:cubicBezTo>
                      <a:pt x="3874" y="15103"/>
                      <a:pt x="3861" y="15090"/>
                      <a:pt x="3861" y="15065"/>
                    </a:cubicBezTo>
                    <a:lnTo>
                      <a:pt x="3861" y="15015"/>
                    </a:lnTo>
                    <a:cubicBezTo>
                      <a:pt x="3861" y="14990"/>
                      <a:pt x="3849" y="14978"/>
                      <a:pt x="3849" y="14978"/>
                    </a:cubicBezTo>
                    <a:lnTo>
                      <a:pt x="3849" y="14965"/>
                    </a:lnTo>
                    <a:cubicBezTo>
                      <a:pt x="3849" y="14957"/>
                      <a:pt x="3837" y="14942"/>
                      <a:pt x="3821" y="14942"/>
                    </a:cubicBezTo>
                    <a:close/>
                    <a:moveTo>
                      <a:pt x="4611" y="3383"/>
                    </a:moveTo>
                    <a:cubicBezTo>
                      <a:pt x="4661" y="3832"/>
                      <a:pt x="4811" y="4295"/>
                      <a:pt x="4948" y="4707"/>
                    </a:cubicBezTo>
                    <a:cubicBezTo>
                      <a:pt x="5236" y="5519"/>
                      <a:pt x="5598" y="6319"/>
                      <a:pt x="5886" y="7131"/>
                    </a:cubicBezTo>
                    <a:cubicBezTo>
                      <a:pt x="6260" y="8206"/>
                      <a:pt x="6598" y="9280"/>
                      <a:pt x="6998" y="10355"/>
                    </a:cubicBezTo>
                    <a:cubicBezTo>
                      <a:pt x="7410" y="11454"/>
                      <a:pt x="7797" y="12566"/>
                      <a:pt x="8047" y="13703"/>
                    </a:cubicBezTo>
                    <a:cubicBezTo>
                      <a:pt x="8047" y="13703"/>
                      <a:pt x="8035" y="13703"/>
                      <a:pt x="8035" y="13716"/>
                    </a:cubicBezTo>
                    <a:cubicBezTo>
                      <a:pt x="8047" y="13903"/>
                      <a:pt x="8122" y="14078"/>
                      <a:pt x="8135" y="14253"/>
                    </a:cubicBezTo>
                    <a:cubicBezTo>
                      <a:pt x="8122" y="14216"/>
                      <a:pt x="8097" y="14191"/>
                      <a:pt x="8072" y="14128"/>
                    </a:cubicBezTo>
                    <a:cubicBezTo>
                      <a:pt x="8010" y="14066"/>
                      <a:pt x="7947" y="13978"/>
                      <a:pt x="7872" y="13941"/>
                    </a:cubicBezTo>
                    <a:cubicBezTo>
                      <a:pt x="7797" y="13891"/>
                      <a:pt x="7710" y="13878"/>
                      <a:pt x="7622" y="13828"/>
                    </a:cubicBezTo>
                    <a:cubicBezTo>
                      <a:pt x="7610" y="13828"/>
                      <a:pt x="7597" y="13841"/>
                      <a:pt x="7610" y="13853"/>
                    </a:cubicBezTo>
                    <a:cubicBezTo>
                      <a:pt x="7660" y="13903"/>
                      <a:pt x="7697" y="13966"/>
                      <a:pt x="7735" y="14016"/>
                    </a:cubicBezTo>
                    <a:cubicBezTo>
                      <a:pt x="7785" y="14078"/>
                      <a:pt x="7822" y="14128"/>
                      <a:pt x="7872" y="14166"/>
                    </a:cubicBezTo>
                    <a:cubicBezTo>
                      <a:pt x="7347" y="14128"/>
                      <a:pt x="6798" y="14128"/>
                      <a:pt x="6248" y="14128"/>
                    </a:cubicBezTo>
                    <a:lnTo>
                      <a:pt x="4998" y="14128"/>
                    </a:lnTo>
                    <a:cubicBezTo>
                      <a:pt x="5011" y="14041"/>
                      <a:pt x="4998" y="13966"/>
                      <a:pt x="4998" y="13891"/>
                    </a:cubicBezTo>
                    <a:cubicBezTo>
                      <a:pt x="4986" y="13753"/>
                      <a:pt x="4961" y="13578"/>
                      <a:pt x="5011" y="13441"/>
                    </a:cubicBezTo>
                    <a:cubicBezTo>
                      <a:pt x="5086" y="13416"/>
                      <a:pt x="5111" y="13316"/>
                      <a:pt x="5048" y="13279"/>
                    </a:cubicBezTo>
                    <a:cubicBezTo>
                      <a:pt x="5036" y="13254"/>
                      <a:pt x="5008" y="13241"/>
                      <a:pt x="4978" y="13241"/>
                    </a:cubicBezTo>
                    <a:cubicBezTo>
                      <a:pt x="4948" y="13241"/>
                      <a:pt x="4917" y="13254"/>
                      <a:pt x="4898" y="13279"/>
                    </a:cubicBezTo>
                    <a:cubicBezTo>
                      <a:pt x="4799" y="13279"/>
                      <a:pt x="4699" y="13266"/>
                      <a:pt x="4611" y="13266"/>
                    </a:cubicBezTo>
                    <a:cubicBezTo>
                      <a:pt x="4561" y="13266"/>
                      <a:pt x="4499" y="13266"/>
                      <a:pt x="4449" y="13279"/>
                    </a:cubicBezTo>
                    <a:cubicBezTo>
                      <a:pt x="4436" y="13279"/>
                      <a:pt x="4424" y="13291"/>
                      <a:pt x="4424" y="13316"/>
                    </a:cubicBezTo>
                    <a:lnTo>
                      <a:pt x="4399" y="13316"/>
                    </a:lnTo>
                    <a:cubicBezTo>
                      <a:pt x="4386" y="13328"/>
                      <a:pt x="4386" y="13341"/>
                      <a:pt x="4399" y="13341"/>
                    </a:cubicBezTo>
                    <a:cubicBezTo>
                      <a:pt x="4386" y="13341"/>
                      <a:pt x="4424" y="13391"/>
                      <a:pt x="4436" y="13391"/>
                    </a:cubicBezTo>
                    <a:cubicBezTo>
                      <a:pt x="4499" y="13416"/>
                      <a:pt x="4549" y="13441"/>
                      <a:pt x="4611" y="13441"/>
                    </a:cubicBezTo>
                    <a:cubicBezTo>
                      <a:pt x="4686" y="13441"/>
                      <a:pt x="4774" y="13453"/>
                      <a:pt x="4861" y="13453"/>
                    </a:cubicBezTo>
                    <a:cubicBezTo>
                      <a:pt x="4836" y="13566"/>
                      <a:pt x="4824" y="13666"/>
                      <a:pt x="4824" y="13778"/>
                    </a:cubicBezTo>
                    <a:cubicBezTo>
                      <a:pt x="4824" y="13878"/>
                      <a:pt x="4811" y="14016"/>
                      <a:pt x="4836" y="14128"/>
                    </a:cubicBezTo>
                    <a:cubicBezTo>
                      <a:pt x="4736" y="14128"/>
                      <a:pt x="4636" y="14128"/>
                      <a:pt x="4524" y="14141"/>
                    </a:cubicBezTo>
                    <a:cubicBezTo>
                      <a:pt x="4549" y="14128"/>
                      <a:pt x="4549" y="14128"/>
                      <a:pt x="4549" y="14103"/>
                    </a:cubicBezTo>
                    <a:cubicBezTo>
                      <a:pt x="4561" y="14078"/>
                      <a:pt x="4549" y="14028"/>
                      <a:pt x="4499" y="14016"/>
                    </a:cubicBezTo>
                    <a:cubicBezTo>
                      <a:pt x="4499" y="13978"/>
                      <a:pt x="4486" y="13953"/>
                      <a:pt x="4461" y="13941"/>
                    </a:cubicBezTo>
                    <a:lnTo>
                      <a:pt x="4461" y="13853"/>
                    </a:lnTo>
                    <a:cubicBezTo>
                      <a:pt x="4461" y="13828"/>
                      <a:pt x="4449" y="13778"/>
                      <a:pt x="4449" y="13753"/>
                    </a:cubicBezTo>
                    <a:cubicBezTo>
                      <a:pt x="4436" y="13716"/>
                      <a:pt x="4424" y="13703"/>
                      <a:pt x="4399" y="13666"/>
                    </a:cubicBezTo>
                    <a:cubicBezTo>
                      <a:pt x="4399" y="13660"/>
                      <a:pt x="4392" y="13656"/>
                      <a:pt x="4386" y="13656"/>
                    </a:cubicBezTo>
                    <a:cubicBezTo>
                      <a:pt x="4380" y="13656"/>
                      <a:pt x="4374" y="13660"/>
                      <a:pt x="4374" y="13666"/>
                    </a:cubicBezTo>
                    <a:cubicBezTo>
                      <a:pt x="4361" y="13703"/>
                      <a:pt x="4324" y="13703"/>
                      <a:pt x="4324" y="13728"/>
                    </a:cubicBezTo>
                    <a:cubicBezTo>
                      <a:pt x="4324" y="13766"/>
                      <a:pt x="4311" y="13816"/>
                      <a:pt x="4311" y="13841"/>
                    </a:cubicBezTo>
                    <a:lnTo>
                      <a:pt x="4311" y="13941"/>
                    </a:lnTo>
                    <a:cubicBezTo>
                      <a:pt x="4261" y="13941"/>
                      <a:pt x="4211" y="13966"/>
                      <a:pt x="4199" y="14016"/>
                    </a:cubicBezTo>
                    <a:lnTo>
                      <a:pt x="4199" y="14003"/>
                    </a:lnTo>
                    <a:cubicBezTo>
                      <a:pt x="4186" y="14016"/>
                      <a:pt x="4174" y="14041"/>
                      <a:pt x="4174" y="14078"/>
                    </a:cubicBezTo>
                    <a:cubicBezTo>
                      <a:pt x="4136" y="14128"/>
                      <a:pt x="4136" y="14166"/>
                      <a:pt x="4186" y="14216"/>
                    </a:cubicBezTo>
                    <a:lnTo>
                      <a:pt x="4199" y="14228"/>
                    </a:lnTo>
                    <a:cubicBezTo>
                      <a:pt x="3949" y="14441"/>
                      <a:pt x="3686" y="14628"/>
                      <a:pt x="3424" y="14815"/>
                    </a:cubicBezTo>
                    <a:cubicBezTo>
                      <a:pt x="3062" y="15078"/>
                      <a:pt x="2737" y="15353"/>
                      <a:pt x="2387" y="15628"/>
                    </a:cubicBezTo>
                    <a:cubicBezTo>
                      <a:pt x="2437" y="15515"/>
                      <a:pt x="2487" y="15403"/>
                      <a:pt x="2499" y="15278"/>
                    </a:cubicBezTo>
                    <a:cubicBezTo>
                      <a:pt x="2499" y="15269"/>
                      <a:pt x="2494" y="15254"/>
                      <a:pt x="2482" y="15254"/>
                    </a:cubicBezTo>
                    <a:cubicBezTo>
                      <a:pt x="2476" y="15254"/>
                      <a:pt x="2470" y="15257"/>
                      <a:pt x="2462" y="15265"/>
                    </a:cubicBezTo>
                    <a:cubicBezTo>
                      <a:pt x="2362" y="15403"/>
                      <a:pt x="2275" y="15540"/>
                      <a:pt x="2212" y="15715"/>
                    </a:cubicBezTo>
                    <a:cubicBezTo>
                      <a:pt x="1500" y="15453"/>
                      <a:pt x="188" y="14765"/>
                      <a:pt x="238" y="13941"/>
                    </a:cubicBezTo>
                    <a:cubicBezTo>
                      <a:pt x="238" y="13903"/>
                      <a:pt x="250" y="13891"/>
                      <a:pt x="263" y="13853"/>
                    </a:cubicBezTo>
                    <a:cubicBezTo>
                      <a:pt x="313" y="13828"/>
                      <a:pt x="363" y="13766"/>
                      <a:pt x="400" y="13716"/>
                    </a:cubicBezTo>
                    <a:cubicBezTo>
                      <a:pt x="550" y="13578"/>
                      <a:pt x="713" y="13441"/>
                      <a:pt x="863" y="13279"/>
                    </a:cubicBezTo>
                    <a:cubicBezTo>
                      <a:pt x="863" y="13266"/>
                      <a:pt x="863" y="13229"/>
                      <a:pt x="850" y="13229"/>
                    </a:cubicBezTo>
                    <a:cubicBezTo>
                      <a:pt x="836" y="13227"/>
                      <a:pt x="822" y="13227"/>
                      <a:pt x="809" y="13227"/>
                    </a:cubicBezTo>
                    <a:cubicBezTo>
                      <a:pt x="694" y="13227"/>
                      <a:pt x="616" y="13273"/>
                      <a:pt x="538" y="13328"/>
                    </a:cubicBezTo>
                    <a:cubicBezTo>
                      <a:pt x="1312" y="11717"/>
                      <a:pt x="1825" y="9955"/>
                      <a:pt x="2475" y="8281"/>
                    </a:cubicBezTo>
                    <a:cubicBezTo>
                      <a:pt x="2849" y="7294"/>
                      <a:pt x="3249" y="6331"/>
                      <a:pt x="3724" y="5382"/>
                    </a:cubicBezTo>
                    <a:cubicBezTo>
                      <a:pt x="3936" y="4957"/>
                      <a:pt x="4136" y="4532"/>
                      <a:pt x="4324" y="4095"/>
                    </a:cubicBezTo>
                    <a:cubicBezTo>
                      <a:pt x="4386" y="3945"/>
                      <a:pt x="4474" y="3770"/>
                      <a:pt x="4549" y="3595"/>
                    </a:cubicBezTo>
                    <a:lnTo>
                      <a:pt x="4549" y="4982"/>
                    </a:lnTo>
                    <a:cubicBezTo>
                      <a:pt x="4549" y="4994"/>
                      <a:pt x="4552" y="5001"/>
                      <a:pt x="4555" y="5001"/>
                    </a:cubicBezTo>
                    <a:cubicBezTo>
                      <a:pt x="4558" y="5001"/>
                      <a:pt x="4561" y="4994"/>
                      <a:pt x="4561" y="4982"/>
                    </a:cubicBezTo>
                    <a:lnTo>
                      <a:pt x="4561" y="3520"/>
                    </a:lnTo>
                    <a:lnTo>
                      <a:pt x="4611" y="3383"/>
                    </a:lnTo>
                    <a:close/>
                    <a:moveTo>
                      <a:pt x="7935" y="14253"/>
                    </a:moveTo>
                    <a:cubicBezTo>
                      <a:pt x="7997" y="14328"/>
                      <a:pt x="8060" y="14403"/>
                      <a:pt x="8110" y="14478"/>
                    </a:cubicBezTo>
                    <a:cubicBezTo>
                      <a:pt x="8097" y="14503"/>
                      <a:pt x="8097" y="14515"/>
                      <a:pt x="8072" y="14528"/>
                    </a:cubicBezTo>
                    <a:cubicBezTo>
                      <a:pt x="7935" y="14878"/>
                      <a:pt x="7597" y="15115"/>
                      <a:pt x="7297" y="15328"/>
                    </a:cubicBezTo>
                    <a:cubicBezTo>
                      <a:pt x="6635" y="15777"/>
                      <a:pt x="5873" y="16027"/>
                      <a:pt x="5073" y="16102"/>
                    </a:cubicBezTo>
                    <a:cubicBezTo>
                      <a:pt x="4882" y="16123"/>
                      <a:pt x="4690" y="16133"/>
                      <a:pt x="4498" y="16133"/>
                    </a:cubicBezTo>
                    <a:cubicBezTo>
                      <a:pt x="3776" y="16133"/>
                      <a:pt x="3056" y="15992"/>
                      <a:pt x="2375" y="15765"/>
                    </a:cubicBezTo>
                    <a:cubicBezTo>
                      <a:pt x="2487" y="15765"/>
                      <a:pt x="2574" y="15752"/>
                      <a:pt x="2687" y="15727"/>
                    </a:cubicBezTo>
                    <a:cubicBezTo>
                      <a:pt x="2787" y="15715"/>
                      <a:pt x="2924" y="15703"/>
                      <a:pt x="2949" y="15590"/>
                    </a:cubicBezTo>
                    <a:lnTo>
                      <a:pt x="2937" y="15578"/>
                    </a:lnTo>
                    <a:cubicBezTo>
                      <a:pt x="2921" y="15576"/>
                      <a:pt x="2906" y="15575"/>
                      <a:pt x="2890" y="15575"/>
                    </a:cubicBezTo>
                    <a:cubicBezTo>
                      <a:pt x="2791" y="15575"/>
                      <a:pt x="2687" y="15606"/>
                      <a:pt x="2612" y="15628"/>
                    </a:cubicBezTo>
                    <a:cubicBezTo>
                      <a:pt x="2574" y="15628"/>
                      <a:pt x="2562" y="15640"/>
                      <a:pt x="2537" y="15640"/>
                    </a:cubicBezTo>
                    <a:cubicBezTo>
                      <a:pt x="2862" y="15390"/>
                      <a:pt x="3187" y="15103"/>
                      <a:pt x="3537" y="14853"/>
                    </a:cubicBezTo>
                    <a:cubicBezTo>
                      <a:pt x="3786" y="14690"/>
                      <a:pt x="4061" y="14528"/>
                      <a:pt x="4261" y="14316"/>
                    </a:cubicBezTo>
                    <a:cubicBezTo>
                      <a:pt x="4278" y="14324"/>
                      <a:pt x="4296" y="14328"/>
                      <a:pt x="4314" y="14328"/>
                    </a:cubicBezTo>
                    <a:cubicBezTo>
                      <a:pt x="4350" y="14328"/>
                      <a:pt x="4386" y="14311"/>
                      <a:pt x="4411" y="14278"/>
                    </a:cubicBezTo>
                    <a:cubicBezTo>
                      <a:pt x="4424" y="14278"/>
                      <a:pt x="4436" y="14266"/>
                      <a:pt x="4436" y="14266"/>
                    </a:cubicBezTo>
                    <a:cubicBezTo>
                      <a:pt x="4536" y="14291"/>
                      <a:pt x="4642" y="14297"/>
                      <a:pt x="4749" y="14297"/>
                    </a:cubicBezTo>
                    <a:cubicBezTo>
                      <a:pt x="4855" y="14297"/>
                      <a:pt x="4961" y="14291"/>
                      <a:pt x="5061" y="14291"/>
                    </a:cubicBezTo>
                    <a:lnTo>
                      <a:pt x="6098" y="14291"/>
                    </a:lnTo>
                    <a:cubicBezTo>
                      <a:pt x="6723" y="14291"/>
                      <a:pt x="7322" y="14291"/>
                      <a:pt x="7935" y="14253"/>
                    </a:cubicBezTo>
                    <a:close/>
                    <a:moveTo>
                      <a:pt x="4630" y="2452"/>
                    </a:moveTo>
                    <a:cubicBezTo>
                      <a:pt x="4608" y="2452"/>
                      <a:pt x="4586" y="2458"/>
                      <a:pt x="4561" y="2471"/>
                    </a:cubicBezTo>
                    <a:cubicBezTo>
                      <a:pt x="4499" y="2471"/>
                      <a:pt x="4449" y="2508"/>
                      <a:pt x="4399" y="2533"/>
                    </a:cubicBezTo>
                    <a:cubicBezTo>
                      <a:pt x="4386" y="2533"/>
                      <a:pt x="4374" y="2545"/>
                      <a:pt x="4374" y="2570"/>
                    </a:cubicBezTo>
                    <a:cubicBezTo>
                      <a:pt x="4311" y="2608"/>
                      <a:pt x="4261" y="2670"/>
                      <a:pt x="4286" y="2758"/>
                    </a:cubicBezTo>
                    <a:cubicBezTo>
                      <a:pt x="4299" y="2833"/>
                      <a:pt x="4411" y="2883"/>
                      <a:pt x="4499" y="2895"/>
                    </a:cubicBezTo>
                    <a:cubicBezTo>
                      <a:pt x="4474" y="3020"/>
                      <a:pt x="4436" y="3158"/>
                      <a:pt x="4411" y="3283"/>
                    </a:cubicBezTo>
                    <a:cubicBezTo>
                      <a:pt x="4311" y="3583"/>
                      <a:pt x="4199" y="3857"/>
                      <a:pt x="4074" y="4145"/>
                    </a:cubicBezTo>
                    <a:cubicBezTo>
                      <a:pt x="3874" y="4607"/>
                      <a:pt x="3637" y="5069"/>
                      <a:pt x="3424" y="5519"/>
                    </a:cubicBezTo>
                    <a:cubicBezTo>
                      <a:pt x="2999" y="6394"/>
                      <a:pt x="2624" y="7294"/>
                      <a:pt x="2287" y="8218"/>
                    </a:cubicBezTo>
                    <a:cubicBezTo>
                      <a:pt x="1625" y="9955"/>
                      <a:pt x="1013" y="11692"/>
                      <a:pt x="350" y="13416"/>
                    </a:cubicBezTo>
                    <a:cubicBezTo>
                      <a:pt x="225" y="13541"/>
                      <a:pt x="163" y="13666"/>
                      <a:pt x="113" y="13791"/>
                    </a:cubicBezTo>
                    <a:cubicBezTo>
                      <a:pt x="76" y="13841"/>
                      <a:pt x="63" y="13903"/>
                      <a:pt x="38" y="13941"/>
                    </a:cubicBezTo>
                    <a:cubicBezTo>
                      <a:pt x="18" y="13941"/>
                      <a:pt x="30" y="13957"/>
                      <a:pt x="42" y="13957"/>
                    </a:cubicBezTo>
                    <a:cubicBezTo>
                      <a:pt x="45" y="13957"/>
                      <a:pt x="48" y="13956"/>
                      <a:pt x="51" y="13953"/>
                    </a:cubicBezTo>
                    <a:cubicBezTo>
                      <a:pt x="63" y="13941"/>
                      <a:pt x="63" y="13941"/>
                      <a:pt x="76" y="13941"/>
                    </a:cubicBezTo>
                    <a:cubicBezTo>
                      <a:pt x="1" y="14615"/>
                      <a:pt x="875" y="15265"/>
                      <a:pt x="1475" y="15603"/>
                    </a:cubicBezTo>
                    <a:cubicBezTo>
                      <a:pt x="2393" y="16145"/>
                      <a:pt x="3478" y="16403"/>
                      <a:pt x="4556" y="16403"/>
                    </a:cubicBezTo>
                    <a:cubicBezTo>
                      <a:pt x="4695" y="16403"/>
                      <a:pt x="4835" y="16398"/>
                      <a:pt x="4973" y="16390"/>
                    </a:cubicBezTo>
                    <a:cubicBezTo>
                      <a:pt x="5936" y="16327"/>
                      <a:pt x="6873" y="15977"/>
                      <a:pt x="7660" y="15403"/>
                    </a:cubicBezTo>
                    <a:cubicBezTo>
                      <a:pt x="7972" y="15165"/>
                      <a:pt x="8235" y="14890"/>
                      <a:pt x="8372" y="14515"/>
                    </a:cubicBezTo>
                    <a:cubicBezTo>
                      <a:pt x="8447" y="14291"/>
                      <a:pt x="8422" y="14016"/>
                      <a:pt x="8285" y="13841"/>
                    </a:cubicBezTo>
                    <a:cubicBezTo>
                      <a:pt x="7810" y="11579"/>
                      <a:pt x="6810" y="9418"/>
                      <a:pt x="6110" y="7219"/>
                    </a:cubicBezTo>
                    <a:cubicBezTo>
                      <a:pt x="5861" y="6456"/>
                      <a:pt x="5498" y="5719"/>
                      <a:pt x="5223" y="4957"/>
                    </a:cubicBezTo>
                    <a:cubicBezTo>
                      <a:pt x="4973" y="4282"/>
                      <a:pt x="4724" y="3533"/>
                      <a:pt x="4749" y="2795"/>
                    </a:cubicBezTo>
                    <a:lnTo>
                      <a:pt x="4749" y="2770"/>
                    </a:lnTo>
                    <a:cubicBezTo>
                      <a:pt x="4761" y="2758"/>
                      <a:pt x="4774" y="2733"/>
                      <a:pt x="4774" y="2708"/>
                    </a:cubicBezTo>
                    <a:cubicBezTo>
                      <a:pt x="4774" y="2695"/>
                      <a:pt x="4774" y="2658"/>
                      <a:pt x="4761" y="2645"/>
                    </a:cubicBezTo>
                    <a:lnTo>
                      <a:pt x="4761" y="2583"/>
                    </a:lnTo>
                    <a:lnTo>
                      <a:pt x="4761" y="2545"/>
                    </a:lnTo>
                    <a:cubicBezTo>
                      <a:pt x="4761" y="2521"/>
                      <a:pt x="4736" y="2483"/>
                      <a:pt x="4699" y="2471"/>
                    </a:cubicBezTo>
                    <a:cubicBezTo>
                      <a:pt x="4674" y="2458"/>
                      <a:pt x="4652" y="2452"/>
                      <a:pt x="4630" y="2452"/>
                    </a:cubicBezTo>
                    <a:close/>
                    <a:moveTo>
                      <a:pt x="8872" y="15503"/>
                    </a:moveTo>
                    <a:cubicBezTo>
                      <a:pt x="8847" y="15503"/>
                      <a:pt x="8822" y="15515"/>
                      <a:pt x="8809" y="15515"/>
                    </a:cubicBezTo>
                    <a:cubicBezTo>
                      <a:pt x="8797" y="15515"/>
                      <a:pt x="8784" y="15528"/>
                      <a:pt x="8784" y="15540"/>
                    </a:cubicBezTo>
                    <a:cubicBezTo>
                      <a:pt x="8534" y="15690"/>
                      <a:pt x="8247" y="15852"/>
                      <a:pt x="8122" y="16102"/>
                    </a:cubicBezTo>
                    <a:cubicBezTo>
                      <a:pt x="8122" y="16127"/>
                      <a:pt x="8122" y="16127"/>
                      <a:pt x="8135" y="16127"/>
                    </a:cubicBezTo>
                    <a:cubicBezTo>
                      <a:pt x="8322" y="16027"/>
                      <a:pt x="8497" y="15915"/>
                      <a:pt x="8672" y="15790"/>
                    </a:cubicBezTo>
                    <a:lnTo>
                      <a:pt x="8672" y="15790"/>
                    </a:lnTo>
                    <a:cubicBezTo>
                      <a:pt x="8659" y="15840"/>
                      <a:pt x="8622" y="15890"/>
                      <a:pt x="8609" y="15940"/>
                    </a:cubicBezTo>
                    <a:cubicBezTo>
                      <a:pt x="8497" y="16140"/>
                      <a:pt x="8347" y="16290"/>
                      <a:pt x="8172" y="16452"/>
                    </a:cubicBezTo>
                    <a:cubicBezTo>
                      <a:pt x="7872" y="16727"/>
                      <a:pt x="7497" y="16964"/>
                      <a:pt x="7135" y="17152"/>
                    </a:cubicBezTo>
                    <a:cubicBezTo>
                      <a:pt x="6198" y="17652"/>
                      <a:pt x="5198" y="17689"/>
                      <a:pt x="4174" y="17689"/>
                    </a:cubicBezTo>
                    <a:cubicBezTo>
                      <a:pt x="4161" y="17689"/>
                      <a:pt x="4161" y="17702"/>
                      <a:pt x="4174" y="17702"/>
                    </a:cubicBezTo>
                    <a:cubicBezTo>
                      <a:pt x="4493" y="17737"/>
                      <a:pt x="4804" y="17759"/>
                      <a:pt x="5110" y="17759"/>
                    </a:cubicBezTo>
                    <a:cubicBezTo>
                      <a:pt x="5871" y="17759"/>
                      <a:pt x="6597" y="17626"/>
                      <a:pt x="7310" y="17252"/>
                    </a:cubicBezTo>
                    <a:cubicBezTo>
                      <a:pt x="7722" y="17027"/>
                      <a:pt x="8110" y="16765"/>
                      <a:pt x="8435" y="16415"/>
                    </a:cubicBezTo>
                    <a:cubicBezTo>
                      <a:pt x="8559" y="16290"/>
                      <a:pt x="8722" y="16102"/>
                      <a:pt x="8797" y="15915"/>
                    </a:cubicBezTo>
                    <a:cubicBezTo>
                      <a:pt x="8822" y="16040"/>
                      <a:pt x="8859" y="16152"/>
                      <a:pt x="8909" y="16290"/>
                    </a:cubicBezTo>
                    <a:cubicBezTo>
                      <a:pt x="8915" y="16301"/>
                      <a:pt x="8921" y="16307"/>
                      <a:pt x="8925" y="16307"/>
                    </a:cubicBezTo>
                    <a:cubicBezTo>
                      <a:pt x="8931" y="16307"/>
                      <a:pt x="8934" y="16298"/>
                      <a:pt x="8934" y="16277"/>
                    </a:cubicBezTo>
                    <a:cubicBezTo>
                      <a:pt x="8947" y="16177"/>
                      <a:pt x="8947" y="16077"/>
                      <a:pt x="8934" y="15965"/>
                    </a:cubicBezTo>
                    <a:cubicBezTo>
                      <a:pt x="8922" y="15852"/>
                      <a:pt x="8909" y="15765"/>
                      <a:pt x="8884" y="15653"/>
                    </a:cubicBezTo>
                    <a:lnTo>
                      <a:pt x="8909" y="15640"/>
                    </a:lnTo>
                    <a:cubicBezTo>
                      <a:pt x="8972" y="15603"/>
                      <a:pt x="8947" y="15503"/>
                      <a:pt x="8872" y="15503"/>
                    </a:cubicBezTo>
                    <a:close/>
                    <a:moveTo>
                      <a:pt x="8148" y="17477"/>
                    </a:moveTo>
                    <a:cubicBezTo>
                      <a:pt x="8070" y="17477"/>
                      <a:pt x="7994" y="17510"/>
                      <a:pt x="7922" y="17589"/>
                    </a:cubicBezTo>
                    <a:cubicBezTo>
                      <a:pt x="7822" y="17702"/>
                      <a:pt x="7760" y="17889"/>
                      <a:pt x="7810" y="18027"/>
                    </a:cubicBezTo>
                    <a:cubicBezTo>
                      <a:pt x="7810" y="18033"/>
                      <a:pt x="7813" y="18036"/>
                      <a:pt x="7816" y="18036"/>
                    </a:cubicBezTo>
                    <a:cubicBezTo>
                      <a:pt x="7819" y="18036"/>
                      <a:pt x="7822" y="18033"/>
                      <a:pt x="7822" y="18027"/>
                    </a:cubicBezTo>
                    <a:cubicBezTo>
                      <a:pt x="7860" y="17964"/>
                      <a:pt x="7885" y="17852"/>
                      <a:pt x="7922" y="17777"/>
                    </a:cubicBezTo>
                    <a:lnTo>
                      <a:pt x="7922" y="17839"/>
                    </a:lnTo>
                    <a:cubicBezTo>
                      <a:pt x="7922" y="17964"/>
                      <a:pt x="7972" y="18077"/>
                      <a:pt x="8072" y="18139"/>
                    </a:cubicBezTo>
                    <a:cubicBezTo>
                      <a:pt x="8126" y="18166"/>
                      <a:pt x="8179" y="18178"/>
                      <a:pt x="8231" y="18178"/>
                    </a:cubicBezTo>
                    <a:cubicBezTo>
                      <a:pt x="8345" y="18178"/>
                      <a:pt x="8452" y="18121"/>
                      <a:pt x="8547" y="18052"/>
                    </a:cubicBezTo>
                    <a:cubicBezTo>
                      <a:pt x="8572" y="18014"/>
                      <a:pt x="8559" y="18002"/>
                      <a:pt x="8547" y="18002"/>
                    </a:cubicBezTo>
                    <a:cubicBezTo>
                      <a:pt x="8505" y="18008"/>
                      <a:pt x="8454" y="18013"/>
                      <a:pt x="8401" y="18013"/>
                    </a:cubicBezTo>
                    <a:cubicBezTo>
                      <a:pt x="8245" y="18013"/>
                      <a:pt x="8069" y="17972"/>
                      <a:pt x="8060" y="17814"/>
                    </a:cubicBezTo>
                    <a:cubicBezTo>
                      <a:pt x="8060" y="17752"/>
                      <a:pt x="8072" y="17664"/>
                      <a:pt x="8122" y="17627"/>
                    </a:cubicBezTo>
                    <a:cubicBezTo>
                      <a:pt x="8136" y="17612"/>
                      <a:pt x="8152" y="17607"/>
                      <a:pt x="8168" y="17607"/>
                    </a:cubicBezTo>
                    <a:cubicBezTo>
                      <a:pt x="8208" y="17607"/>
                      <a:pt x="8252" y="17639"/>
                      <a:pt x="8297" y="17639"/>
                    </a:cubicBezTo>
                    <a:cubicBezTo>
                      <a:pt x="8360" y="17639"/>
                      <a:pt x="8385" y="17564"/>
                      <a:pt x="8322" y="17527"/>
                    </a:cubicBezTo>
                    <a:cubicBezTo>
                      <a:pt x="8264" y="17495"/>
                      <a:pt x="8205" y="17477"/>
                      <a:pt x="8148" y="1747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-39718" y="4856611"/>
                <a:ext cx="492944" cy="464193"/>
              </a:xfrm>
              <a:custGeom>
                <a:avLst/>
                <a:gdLst/>
                <a:ahLst/>
                <a:cxnLst/>
                <a:rect l="l" t="t" r="r" b="b"/>
                <a:pathLst>
                  <a:path w="9447" h="8896" extrusionOk="0">
                    <a:moveTo>
                      <a:pt x="5175" y="3227"/>
                    </a:moveTo>
                    <a:cubicBezTo>
                      <a:pt x="5196" y="3227"/>
                      <a:pt x="5221" y="3260"/>
                      <a:pt x="5248" y="3349"/>
                    </a:cubicBezTo>
                    <a:cubicBezTo>
                      <a:pt x="5310" y="3537"/>
                      <a:pt x="5260" y="3699"/>
                      <a:pt x="5185" y="3874"/>
                    </a:cubicBezTo>
                    <a:cubicBezTo>
                      <a:pt x="5173" y="3812"/>
                      <a:pt x="5173" y="3762"/>
                      <a:pt x="5148" y="3724"/>
                    </a:cubicBezTo>
                    <a:cubicBezTo>
                      <a:pt x="5136" y="3624"/>
                      <a:pt x="5111" y="3537"/>
                      <a:pt x="5111" y="3424"/>
                    </a:cubicBezTo>
                    <a:cubicBezTo>
                      <a:pt x="5111" y="3336"/>
                      <a:pt x="5136" y="3227"/>
                      <a:pt x="5175" y="3227"/>
                    </a:cubicBezTo>
                    <a:close/>
                    <a:moveTo>
                      <a:pt x="6635" y="76"/>
                    </a:moveTo>
                    <a:cubicBezTo>
                      <a:pt x="6672" y="176"/>
                      <a:pt x="6672" y="176"/>
                      <a:pt x="6735" y="288"/>
                    </a:cubicBezTo>
                    <a:cubicBezTo>
                      <a:pt x="6847" y="488"/>
                      <a:pt x="6972" y="688"/>
                      <a:pt x="7072" y="913"/>
                    </a:cubicBezTo>
                    <a:cubicBezTo>
                      <a:pt x="7297" y="1325"/>
                      <a:pt x="7510" y="1763"/>
                      <a:pt x="7734" y="2187"/>
                    </a:cubicBezTo>
                    <a:cubicBezTo>
                      <a:pt x="7922" y="2575"/>
                      <a:pt x="8134" y="2937"/>
                      <a:pt x="8347" y="3312"/>
                    </a:cubicBezTo>
                    <a:cubicBezTo>
                      <a:pt x="8409" y="3424"/>
                      <a:pt x="8472" y="3574"/>
                      <a:pt x="8547" y="3674"/>
                    </a:cubicBezTo>
                    <a:cubicBezTo>
                      <a:pt x="8434" y="3762"/>
                      <a:pt x="8347" y="3874"/>
                      <a:pt x="8247" y="3987"/>
                    </a:cubicBezTo>
                    <a:cubicBezTo>
                      <a:pt x="8184" y="4062"/>
                      <a:pt x="8122" y="4137"/>
                      <a:pt x="8047" y="4224"/>
                    </a:cubicBezTo>
                    <a:cubicBezTo>
                      <a:pt x="7947" y="4299"/>
                      <a:pt x="7872" y="4361"/>
                      <a:pt x="7784" y="4436"/>
                    </a:cubicBezTo>
                    <a:cubicBezTo>
                      <a:pt x="7734" y="4287"/>
                      <a:pt x="7647" y="4137"/>
                      <a:pt x="7535" y="4012"/>
                    </a:cubicBezTo>
                    <a:cubicBezTo>
                      <a:pt x="7516" y="3999"/>
                      <a:pt x="7494" y="3993"/>
                      <a:pt x="7474" y="3993"/>
                    </a:cubicBezTo>
                    <a:cubicBezTo>
                      <a:pt x="7453" y="3993"/>
                      <a:pt x="7435" y="3999"/>
                      <a:pt x="7422" y="4012"/>
                    </a:cubicBezTo>
                    <a:cubicBezTo>
                      <a:pt x="7247" y="4149"/>
                      <a:pt x="6997" y="4287"/>
                      <a:pt x="6872" y="4461"/>
                    </a:cubicBezTo>
                    <a:cubicBezTo>
                      <a:pt x="6847" y="4399"/>
                      <a:pt x="6797" y="4361"/>
                      <a:pt x="6760" y="4312"/>
                    </a:cubicBezTo>
                    <a:cubicBezTo>
                      <a:pt x="6547" y="3987"/>
                      <a:pt x="6310" y="3649"/>
                      <a:pt x="6123" y="3299"/>
                    </a:cubicBezTo>
                    <a:cubicBezTo>
                      <a:pt x="5935" y="2962"/>
                      <a:pt x="5748" y="2637"/>
                      <a:pt x="5548" y="2312"/>
                    </a:cubicBezTo>
                    <a:cubicBezTo>
                      <a:pt x="5385" y="2062"/>
                      <a:pt x="5223" y="1763"/>
                      <a:pt x="4986" y="1563"/>
                    </a:cubicBezTo>
                    <a:cubicBezTo>
                      <a:pt x="5598" y="1125"/>
                      <a:pt x="6173" y="676"/>
                      <a:pt x="6635" y="76"/>
                    </a:cubicBezTo>
                    <a:close/>
                    <a:moveTo>
                      <a:pt x="5154" y="3039"/>
                    </a:moveTo>
                    <a:cubicBezTo>
                      <a:pt x="5031" y="3039"/>
                      <a:pt x="5009" y="3322"/>
                      <a:pt x="4998" y="3412"/>
                    </a:cubicBezTo>
                    <a:cubicBezTo>
                      <a:pt x="4986" y="3599"/>
                      <a:pt x="5023" y="3812"/>
                      <a:pt x="5111" y="4012"/>
                    </a:cubicBezTo>
                    <a:cubicBezTo>
                      <a:pt x="5023" y="4137"/>
                      <a:pt x="4961" y="4262"/>
                      <a:pt x="4923" y="4399"/>
                    </a:cubicBezTo>
                    <a:cubicBezTo>
                      <a:pt x="4923" y="4427"/>
                      <a:pt x="4930" y="4441"/>
                      <a:pt x="4949" y="4441"/>
                    </a:cubicBezTo>
                    <a:cubicBezTo>
                      <a:pt x="4956" y="4441"/>
                      <a:pt x="4964" y="4440"/>
                      <a:pt x="4973" y="4436"/>
                    </a:cubicBezTo>
                    <a:cubicBezTo>
                      <a:pt x="5048" y="4374"/>
                      <a:pt x="5123" y="4299"/>
                      <a:pt x="5173" y="4199"/>
                    </a:cubicBezTo>
                    <a:cubicBezTo>
                      <a:pt x="5223" y="4299"/>
                      <a:pt x="5248" y="4386"/>
                      <a:pt x="5298" y="4486"/>
                    </a:cubicBezTo>
                    <a:cubicBezTo>
                      <a:pt x="5306" y="4507"/>
                      <a:pt x="5321" y="4515"/>
                      <a:pt x="5336" y="4515"/>
                    </a:cubicBezTo>
                    <a:cubicBezTo>
                      <a:pt x="5368" y="4515"/>
                      <a:pt x="5402" y="4479"/>
                      <a:pt x="5385" y="4436"/>
                    </a:cubicBezTo>
                    <a:cubicBezTo>
                      <a:pt x="5373" y="4324"/>
                      <a:pt x="5360" y="4224"/>
                      <a:pt x="5410" y="4124"/>
                    </a:cubicBezTo>
                    <a:cubicBezTo>
                      <a:pt x="5473" y="4237"/>
                      <a:pt x="5498" y="4349"/>
                      <a:pt x="5598" y="4436"/>
                    </a:cubicBezTo>
                    <a:cubicBezTo>
                      <a:pt x="5610" y="4449"/>
                      <a:pt x="5626" y="4455"/>
                      <a:pt x="5641" y="4455"/>
                    </a:cubicBezTo>
                    <a:cubicBezTo>
                      <a:pt x="5673" y="4455"/>
                      <a:pt x="5706" y="4432"/>
                      <a:pt x="5723" y="4399"/>
                    </a:cubicBezTo>
                    <a:cubicBezTo>
                      <a:pt x="5735" y="4374"/>
                      <a:pt x="5735" y="4349"/>
                      <a:pt x="5748" y="4312"/>
                    </a:cubicBezTo>
                    <a:cubicBezTo>
                      <a:pt x="5760" y="4312"/>
                      <a:pt x="5748" y="4299"/>
                      <a:pt x="5735" y="4299"/>
                    </a:cubicBezTo>
                    <a:cubicBezTo>
                      <a:pt x="5723" y="4299"/>
                      <a:pt x="5698" y="4312"/>
                      <a:pt x="5685" y="4312"/>
                    </a:cubicBezTo>
                    <a:cubicBezTo>
                      <a:pt x="5623" y="4199"/>
                      <a:pt x="5548" y="4074"/>
                      <a:pt x="5460" y="3987"/>
                    </a:cubicBezTo>
                    <a:cubicBezTo>
                      <a:pt x="5454" y="3968"/>
                      <a:pt x="5439" y="3959"/>
                      <a:pt x="5421" y="3959"/>
                    </a:cubicBezTo>
                    <a:cubicBezTo>
                      <a:pt x="5404" y="3959"/>
                      <a:pt x="5385" y="3968"/>
                      <a:pt x="5373" y="3987"/>
                    </a:cubicBezTo>
                    <a:cubicBezTo>
                      <a:pt x="5323" y="4049"/>
                      <a:pt x="5298" y="4099"/>
                      <a:pt x="5285" y="4162"/>
                    </a:cubicBezTo>
                    <a:cubicBezTo>
                      <a:pt x="5260" y="4124"/>
                      <a:pt x="5248" y="4099"/>
                      <a:pt x="5248" y="4049"/>
                    </a:cubicBezTo>
                    <a:cubicBezTo>
                      <a:pt x="5298" y="3949"/>
                      <a:pt x="5323" y="3849"/>
                      <a:pt x="5360" y="3749"/>
                    </a:cubicBezTo>
                    <a:cubicBezTo>
                      <a:pt x="5423" y="3562"/>
                      <a:pt x="5423" y="3162"/>
                      <a:pt x="5198" y="3050"/>
                    </a:cubicBezTo>
                    <a:cubicBezTo>
                      <a:pt x="5182" y="3042"/>
                      <a:pt x="5167" y="3039"/>
                      <a:pt x="5154" y="3039"/>
                    </a:cubicBezTo>
                    <a:close/>
                    <a:moveTo>
                      <a:pt x="7485" y="4174"/>
                    </a:moveTo>
                    <a:cubicBezTo>
                      <a:pt x="7572" y="4287"/>
                      <a:pt x="7634" y="4386"/>
                      <a:pt x="7734" y="4486"/>
                    </a:cubicBezTo>
                    <a:cubicBezTo>
                      <a:pt x="7547" y="4636"/>
                      <a:pt x="7360" y="4811"/>
                      <a:pt x="7172" y="4986"/>
                    </a:cubicBezTo>
                    <a:cubicBezTo>
                      <a:pt x="7122" y="4824"/>
                      <a:pt x="7022" y="4686"/>
                      <a:pt x="6935" y="4549"/>
                    </a:cubicBezTo>
                    <a:cubicBezTo>
                      <a:pt x="7122" y="4474"/>
                      <a:pt x="7310" y="4312"/>
                      <a:pt x="7485" y="4174"/>
                    </a:cubicBezTo>
                    <a:close/>
                    <a:moveTo>
                      <a:pt x="8990" y="4244"/>
                    </a:moveTo>
                    <a:cubicBezTo>
                      <a:pt x="8926" y="4244"/>
                      <a:pt x="8863" y="4252"/>
                      <a:pt x="8809" y="4262"/>
                    </a:cubicBezTo>
                    <a:cubicBezTo>
                      <a:pt x="8796" y="4262"/>
                      <a:pt x="8784" y="4299"/>
                      <a:pt x="8784" y="4324"/>
                    </a:cubicBezTo>
                    <a:cubicBezTo>
                      <a:pt x="8821" y="4536"/>
                      <a:pt x="8859" y="4724"/>
                      <a:pt x="8884" y="4924"/>
                    </a:cubicBezTo>
                    <a:cubicBezTo>
                      <a:pt x="8896" y="5061"/>
                      <a:pt x="8884" y="5199"/>
                      <a:pt x="8946" y="5324"/>
                    </a:cubicBezTo>
                    <a:cubicBezTo>
                      <a:pt x="8946" y="5336"/>
                      <a:pt x="8956" y="5342"/>
                      <a:pt x="8965" y="5342"/>
                    </a:cubicBezTo>
                    <a:cubicBezTo>
                      <a:pt x="8975" y="5342"/>
                      <a:pt x="8984" y="5336"/>
                      <a:pt x="8984" y="5324"/>
                    </a:cubicBezTo>
                    <a:cubicBezTo>
                      <a:pt x="8996" y="5311"/>
                      <a:pt x="8996" y="5286"/>
                      <a:pt x="8996" y="5261"/>
                    </a:cubicBezTo>
                    <a:cubicBezTo>
                      <a:pt x="9034" y="5299"/>
                      <a:pt x="9084" y="5311"/>
                      <a:pt x="9134" y="5311"/>
                    </a:cubicBezTo>
                    <a:cubicBezTo>
                      <a:pt x="9359" y="5299"/>
                      <a:pt x="9446" y="5099"/>
                      <a:pt x="9384" y="4874"/>
                    </a:cubicBezTo>
                    <a:cubicBezTo>
                      <a:pt x="9371" y="4799"/>
                      <a:pt x="9309" y="4711"/>
                      <a:pt x="9234" y="4674"/>
                    </a:cubicBezTo>
                    <a:cubicBezTo>
                      <a:pt x="9203" y="4658"/>
                      <a:pt x="9165" y="4649"/>
                      <a:pt x="9129" y="4649"/>
                    </a:cubicBezTo>
                    <a:cubicBezTo>
                      <a:pt x="9079" y="4649"/>
                      <a:pt x="9031" y="4667"/>
                      <a:pt x="9009" y="4711"/>
                    </a:cubicBezTo>
                    <a:cubicBezTo>
                      <a:pt x="8996" y="4711"/>
                      <a:pt x="9009" y="4736"/>
                      <a:pt x="9009" y="4736"/>
                    </a:cubicBezTo>
                    <a:cubicBezTo>
                      <a:pt x="9096" y="4749"/>
                      <a:pt x="9134" y="4761"/>
                      <a:pt x="9196" y="4824"/>
                    </a:cubicBezTo>
                    <a:cubicBezTo>
                      <a:pt x="9246" y="4886"/>
                      <a:pt x="9259" y="4974"/>
                      <a:pt x="9246" y="5049"/>
                    </a:cubicBezTo>
                    <a:cubicBezTo>
                      <a:pt x="9221" y="5136"/>
                      <a:pt x="9109" y="5111"/>
                      <a:pt x="9034" y="5124"/>
                    </a:cubicBezTo>
                    <a:cubicBezTo>
                      <a:pt x="9009" y="5136"/>
                      <a:pt x="8996" y="5136"/>
                      <a:pt x="8984" y="5161"/>
                    </a:cubicBezTo>
                    <a:cubicBezTo>
                      <a:pt x="8984" y="5061"/>
                      <a:pt x="8971" y="4949"/>
                      <a:pt x="8946" y="4861"/>
                    </a:cubicBezTo>
                    <a:cubicBezTo>
                      <a:pt x="8934" y="4686"/>
                      <a:pt x="8909" y="4536"/>
                      <a:pt x="8871" y="4374"/>
                    </a:cubicBezTo>
                    <a:cubicBezTo>
                      <a:pt x="8934" y="4374"/>
                      <a:pt x="8996" y="4374"/>
                      <a:pt x="9059" y="4386"/>
                    </a:cubicBezTo>
                    <a:cubicBezTo>
                      <a:pt x="9196" y="4399"/>
                      <a:pt x="9221" y="4486"/>
                      <a:pt x="9134" y="4599"/>
                    </a:cubicBezTo>
                    <a:cubicBezTo>
                      <a:pt x="9134" y="4609"/>
                      <a:pt x="9150" y="4627"/>
                      <a:pt x="9163" y="4627"/>
                    </a:cubicBezTo>
                    <a:cubicBezTo>
                      <a:pt x="9166" y="4627"/>
                      <a:pt x="9169" y="4626"/>
                      <a:pt x="9171" y="4624"/>
                    </a:cubicBezTo>
                    <a:cubicBezTo>
                      <a:pt x="9284" y="4561"/>
                      <a:pt x="9384" y="4449"/>
                      <a:pt x="9259" y="4324"/>
                    </a:cubicBezTo>
                    <a:cubicBezTo>
                      <a:pt x="9190" y="4263"/>
                      <a:pt x="9089" y="4244"/>
                      <a:pt x="8990" y="4244"/>
                    </a:cubicBezTo>
                    <a:close/>
                    <a:moveTo>
                      <a:pt x="4948" y="1613"/>
                    </a:moveTo>
                    <a:cubicBezTo>
                      <a:pt x="5061" y="1888"/>
                      <a:pt x="5260" y="2137"/>
                      <a:pt x="5423" y="2387"/>
                    </a:cubicBezTo>
                    <a:cubicBezTo>
                      <a:pt x="5623" y="2712"/>
                      <a:pt x="5810" y="3050"/>
                      <a:pt x="5998" y="3374"/>
                    </a:cubicBezTo>
                    <a:cubicBezTo>
                      <a:pt x="6173" y="3687"/>
                      <a:pt x="6360" y="3987"/>
                      <a:pt x="6560" y="4262"/>
                    </a:cubicBezTo>
                    <a:cubicBezTo>
                      <a:pt x="6735" y="4511"/>
                      <a:pt x="6872" y="4811"/>
                      <a:pt x="7047" y="5061"/>
                    </a:cubicBezTo>
                    <a:cubicBezTo>
                      <a:pt x="6797" y="5311"/>
                      <a:pt x="6547" y="5548"/>
                      <a:pt x="6285" y="5798"/>
                    </a:cubicBezTo>
                    <a:cubicBezTo>
                      <a:pt x="5860" y="6186"/>
                      <a:pt x="5473" y="6623"/>
                      <a:pt x="5061" y="7048"/>
                    </a:cubicBezTo>
                    <a:cubicBezTo>
                      <a:pt x="4986" y="6810"/>
                      <a:pt x="4798" y="6573"/>
                      <a:pt x="4686" y="6386"/>
                    </a:cubicBezTo>
                    <a:cubicBezTo>
                      <a:pt x="4386" y="5923"/>
                      <a:pt x="4136" y="5411"/>
                      <a:pt x="3886" y="4911"/>
                    </a:cubicBezTo>
                    <a:cubicBezTo>
                      <a:pt x="3724" y="4561"/>
                      <a:pt x="3536" y="4199"/>
                      <a:pt x="3361" y="3862"/>
                    </a:cubicBezTo>
                    <a:cubicBezTo>
                      <a:pt x="3261" y="3687"/>
                      <a:pt x="3174" y="3274"/>
                      <a:pt x="2999" y="3137"/>
                    </a:cubicBezTo>
                    <a:cubicBezTo>
                      <a:pt x="3261" y="3012"/>
                      <a:pt x="3474" y="2800"/>
                      <a:pt x="3686" y="2587"/>
                    </a:cubicBezTo>
                    <a:cubicBezTo>
                      <a:pt x="4048" y="2262"/>
                      <a:pt x="4423" y="1987"/>
                      <a:pt x="4811" y="1700"/>
                    </a:cubicBezTo>
                    <a:lnTo>
                      <a:pt x="4948" y="1613"/>
                    </a:lnTo>
                    <a:close/>
                    <a:moveTo>
                      <a:pt x="2349" y="4237"/>
                    </a:moveTo>
                    <a:cubicBezTo>
                      <a:pt x="2512" y="4749"/>
                      <a:pt x="2749" y="5236"/>
                      <a:pt x="2999" y="5698"/>
                    </a:cubicBezTo>
                    <a:cubicBezTo>
                      <a:pt x="3161" y="5986"/>
                      <a:pt x="3299" y="6248"/>
                      <a:pt x="3424" y="6536"/>
                    </a:cubicBezTo>
                    <a:cubicBezTo>
                      <a:pt x="3511" y="6735"/>
                      <a:pt x="3611" y="6985"/>
                      <a:pt x="3799" y="7123"/>
                    </a:cubicBezTo>
                    <a:cubicBezTo>
                      <a:pt x="3636" y="7135"/>
                      <a:pt x="3486" y="7135"/>
                      <a:pt x="3324" y="7135"/>
                    </a:cubicBezTo>
                    <a:cubicBezTo>
                      <a:pt x="2974" y="6286"/>
                      <a:pt x="2387" y="5536"/>
                      <a:pt x="2037" y="4674"/>
                    </a:cubicBezTo>
                    <a:cubicBezTo>
                      <a:pt x="2037" y="4661"/>
                      <a:pt x="2012" y="4661"/>
                      <a:pt x="2012" y="4661"/>
                    </a:cubicBezTo>
                    <a:lnTo>
                      <a:pt x="2349" y="4237"/>
                    </a:lnTo>
                    <a:close/>
                    <a:moveTo>
                      <a:pt x="500" y="6760"/>
                    </a:moveTo>
                    <a:cubicBezTo>
                      <a:pt x="537" y="6873"/>
                      <a:pt x="575" y="6985"/>
                      <a:pt x="625" y="7073"/>
                    </a:cubicBezTo>
                    <a:cubicBezTo>
                      <a:pt x="637" y="7098"/>
                      <a:pt x="637" y="7123"/>
                      <a:pt x="662" y="7160"/>
                    </a:cubicBezTo>
                    <a:lnTo>
                      <a:pt x="188" y="7160"/>
                    </a:lnTo>
                    <a:cubicBezTo>
                      <a:pt x="300" y="7035"/>
                      <a:pt x="412" y="6910"/>
                      <a:pt x="500" y="6760"/>
                    </a:cubicBezTo>
                    <a:close/>
                    <a:moveTo>
                      <a:pt x="1287" y="5623"/>
                    </a:moveTo>
                    <a:cubicBezTo>
                      <a:pt x="1450" y="5911"/>
                      <a:pt x="1550" y="6223"/>
                      <a:pt x="1687" y="6536"/>
                    </a:cubicBezTo>
                    <a:cubicBezTo>
                      <a:pt x="1762" y="6686"/>
                      <a:pt x="1824" y="6998"/>
                      <a:pt x="1987" y="7160"/>
                    </a:cubicBezTo>
                    <a:lnTo>
                      <a:pt x="1687" y="7160"/>
                    </a:lnTo>
                    <a:cubicBezTo>
                      <a:pt x="1637" y="6985"/>
                      <a:pt x="1550" y="6823"/>
                      <a:pt x="1487" y="6673"/>
                    </a:cubicBezTo>
                    <a:cubicBezTo>
                      <a:pt x="1375" y="6411"/>
                      <a:pt x="1250" y="6136"/>
                      <a:pt x="1100" y="5911"/>
                    </a:cubicBezTo>
                    <a:lnTo>
                      <a:pt x="1287" y="5623"/>
                    </a:lnTo>
                    <a:close/>
                    <a:moveTo>
                      <a:pt x="1949" y="4736"/>
                    </a:moveTo>
                    <a:cubicBezTo>
                      <a:pt x="1974" y="5099"/>
                      <a:pt x="2199" y="5436"/>
                      <a:pt x="2374" y="5748"/>
                    </a:cubicBezTo>
                    <a:cubicBezTo>
                      <a:pt x="2637" y="6223"/>
                      <a:pt x="2874" y="6723"/>
                      <a:pt x="3186" y="7160"/>
                    </a:cubicBezTo>
                    <a:lnTo>
                      <a:pt x="2749" y="7160"/>
                    </a:lnTo>
                    <a:cubicBezTo>
                      <a:pt x="2624" y="6823"/>
                      <a:pt x="2412" y="6511"/>
                      <a:pt x="2237" y="6223"/>
                    </a:cubicBezTo>
                    <a:cubicBezTo>
                      <a:pt x="2099" y="5973"/>
                      <a:pt x="1949" y="5698"/>
                      <a:pt x="1849" y="5436"/>
                    </a:cubicBezTo>
                    <a:cubicBezTo>
                      <a:pt x="1799" y="5311"/>
                      <a:pt x="1749" y="5199"/>
                      <a:pt x="1674" y="5099"/>
                    </a:cubicBezTo>
                    <a:cubicBezTo>
                      <a:pt x="1687" y="5061"/>
                      <a:pt x="1699" y="5049"/>
                      <a:pt x="1737" y="5011"/>
                    </a:cubicBezTo>
                    <a:cubicBezTo>
                      <a:pt x="1812" y="4924"/>
                      <a:pt x="1887" y="4824"/>
                      <a:pt x="1949" y="4736"/>
                    </a:cubicBezTo>
                    <a:close/>
                    <a:moveTo>
                      <a:pt x="762" y="6386"/>
                    </a:moveTo>
                    <a:cubicBezTo>
                      <a:pt x="825" y="6636"/>
                      <a:pt x="925" y="6935"/>
                      <a:pt x="1062" y="7173"/>
                    </a:cubicBezTo>
                    <a:cubicBezTo>
                      <a:pt x="975" y="7160"/>
                      <a:pt x="887" y="7160"/>
                      <a:pt x="812" y="7160"/>
                    </a:cubicBezTo>
                    <a:cubicBezTo>
                      <a:pt x="787" y="7073"/>
                      <a:pt x="750" y="7010"/>
                      <a:pt x="725" y="6948"/>
                    </a:cubicBezTo>
                    <a:cubicBezTo>
                      <a:pt x="687" y="6848"/>
                      <a:pt x="637" y="6748"/>
                      <a:pt x="600" y="6661"/>
                    </a:cubicBezTo>
                    <a:cubicBezTo>
                      <a:pt x="662" y="6561"/>
                      <a:pt x="725" y="6486"/>
                      <a:pt x="762" y="6386"/>
                    </a:cubicBezTo>
                    <a:close/>
                    <a:moveTo>
                      <a:pt x="1624" y="5161"/>
                    </a:moveTo>
                    <a:cubicBezTo>
                      <a:pt x="1737" y="5511"/>
                      <a:pt x="1862" y="5848"/>
                      <a:pt x="2037" y="6186"/>
                    </a:cubicBezTo>
                    <a:cubicBezTo>
                      <a:pt x="2187" y="6498"/>
                      <a:pt x="2324" y="6860"/>
                      <a:pt x="2512" y="7173"/>
                    </a:cubicBezTo>
                    <a:lnTo>
                      <a:pt x="2162" y="7173"/>
                    </a:lnTo>
                    <a:lnTo>
                      <a:pt x="2162" y="7160"/>
                    </a:lnTo>
                    <a:cubicBezTo>
                      <a:pt x="2112" y="7048"/>
                      <a:pt x="2037" y="6948"/>
                      <a:pt x="1987" y="6860"/>
                    </a:cubicBezTo>
                    <a:cubicBezTo>
                      <a:pt x="1887" y="6673"/>
                      <a:pt x="1799" y="6473"/>
                      <a:pt x="1724" y="6261"/>
                    </a:cubicBezTo>
                    <a:cubicBezTo>
                      <a:pt x="1624" y="6036"/>
                      <a:pt x="1537" y="5736"/>
                      <a:pt x="1325" y="5561"/>
                    </a:cubicBezTo>
                    <a:cubicBezTo>
                      <a:pt x="1425" y="5424"/>
                      <a:pt x="1537" y="5286"/>
                      <a:pt x="1624" y="5161"/>
                    </a:cubicBezTo>
                    <a:close/>
                    <a:moveTo>
                      <a:pt x="2624" y="3849"/>
                    </a:moveTo>
                    <a:cubicBezTo>
                      <a:pt x="2861" y="4436"/>
                      <a:pt x="3199" y="4986"/>
                      <a:pt x="3511" y="5536"/>
                    </a:cubicBezTo>
                    <a:cubicBezTo>
                      <a:pt x="3724" y="5873"/>
                      <a:pt x="3924" y="6236"/>
                      <a:pt x="4111" y="6598"/>
                    </a:cubicBezTo>
                    <a:cubicBezTo>
                      <a:pt x="4198" y="6760"/>
                      <a:pt x="4298" y="6998"/>
                      <a:pt x="4423" y="7173"/>
                    </a:cubicBezTo>
                    <a:cubicBezTo>
                      <a:pt x="4248" y="7135"/>
                      <a:pt x="4073" y="7135"/>
                      <a:pt x="3886" y="7135"/>
                    </a:cubicBezTo>
                    <a:cubicBezTo>
                      <a:pt x="3824" y="6910"/>
                      <a:pt x="3661" y="6686"/>
                      <a:pt x="3549" y="6473"/>
                    </a:cubicBezTo>
                    <a:cubicBezTo>
                      <a:pt x="3399" y="6186"/>
                      <a:pt x="3261" y="5911"/>
                      <a:pt x="3111" y="5636"/>
                    </a:cubicBezTo>
                    <a:cubicBezTo>
                      <a:pt x="2936" y="5349"/>
                      <a:pt x="2799" y="5049"/>
                      <a:pt x="2649" y="4736"/>
                    </a:cubicBezTo>
                    <a:cubicBezTo>
                      <a:pt x="2562" y="4536"/>
                      <a:pt x="2499" y="4324"/>
                      <a:pt x="2412" y="4124"/>
                    </a:cubicBezTo>
                    <a:cubicBezTo>
                      <a:pt x="2424" y="4099"/>
                      <a:pt x="2449" y="4074"/>
                      <a:pt x="2474" y="4049"/>
                    </a:cubicBezTo>
                    <a:cubicBezTo>
                      <a:pt x="2512" y="3987"/>
                      <a:pt x="2574" y="3912"/>
                      <a:pt x="2624" y="3849"/>
                    </a:cubicBezTo>
                    <a:close/>
                    <a:moveTo>
                      <a:pt x="2911" y="3324"/>
                    </a:moveTo>
                    <a:cubicBezTo>
                      <a:pt x="2936" y="3424"/>
                      <a:pt x="2999" y="3524"/>
                      <a:pt x="3011" y="3599"/>
                    </a:cubicBezTo>
                    <a:cubicBezTo>
                      <a:pt x="3174" y="3937"/>
                      <a:pt x="3361" y="4262"/>
                      <a:pt x="3511" y="4599"/>
                    </a:cubicBezTo>
                    <a:cubicBezTo>
                      <a:pt x="3749" y="5061"/>
                      <a:pt x="3998" y="5548"/>
                      <a:pt x="4248" y="5998"/>
                    </a:cubicBezTo>
                    <a:cubicBezTo>
                      <a:pt x="4373" y="6223"/>
                      <a:pt x="4498" y="6436"/>
                      <a:pt x="4623" y="6636"/>
                    </a:cubicBezTo>
                    <a:cubicBezTo>
                      <a:pt x="4736" y="6810"/>
                      <a:pt x="4798" y="6998"/>
                      <a:pt x="4886" y="7173"/>
                    </a:cubicBezTo>
                    <a:cubicBezTo>
                      <a:pt x="4861" y="7177"/>
                      <a:pt x="4831" y="7178"/>
                      <a:pt x="4799" y="7178"/>
                    </a:cubicBezTo>
                    <a:cubicBezTo>
                      <a:pt x="4734" y="7178"/>
                      <a:pt x="4657" y="7173"/>
                      <a:pt x="4573" y="7173"/>
                    </a:cubicBezTo>
                    <a:cubicBezTo>
                      <a:pt x="4573" y="7010"/>
                      <a:pt x="4423" y="6873"/>
                      <a:pt x="4361" y="6735"/>
                    </a:cubicBezTo>
                    <a:cubicBezTo>
                      <a:pt x="4173" y="6386"/>
                      <a:pt x="3998" y="6036"/>
                      <a:pt x="3799" y="5686"/>
                    </a:cubicBezTo>
                    <a:cubicBezTo>
                      <a:pt x="3424" y="5049"/>
                      <a:pt x="3099" y="4361"/>
                      <a:pt x="2699" y="3724"/>
                    </a:cubicBezTo>
                    <a:cubicBezTo>
                      <a:pt x="2786" y="3599"/>
                      <a:pt x="2861" y="3462"/>
                      <a:pt x="2911" y="3324"/>
                    </a:cubicBezTo>
                    <a:close/>
                    <a:moveTo>
                      <a:pt x="1050" y="5998"/>
                    </a:moveTo>
                    <a:lnTo>
                      <a:pt x="1287" y="6561"/>
                    </a:lnTo>
                    <a:cubicBezTo>
                      <a:pt x="1362" y="6748"/>
                      <a:pt x="1425" y="6985"/>
                      <a:pt x="1525" y="7185"/>
                    </a:cubicBezTo>
                    <a:cubicBezTo>
                      <a:pt x="1437" y="7160"/>
                      <a:pt x="1325" y="7160"/>
                      <a:pt x="1225" y="7160"/>
                    </a:cubicBezTo>
                    <a:cubicBezTo>
                      <a:pt x="1175" y="7010"/>
                      <a:pt x="1075" y="6873"/>
                      <a:pt x="1037" y="6748"/>
                    </a:cubicBezTo>
                    <a:cubicBezTo>
                      <a:pt x="975" y="6611"/>
                      <a:pt x="925" y="6436"/>
                      <a:pt x="825" y="6311"/>
                    </a:cubicBezTo>
                    <a:cubicBezTo>
                      <a:pt x="850" y="6298"/>
                      <a:pt x="862" y="6261"/>
                      <a:pt x="875" y="6248"/>
                    </a:cubicBezTo>
                    <a:cubicBezTo>
                      <a:pt x="937" y="6173"/>
                      <a:pt x="1000" y="6073"/>
                      <a:pt x="1050" y="5998"/>
                    </a:cubicBezTo>
                    <a:close/>
                    <a:moveTo>
                      <a:pt x="6735" y="1"/>
                    </a:moveTo>
                    <a:cubicBezTo>
                      <a:pt x="6710" y="1"/>
                      <a:pt x="6697" y="1"/>
                      <a:pt x="6685" y="13"/>
                    </a:cubicBezTo>
                    <a:lnTo>
                      <a:pt x="6672" y="13"/>
                    </a:lnTo>
                    <a:cubicBezTo>
                      <a:pt x="5360" y="1050"/>
                      <a:pt x="3998" y="1975"/>
                      <a:pt x="2799" y="3125"/>
                    </a:cubicBezTo>
                    <a:cubicBezTo>
                      <a:pt x="2761" y="3162"/>
                      <a:pt x="2774" y="3187"/>
                      <a:pt x="2799" y="3199"/>
                    </a:cubicBezTo>
                    <a:cubicBezTo>
                      <a:pt x="2712" y="3299"/>
                      <a:pt x="2637" y="3387"/>
                      <a:pt x="2574" y="3487"/>
                    </a:cubicBezTo>
                    <a:cubicBezTo>
                      <a:pt x="2574" y="3487"/>
                      <a:pt x="2574" y="3462"/>
                      <a:pt x="2562" y="3462"/>
                    </a:cubicBezTo>
                    <a:cubicBezTo>
                      <a:pt x="2557" y="3457"/>
                      <a:pt x="2549" y="3454"/>
                      <a:pt x="2541" y="3454"/>
                    </a:cubicBezTo>
                    <a:cubicBezTo>
                      <a:pt x="2527" y="3454"/>
                      <a:pt x="2512" y="3463"/>
                      <a:pt x="2512" y="3487"/>
                    </a:cubicBezTo>
                    <a:cubicBezTo>
                      <a:pt x="2512" y="3499"/>
                      <a:pt x="2524" y="3512"/>
                      <a:pt x="2524" y="3524"/>
                    </a:cubicBezTo>
                    <a:cubicBezTo>
                      <a:pt x="2449" y="3649"/>
                      <a:pt x="2374" y="3799"/>
                      <a:pt x="2274" y="3924"/>
                    </a:cubicBezTo>
                    <a:cubicBezTo>
                      <a:pt x="2270" y="3916"/>
                      <a:pt x="2266" y="3913"/>
                      <a:pt x="2263" y="3913"/>
                    </a:cubicBezTo>
                    <a:cubicBezTo>
                      <a:pt x="2255" y="3913"/>
                      <a:pt x="2249" y="3928"/>
                      <a:pt x="2249" y="3937"/>
                    </a:cubicBezTo>
                    <a:lnTo>
                      <a:pt x="2249" y="3949"/>
                    </a:lnTo>
                    <a:cubicBezTo>
                      <a:pt x="1999" y="4299"/>
                      <a:pt x="1712" y="4624"/>
                      <a:pt x="1462" y="4974"/>
                    </a:cubicBezTo>
                    <a:cubicBezTo>
                      <a:pt x="1187" y="5336"/>
                      <a:pt x="925" y="5736"/>
                      <a:pt x="675" y="6123"/>
                    </a:cubicBezTo>
                    <a:cubicBezTo>
                      <a:pt x="450" y="6473"/>
                      <a:pt x="200" y="6798"/>
                      <a:pt x="50" y="7173"/>
                    </a:cubicBezTo>
                    <a:cubicBezTo>
                      <a:pt x="13" y="7185"/>
                      <a:pt x="0" y="7210"/>
                      <a:pt x="0" y="7260"/>
                    </a:cubicBezTo>
                    <a:cubicBezTo>
                      <a:pt x="0" y="7323"/>
                      <a:pt x="38" y="7373"/>
                      <a:pt x="113" y="7373"/>
                    </a:cubicBezTo>
                    <a:cubicBezTo>
                      <a:pt x="392" y="7377"/>
                      <a:pt x="671" y="7378"/>
                      <a:pt x="950" y="7378"/>
                    </a:cubicBezTo>
                    <a:cubicBezTo>
                      <a:pt x="1508" y="7378"/>
                      <a:pt x="2066" y="7373"/>
                      <a:pt x="2624" y="7373"/>
                    </a:cubicBezTo>
                    <a:lnTo>
                      <a:pt x="2674" y="7373"/>
                    </a:lnTo>
                    <a:cubicBezTo>
                      <a:pt x="2687" y="7410"/>
                      <a:pt x="2724" y="7435"/>
                      <a:pt x="2737" y="7473"/>
                    </a:cubicBezTo>
                    <a:cubicBezTo>
                      <a:pt x="2744" y="7483"/>
                      <a:pt x="2754" y="7488"/>
                      <a:pt x="2764" y="7488"/>
                    </a:cubicBezTo>
                    <a:cubicBezTo>
                      <a:pt x="2791" y="7488"/>
                      <a:pt x="2820" y="7459"/>
                      <a:pt x="2811" y="7423"/>
                    </a:cubicBezTo>
                    <a:cubicBezTo>
                      <a:pt x="2811" y="7410"/>
                      <a:pt x="2811" y="7385"/>
                      <a:pt x="2799" y="7385"/>
                    </a:cubicBezTo>
                    <a:cubicBezTo>
                      <a:pt x="3179" y="7385"/>
                      <a:pt x="3569" y="7399"/>
                      <a:pt x="3959" y="7399"/>
                    </a:cubicBezTo>
                    <a:cubicBezTo>
                      <a:pt x="4300" y="7399"/>
                      <a:pt x="4641" y="7389"/>
                      <a:pt x="4973" y="7348"/>
                    </a:cubicBezTo>
                    <a:cubicBezTo>
                      <a:pt x="4983" y="7363"/>
                      <a:pt x="5001" y="7370"/>
                      <a:pt x="5018" y="7370"/>
                    </a:cubicBezTo>
                    <a:cubicBezTo>
                      <a:pt x="5046" y="7370"/>
                      <a:pt x="5073" y="7353"/>
                      <a:pt x="5073" y="7323"/>
                    </a:cubicBezTo>
                    <a:lnTo>
                      <a:pt x="5073" y="7285"/>
                    </a:lnTo>
                    <a:cubicBezTo>
                      <a:pt x="5173" y="7223"/>
                      <a:pt x="5248" y="7135"/>
                      <a:pt x="5310" y="7073"/>
                    </a:cubicBezTo>
                    <a:cubicBezTo>
                      <a:pt x="5598" y="6823"/>
                      <a:pt x="5848" y="6536"/>
                      <a:pt x="6123" y="6286"/>
                    </a:cubicBezTo>
                    <a:cubicBezTo>
                      <a:pt x="6922" y="5511"/>
                      <a:pt x="7797" y="4849"/>
                      <a:pt x="8497" y="3999"/>
                    </a:cubicBezTo>
                    <a:cubicBezTo>
                      <a:pt x="8559" y="3949"/>
                      <a:pt x="8622" y="3887"/>
                      <a:pt x="8647" y="3824"/>
                    </a:cubicBezTo>
                    <a:lnTo>
                      <a:pt x="8647" y="3812"/>
                    </a:lnTo>
                    <a:cubicBezTo>
                      <a:pt x="8697" y="3812"/>
                      <a:pt x="8734" y="3762"/>
                      <a:pt x="8734" y="3724"/>
                    </a:cubicBezTo>
                    <a:cubicBezTo>
                      <a:pt x="8759" y="3537"/>
                      <a:pt x="8584" y="3362"/>
                      <a:pt x="8509" y="3237"/>
                    </a:cubicBezTo>
                    <a:cubicBezTo>
                      <a:pt x="8297" y="2862"/>
                      <a:pt x="8109" y="2487"/>
                      <a:pt x="7922" y="2112"/>
                    </a:cubicBezTo>
                    <a:cubicBezTo>
                      <a:pt x="7709" y="1675"/>
                      <a:pt x="7485" y="1250"/>
                      <a:pt x="7260" y="825"/>
                    </a:cubicBezTo>
                    <a:cubicBezTo>
                      <a:pt x="7160" y="626"/>
                      <a:pt x="6947" y="76"/>
                      <a:pt x="6735" y="1"/>
                    </a:cubicBezTo>
                    <a:close/>
                    <a:moveTo>
                      <a:pt x="5173" y="8035"/>
                    </a:moveTo>
                    <a:cubicBezTo>
                      <a:pt x="5223" y="8072"/>
                      <a:pt x="5248" y="8135"/>
                      <a:pt x="5273" y="8185"/>
                    </a:cubicBezTo>
                    <a:cubicBezTo>
                      <a:pt x="5198" y="8197"/>
                      <a:pt x="5136" y="8222"/>
                      <a:pt x="5073" y="8247"/>
                    </a:cubicBezTo>
                    <a:cubicBezTo>
                      <a:pt x="5111" y="8172"/>
                      <a:pt x="5136" y="8097"/>
                      <a:pt x="5173" y="8035"/>
                    </a:cubicBezTo>
                    <a:close/>
                    <a:moveTo>
                      <a:pt x="5168" y="7804"/>
                    </a:moveTo>
                    <a:cubicBezTo>
                      <a:pt x="5145" y="7804"/>
                      <a:pt x="5123" y="7810"/>
                      <a:pt x="5111" y="7823"/>
                    </a:cubicBezTo>
                    <a:cubicBezTo>
                      <a:pt x="4998" y="7960"/>
                      <a:pt x="4936" y="8122"/>
                      <a:pt x="4886" y="8272"/>
                    </a:cubicBezTo>
                    <a:lnTo>
                      <a:pt x="4886" y="8297"/>
                    </a:lnTo>
                    <a:cubicBezTo>
                      <a:pt x="4861" y="8310"/>
                      <a:pt x="4823" y="8310"/>
                      <a:pt x="4798" y="8322"/>
                    </a:cubicBezTo>
                    <a:cubicBezTo>
                      <a:pt x="4761" y="8322"/>
                      <a:pt x="4786" y="8372"/>
                      <a:pt x="4798" y="8372"/>
                    </a:cubicBezTo>
                    <a:lnTo>
                      <a:pt x="4861" y="8372"/>
                    </a:lnTo>
                    <a:cubicBezTo>
                      <a:pt x="4811" y="8522"/>
                      <a:pt x="4748" y="8722"/>
                      <a:pt x="4736" y="8872"/>
                    </a:cubicBezTo>
                    <a:cubicBezTo>
                      <a:pt x="4736" y="8881"/>
                      <a:pt x="4742" y="8895"/>
                      <a:pt x="4749" y="8895"/>
                    </a:cubicBezTo>
                    <a:cubicBezTo>
                      <a:pt x="4753" y="8895"/>
                      <a:pt x="4757" y="8892"/>
                      <a:pt x="4761" y="8885"/>
                    </a:cubicBezTo>
                    <a:cubicBezTo>
                      <a:pt x="4873" y="8810"/>
                      <a:pt x="4923" y="8672"/>
                      <a:pt x="4973" y="8535"/>
                    </a:cubicBezTo>
                    <a:cubicBezTo>
                      <a:pt x="4986" y="8485"/>
                      <a:pt x="4998" y="8422"/>
                      <a:pt x="5011" y="8372"/>
                    </a:cubicBezTo>
                    <a:cubicBezTo>
                      <a:pt x="5098" y="8372"/>
                      <a:pt x="5160" y="8372"/>
                      <a:pt x="5235" y="8360"/>
                    </a:cubicBezTo>
                    <a:cubicBezTo>
                      <a:pt x="5285" y="8360"/>
                      <a:pt x="5310" y="8347"/>
                      <a:pt x="5360" y="8347"/>
                    </a:cubicBezTo>
                    <a:cubicBezTo>
                      <a:pt x="5373" y="8385"/>
                      <a:pt x="5410" y="8435"/>
                      <a:pt x="5423" y="8485"/>
                    </a:cubicBezTo>
                    <a:cubicBezTo>
                      <a:pt x="5473" y="8610"/>
                      <a:pt x="5485" y="8772"/>
                      <a:pt x="5598" y="8860"/>
                    </a:cubicBezTo>
                    <a:lnTo>
                      <a:pt x="5623" y="8860"/>
                    </a:lnTo>
                    <a:cubicBezTo>
                      <a:pt x="5735" y="8735"/>
                      <a:pt x="5623" y="8510"/>
                      <a:pt x="5573" y="8385"/>
                    </a:cubicBezTo>
                    <a:cubicBezTo>
                      <a:pt x="5573" y="8372"/>
                      <a:pt x="5560" y="8360"/>
                      <a:pt x="5560" y="8322"/>
                    </a:cubicBezTo>
                    <a:cubicBezTo>
                      <a:pt x="5610" y="8322"/>
                      <a:pt x="5635" y="8310"/>
                      <a:pt x="5685" y="8297"/>
                    </a:cubicBezTo>
                    <a:cubicBezTo>
                      <a:pt x="5698" y="8297"/>
                      <a:pt x="5698" y="8285"/>
                      <a:pt x="5698" y="8260"/>
                    </a:cubicBezTo>
                    <a:cubicBezTo>
                      <a:pt x="5635" y="8197"/>
                      <a:pt x="5573" y="8172"/>
                      <a:pt x="5485" y="8172"/>
                    </a:cubicBezTo>
                    <a:cubicBezTo>
                      <a:pt x="5423" y="8047"/>
                      <a:pt x="5323" y="7935"/>
                      <a:pt x="5235" y="7823"/>
                    </a:cubicBezTo>
                    <a:cubicBezTo>
                      <a:pt x="5217" y="7810"/>
                      <a:pt x="5192" y="7804"/>
                      <a:pt x="5168" y="78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99055" y="4227230"/>
                <a:ext cx="616037" cy="549664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10534" extrusionOk="0">
                    <a:moveTo>
                      <a:pt x="6567" y="211"/>
                    </a:moveTo>
                    <a:cubicBezTo>
                      <a:pt x="6577" y="211"/>
                      <a:pt x="6588" y="212"/>
                      <a:pt x="6598" y="213"/>
                    </a:cubicBezTo>
                    <a:cubicBezTo>
                      <a:pt x="6760" y="250"/>
                      <a:pt x="6835" y="388"/>
                      <a:pt x="6873" y="525"/>
                    </a:cubicBezTo>
                    <a:cubicBezTo>
                      <a:pt x="6960" y="750"/>
                      <a:pt x="6873" y="962"/>
                      <a:pt x="6660" y="1087"/>
                    </a:cubicBezTo>
                    <a:cubicBezTo>
                      <a:pt x="6616" y="1119"/>
                      <a:pt x="6570" y="1131"/>
                      <a:pt x="6524" y="1131"/>
                    </a:cubicBezTo>
                    <a:cubicBezTo>
                      <a:pt x="6479" y="1131"/>
                      <a:pt x="6435" y="1119"/>
                      <a:pt x="6398" y="1100"/>
                    </a:cubicBezTo>
                    <a:cubicBezTo>
                      <a:pt x="6248" y="887"/>
                      <a:pt x="6148" y="600"/>
                      <a:pt x="6310" y="350"/>
                    </a:cubicBezTo>
                    <a:cubicBezTo>
                      <a:pt x="6367" y="260"/>
                      <a:pt x="6473" y="211"/>
                      <a:pt x="6567" y="211"/>
                    </a:cubicBezTo>
                    <a:close/>
                    <a:moveTo>
                      <a:pt x="6558" y="1"/>
                    </a:moveTo>
                    <a:cubicBezTo>
                      <a:pt x="6422" y="1"/>
                      <a:pt x="6286" y="58"/>
                      <a:pt x="6185" y="188"/>
                    </a:cubicBezTo>
                    <a:cubicBezTo>
                      <a:pt x="5960" y="438"/>
                      <a:pt x="5973" y="1025"/>
                      <a:pt x="6273" y="1200"/>
                    </a:cubicBezTo>
                    <a:lnTo>
                      <a:pt x="6310" y="1225"/>
                    </a:lnTo>
                    <a:cubicBezTo>
                      <a:pt x="6384" y="1283"/>
                      <a:pt x="6465" y="1308"/>
                      <a:pt x="6548" y="1308"/>
                    </a:cubicBezTo>
                    <a:cubicBezTo>
                      <a:pt x="6607" y="1308"/>
                      <a:pt x="6666" y="1296"/>
                      <a:pt x="6723" y="1275"/>
                    </a:cubicBezTo>
                    <a:cubicBezTo>
                      <a:pt x="7085" y="1150"/>
                      <a:pt x="7185" y="725"/>
                      <a:pt x="7073" y="388"/>
                    </a:cubicBezTo>
                    <a:cubicBezTo>
                      <a:pt x="6996" y="149"/>
                      <a:pt x="6776" y="1"/>
                      <a:pt x="6558" y="1"/>
                    </a:cubicBezTo>
                    <a:close/>
                    <a:moveTo>
                      <a:pt x="7971" y="30"/>
                    </a:moveTo>
                    <a:cubicBezTo>
                      <a:pt x="7957" y="30"/>
                      <a:pt x="7947" y="39"/>
                      <a:pt x="7947" y="63"/>
                    </a:cubicBezTo>
                    <a:cubicBezTo>
                      <a:pt x="7947" y="263"/>
                      <a:pt x="7960" y="450"/>
                      <a:pt x="7972" y="650"/>
                    </a:cubicBezTo>
                    <a:cubicBezTo>
                      <a:pt x="7942" y="648"/>
                      <a:pt x="7910" y="647"/>
                      <a:pt x="7876" y="647"/>
                    </a:cubicBezTo>
                    <a:cubicBezTo>
                      <a:pt x="7726" y="647"/>
                      <a:pt x="7549" y="667"/>
                      <a:pt x="7447" y="688"/>
                    </a:cubicBezTo>
                    <a:cubicBezTo>
                      <a:pt x="7460" y="500"/>
                      <a:pt x="7497" y="275"/>
                      <a:pt x="7410" y="100"/>
                    </a:cubicBezTo>
                    <a:cubicBezTo>
                      <a:pt x="7410" y="94"/>
                      <a:pt x="7404" y="91"/>
                      <a:pt x="7396" y="91"/>
                    </a:cubicBezTo>
                    <a:cubicBezTo>
                      <a:pt x="7388" y="91"/>
                      <a:pt x="7379" y="94"/>
                      <a:pt x="7372" y="100"/>
                    </a:cubicBezTo>
                    <a:cubicBezTo>
                      <a:pt x="7260" y="325"/>
                      <a:pt x="7073" y="1387"/>
                      <a:pt x="7435" y="1437"/>
                    </a:cubicBezTo>
                    <a:cubicBezTo>
                      <a:pt x="7447" y="1437"/>
                      <a:pt x="7460" y="1437"/>
                      <a:pt x="7460" y="1412"/>
                    </a:cubicBezTo>
                    <a:cubicBezTo>
                      <a:pt x="7510" y="1350"/>
                      <a:pt x="7497" y="1325"/>
                      <a:pt x="7472" y="1262"/>
                    </a:cubicBezTo>
                    <a:cubicBezTo>
                      <a:pt x="7447" y="1137"/>
                      <a:pt x="7447" y="1000"/>
                      <a:pt x="7447" y="850"/>
                    </a:cubicBezTo>
                    <a:lnTo>
                      <a:pt x="7447" y="850"/>
                    </a:lnTo>
                    <a:cubicBezTo>
                      <a:pt x="7522" y="883"/>
                      <a:pt x="7608" y="889"/>
                      <a:pt x="7694" y="889"/>
                    </a:cubicBezTo>
                    <a:cubicBezTo>
                      <a:pt x="7738" y="889"/>
                      <a:pt x="7781" y="887"/>
                      <a:pt x="7822" y="887"/>
                    </a:cubicBezTo>
                    <a:lnTo>
                      <a:pt x="8010" y="887"/>
                    </a:lnTo>
                    <a:cubicBezTo>
                      <a:pt x="8010" y="1087"/>
                      <a:pt x="7972" y="1287"/>
                      <a:pt x="8022" y="1475"/>
                    </a:cubicBezTo>
                    <a:cubicBezTo>
                      <a:pt x="8029" y="1510"/>
                      <a:pt x="8060" y="1525"/>
                      <a:pt x="8090" y="1525"/>
                    </a:cubicBezTo>
                    <a:cubicBezTo>
                      <a:pt x="8113" y="1525"/>
                      <a:pt x="8136" y="1516"/>
                      <a:pt x="8147" y="1500"/>
                    </a:cubicBezTo>
                    <a:cubicBezTo>
                      <a:pt x="8260" y="1325"/>
                      <a:pt x="8197" y="1062"/>
                      <a:pt x="8185" y="850"/>
                    </a:cubicBezTo>
                    <a:cubicBezTo>
                      <a:pt x="8210" y="838"/>
                      <a:pt x="8222" y="813"/>
                      <a:pt x="8222" y="775"/>
                    </a:cubicBezTo>
                    <a:cubicBezTo>
                      <a:pt x="8247" y="725"/>
                      <a:pt x="8210" y="700"/>
                      <a:pt x="8147" y="688"/>
                    </a:cubicBezTo>
                    <a:cubicBezTo>
                      <a:pt x="8135" y="463"/>
                      <a:pt x="8085" y="250"/>
                      <a:pt x="7997" y="38"/>
                    </a:cubicBezTo>
                    <a:cubicBezTo>
                      <a:pt x="7988" y="33"/>
                      <a:pt x="7979" y="30"/>
                      <a:pt x="7971" y="30"/>
                    </a:cubicBezTo>
                    <a:close/>
                    <a:moveTo>
                      <a:pt x="497" y="379"/>
                    </a:moveTo>
                    <a:cubicBezTo>
                      <a:pt x="558" y="379"/>
                      <a:pt x="628" y="406"/>
                      <a:pt x="700" y="450"/>
                    </a:cubicBezTo>
                    <a:cubicBezTo>
                      <a:pt x="875" y="563"/>
                      <a:pt x="938" y="775"/>
                      <a:pt x="963" y="962"/>
                    </a:cubicBezTo>
                    <a:cubicBezTo>
                      <a:pt x="994" y="1149"/>
                      <a:pt x="888" y="1661"/>
                      <a:pt x="659" y="1661"/>
                    </a:cubicBezTo>
                    <a:cubicBezTo>
                      <a:pt x="611" y="1661"/>
                      <a:pt x="558" y="1639"/>
                      <a:pt x="500" y="1587"/>
                    </a:cubicBezTo>
                    <a:cubicBezTo>
                      <a:pt x="375" y="1475"/>
                      <a:pt x="275" y="1312"/>
                      <a:pt x="213" y="1137"/>
                    </a:cubicBezTo>
                    <a:cubicBezTo>
                      <a:pt x="200" y="912"/>
                      <a:pt x="225" y="688"/>
                      <a:pt x="313" y="525"/>
                    </a:cubicBezTo>
                    <a:cubicBezTo>
                      <a:pt x="355" y="421"/>
                      <a:pt x="419" y="379"/>
                      <a:pt x="497" y="379"/>
                    </a:cubicBezTo>
                    <a:close/>
                    <a:moveTo>
                      <a:pt x="520" y="138"/>
                    </a:moveTo>
                    <a:cubicBezTo>
                      <a:pt x="446" y="138"/>
                      <a:pt x="368" y="157"/>
                      <a:pt x="288" y="200"/>
                    </a:cubicBezTo>
                    <a:cubicBezTo>
                      <a:pt x="125" y="313"/>
                      <a:pt x="63" y="538"/>
                      <a:pt x="25" y="725"/>
                    </a:cubicBezTo>
                    <a:cubicBezTo>
                      <a:pt x="0" y="1000"/>
                      <a:pt x="25" y="1200"/>
                      <a:pt x="150" y="1412"/>
                    </a:cubicBezTo>
                    <a:cubicBezTo>
                      <a:pt x="225" y="1587"/>
                      <a:pt x="338" y="1750"/>
                      <a:pt x="500" y="1825"/>
                    </a:cubicBezTo>
                    <a:cubicBezTo>
                      <a:pt x="572" y="1863"/>
                      <a:pt x="638" y="1880"/>
                      <a:pt x="698" y="1880"/>
                    </a:cubicBezTo>
                    <a:cubicBezTo>
                      <a:pt x="1065" y="1880"/>
                      <a:pt x="1211" y="1240"/>
                      <a:pt x="1200" y="950"/>
                    </a:cubicBezTo>
                    <a:cubicBezTo>
                      <a:pt x="1169" y="627"/>
                      <a:pt x="894" y="138"/>
                      <a:pt x="520" y="138"/>
                    </a:cubicBezTo>
                    <a:close/>
                    <a:moveTo>
                      <a:pt x="1637" y="1462"/>
                    </a:moveTo>
                    <a:cubicBezTo>
                      <a:pt x="1625" y="1462"/>
                      <a:pt x="1625" y="1512"/>
                      <a:pt x="1637" y="1512"/>
                    </a:cubicBezTo>
                    <a:cubicBezTo>
                      <a:pt x="1875" y="1587"/>
                      <a:pt x="2087" y="1662"/>
                      <a:pt x="2325" y="1750"/>
                    </a:cubicBezTo>
                    <a:cubicBezTo>
                      <a:pt x="2574" y="1837"/>
                      <a:pt x="2874" y="1912"/>
                      <a:pt x="3074" y="2087"/>
                    </a:cubicBezTo>
                    <a:cubicBezTo>
                      <a:pt x="3097" y="2107"/>
                      <a:pt x="3121" y="2116"/>
                      <a:pt x="3142" y="2116"/>
                    </a:cubicBezTo>
                    <a:cubicBezTo>
                      <a:pt x="3227" y="2116"/>
                      <a:pt x="3286" y="1987"/>
                      <a:pt x="3187" y="1937"/>
                    </a:cubicBezTo>
                    <a:cubicBezTo>
                      <a:pt x="2699" y="1687"/>
                      <a:pt x="2200" y="1500"/>
                      <a:pt x="1637" y="1462"/>
                    </a:cubicBezTo>
                    <a:close/>
                    <a:moveTo>
                      <a:pt x="8294" y="3924"/>
                    </a:moveTo>
                    <a:cubicBezTo>
                      <a:pt x="8401" y="3924"/>
                      <a:pt x="8507" y="3970"/>
                      <a:pt x="8584" y="4074"/>
                    </a:cubicBezTo>
                    <a:cubicBezTo>
                      <a:pt x="8913" y="4500"/>
                      <a:pt x="8513" y="4898"/>
                      <a:pt x="8156" y="4898"/>
                    </a:cubicBezTo>
                    <a:cubicBezTo>
                      <a:pt x="8106" y="4898"/>
                      <a:pt x="8056" y="4890"/>
                      <a:pt x="8010" y="4873"/>
                    </a:cubicBezTo>
                    <a:cubicBezTo>
                      <a:pt x="7897" y="4636"/>
                      <a:pt x="7760" y="4448"/>
                      <a:pt x="7910" y="4161"/>
                    </a:cubicBezTo>
                    <a:cubicBezTo>
                      <a:pt x="7990" y="4015"/>
                      <a:pt x="8143" y="3924"/>
                      <a:pt x="8294" y="3924"/>
                    </a:cubicBezTo>
                    <a:close/>
                    <a:moveTo>
                      <a:pt x="3890" y="4409"/>
                    </a:moveTo>
                    <a:cubicBezTo>
                      <a:pt x="3866" y="4409"/>
                      <a:pt x="3838" y="4450"/>
                      <a:pt x="3849" y="4461"/>
                    </a:cubicBezTo>
                    <a:cubicBezTo>
                      <a:pt x="4036" y="4698"/>
                      <a:pt x="4261" y="4886"/>
                      <a:pt x="4474" y="5061"/>
                    </a:cubicBezTo>
                    <a:cubicBezTo>
                      <a:pt x="4699" y="5211"/>
                      <a:pt x="4973" y="5323"/>
                      <a:pt x="5148" y="5536"/>
                    </a:cubicBezTo>
                    <a:cubicBezTo>
                      <a:pt x="5168" y="5561"/>
                      <a:pt x="5192" y="5572"/>
                      <a:pt x="5216" y="5572"/>
                    </a:cubicBezTo>
                    <a:cubicBezTo>
                      <a:pt x="5284" y="5572"/>
                      <a:pt x="5348" y="5482"/>
                      <a:pt x="5273" y="5398"/>
                    </a:cubicBezTo>
                    <a:cubicBezTo>
                      <a:pt x="5136" y="5223"/>
                      <a:pt x="4911" y="5148"/>
                      <a:pt x="4724" y="5023"/>
                    </a:cubicBezTo>
                    <a:cubicBezTo>
                      <a:pt x="4449" y="4836"/>
                      <a:pt x="4186" y="4623"/>
                      <a:pt x="3899" y="4411"/>
                    </a:cubicBezTo>
                    <a:cubicBezTo>
                      <a:pt x="3896" y="4410"/>
                      <a:pt x="3893" y="4409"/>
                      <a:pt x="3890" y="4409"/>
                    </a:cubicBezTo>
                    <a:close/>
                    <a:moveTo>
                      <a:pt x="10404" y="6021"/>
                    </a:moveTo>
                    <a:cubicBezTo>
                      <a:pt x="10392" y="6021"/>
                      <a:pt x="10384" y="6028"/>
                      <a:pt x="10384" y="6035"/>
                    </a:cubicBezTo>
                    <a:cubicBezTo>
                      <a:pt x="10309" y="6223"/>
                      <a:pt x="10371" y="6498"/>
                      <a:pt x="10384" y="6698"/>
                    </a:cubicBezTo>
                    <a:cubicBezTo>
                      <a:pt x="10396" y="6960"/>
                      <a:pt x="10434" y="7247"/>
                      <a:pt x="10384" y="7510"/>
                    </a:cubicBezTo>
                    <a:cubicBezTo>
                      <a:pt x="10361" y="7584"/>
                      <a:pt x="10414" y="7632"/>
                      <a:pt x="10472" y="7632"/>
                    </a:cubicBezTo>
                    <a:cubicBezTo>
                      <a:pt x="10510" y="7632"/>
                      <a:pt x="10551" y="7610"/>
                      <a:pt x="10571" y="7560"/>
                    </a:cubicBezTo>
                    <a:cubicBezTo>
                      <a:pt x="10646" y="7322"/>
                      <a:pt x="10596" y="7010"/>
                      <a:pt x="10584" y="6785"/>
                    </a:cubicBezTo>
                    <a:cubicBezTo>
                      <a:pt x="10559" y="6548"/>
                      <a:pt x="10559" y="6235"/>
                      <a:pt x="10434" y="6035"/>
                    </a:cubicBezTo>
                    <a:cubicBezTo>
                      <a:pt x="10423" y="6025"/>
                      <a:pt x="10412" y="6021"/>
                      <a:pt x="10404" y="6021"/>
                    </a:cubicBezTo>
                    <a:close/>
                    <a:moveTo>
                      <a:pt x="8337" y="3728"/>
                    </a:moveTo>
                    <a:cubicBezTo>
                      <a:pt x="8153" y="3728"/>
                      <a:pt x="7965" y="3813"/>
                      <a:pt x="7835" y="3961"/>
                    </a:cubicBezTo>
                    <a:cubicBezTo>
                      <a:pt x="7597" y="4211"/>
                      <a:pt x="7585" y="4711"/>
                      <a:pt x="7835" y="4936"/>
                    </a:cubicBezTo>
                    <a:cubicBezTo>
                      <a:pt x="7921" y="5038"/>
                      <a:pt x="8066" y="5085"/>
                      <a:pt x="8221" y="5085"/>
                    </a:cubicBezTo>
                    <a:cubicBezTo>
                      <a:pt x="8313" y="5085"/>
                      <a:pt x="8408" y="5068"/>
                      <a:pt x="8497" y="5036"/>
                    </a:cubicBezTo>
                    <a:cubicBezTo>
                      <a:pt x="8659" y="4973"/>
                      <a:pt x="8772" y="4873"/>
                      <a:pt x="8847" y="4723"/>
                    </a:cubicBezTo>
                    <a:cubicBezTo>
                      <a:pt x="8947" y="4886"/>
                      <a:pt x="9147" y="4998"/>
                      <a:pt x="9259" y="5098"/>
                    </a:cubicBezTo>
                    <a:cubicBezTo>
                      <a:pt x="9472" y="5286"/>
                      <a:pt x="9659" y="5498"/>
                      <a:pt x="9846" y="5698"/>
                    </a:cubicBezTo>
                    <a:cubicBezTo>
                      <a:pt x="9759" y="5998"/>
                      <a:pt x="9846" y="6385"/>
                      <a:pt x="9871" y="6685"/>
                    </a:cubicBezTo>
                    <a:cubicBezTo>
                      <a:pt x="9884" y="7010"/>
                      <a:pt x="9871" y="7347"/>
                      <a:pt x="9946" y="7660"/>
                    </a:cubicBezTo>
                    <a:cubicBezTo>
                      <a:pt x="9956" y="7720"/>
                      <a:pt x="9996" y="7746"/>
                      <a:pt x="10039" y="7746"/>
                    </a:cubicBezTo>
                    <a:cubicBezTo>
                      <a:pt x="10103" y="7746"/>
                      <a:pt x="10174" y="7687"/>
                      <a:pt x="10159" y="7597"/>
                    </a:cubicBezTo>
                    <a:cubicBezTo>
                      <a:pt x="10071" y="6997"/>
                      <a:pt x="10134" y="6348"/>
                      <a:pt x="10021" y="5748"/>
                    </a:cubicBezTo>
                    <a:lnTo>
                      <a:pt x="10059" y="5748"/>
                    </a:lnTo>
                    <a:cubicBezTo>
                      <a:pt x="10146" y="5698"/>
                      <a:pt x="10246" y="5561"/>
                      <a:pt x="10334" y="5473"/>
                    </a:cubicBezTo>
                    <a:cubicBezTo>
                      <a:pt x="10521" y="5323"/>
                      <a:pt x="10709" y="5186"/>
                      <a:pt x="10908" y="5061"/>
                    </a:cubicBezTo>
                    <a:cubicBezTo>
                      <a:pt x="11096" y="4936"/>
                      <a:pt x="11283" y="4811"/>
                      <a:pt x="11471" y="4661"/>
                    </a:cubicBezTo>
                    <a:cubicBezTo>
                      <a:pt x="11571" y="4598"/>
                      <a:pt x="11721" y="4511"/>
                      <a:pt x="11783" y="4399"/>
                    </a:cubicBezTo>
                    <a:cubicBezTo>
                      <a:pt x="11805" y="4355"/>
                      <a:pt x="11759" y="4282"/>
                      <a:pt x="11689" y="4282"/>
                    </a:cubicBezTo>
                    <a:cubicBezTo>
                      <a:pt x="11679" y="4282"/>
                      <a:pt x="11669" y="4283"/>
                      <a:pt x="11658" y="4286"/>
                    </a:cubicBezTo>
                    <a:cubicBezTo>
                      <a:pt x="11521" y="4324"/>
                      <a:pt x="11371" y="4473"/>
                      <a:pt x="11246" y="4561"/>
                    </a:cubicBezTo>
                    <a:cubicBezTo>
                      <a:pt x="11021" y="4698"/>
                      <a:pt x="10808" y="4848"/>
                      <a:pt x="10596" y="4998"/>
                    </a:cubicBezTo>
                    <a:cubicBezTo>
                      <a:pt x="10471" y="5073"/>
                      <a:pt x="10096" y="5311"/>
                      <a:pt x="9971" y="5523"/>
                    </a:cubicBezTo>
                    <a:cubicBezTo>
                      <a:pt x="9809" y="5323"/>
                      <a:pt x="9596" y="5148"/>
                      <a:pt x="9397" y="4973"/>
                    </a:cubicBezTo>
                    <a:cubicBezTo>
                      <a:pt x="9259" y="4873"/>
                      <a:pt x="9084" y="4661"/>
                      <a:pt x="8897" y="4623"/>
                    </a:cubicBezTo>
                    <a:cubicBezTo>
                      <a:pt x="8959" y="4436"/>
                      <a:pt x="8934" y="4211"/>
                      <a:pt x="8822" y="4011"/>
                    </a:cubicBezTo>
                    <a:cubicBezTo>
                      <a:pt x="8708" y="3816"/>
                      <a:pt x="8525" y="3728"/>
                      <a:pt x="8337" y="3728"/>
                    </a:cubicBezTo>
                    <a:close/>
                    <a:moveTo>
                      <a:pt x="1362" y="5932"/>
                    </a:moveTo>
                    <a:cubicBezTo>
                      <a:pt x="1350" y="5932"/>
                      <a:pt x="1337" y="5942"/>
                      <a:pt x="1337" y="5960"/>
                    </a:cubicBezTo>
                    <a:cubicBezTo>
                      <a:pt x="1275" y="6373"/>
                      <a:pt x="1337" y="6835"/>
                      <a:pt x="1337" y="7247"/>
                    </a:cubicBezTo>
                    <a:cubicBezTo>
                      <a:pt x="1350" y="7497"/>
                      <a:pt x="1387" y="7722"/>
                      <a:pt x="1400" y="7960"/>
                    </a:cubicBezTo>
                    <a:cubicBezTo>
                      <a:pt x="1412" y="8122"/>
                      <a:pt x="1350" y="8272"/>
                      <a:pt x="1450" y="8409"/>
                    </a:cubicBezTo>
                    <a:cubicBezTo>
                      <a:pt x="1458" y="8433"/>
                      <a:pt x="1476" y="8442"/>
                      <a:pt x="1491" y="8442"/>
                    </a:cubicBezTo>
                    <a:cubicBezTo>
                      <a:pt x="1500" y="8442"/>
                      <a:pt x="1508" y="8439"/>
                      <a:pt x="1512" y="8434"/>
                    </a:cubicBezTo>
                    <a:cubicBezTo>
                      <a:pt x="1750" y="8247"/>
                      <a:pt x="1537" y="7647"/>
                      <a:pt x="1525" y="7385"/>
                    </a:cubicBezTo>
                    <a:cubicBezTo>
                      <a:pt x="1500" y="6935"/>
                      <a:pt x="1625" y="6373"/>
                      <a:pt x="1387" y="5960"/>
                    </a:cubicBezTo>
                    <a:cubicBezTo>
                      <a:pt x="1387" y="5942"/>
                      <a:pt x="1375" y="5932"/>
                      <a:pt x="1362" y="5932"/>
                    </a:cubicBezTo>
                    <a:close/>
                    <a:moveTo>
                      <a:pt x="10327" y="8484"/>
                    </a:moveTo>
                    <a:cubicBezTo>
                      <a:pt x="10600" y="8484"/>
                      <a:pt x="10821" y="8824"/>
                      <a:pt x="10821" y="9072"/>
                    </a:cubicBezTo>
                    <a:cubicBezTo>
                      <a:pt x="10783" y="9334"/>
                      <a:pt x="10534" y="9471"/>
                      <a:pt x="10309" y="9471"/>
                    </a:cubicBezTo>
                    <a:cubicBezTo>
                      <a:pt x="10209" y="9471"/>
                      <a:pt x="10146" y="9459"/>
                      <a:pt x="10084" y="9409"/>
                    </a:cubicBezTo>
                    <a:cubicBezTo>
                      <a:pt x="9846" y="9159"/>
                      <a:pt x="9784" y="8747"/>
                      <a:pt x="10146" y="8534"/>
                    </a:cubicBezTo>
                    <a:cubicBezTo>
                      <a:pt x="10208" y="8499"/>
                      <a:pt x="10268" y="8484"/>
                      <a:pt x="10327" y="8484"/>
                    </a:cubicBezTo>
                    <a:close/>
                    <a:moveTo>
                      <a:pt x="5411" y="8334"/>
                    </a:moveTo>
                    <a:cubicBezTo>
                      <a:pt x="5261" y="8334"/>
                      <a:pt x="5248" y="8384"/>
                      <a:pt x="5123" y="8472"/>
                    </a:cubicBezTo>
                    <a:cubicBezTo>
                      <a:pt x="4948" y="8622"/>
                      <a:pt x="4736" y="8722"/>
                      <a:pt x="4561" y="8847"/>
                    </a:cubicBezTo>
                    <a:cubicBezTo>
                      <a:pt x="4249" y="9034"/>
                      <a:pt x="3824" y="9197"/>
                      <a:pt x="3586" y="9471"/>
                    </a:cubicBezTo>
                    <a:cubicBezTo>
                      <a:pt x="3586" y="9496"/>
                      <a:pt x="3586" y="9509"/>
                      <a:pt x="3599" y="9509"/>
                    </a:cubicBezTo>
                    <a:cubicBezTo>
                      <a:pt x="3974" y="9509"/>
                      <a:pt x="4349" y="9246"/>
                      <a:pt x="4661" y="9059"/>
                    </a:cubicBezTo>
                    <a:cubicBezTo>
                      <a:pt x="4911" y="8909"/>
                      <a:pt x="5398" y="8697"/>
                      <a:pt x="5473" y="8409"/>
                    </a:cubicBezTo>
                    <a:cubicBezTo>
                      <a:pt x="5473" y="8384"/>
                      <a:pt x="5461" y="8347"/>
                      <a:pt x="5411" y="8334"/>
                    </a:cubicBezTo>
                    <a:close/>
                    <a:moveTo>
                      <a:pt x="10298" y="8286"/>
                    </a:moveTo>
                    <a:cubicBezTo>
                      <a:pt x="10179" y="8286"/>
                      <a:pt x="10059" y="8320"/>
                      <a:pt x="9946" y="8397"/>
                    </a:cubicBezTo>
                    <a:cubicBezTo>
                      <a:pt x="9621" y="8634"/>
                      <a:pt x="9559" y="9284"/>
                      <a:pt x="9884" y="9496"/>
                    </a:cubicBezTo>
                    <a:cubicBezTo>
                      <a:pt x="9988" y="9624"/>
                      <a:pt x="10157" y="9698"/>
                      <a:pt x="10341" y="9698"/>
                    </a:cubicBezTo>
                    <a:cubicBezTo>
                      <a:pt x="10355" y="9698"/>
                      <a:pt x="10369" y="9697"/>
                      <a:pt x="10384" y="9696"/>
                    </a:cubicBezTo>
                    <a:cubicBezTo>
                      <a:pt x="10783" y="9684"/>
                      <a:pt x="11083" y="9334"/>
                      <a:pt x="11021" y="8934"/>
                    </a:cubicBezTo>
                    <a:cubicBezTo>
                      <a:pt x="10965" y="8572"/>
                      <a:pt x="10640" y="8286"/>
                      <a:pt x="10298" y="8286"/>
                    </a:cubicBezTo>
                    <a:close/>
                    <a:moveTo>
                      <a:pt x="3786" y="3536"/>
                    </a:moveTo>
                    <a:cubicBezTo>
                      <a:pt x="4149" y="3899"/>
                      <a:pt x="4611" y="4211"/>
                      <a:pt x="5048" y="4511"/>
                    </a:cubicBezTo>
                    <a:cubicBezTo>
                      <a:pt x="5336" y="4698"/>
                      <a:pt x="5636" y="4886"/>
                      <a:pt x="5898" y="5098"/>
                    </a:cubicBezTo>
                    <a:cubicBezTo>
                      <a:pt x="6035" y="5211"/>
                      <a:pt x="6173" y="5411"/>
                      <a:pt x="6323" y="5523"/>
                    </a:cubicBezTo>
                    <a:cubicBezTo>
                      <a:pt x="6273" y="5698"/>
                      <a:pt x="6285" y="5885"/>
                      <a:pt x="6285" y="6060"/>
                    </a:cubicBezTo>
                    <a:cubicBezTo>
                      <a:pt x="6273" y="6410"/>
                      <a:pt x="6273" y="6785"/>
                      <a:pt x="6273" y="7147"/>
                    </a:cubicBezTo>
                    <a:cubicBezTo>
                      <a:pt x="6273" y="7635"/>
                      <a:pt x="6198" y="8184"/>
                      <a:pt x="6298" y="8659"/>
                    </a:cubicBezTo>
                    <a:cubicBezTo>
                      <a:pt x="6085" y="8697"/>
                      <a:pt x="5898" y="8834"/>
                      <a:pt x="5711" y="8947"/>
                    </a:cubicBezTo>
                    <a:cubicBezTo>
                      <a:pt x="5361" y="9147"/>
                      <a:pt x="5036" y="9346"/>
                      <a:pt x="4699" y="9571"/>
                    </a:cubicBezTo>
                    <a:cubicBezTo>
                      <a:pt x="4386" y="9759"/>
                      <a:pt x="4074" y="9909"/>
                      <a:pt x="3736" y="10071"/>
                    </a:cubicBezTo>
                    <a:cubicBezTo>
                      <a:pt x="3586" y="10134"/>
                      <a:pt x="3412" y="10209"/>
                      <a:pt x="3274" y="10321"/>
                    </a:cubicBezTo>
                    <a:lnTo>
                      <a:pt x="3262" y="10309"/>
                    </a:lnTo>
                    <a:cubicBezTo>
                      <a:pt x="2637" y="10034"/>
                      <a:pt x="2087" y="9571"/>
                      <a:pt x="1512" y="9222"/>
                    </a:cubicBezTo>
                    <a:cubicBezTo>
                      <a:pt x="1287" y="9097"/>
                      <a:pt x="1038" y="8934"/>
                      <a:pt x="763" y="8897"/>
                    </a:cubicBezTo>
                    <a:lnTo>
                      <a:pt x="763" y="7085"/>
                    </a:lnTo>
                    <a:cubicBezTo>
                      <a:pt x="763" y="6510"/>
                      <a:pt x="838" y="5873"/>
                      <a:pt x="700" y="5286"/>
                    </a:cubicBezTo>
                    <a:cubicBezTo>
                      <a:pt x="1287" y="5098"/>
                      <a:pt x="1862" y="4711"/>
                      <a:pt x="2412" y="4411"/>
                    </a:cubicBezTo>
                    <a:cubicBezTo>
                      <a:pt x="2712" y="4261"/>
                      <a:pt x="2987" y="4099"/>
                      <a:pt x="3274" y="3936"/>
                    </a:cubicBezTo>
                    <a:cubicBezTo>
                      <a:pt x="3462" y="3824"/>
                      <a:pt x="3699" y="3711"/>
                      <a:pt x="3786" y="3536"/>
                    </a:cubicBezTo>
                    <a:close/>
                    <a:moveTo>
                      <a:pt x="5609" y="629"/>
                    </a:moveTo>
                    <a:cubicBezTo>
                      <a:pt x="5601" y="629"/>
                      <a:pt x="5593" y="632"/>
                      <a:pt x="5586" y="638"/>
                    </a:cubicBezTo>
                    <a:cubicBezTo>
                      <a:pt x="4936" y="900"/>
                      <a:pt x="4349" y="1350"/>
                      <a:pt x="3774" y="1762"/>
                    </a:cubicBezTo>
                    <a:cubicBezTo>
                      <a:pt x="3711" y="1725"/>
                      <a:pt x="3624" y="1700"/>
                      <a:pt x="3574" y="1687"/>
                    </a:cubicBezTo>
                    <a:cubicBezTo>
                      <a:pt x="3349" y="1587"/>
                      <a:pt x="3124" y="1512"/>
                      <a:pt x="2887" y="1412"/>
                    </a:cubicBezTo>
                    <a:cubicBezTo>
                      <a:pt x="2524" y="1287"/>
                      <a:pt x="2137" y="1100"/>
                      <a:pt x="1750" y="1062"/>
                    </a:cubicBezTo>
                    <a:cubicBezTo>
                      <a:pt x="1725" y="1062"/>
                      <a:pt x="1725" y="1075"/>
                      <a:pt x="1750" y="1075"/>
                    </a:cubicBezTo>
                    <a:cubicBezTo>
                      <a:pt x="2062" y="1262"/>
                      <a:pt x="2437" y="1387"/>
                      <a:pt x="2774" y="1525"/>
                    </a:cubicBezTo>
                    <a:cubicBezTo>
                      <a:pt x="2999" y="1625"/>
                      <a:pt x="3224" y="1712"/>
                      <a:pt x="3449" y="1812"/>
                    </a:cubicBezTo>
                    <a:cubicBezTo>
                      <a:pt x="3524" y="1837"/>
                      <a:pt x="3624" y="1912"/>
                      <a:pt x="3711" y="1925"/>
                    </a:cubicBezTo>
                    <a:cubicBezTo>
                      <a:pt x="3711" y="2274"/>
                      <a:pt x="3686" y="2637"/>
                      <a:pt x="3699" y="2974"/>
                    </a:cubicBezTo>
                    <a:cubicBezTo>
                      <a:pt x="3699" y="3112"/>
                      <a:pt x="3699" y="3249"/>
                      <a:pt x="3724" y="3374"/>
                    </a:cubicBezTo>
                    <a:cubicBezTo>
                      <a:pt x="3512" y="3399"/>
                      <a:pt x="3349" y="3574"/>
                      <a:pt x="3162" y="3699"/>
                    </a:cubicBezTo>
                    <a:cubicBezTo>
                      <a:pt x="2887" y="3874"/>
                      <a:pt x="2599" y="4036"/>
                      <a:pt x="2312" y="4199"/>
                    </a:cubicBezTo>
                    <a:cubicBezTo>
                      <a:pt x="1762" y="4498"/>
                      <a:pt x="1038" y="4761"/>
                      <a:pt x="625" y="5198"/>
                    </a:cubicBezTo>
                    <a:cubicBezTo>
                      <a:pt x="600" y="5211"/>
                      <a:pt x="600" y="5248"/>
                      <a:pt x="600" y="5261"/>
                    </a:cubicBezTo>
                    <a:cubicBezTo>
                      <a:pt x="500" y="5685"/>
                      <a:pt x="513" y="6148"/>
                      <a:pt x="525" y="6598"/>
                    </a:cubicBezTo>
                    <a:lnTo>
                      <a:pt x="525" y="7060"/>
                    </a:lnTo>
                    <a:lnTo>
                      <a:pt x="525" y="8884"/>
                    </a:lnTo>
                    <a:cubicBezTo>
                      <a:pt x="525" y="8959"/>
                      <a:pt x="588" y="8997"/>
                      <a:pt x="650" y="8997"/>
                    </a:cubicBezTo>
                    <a:cubicBezTo>
                      <a:pt x="725" y="9059"/>
                      <a:pt x="850" y="9097"/>
                      <a:pt x="938" y="9147"/>
                    </a:cubicBezTo>
                    <a:cubicBezTo>
                      <a:pt x="1200" y="9284"/>
                      <a:pt x="1462" y="9446"/>
                      <a:pt x="1712" y="9596"/>
                    </a:cubicBezTo>
                    <a:cubicBezTo>
                      <a:pt x="2200" y="9896"/>
                      <a:pt x="2649" y="10221"/>
                      <a:pt x="3149" y="10508"/>
                    </a:cubicBezTo>
                    <a:cubicBezTo>
                      <a:pt x="3149" y="10521"/>
                      <a:pt x="3174" y="10533"/>
                      <a:pt x="3199" y="10533"/>
                    </a:cubicBezTo>
                    <a:cubicBezTo>
                      <a:pt x="3449" y="10496"/>
                      <a:pt x="3661" y="10346"/>
                      <a:pt x="3899" y="10259"/>
                    </a:cubicBezTo>
                    <a:cubicBezTo>
                      <a:pt x="4249" y="10121"/>
                      <a:pt x="4561" y="9959"/>
                      <a:pt x="4873" y="9771"/>
                    </a:cubicBezTo>
                    <a:cubicBezTo>
                      <a:pt x="5161" y="9596"/>
                      <a:pt x="5461" y="9409"/>
                      <a:pt x="5761" y="9222"/>
                    </a:cubicBezTo>
                    <a:cubicBezTo>
                      <a:pt x="5960" y="9097"/>
                      <a:pt x="6223" y="9009"/>
                      <a:pt x="6398" y="8847"/>
                    </a:cubicBezTo>
                    <a:cubicBezTo>
                      <a:pt x="6398" y="8872"/>
                      <a:pt x="6410" y="8884"/>
                      <a:pt x="6410" y="8897"/>
                    </a:cubicBezTo>
                    <a:cubicBezTo>
                      <a:pt x="6423" y="8915"/>
                      <a:pt x="6435" y="8925"/>
                      <a:pt x="6446" y="8925"/>
                    </a:cubicBezTo>
                    <a:cubicBezTo>
                      <a:pt x="6457" y="8925"/>
                      <a:pt x="6467" y="8915"/>
                      <a:pt x="6473" y="8897"/>
                    </a:cubicBezTo>
                    <a:cubicBezTo>
                      <a:pt x="6710" y="8347"/>
                      <a:pt x="6598" y="7710"/>
                      <a:pt x="6598" y="7135"/>
                    </a:cubicBezTo>
                    <a:lnTo>
                      <a:pt x="6598" y="6160"/>
                    </a:lnTo>
                    <a:cubicBezTo>
                      <a:pt x="6598" y="5973"/>
                      <a:pt x="6635" y="5748"/>
                      <a:pt x="6573" y="5561"/>
                    </a:cubicBezTo>
                    <a:cubicBezTo>
                      <a:pt x="6585" y="5536"/>
                      <a:pt x="6598" y="5523"/>
                      <a:pt x="6623" y="5498"/>
                    </a:cubicBezTo>
                    <a:cubicBezTo>
                      <a:pt x="6635" y="5448"/>
                      <a:pt x="6635" y="5411"/>
                      <a:pt x="6623" y="5373"/>
                    </a:cubicBezTo>
                    <a:cubicBezTo>
                      <a:pt x="6685" y="5336"/>
                      <a:pt x="6748" y="5273"/>
                      <a:pt x="6785" y="5248"/>
                    </a:cubicBezTo>
                    <a:cubicBezTo>
                      <a:pt x="6960" y="5098"/>
                      <a:pt x="7123" y="4948"/>
                      <a:pt x="7272" y="4811"/>
                    </a:cubicBezTo>
                    <a:cubicBezTo>
                      <a:pt x="7272" y="4811"/>
                      <a:pt x="7285" y="4761"/>
                      <a:pt x="7272" y="4723"/>
                    </a:cubicBezTo>
                    <a:cubicBezTo>
                      <a:pt x="7272" y="4711"/>
                      <a:pt x="7260" y="4698"/>
                      <a:pt x="7247" y="4686"/>
                    </a:cubicBezTo>
                    <a:cubicBezTo>
                      <a:pt x="7224" y="4662"/>
                      <a:pt x="7195" y="4653"/>
                      <a:pt x="7167" y="4653"/>
                    </a:cubicBezTo>
                    <a:cubicBezTo>
                      <a:pt x="7152" y="4653"/>
                      <a:pt x="7136" y="4656"/>
                      <a:pt x="7123" y="4661"/>
                    </a:cubicBezTo>
                    <a:cubicBezTo>
                      <a:pt x="6973" y="4761"/>
                      <a:pt x="6848" y="4898"/>
                      <a:pt x="6723" y="5023"/>
                    </a:cubicBezTo>
                    <a:cubicBezTo>
                      <a:pt x="6648" y="5098"/>
                      <a:pt x="6573" y="5161"/>
                      <a:pt x="6498" y="5248"/>
                    </a:cubicBezTo>
                    <a:cubicBezTo>
                      <a:pt x="6248" y="4911"/>
                      <a:pt x="5536" y="4536"/>
                      <a:pt x="5336" y="4399"/>
                    </a:cubicBezTo>
                    <a:cubicBezTo>
                      <a:pt x="5061" y="4211"/>
                      <a:pt x="4773" y="4036"/>
                      <a:pt x="4524" y="3836"/>
                    </a:cubicBezTo>
                    <a:cubicBezTo>
                      <a:pt x="4336" y="3699"/>
                      <a:pt x="4099" y="3424"/>
                      <a:pt x="3836" y="3399"/>
                    </a:cubicBezTo>
                    <a:cubicBezTo>
                      <a:pt x="3874" y="3286"/>
                      <a:pt x="3874" y="3187"/>
                      <a:pt x="3874" y="3074"/>
                    </a:cubicBezTo>
                    <a:cubicBezTo>
                      <a:pt x="3899" y="2699"/>
                      <a:pt x="3874" y="2287"/>
                      <a:pt x="3874" y="1912"/>
                    </a:cubicBezTo>
                    <a:lnTo>
                      <a:pt x="3874" y="1900"/>
                    </a:lnTo>
                    <a:cubicBezTo>
                      <a:pt x="3961" y="1837"/>
                      <a:pt x="4136" y="1775"/>
                      <a:pt x="4211" y="1725"/>
                    </a:cubicBezTo>
                    <a:cubicBezTo>
                      <a:pt x="4386" y="1612"/>
                      <a:pt x="4536" y="1475"/>
                      <a:pt x="4699" y="1375"/>
                    </a:cubicBezTo>
                    <a:cubicBezTo>
                      <a:pt x="5011" y="1150"/>
                      <a:pt x="5436" y="1062"/>
                      <a:pt x="5661" y="750"/>
                    </a:cubicBezTo>
                    <a:cubicBezTo>
                      <a:pt x="5692" y="708"/>
                      <a:pt x="5652" y="629"/>
                      <a:pt x="5609" y="6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 rot="5400000">
                <a:off x="1243178" y="4609336"/>
                <a:ext cx="800058" cy="842784"/>
              </a:xfrm>
              <a:custGeom>
                <a:avLst/>
                <a:gdLst/>
                <a:ahLst/>
                <a:cxnLst/>
                <a:rect l="l" t="t" r="r" b="b"/>
                <a:pathLst>
                  <a:path w="15261" h="16076" extrusionOk="0">
                    <a:moveTo>
                      <a:pt x="4969" y="7902"/>
                    </a:moveTo>
                    <a:cubicBezTo>
                      <a:pt x="5106" y="8052"/>
                      <a:pt x="5294" y="8114"/>
                      <a:pt x="5493" y="8127"/>
                    </a:cubicBezTo>
                    <a:cubicBezTo>
                      <a:pt x="5481" y="8414"/>
                      <a:pt x="5468" y="8714"/>
                      <a:pt x="5431" y="8976"/>
                    </a:cubicBezTo>
                    <a:cubicBezTo>
                      <a:pt x="5344" y="9626"/>
                      <a:pt x="5181" y="10301"/>
                      <a:pt x="5144" y="10963"/>
                    </a:cubicBezTo>
                    <a:cubicBezTo>
                      <a:pt x="4931" y="11001"/>
                      <a:pt x="4744" y="11126"/>
                      <a:pt x="4644" y="11338"/>
                    </a:cubicBezTo>
                    <a:cubicBezTo>
                      <a:pt x="4456" y="11288"/>
                      <a:pt x="4269" y="11250"/>
                      <a:pt x="4094" y="11213"/>
                    </a:cubicBezTo>
                    <a:cubicBezTo>
                      <a:pt x="3657" y="11101"/>
                      <a:pt x="3219" y="11026"/>
                      <a:pt x="2770" y="10926"/>
                    </a:cubicBezTo>
                    <a:cubicBezTo>
                      <a:pt x="2482" y="10863"/>
                      <a:pt x="2220" y="10788"/>
                      <a:pt x="1932" y="10713"/>
                    </a:cubicBezTo>
                    <a:cubicBezTo>
                      <a:pt x="1957" y="10626"/>
                      <a:pt x="1957" y="10551"/>
                      <a:pt x="1932" y="10476"/>
                    </a:cubicBezTo>
                    <a:cubicBezTo>
                      <a:pt x="1932" y="10426"/>
                      <a:pt x="1920" y="10376"/>
                      <a:pt x="1907" y="10338"/>
                    </a:cubicBezTo>
                    <a:cubicBezTo>
                      <a:pt x="1995" y="10251"/>
                      <a:pt x="2095" y="10188"/>
                      <a:pt x="2170" y="10113"/>
                    </a:cubicBezTo>
                    <a:cubicBezTo>
                      <a:pt x="2595" y="9789"/>
                      <a:pt x="2982" y="9439"/>
                      <a:pt x="3369" y="9101"/>
                    </a:cubicBezTo>
                    <a:cubicBezTo>
                      <a:pt x="3869" y="8664"/>
                      <a:pt x="4456" y="8314"/>
                      <a:pt x="4969" y="7902"/>
                    </a:cubicBezTo>
                    <a:close/>
                    <a:moveTo>
                      <a:pt x="9054" y="10988"/>
                    </a:moveTo>
                    <a:cubicBezTo>
                      <a:pt x="9104" y="11088"/>
                      <a:pt x="9179" y="11163"/>
                      <a:pt x="9279" y="11225"/>
                    </a:cubicBezTo>
                    <a:cubicBezTo>
                      <a:pt x="9217" y="11300"/>
                      <a:pt x="9154" y="11375"/>
                      <a:pt x="9092" y="11475"/>
                    </a:cubicBezTo>
                    <a:cubicBezTo>
                      <a:pt x="8830" y="11788"/>
                      <a:pt x="8542" y="12063"/>
                      <a:pt x="8292" y="12400"/>
                    </a:cubicBezTo>
                    <a:cubicBezTo>
                      <a:pt x="7842" y="13000"/>
                      <a:pt x="7405" y="13599"/>
                      <a:pt x="6980" y="14237"/>
                    </a:cubicBezTo>
                    <a:cubicBezTo>
                      <a:pt x="6843" y="14437"/>
                      <a:pt x="6718" y="14624"/>
                      <a:pt x="6581" y="14811"/>
                    </a:cubicBezTo>
                    <a:cubicBezTo>
                      <a:pt x="6556" y="14799"/>
                      <a:pt x="6543" y="14799"/>
                      <a:pt x="6531" y="14786"/>
                    </a:cubicBezTo>
                    <a:cubicBezTo>
                      <a:pt x="6436" y="14735"/>
                      <a:pt x="6335" y="14707"/>
                      <a:pt x="6232" y="14707"/>
                    </a:cubicBezTo>
                    <a:cubicBezTo>
                      <a:pt x="6186" y="14707"/>
                      <a:pt x="6140" y="14712"/>
                      <a:pt x="6093" y="14724"/>
                    </a:cubicBezTo>
                    <a:cubicBezTo>
                      <a:pt x="5918" y="13899"/>
                      <a:pt x="5643" y="12600"/>
                      <a:pt x="5581" y="12350"/>
                    </a:cubicBezTo>
                    <a:lnTo>
                      <a:pt x="5606" y="12350"/>
                    </a:lnTo>
                    <a:cubicBezTo>
                      <a:pt x="5918" y="12300"/>
                      <a:pt x="6093" y="12038"/>
                      <a:pt x="6106" y="11738"/>
                    </a:cubicBezTo>
                    <a:cubicBezTo>
                      <a:pt x="6106" y="11675"/>
                      <a:pt x="6106" y="11613"/>
                      <a:pt x="6093" y="11550"/>
                    </a:cubicBezTo>
                    <a:cubicBezTo>
                      <a:pt x="7068" y="11300"/>
                      <a:pt x="8105" y="11275"/>
                      <a:pt x="9054" y="10988"/>
                    </a:cubicBezTo>
                    <a:close/>
                    <a:moveTo>
                      <a:pt x="5788" y="0"/>
                    </a:moveTo>
                    <a:cubicBezTo>
                      <a:pt x="5655" y="0"/>
                      <a:pt x="5521" y="36"/>
                      <a:pt x="5394" y="118"/>
                    </a:cubicBezTo>
                    <a:cubicBezTo>
                      <a:pt x="5094" y="305"/>
                      <a:pt x="4931" y="667"/>
                      <a:pt x="4931" y="1005"/>
                    </a:cubicBezTo>
                    <a:cubicBezTo>
                      <a:pt x="4931" y="1442"/>
                      <a:pt x="5306" y="1742"/>
                      <a:pt x="5706" y="1792"/>
                    </a:cubicBezTo>
                    <a:cubicBezTo>
                      <a:pt x="5668" y="2204"/>
                      <a:pt x="5656" y="4391"/>
                      <a:pt x="5643" y="4828"/>
                    </a:cubicBezTo>
                    <a:cubicBezTo>
                      <a:pt x="5606" y="5365"/>
                      <a:pt x="5618" y="5928"/>
                      <a:pt x="5556" y="6477"/>
                    </a:cubicBezTo>
                    <a:cubicBezTo>
                      <a:pt x="5044" y="6565"/>
                      <a:pt x="4619" y="7052"/>
                      <a:pt x="4869" y="7639"/>
                    </a:cubicBezTo>
                    <a:cubicBezTo>
                      <a:pt x="4419" y="8014"/>
                      <a:pt x="3919" y="8352"/>
                      <a:pt x="3457" y="8727"/>
                    </a:cubicBezTo>
                    <a:cubicBezTo>
                      <a:pt x="3094" y="9014"/>
                      <a:pt x="2745" y="9326"/>
                      <a:pt x="2395" y="9639"/>
                    </a:cubicBezTo>
                    <a:cubicBezTo>
                      <a:pt x="2220" y="9801"/>
                      <a:pt x="2020" y="9939"/>
                      <a:pt x="1833" y="10101"/>
                    </a:cubicBezTo>
                    <a:cubicBezTo>
                      <a:pt x="1670" y="9889"/>
                      <a:pt x="1420" y="9764"/>
                      <a:pt x="1158" y="9764"/>
                    </a:cubicBezTo>
                    <a:cubicBezTo>
                      <a:pt x="1153" y="9764"/>
                      <a:pt x="1149" y="9764"/>
                      <a:pt x="1145" y="9764"/>
                    </a:cubicBezTo>
                    <a:cubicBezTo>
                      <a:pt x="169" y="9764"/>
                      <a:pt x="0" y="11176"/>
                      <a:pt x="983" y="11363"/>
                    </a:cubicBezTo>
                    <a:cubicBezTo>
                      <a:pt x="1039" y="11375"/>
                      <a:pt x="1094" y="11380"/>
                      <a:pt x="1146" y="11380"/>
                    </a:cubicBezTo>
                    <a:cubicBezTo>
                      <a:pt x="1313" y="11380"/>
                      <a:pt x="1459" y="11324"/>
                      <a:pt x="1583" y="11238"/>
                    </a:cubicBezTo>
                    <a:cubicBezTo>
                      <a:pt x="1745" y="11163"/>
                      <a:pt x="1858" y="11013"/>
                      <a:pt x="1920" y="10863"/>
                    </a:cubicBezTo>
                    <a:cubicBezTo>
                      <a:pt x="2220" y="10951"/>
                      <a:pt x="2520" y="11051"/>
                      <a:pt x="2807" y="11113"/>
                    </a:cubicBezTo>
                    <a:cubicBezTo>
                      <a:pt x="3257" y="11225"/>
                      <a:pt x="3732" y="11300"/>
                      <a:pt x="4182" y="11425"/>
                    </a:cubicBezTo>
                    <a:cubicBezTo>
                      <a:pt x="4331" y="11450"/>
                      <a:pt x="4456" y="11500"/>
                      <a:pt x="4594" y="11550"/>
                    </a:cubicBezTo>
                    <a:cubicBezTo>
                      <a:pt x="4556" y="11825"/>
                      <a:pt x="4681" y="12113"/>
                      <a:pt x="4956" y="12238"/>
                    </a:cubicBezTo>
                    <a:cubicBezTo>
                      <a:pt x="5071" y="12290"/>
                      <a:pt x="5185" y="12316"/>
                      <a:pt x="5314" y="12316"/>
                    </a:cubicBezTo>
                    <a:cubicBezTo>
                      <a:pt x="5340" y="12316"/>
                      <a:pt x="5366" y="12315"/>
                      <a:pt x="5394" y="12313"/>
                    </a:cubicBezTo>
                    <a:cubicBezTo>
                      <a:pt x="5431" y="12575"/>
                      <a:pt x="5718" y="13937"/>
                      <a:pt x="5906" y="14761"/>
                    </a:cubicBezTo>
                    <a:cubicBezTo>
                      <a:pt x="5843" y="14799"/>
                      <a:pt x="5781" y="14824"/>
                      <a:pt x="5718" y="14874"/>
                    </a:cubicBezTo>
                    <a:cubicBezTo>
                      <a:pt x="5217" y="15241"/>
                      <a:pt x="5517" y="16062"/>
                      <a:pt x="6057" y="16062"/>
                    </a:cubicBezTo>
                    <a:cubicBezTo>
                      <a:pt x="6069" y="16062"/>
                      <a:pt x="6081" y="16062"/>
                      <a:pt x="6093" y="16061"/>
                    </a:cubicBezTo>
                    <a:cubicBezTo>
                      <a:pt x="6106" y="16061"/>
                      <a:pt x="6118" y="16061"/>
                      <a:pt x="6156" y="16073"/>
                    </a:cubicBezTo>
                    <a:cubicBezTo>
                      <a:pt x="6171" y="16075"/>
                      <a:pt x="6186" y="16075"/>
                      <a:pt x="6202" y="16075"/>
                    </a:cubicBezTo>
                    <a:cubicBezTo>
                      <a:pt x="6484" y="16075"/>
                      <a:pt x="6749" y="15860"/>
                      <a:pt x="6855" y="15611"/>
                    </a:cubicBezTo>
                    <a:cubicBezTo>
                      <a:pt x="6930" y="15411"/>
                      <a:pt x="6918" y="15186"/>
                      <a:pt x="6830" y="14999"/>
                    </a:cubicBezTo>
                    <a:cubicBezTo>
                      <a:pt x="7018" y="14749"/>
                      <a:pt x="7180" y="14499"/>
                      <a:pt x="7355" y="14249"/>
                    </a:cubicBezTo>
                    <a:cubicBezTo>
                      <a:pt x="7780" y="13624"/>
                      <a:pt x="8205" y="13000"/>
                      <a:pt x="8667" y="12412"/>
                    </a:cubicBezTo>
                    <a:cubicBezTo>
                      <a:pt x="8767" y="12288"/>
                      <a:pt x="9267" y="11800"/>
                      <a:pt x="9592" y="11350"/>
                    </a:cubicBezTo>
                    <a:cubicBezTo>
                      <a:pt x="9648" y="11367"/>
                      <a:pt x="9717" y="11374"/>
                      <a:pt x="9788" y="11374"/>
                    </a:cubicBezTo>
                    <a:cubicBezTo>
                      <a:pt x="9873" y="11374"/>
                      <a:pt x="9961" y="11364"/>
                      <a:pt x="10029" y="11350"/>
                    </a:cubicBezTo>
                    <a:cubicBezTo>
                      <a:pt x="10266" y="11263"/>
                      <a:pt x="10466" y="11101"/>
                      <a:pt x="10541" y="10863"/>
                    </a:cubicBezTo>
                    <a:cubicBezTo>
                      <a:pt x="10893" y="10918"/>
                      <a:pt x="11359" y="10939"/>
                      <a:pt x="11842" y="10939"/>
                    </a:cubicBezTo>
                    <a:cubicBezTo>
                      <a:pt x="12456" y="10939"/>
                      <a:pt x="13096" y="10905"/>
                      <a:pt x="13565" y="10863"/>
                    </a:cubicBezTo>
                    <a:cubicBezTo>
                      <a:pt x="13565" y="10926"/>
                      <a:pt x="13590" y="11001"/>
                      <a:pt x="13615" y="11063"/>
                    </a:cubicBezTo>
                    <a:cubicBezTo>
                      <a:pt x="13640" y="11126"/>
                      <a:pt x="13665" y="11175"/>
                      <a:pt x="13703" y="11225"/>
                    </a:cubicBezTo>
                    <a:cubicBezTo>
                      <a:pt x="13703" y="11225"/>
                      <a:pt x="13678" y="11238"/>
                      <a:pt x="13703" y="11250"/>
                    </a:cubicBezTo>
                    <a:cubicBezTo>
                      <a:pt x="13815" y="11484"/>
                      <a:pt x="14029" y="11581"/>
                      <a:pt x="14261" y="11581"/>
                    </a:cubicBezTo>
                    <a:cubicBezTo>
                      <a:pt x="14724" y="11581"/>
                      <a:pt x="15260" y="11192"/>
                      <a:pt x="15202" y="10726"/>
                    </a:cubicBezTo>
                    <a:cubicBezTo>
                      <a:pt x="15081" y="10316"/>
                      <a:pt x="14634" y="9989"/>
                      <a:pt x="14222" y="9989"/>
                    </a:cubicBezTo>
                    <a:cubicBezTo>
                      <a:pt x="14082" y="9989"/>
                      <a:pt x="13945" y="10028"/>
                      <a:pt x="13827" y="10113"/>
                    </a:cubicBezTo>
                    <a:cubicBezTo>
                      <a:pt x="13665" y="10226"/>
                      <a:pt x="13565" y="10376"/>
                      <a:pt x="13528" y="10551"/>
                    </a:cubicBezTo>
                    <a:cubicBezTo>
                      <a:pt x="12965" y="10588"/>
                      <a:pt x="12416" y="10663"/>
                      <a:pt x="11853" y="10663"/>
                    </a:cubicBezTo>
                    <a:cubicBezTo>
                      <a:pt x="11428" y="10663"/>
                      <a:pt x="11016" y="10663"/>
                      <a:pt x="10591" y="10613"/>
                    </a:cubicBezTo>
                    <a:cubicBezTo>
                      <a:pt x="10579" y="10613"/>
                      <a:pt x="10541" y="10613"/>
                      <a:pt x="10516" y="10601"/>
                    </a:cubicBezTo>
                    <a:lnTo>
                      <a:pt x="10516" y="10563"/>
                    </a:lnTo>
                    <a:cubicBezTo>
                      <a:pt x="10485" y="10157"/>
                      <a:pt x="10165" y="9966"/>
                      <a:pt x="9828" y="9966"/>
                    </a:cubicBezTo>
                    <a:cubicBezTo>
                      <a:pt x="9502" y="9966"/>
                      <a:pt x="9159" y="10144"/>
                      <a:pt x="9042" y="10476"/>
                    </a:cubicBezTo>
                    <a:cubicBezTo>
                      <a:pt x="9030" y="10538"/>
                      <a:pt x="9017" y="10576"/>
                      <a:pt x="9017" y="10651"/>
                    </a:cubicBezTo>
                    <a:cubicBezTo>
                      <a:pt x="8030" y="10926"/>
                      <a:pt x="6955" y="10938"/>
                      <a:pt x="5981" y="11225"/>
                    </a:cubicBezTo>
                    <a:cubicBezTo>
                      <a:pt x="5868" y="11063"/>
                      <a:pt x="5718" y="10938"/>
                      <a:pt x="5518" y="10913"/>
                    </a:cubicBezTo>
                    <a:lnTo>
                      <a:pt x="5468" y="10913"/>
                    </a:lnTo>
                    <a:cubicBezTo>
                      <a:pt x="5531" y="10301"/>
                      <a:pt x="5606" y="9714"/>
                      <a:pt x="5681" y="9101"/>
                    </a:cubicBezTo>
                    <a:cubicBezTo>
                      <a:pt x="5731" y="8752"/>
                      <a:pt x="5768" y="8414"/>
                      <a:pt x="5781" y="8064"/>
                    </a:cubicBezTo>
                    <a:cubicBezTo>
                      <a:pt x="5968" y="8014"/>
                      <a:pt x="6143" y="7927"/>
                      <a:pt x="6268" y="7789"/>
                    </a:cubicBezTo>
                    <a:cubicBezTo>
                      <a:pt x="6643" y="7552"/>
                      <a:pt x="6843" y="7140"/>
                      <a:pt x="6431" y="6740"/>
                    </a:cubicBezTo>
                    <a:cubicBezTo>
                      <a:pt x="6268" y="6565"/>
                      <a:pt x="6056" y="6477"/>
                      <a:pt x="5843" y="6452"/>
                    </a:cubicBezTo>
                    <a:cubicBezTo>
                      <a:pt x="5868" y="5940"/>
                      <a:pt x="5856" y="5428"/>
                      <a:pt x="5868" y="4928"/>
                    </a:cubicBezTo>
                    <a:cubicBezTo>
                      <a:pt x="5893" y="4491"/>
                      <a:pt x="5893" y="2292"/>
                      <a:pt x="5906" y="1829"/>
                    </a:cubicBezTo>
                    <a:lnTo>
                      <a:pt x="5906" y="1792"/>
                    </a:lnTo>
                    <a:cubicBezTo>
                      <a:pt x="6093" y="1767"/>
                      <a:pt x="6281" y="1679"/>
                      <a:pt x="6418" y="1517"/>
                    </a:cubicBezTo>
                    <a:cubicBezTo>
                      <a:pt x="6431" y="1492"/>
                      <a:pt x="6468" y="1455"/>
                      <a:pt x="6481" y="1430"/>
                    </a:cubicBezTo>
                    <a:cubicBezTo>
                      <a:pt x="6793" y="1105"/>
                      <a:pt x="6830" y="605"/>
                      <a:pt x="6431" y="268"/>
                    </a:cubicBezTo>
                    <a:cubicBezTo>
                      <a:pt x="6248" y="109"/>
                      <a:pt x="6020" y="0"/>
                      <a:pt x="5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624350" y="4650816"/>
                <a:ext cx="485822" cy="642888"/>
              </a:xfrm>
              <a:custGeom>
                <a:avLst/>
                <a:gdLst/>
                <a:ahLst/>
                <a:cxnLst/>
                <a:rect l="l" t="t" r="r" b="b"/>
                <a:pathLst>
                  <a:path w="9267" h="12263" extrusionOk="0">
                    <a:moveTo>
                      <a:pt x="6162" y="225"/>
                    </a:moveTo>
                    <a:cubicBezTo>
                      <a:pt x="6132" y="225"/>
                      <a:pt x="6101" y="242"/>
                      <a:pt x="6093" y="275"/>
                    </a:cubicBezTo>
                    <a:cubicBezTo>
                      <a:pt x="6056" y="363"/>
                      <a:pt x="6081" y="488"/>
                      <a:pt x="6168" y="550"/>
                    </a:cubicBezTo>
                    <a:lnTo>
                      <a:pt x="6205" y="550"/>
                    </a:lnTo>
                    <a:cubicBezTo>
                      <a:pt x="6305" y="488"/>
                      <a:pt x="6305" y="313"/>
                      <a:pt x="6205" y="238"/>
                    </a:cubicBezTo>
                    <a:cubicBezTo>
                      <a:pt x="6193" y="230"/>
                      <a:pt x="6178" y="225"/>
                      <a:pt x="6162" y="225"/>
                    </a:cubicBezTo>
                    <a:close/>
                    <a:moveTo>
                      <a:pt x="6972" y="0"/>
                    </a:moveTo>
                    <a:cubicBezTo>
                      <a:pt x="6958" y="0"/>
                      <a:pt x="6943" y="4"/>
                      <a:pt x="6930" y="13"/>
                    </a:cubicBezTo>
                    <a:cubicBezTo>
                      <a:pt x="6805" y="138"/>
                      <a:pt x="6668" y="413"/>
                      <a:pt x="6768" y="588"/>
                    </a:cubicBezTo>
                    <a:cubicBezTo>
                      <a:pt x="6775" y="608"/>
                      <a:pt x="6793" y="618"/>
                      <a:pt x="6812" y="618"/>
                    </a:cubicBezTo>
                    <a:cubicBezTo>
                      <a:pt x="6828" y="618"/>
                      <a:pt x="6844" y="611"/>
                      <a:pt x="6855" y="600"/>
                    </a:cubicBezTo>
                    <a:cubicBezTo>
                      <a:pt x="6930" y="525"/>
                      <a:pt x="6955" y="425"/>
                      <a:pt x="6980" y="338"/>
                    </a:cubicBezTo>
                    <a:cubicBezTo>
                      <a:pt x="7018" y="238"/>
                      <a:pt x="7043" y="125"/>
                      <a:pt x="7030" y="38"/>
                    </a:cubicBezTo>
                    <a:cubicBezTo>
                      <a:pt x="7022" y="14"/>
                      <a:pt x="6998" y="0"/>
                      <a:pt x="6972" y="0"/>
                    </a:cubicBezTo>
                    <a:close/>
                    <a:moveTo>
                      <a:pt x="7799" y="308"/>
                    </a:moveTo>
                    <a:cubicBezTo>
                      <a:pt x="7789" y="308"/>
                      <a:pt x="7779" y="310"/>
                      <a:pt x="7767" y="313"/>
                    </a:cubicBezTo>
                    <a:cubicBezTo>
                      <a:pt x="7705" y="338"/>
                      <a:pt x="7667" y="425"/>
                      <a:pt x="7617" y="475"/>
                    </a:cubicBezTo>
                    <a:cubicBezTo>
                      <a:pt x="7555" y="550"/>
                      <a:pt x="7542" y="625"/>
                      <a:pt x="7542" y="725"/>
                    </a:cubicBezTo>
                    <a:cubicBezTo>
                      <a:pt x="7542" y="725"/>
                      <a:pt x="7555" y="738"/>
                      <a:pt x="7580" y="738"/>
                    </a:cubicBezTo>
                    <a:cubicBezTo>
                      <a:pt x="7705" y="688"/>
                      <a:pt x="7780" y="650"/>
                      <a:pt x="7842" y="538"/>
                    </a:cubicBezTo>
                    <a:cubicBezTo>
                      <a:pt x="7865" y="481"/>
                      <a:pt x="7899" y="308"/>
                      <a:pt x="7799" y="308"/>
                    </a:cubicBezTo>
                    <a:close/>
                    <a:moveTo>
                      <a:pt x="5320" y="395"/>
                    </a:moveTo>
                    <a:cubicBezTo>
                      <a:pt x="5307" y="395"/>
                      <a:pt x="5294" y="397"/>
                      <a:pt x="5281" y="400"/>
                    </a:cubicBezTo>
                    <a:cubicBezTo>
                      <a:pt x="5243" y="413"/>
                      <a:pt x="5231" y="425"/>
                      <a:pt x="5231" y="463"/>
                    </a:cubicBezTo>
                    <a:cubicBezTo>
                      <a:pt x="5243" y="550"/>
                      <a:pt x="5293" y="650"/>
                      <a:pt x="5343" y="713"/>
                    </a:cubicBezTo>
                    <a:cubicBezTo>
                      <a:pt x="5353" y="733"/>
                      <a:pt x="5428" y="785"/>
                      <a:pt x="5483" y="785"/>
                    </a:cubicBezTo>
                    <a:cubicBezTo>
                      <a:pt x="5497" y="785"/>
                      <a:pt x="5509" y="782"/>
                      <a:pt x="5518" y="775"/>
                    </a:cubicBezTo>
                    <a:cubicBezTo>
                      <a:pt x="5611" y="660"/>
                      <a:pt x="5479" y="395"/>
                      <a:pt x="5320" y="395"/>
                    </a:cubicBezTo>
                    <a:close/>
                    <a:moveTo>
                      <a:pt x="6533" y="1446"/>
                    </a:moveTo>
                    <a:cubicBezTo>
                      <a:pt x="6829" y="1446"/>
                      <a:pt x="7118" y="1524"/>
                      <a:pt x="7205" y="1737"/>
                    </a:cubicBezTo>
                    <a:cubicBezTo>
                      <a:pt x="7293" y="1975"/>
                      <a:pt x="6655" y="2100"/>
                      <a:pt x="6530" y="2112"/>
                    </a:cubicBezTo>
                    <a:cubicBezTo>
                      <a:pt x="6418" y="2125"/>
                      <a:pt x="6293" y="2150"/>
                      <a:pt x="6155" y="2150"/>
                    </a:cubicBezTo>
                    <a:cubicBezTo>
                      <a:pt x="6093" y="2112"/>
                      <a:pt x="6006" y="2062"/>
                      <a:pt x="5931" y="2050"/>
                    </a:cubicBezTo>
                    <a:cubicBezTo>
                      <a:pt x="5843" y="2000"/>
                      <a:pt x="5743" y="1975"/>
                      <a:pt x="5668" y="1900"/>
                    </a:cubicBezTo>
                    <a:cubicBezTo>
                      <a:pt x="5531" y="1775"/>
                      <a:pt x="5806" y="1612"/>
                      <a:pt x="5868" y="1587"/>
                    </a:cubicBezTo>
                    <a:cubicBezTo>
                      <a:pt x="6008" y="1506"/>
                      <a:pt x="6273" y="1446"/>
                      <a:pt x="6533" y="1446"/>
                    </a:cubicBezTo>
                    <a:close/>
                    <a:moveTo>
                      <a:pt x="6376" y="5543"/>
                    </a:moveTo>
                    <a:cubicBezTo>
                      <a:pt x="6354" y="5543"/>
                      <a:pt x="6339" y="5552"/>
                      <a:pt x="6330" y="5561"/>
                    </a:cubicBezTo>
                    <a:cubicBezTo>
                      <a:pt x="6293" y="5598"/>
                      <a:pt x="6305" y="5623"/>
                      <a:pt x="6305" y="5661"/>
                    </a:cubicBezTo>
                    <a:cubicBezTo>
                      <a:pt x="6305" y="5673"/>
                      <a:pt x="6330" y="5686"/>
                      <a:pt x="6343" y="5686"/>
                    </a:cubicBezTo>
                    <a:cubicBezTo>
                      <a:pt x="6368" y="5686"/>
                      <a:pt x="6405" y="5686"/>
                      <a:pt x="6418" y="5661"/>
                    </a:cubicBezTo>
                    <a:cubicBezTo>
                      <a:pt x="6430" y="5623"/>
                      <a:pt x="6430" y="5598"/>
                      <a:pt x="6405" y="5548"/>
                    </a:cubicBezTo>
                    <a:cubicBezTo>
                      <a:pt x="6394" y="5545"/>
                      <a:pt x="6384" y="5543"/>
                      <a:pt x="6376" y="5543"/>
                    </a:cubicBezTo>
                    <a:close/>
                    <a:moveTo>
                      <a:pt x="1599" y="5399"/>
                    </a:moveTo>
                    <a:cubicBezTo>
                      <a:pt x="1755" y="5399"/>
                      <a:pt x="1902" y="5587"/>
                      <a:pt x="1920" y="5748"/>
                    </a:cubicBezTo>
                    <a:cubicBezTo>
                      <a:pt x="1932" y="5986"/>
                      <a:pt x="1732" y="6210"/>
                      <a:pt x="1545" y="6223"/>
                    </a:cubicBezTo>
                    <a:cubicBezTo>
                      <a:pt x="1457" y="6148"/>
                      <a:pt x="1357" y="6048"/>
                      <a:pt x="1333" y="5936"/>
                    </a:cubicBezTo>
                    <a:cubicBezTo>
                      <a:pt x="1283" y="5798"/>
                      <a:pt x="1345" y="5611"/>
                      <a:pt x="1420" y="5498"/>
                    </a:cubicBezTo>
                    <a:cubicBezTo>
                      <a:pt x="1476" y="5428"/>
                      <a:pt x="1538" y="5399"/>
                      <a:pt x="1599" y="5399"/>
                    </a:cubicBezTo>
                    <a:close/>
                    <a:moveTo>
                      <a:pt x="643" y="5194"/>
                    </a:moveTo>
                    <a:cubicBezTo>
                      <a:pt x="581" y="5194"/>
                      <a:pt x="516" y="5216"/>
                      <a:pt x="470" y="5248"/>
                    </a:cubicBezTo>
                    <a:cubicBezTo>
                      <a:pt x="333" y="5348"/>
                      <a:pt x="220" y="5511"/>
                      <a:pt x="158" y="5673"/>
                    </a:cubicBezTo>
                    <a:cubicBezTo>
                      <a:pt x="1" y="6036"/>
                      <a:pt x="137" y="6411"/>
                      <a:pt x="555" y="6411"/>
                    </a:cubicBezTo>
                    <a:cubicBezTo>
                      <a:pt x="568" y="6411"/>
                      <a:pt x="581" y="6411"/>
                      <a:pt x="595" y="6410"/>
                    </a:cubicBezTo>
                    <a:cubicBezTo>
                      <a:pt x="720" y="6410"/>
                      <a:pt x="870" y="6373"/>
                      <a:pt x="933" y="6248"/>
                    </a:cubicBezTo>
                    <a:cubicBezTo>
                      <a:pt x="983" y="6160"/>
                      <a:pt x="870" y="6148"/>
                      <a:pt x="783" y="6123"/>
                    </a:cubicBezTo>
                    <a:cubicBezTo>
                      <a:pt x="682" y="6123"/>
                      <a:pt x="551" y="6177"/>
                      <a:pt x="445" y="6177"/>
                    </a:cubicBezTo>
                    <a:cubicBezTo>
                      <a:pt x="367" y="6177"/>
                      <a:pt x="302" y="6148"/>
                      <a:pt x="270" y="6048"/>
                    </a:cubicBezTo>
                    <a:cubicBezTo>
                      <a:pt x="188" y="5776"/>
                      <a:pt x="396" y="5281"/>
                      <a:pt x="714" y="5281"/>
                    </a:cubicBezTo>
                    <a:cubicBezTo>
                      <a:pt x="733" y="5281"/>
                      <a:pt x="751" y="5282"/>
                      <a:pt x="770" y="5286"/>
                    </a:cubicBezTo>
                    <a:cubicBezTo>
                      <a:pt x="783" y="5286"/>
                      <a:pt x="783" y="5286"/>
                      <a:pt x="783" y="5261"/>
                    </a:cubicBezTo>
                    <a:cubicBezTo>
                      <a:pt x="753" y="5213"/>
                      <a:pt x="700" y="5194"/>
                      <a:pt x="643" y="5194"/>
                    </a:cubicBezTo>
                    <a:close/>
                    <a:moveTo>
                      <a:pt x="1627" y="5193"/>
                    </a:moveTo>
                    <a:cubicBezTo>
                      <a:pt x="1493" y="5193"/>
                      <a:pt x="1354" y="5250"/>
                      <a:pt x="1245" y="5373"/>
                    </a:cubicBezTo>
                    <a:cubicBezTo>
                      <a:pt x="1058" y="5611"/>
                      <a:pt x="1045" y="6048"/>
                      <a:pt x="1245" y="6235"/>
                    </a:cubicBezTo>
                    <a:cubicBezTo>
                      <a:pt x="1270" y="6273"/>
                      <a:pt x="1283" y="6310"/>
                      <a:pt x="1308" y="6348"/>
                    </a:cubicBezTo>
                    <a:cubicBezTo>
                      <a:pt x="1373" y="6405"/>
                      <a:pt x="1454" y="6425"/>
                      <a:pt x="1537" y="6425"/>
                    </a:cubicBezTo>
                    <a:cubicBezTo>
                      <a:pt x="1581" y="6425"/>
                      <a:pt x="1626" y="6419"/>
                      <a:pt x="1670" y="6410"/>
                    </a:cubicBezTo>
                    <a:cubicBezTo>
                      <a:pt x="2032" y="6298"/>
                      <a:pt x="2182" y="5923"/>
                      <a:pt x="2107" y="5598"/>
                    </a:cubicBezTo>
                    <a:cubicBezTo>
                      <a:pt x="2053" y="5343"/>
                      <a:pt x="1846" y="5193"/>
                      <a:pt x="1627" y="5193"/>
                    </a:cubicBezTo>
                    <a:close/>
                    <a:moveTo>
                      <a:pt x="2407" y="6073"/>
                    </a:moveTo>
                    <a:cubicBezTo>
                      <a:pt x="2357" y="6073"/>
                      <a:pt x="2182" y="6160"/>
                      <a:pt x="2245" y="6223"/>
                    </a:cubicBezTo>
                    <a:cubicBezTo>
                      <a:pt x="2266" y="6245"/>
                      <a:pt x="2290" y="6250"/>
                      <a:pt x="2315" y="6250"/>
                    </a:cubicBezTo>
                    <a:cubicBezTo>
                      <a:pt x="2337" y="6250"/>
                      <a:pt x="2360" y="6245"/>
                      <a:pt x="2382" y="6245"/>
                    </a:cubicBezTo>
                    <a:cubicBezTo>
                      <a:pt x="2391" y="6245"/>
                      <a:pt x="2399" y="6246"/>
                      <a:pt x="2407" y="6248"/>
                    </a:cubicBezTo>
                    <a:cubicBezTo>
                      <a:pt x="2420" y="6273"/>
                      <a:pt x="2395" y="6335"/>
                      <a:pt x="2370" y="6348"/>
                    </a:cubicBezTo>
                    <a:cubicBezTo>
                      <a:pt x="2307" y="6448"/>
                      <a:pt x="2232" y="6548"/>
                      <a:pt x="2170" y="6648"/>
                    </a:cubicBezTo>
                    <a:cubicBezTo>
                      <a:pt x="2157" y="6673"/>
                      <a:pt x="2157" y="6735"/>
                      <a:pt x="2207" y="6748"/>
                    </a:cubicBezTo>
                    <a:cubicBezTo>
                      <a:pt x="2282" y="6798"/>
                      <a:pt x="2357" y="6810"/>
                      <a:pt x="2432" y="6810"/>
                    </a:cubicBezTo>
                    <a:cubicBezTo>
                      <a:pt x="2520" y="6810"/>
                      <a:pt x="2557" y="6785"/>
                      <a:pt x="2644" y="6735"/>
                    </a:cubicBezTo>
                    <a:cubicBezTo>
                      <a:pt x="2657" y="6723"/>
                      <a:pt x="2657" y="6685"/>
                      <a:pt x="2619" y="6685"/>
                    </a:cubicBezTo>
                    <a:cubicBezTo>
                      <a:pt x="2594" y="6660"/>
                      <a:pt x="2532" y="6623"/>
                      <a:pt x="2482" y="6623"/>
                    </a:cubicBezTo>
                    <a:lnTo>
                      <a:pt x="2370" y="6623"/>
                    </a:lnTo>
                    <a:cubicBezTo>
                      <a:pt x="2470" y="6523"/>
                      <a:pt x="2582" y="6385"/>
                      <a:pt x="2582" y="6248"/>
                    </a:cubicBezTo>
                    <a:cubicBezTo>
                      <a:pt x="2582" y="6160"/>
                      <a:pt x="2495" y="6073"/>
                      <a:pt x="2407" y="6073"/>
                    </a:cubicBezTo>
                    <a:close/>
                    <a:moveTo>
                      <a:pt x="6279" y="6662"/>
                    </a:moveTo>
                    <a:cubicBezTo>
                      <a:pt x="6242" y="6662"/>
                      <a:pt x="6210" y="6686"/>
                      <a:pt x="6205" y="6748"/>
                    </a:cubicBezTo>
                    <a:lnTo>
                      <a:pt x="6205" y="6773"/>
                    </a:lnTo>
                    <a:cubicBezTo>
                      <a:pt x="6205" y="6825"/>
                      <a:pt x="6249" y="6851"/>
                      <a:pt x="6285" y="6851"/>
                    </a:cubicBezTo>
                    <a:cubicBezTo>
                      <a:pt x="6292" y="6851"/>
                      <a:pt x="6299" y="6850"/>
                      <a:pt x="6305" y="6848"/>
                    </a:cubicBezTo>
                    <a:cubicBezTo>
                      <a:pt x="6330" y="6848"/>
                      <a:pt x="6330" y="6848"/>
                      <a:pt x="6343" y="6835"/>
                    </a:cubicBezTo>
                    <a:cubicBezTo>
                      <a:pt x="6443" y="6760"/>
                      <a:pt x="6353" y="6662"/>
                      <a:pt x="6279" y="6662"/>
                    </a:cubicBezTo>
                    <a:close/>
                    <a:moveTo>
                      <a:pt x="6316" y="7185"/>
                    </a:moveTo>
                    <a:cubicBezTo>
                      <a:pt x="6280" y="7185"/>
                      <a:pt x="6247" y="7202"/>
                      <a:pt x="6230" y="7235"/>
                    </a:cubicBezTo>
                    <a:lnTo>
                      <a:pt x="6230" y="7247"/>
                    </a:lnTo>
                    <a:cubicBezTo>
                      <a:pt x="6187" y="7334"/>
                      <a:pt x="6247" y="7430"/>
                      <a:pt x="6320" y="7430"/>
                    </a:cubicBezTo>
                    <a:cubicBezTo>
                      <a:pt x="6332" y="7430"/>
                      <a:pt x="6344" y="7427"/>
                      <a:pt x="6355" y="7422"/>
                    </a:cubicBezTo>
                    <a:cubicBezTo>
                      <a:pt x="6455" y="7397"/>
                      <a:pt x="6468" y="7272"/>
                      <a:pt x="6393" y="7198"/>
                    </a:cubicBezTo>
                    <a:lnTo>
                      <a:pt x="6368" y="7198"/>
                    </a:lnTo>
                    <a:cubicBezTo>
                      <a:pt x="6351" y="7189"/>
                      <a:pt x="6333" y="7185"/>
                      <a:pt x="6316" y="7185"/>
                    </a:cubicBezTo>
                    <a:close/>
                    <a:moveTo>
                      <a:pt x="7030" y="2187"/>
                    </a:moveTo>
                    <a:cubicBezTo>
                      <a:pt x="6943" y="2300"/>
                      <a:pt x="6880" y="2424"/>
                      <a:pt x="6868" y="2562"/>
                    </a:cubicBezTo>
                    <a:cubicBezTo>
                      <a:pt x="6818" y="2974"/>
                      <a:pt x="6768" y="3449"/>
                      <a:pt x="6780" y="3911"/>
                    </a:cubicBezTo>
                    <a:lnTo>
                      <a:pt x="6780" y="4174"/>
                    </a:lnTo>
                    <a:lnTo>
                      <a:pt x="6680" y="5348"/>
                    </a:lnTo>
                    <a:cubicBezTo>
                      <a:pt x="6618" y="6073"/>
                      <a:pt x="6655" y="6685"/>
                      <a:pt x="6930" y="7372"/>
                    </a:cubicBezTo>
                    <a:cubicBezTo>
                      <a:pt x="6993" y="7535"/>
                      <a:pt x="7080" y="7685"/>
                      <a:pt x="7143" y="7822"/>
                    </a:cubicBezTo>
                    <a:cubicBezTo>
                      <a:pt x="6930" y="7822"/>
                      <a:pt x="6780" y="7947"/>
                      <a:pt x="6618" y="8097"/>
                    </a:cubicBezTo>
                    <a:cubicBezTo>
                      <a:pt x="6505" y="8206"/>
                      <a:pt x="6398" y="8244"/>
                      <a:pt x="6292" y="8244"/>
                    </a:cubicBezTo>
                    <a:cubicBezTo>
                      <a:pt x="6044" y="8244"/>
                      <a:pt x="5804" y="8034"/>
                      <a:pt x="5526" y="8034"/>
                    </a:cubicBezTo>
                    <a:cubicBezTo>
                      <a:pt x="5515" y="8034"/>
                      <a:pt x="5504" y="8034"/>
                      <a:pt x="5493" y="8035"/>
                    </a:cubicBezTo>
                    <a:cubicBezTo>
                      <a:pt x="5481" y="8035"/>
                      <a:pt x="5456" y="8035"/>
                      <a:pt x="5431" y="8047"/>
                    </a:cubicBezTo>
                    <a:cubicBezTo>
                      <a:pt x="5456" y="8010"/>
                      <a:pt x="5481" y="7972"/>
                      <a:pt x="5493" y="7935"/>
                    </a:cubicBezTo>
                    <a:cubicBezTo>
                      <a:pt x="5656" y="7660"/>
                      <a:pt x="5831" y="7372"/>
                      <a:pt x="5981" y="7060"/>
                    </a:cubicBezTo>
                    <a:cubicBezTo>
                      <a:pt x="6006" y="6998"/>
                      <a:pt x="6006" y="6898"/>
                      <a:pt x="5993" y="6798"/>
                    </a:cubicBezTo>
                    <a:lnTo>
                      <a:pt x="5993" y="4349"/>
                    </a:lnTo>
                    <a:cubicBezTo>
                      <a:pt x="6006" y="4236"/>
                      <a:pt x="5993" y="4111"/>
                      <a:pt x="6006" y="3986"/>
                    </a:cubicBezTo>
                    <a:cubicBezTo>
                      <a:pt x="6031" y="3599"/>
                      <a:pt x="6031" y="3212"/>
                      <a:pt x="6006" y="2812"/>
                    </a:cubicBezTo>
                    <a:cubicBezTo>
                      <a:pt x="6006" y="2624"/>
                      <a:pt x="5993" y="2462"/>
                      <a:pt x="5931" y="2287"/>
                    </a:cubicBezTo>
                    <a:lnTo>
                      <a:pt x="5931" y="2287"/>
                    </a:lnTo>
                    <a:cubicBezTo>
                      <a:pt x="6044" y="2320"/>
                      <a:pt x="6175" y="2333"/>
                      <a:pt x="6306" y="2333"/>
                    </a:cubicBezTo>
                    <a:cubicBezTo>
                      <a:pt x="6478" y="2333"/>
                      <a:pt x="6651" y="2310"/>
                      <a:pt x="6793" y="2275"/>
                    </a:cubicBezTo>
                    <a:cubicBezTo>
                      <a:pt x="6855" y="2250"/>
                      <a:pt x="6930" y="2225"/>
                      <a:pt x="7030" y="2187"/>
                    </a:cubicBezTo>
                    <a:close/>
                    <a:moveTo>
                      <a:pt x="3047" y="2732"/>
                    </a:moveTo>
                    <a:cubicBezTo>
                      <a:pt x="3015" y="2732"/>
                      <a:pt x="2985" y="2749"/>
                      <a:pt x="2969" y="2787"/>
                    </a:cubicBezTo>
                    <a:cubicBezTo>
                      <a:pt x="2807" y="3062"/>
                      <a:pt x="2657" y="3349"/>
                      <a:pt x="2569" y="3661"/>
                    </a:cubicBezTo>
                    <a:cubicBezTo>
                      <a:pt x="2569" y="3679"/>
                      <a:pt x="2588" y="3702"/>
                      <a:pt x="2607" y="3702"/>
                    </a:cubicBezTo>
                    <a:cubicBezTo>
                      <a:pt x="2616" y="3702"/>
                      <a:pt x="2624" y="3698"/>
                      <a:pt x="2632" y="3686"/>
                    </a:cubicBezTo>
                    <a:cubicBezTo>
                      <a:pt x="2794" y="3524"/>
                      <a:pt x="2919" y="3312"/>
                      <a:pt x="3032" y="3112"/>
                    </a:cubicBezTo>
                    <a:cubicBezTo>
                      <a:pt x="3094" y="3437"/>
                      <a:pt x="3057" y="3799"/>
                      <a:pt x="3082" y="4111"/>
                    </a:cubicBezTo>
                    <a:cubicBezTo>
                      <a:pt x="3094" y="4549"/>
                      <a:pt x="3107" y="4986"/>
                      <a:pt x="3144" y="5423"/>
                    </a:cubicBezTo>
                    <a:cubicBezTo>
                      <a:pt x="3194" y="6423"/>
                      <a:pt x="3232" y="7422"/>
                      <a:pt x="3319" y="8422"/>
                    </a:cubicBezTo>
                    <a:cubicBezTo>
                      <a:pt x="3319" y="8428"/>
                      <a:pt x="3329" y="8431"/>
                      <a:pt x="3338" y="8431"/>
                    </a:cubicBezTo>
                    <a:cubicBezTo>
                      <a:pt x="3347" y="8431"/>
                      <a:pt x="3357" y="8428"/>
                      <a:pt x="3357" y="8422"/>
                    </a:cubicBezTo>
                    <a:cubicBezTo>
                      <a:pt x="3419" y="7422"/>
                      <a:pt x="3344" y="6423"/>
                      <a:pt x="3294" y="5423"/>
                    </a:cubicBezTo>
                    <a:cubicBezTo>
                      <a:pt x="3257" y="4736"/>
                      <a:pt x="3319" y="3974"/>
                      <a:pt x="3232" y="3262"/>
                    </a:cubicBezTo>
                    <a:lnTo>
                      <a:pt x="3232" y="3262"/>
                    </a:lnTo>
                    <a:cubicBezTo>
                      <a:pt x="3344" y="3412"/>
                      <a:pt x="3444" y="3524"/>
                      <a:pt x="3594" y="3624"/>
                    </a:cubicBezTo>
                    <a:cubicBezTo>
                      <a:pt x="3619" y="3624"/>
                      <a:pt x="3632" y="3624"/>
                      <a:pt x="3632" y="3599"/>
                    </a:cubicBezTo>
                    <a:cubicBezTo>
                      <a:pt x="3594" y="3412"/>
                      <a:pt x="3494" y="3287"/>
                      <a:pt x="3382" y="3162"/>
                    </a:cubicBezTo>
                    <a:cubicBezTo>
                      <a:pt x="3307" y="3062"/>
                      <a:pt x="3244" y="2887"/>
                      <a:pt x="3157" y="2812"/>
                    </a:cubicBezTo>
                    <a:cubicBezTo>
                      <a:pt x="3135" y="2762"/>
                      <a:pt x="3090" y="2732"/>
                      <a:pt x="3047" y="2732"/>
                    </a:cubicBezTo>
                    <a:close/>
                    <a:moveTo>
                      <a:pt x="6811" y="8968"/>
                    </a:moveTo>
                    <a:cubicBezTo>
                      <a:pt x="6760" y="8968"/>
                      <a:pt x="6714" y="9029"/>
                      <a:pt x="6743" y="9097"/>
                    </a:cubicBezTo>
                    <a:lnTo>
                      <a:pt x="6743" y="9109"/>
                    </a:lnTo>
                    <a:cubicBezTo>
                      <a:pt x="6768" y="9122"/>
                      <a:pt x="6780" y="9147"/>
                      <a:pt x="6805" y="9147"/>
                    </a:cubicBezTo>
                    <a:cubicBezTo>
                      <a:pt x="6893" y="9122"/>
                      <a:pt x="6918" y="9022"/>
                      <a:pt x="6855" y="8984"/>
                    </a:cubicBezTo>
                    <a:cubicBezTo>
                      <a:pt x="6841" y="8973"/>
                      <a:pt x="6826" y="8968"/>
                      <a:pt x="6811" y="8968"/>
                    </a:cubicBezTo>
                    <a:close/>
                    <a:moveTo>
                      <a:pt x="6418" y="9347"/>
                    </a:moveTo>
                    <a:cubicBezTo>
                      <a:pt x="6393" y="9347"/>
                      <a:pt x="6368" y="9359"/>
                      <a:pt x="6355" y="9397"/>
                    </a:cubicBezTo>
                    <a:cubicBezTo>
                      <a:pt x="6343" y="9434"/>
                      <a:pt x="6355" y="9472"/>
                      <a:pt x="6368" y="9497"/>
                    </a:cubicBezTo>
                    <a:cubicBezTo>
                      <a:pt x="6387" y="9535"/>
                      <a:pt x="6428" y="9551"/>
                      <a:pt x="6457" y="9551"/>
                    </a:cubicBezTo>
                    <a:cubicBezTo>
                      <a:pt x="6466" y="9551"/>
                      <a:pt x="6474" y="9549"/>
                      <a:pt x="6480" y="9547"/>
                    </a:cubicBezTo>
                    <a:cubicBezTo>
                      <a:pt x="6518" y="9534"/>
                      <a:pt x="6530" y="9534"/>
                      <a:pt x="6543" y="9497"/>
                    </a:cubicBezTo>
                    <a:cubicBezTo>
                      <a:pt x="6555" y="9459"/>
                      <a:pt x="6555" y="9409"/>
                      <a:pt x="6518" y="9397"/>
                    </a:cubicBezTo>
                    <a:cubicBezTo>
                      <a:pt x="6480" y="9359"/>
                      <a:pt x="6468" y="9347"/>
                      <a:pt x="6418" y="9347"/>
                    </a:cubicBezTo>
                    <a:close/>
                    <a:moveTo>
                      <a:pt x="5779" y="9338"/>
                    </a:moveTo>
                    <a:cubicBezTo>
                      <a:pt x="5747" y="9338"/>
                      <a:pt x="5713" y="9349"/>
                      <a:pt x="5681" y="9372"/>
                    </a:cubicBezTo>
                    <a:cubicBezTo>
                      <a:pt x="5593" y="9459"/>
                      <a:pt x="5593" y="9597"/>
                      <a:pt x="5668" y="9671"/>
                    </a:cubicBezTo>
                    <a:cubicBezTo>
                      <a:pt x="5704" y="9720"/>
                      <a:pt x="5746" y="9739"/>
                      <a:pt x="5790" y="9739"/>
                    </a:cubicBezTo>
                    <a:cubicBezTo>
                      <a:pt x="5836" y="9739"/>
                      <a:pt x="5885" y="9716"/>
                      <a:pt x="5931" y="9684"/>
                    </a:cubicBezTo>
                    <a:cubicBezTo>
                      <a:pt x="5981" y="9646"/>
                      <a:pt x="5981" y="9584"/>
                      <a:pt x="5968" y="9547"/>
                    </a:cubicBezTo>
                    <a:cubicBezTo>
                      <a:pt x="5968" y="9509"/>
                      <a:pt x="5956" y="9497"/>
                      <a:pt x="5931" y="9484"/>
                    </a:cubicBezTo>
                    <a:cubicBezTo>
                      <a:pt x="5918" y="9472"/>
                      <a:pt x="5918" y="9459"/>
                      <a:pt x="5918" y="9434"/>
                    </a:cubicBezTo>
                    <a:cubicBezTo>
                      <a:pt x="5886" y="9371"/>
                      <a:pt x="5835" y="9338"/>
                      <a:pt x="5779" y="9338"/>
                    </a:cubicBezTo>
                    <a:close/>
                    <a:moveTo>
                      <a:pt x="5274" y="10341"/>
                    </a:moveTo>
                    <a:cubicBezTo>
                      <a:pt x="5218" y="10341"/>
                      <a:pt x="5163" y="10372"/>
                      <a:pt x="5156" y="10434"/>
                    </a:cubicBezTo>
                    <a:lnTo>
                      <a:pt x="5156" y="10471"/>
                    </a:lnTo>
                    <a:cubicBezTo>
                      <a:pt x="5143" y="10546"/>
                      <a:pt x="5206" y="10646"/>
                      <a:pt x="5293" y="10646"/>
                    </a:cubicBezTo>
                    <a:cubicBezTo>
                      <a:pt x="5406" y="10646"/>
                      <a:pt x="5456" y="10521"/>
                      <a:pt x="5406" y="10434"/>
                    </a:cubicBezTo>
                    <a:cubicBezTo>
                      <a:pt x="5393" y="10421"/>
                      <a:pt x="5393" y="10421"/>
                      <a:pt x="5393" y="10409"/>
                    </a:cubicBezTo>
                    <a:cubicBezTo>
                      <a:pt x="5371" y="10363"/>
                      <a:pt x="5322" y="10341"/>
                      <a:pt x="5274" y="10341"/>
                    </a:cubicBezTo>
                    <a:close/>
                    <a:moveTo>
                      <a:pt x="6672" y="10554"/>
                    </a:moveTo>
                    <a:cubicBezTo>
                      <a:pt x="6612" y="10554"/>
                      <a:pt x="6546" y="10614"/>
                      <a:pt x="6593" y="10709"/>
                    </a:cubicBezTo>
                    <a:cubicBezTo>
                      <a:pt x="6610" y="10738"/>
                      <a:pt x="6635" y="10751"/>
                      <a:pt x="6661" y="10751"/>
                    </a:cubicBezTo>
                    <a:cubicBezTo>
                      <a:pt x="6710" y="10751"/>
                      <a:pt x="6759" y="10704"/>
                      <a:pt x="6743" y="10646"/>
                    </a:cubicBezTo>
                    <a:lnTo>
                      <a:pt x="6743" y="10621"/>
                    </a:lnTo>
                    <a:cubicBezTo>
                      <a:pt x="6738" y="10575"/>
                      <a:pt x="6706" y="10554"/>
                      <a:pt x="6672" y="10554"/>
                    </a:cubicBezTo>
                    <a:close/>
                    <a:moveTo>
                      <a:pt x="7170" y="10413"/>
                    </a:moveTo>
                    <a:cubicBezTo>
                      <a:pt x="7120" y="10413"/>
                      <a:pt x="7070" y="10443"/>
                      <a:pt x="7043" y="10484"/>
                    </a:cubicBezTo>
                    <a:cubicBezTo>
                      <a:pt x="7018" y="10546"/>
                      <a:pt x="6993" y="10621"/>
                      <a:pt x="7030" y="10684"/>
                    </a:cubicBezTo>
                    <a:cubicBezTo>
                      <a:pt x="7055" y="10752"/>
                      <a:pt x="7111" y="10787"/>
                      <a:pt x="7168" y="10787"/>
                    </a:cubicBezTo>
                    <a:cubicBezTo>
                      <a:pt x="7224" y="10787"/>
                      <a:pt x="7280" y="10752"/>
                      <a:pt x="7305" y="10684"/>
                    </a:cubicBezTo>
                    <a:cubicBezTo>
                      <a:pt x="7342" y="10621"/>
                      <a:pt x="7330" y="10546"/>
                      <a:pt x="7280" y="10484"/>
                    </a:cubicBezTo>
                    <a:cubicBezTo>
                      <a:pt x="7252" y="10433"/>
                      <a:pt x="7211" y="10413"/>
                      <a:pt x="7170" y="10413"/>
                    </a:cubicBezTo>
                    <a:close/>
                    <a:moveTo>
                      <a:pt x="4896" y="10555"/>
                    </a:moveTo>
                    <a:cubicBezTo>
                      <a:pt x="4792" y="10555"/>
                      <a:pt x="4732" y="10656"/>
                      <a:pt x="4744" y="10746"/>
                    </a:cubicBezTo>
                    <a:cubicBezTo>
                      <a:pt x="4769" y="10784"/>
                      <a:pt x="4769" y="10796"/>
                      <a:pt x="4781" y="10833"/>
                    </a:cubicBezTo>
                    <a:cubicBezTo>
                      <a:pt x="4795" y="10875"/>
                      <a:pt x="4835" y="10893"/>
                      <a:pt x="4877" y="10893"/>
                    </a:cubicBezTo>
                    <a:cubicBezTo>
                      <a:pt x="4911" y="10893"/>
                      <a:pt x="4946" y="10881"/>
                      <a:pt x="4968" y="10858"/>
                    </a:cubicBezTo>
                    <a:lnTo>
                      <a:pt x="4993" y="10833"/>
                    </a:lnTo>
                    <a:cubicBezTo>
                      <a:pt x="5081" y="10746"/>
                      <a:pt x="5031" y="10609"/>
                      <a:pt x="4931" y="10559"/>
                    </a:cubicBezTo>
                    <a:cubicBezTo>
                      <a:pt x="4919" y="10556"/>
                      <a:pt x="4907" y="10555"/>
                      <a:pt x="4896" y="10555"/>
                    </a:cubicBezTo>
                    <a:close/>
                    <a:moveTo>
                      <a:pt x="5374" y="10961"/>
                    </a:moveTo>
                    <a:cubicBezTo>
                      <a:pt x="5346" y="10961"/>
                      <a:pt x="5317" y="10972"/>
                      <a:pt x="5293" y="10996"/>
                    </a:cubicBezTo>
                    <a:cubicBezTo>
                      <a:pt x="5268" y="11033"/>
                      <a:pt x="5243" y="11058"/>
                      <a:pt x="5243" y="11096"/>
                    </a:cubicBezTo>
                    <a:lnTo>
                      <a:pt x="5243" y="11108"/>
                    </a:lnTo>
                    <a:cubicBezTo>
                      <a:pt x="5231" y="11121"/>
                      <a:pt x="5231" y="11133"/>
                      <a:pt x="5243" y="11158"/>
                    </a:cubicBezTo>
                    <a:cubicBezTo>
                      <a:pt x="5265" y="11209"/>
                      <a:pt x="5316" y="11243"/>
                      <a:pt x="5368" y="11243"/>
                    </a:cubicBezTo>
                    <a:cubicBezTo>
                      <a:pt x="5405" y="11243"/>
                      <a:pt x="5442" y="11225"/>
                      <a:pt x="5468" y="11183"/>
                    </a:cubicBezTo>
                    <a:cubicBezTo>
                      <a:pt x="5493" y="11158"/>
                      <a:pt x="5518" y="11108"/>
                      <a:pt x="5481" y="11046"/>
                    </a:cubicBezTo>
                    <a:cubicBezTo>
                      <a:pt x="5465" y="10991"/>
                      <a:pt x="5421" y="10961"/>
                      <a:pt x="5374" y="10961"/>
                    </a:cubicBezTo>
                    <a:close/>
                    <a:moveTo>
                      <a:pt x="6843" y="11033"/>
                    </a:moveTo>
                    <a:cubicBezTo>
                      <a:pt x="6668" y="11033"/>
                      <a:pt x="6668" y="11283"/>
                      <a:pt x="6843" y="11283"/>
                    </a:cubicBezTo>
                    <a:cubicBezTo>
                      <a:pt x="7018" y="11283"/>
                      <a:pt x="7018" y="11033"/>
                      <a:pt x="6843" y="11033"/>
                    </a:cubicBezTo>
                    <a:close/>
                    <a:moveTo>
                      <a:pt x="7041" y="8094"/>
                    </a:moveTo>
                    <a:cubicBezTo>
                      <a:pt x="7123" y="8094"/>
                      <a:pt x="7202" y="8132"/>
                      <a:pt x="7280" y="8185"/>
                    </a:cubicBezTo>
                    <a:cubicBezTo>
                      <a:pt x="7467" y="8559"/>
                      <a:pt x="7667" y="8922"/>
                      <a:pt x="7855" y="9297"/>
                    </a:cubicBezTo>
                    <a:cubicBezTo>
                      <a:pt x="8005" y="9609"/>
                      <a:pt x="8167" y="9934"/>
                      <a:pt x="8342" y="10246"/>
                    </a:cubicBezTo>
                    <a:cubicBezTo>
                      <a:pt x="8505" y="10559"/>
                      <a:pt x="8667" y="10808"/>
                      <a:pt x="8679" y="11121"/>
                    </a:cubicBezTo>
                    <a:cubicBezTo>
                      <a:pt x="8679" y="11721"/>
                      <a:pt x="7392" y="11871"/>
                      <a:pt x="6968" y="11908"/>
                    </a:cubicBezTo>
                    <a:cubicBezTo>
                      <a:pt x="6771" y="11919"/>
                      <a:pt x="6575" y="11925"/>
                      <a:pt x="6379" y="11925"/>
                    </a:cubicBezTo>
                    <a:cubicBezTo>
                      <a:pt x="6140" y="11925"/>
                      <a:pt x="5902" y="11916"/>
                      <a:pt x="5668" y="11896"/>
                    </a:cubicBezTo>
                    <a:cubicBezTo>
                      <a:pt x="5581" y="11871"/>
                      <a:pt x="5468" y="11858"/>
                      <a:pt x="5368" y="11846"/>
                    </a:cubicBezTo>
                    <a:cubicBezTo>
                      <a:pt x="5243" y="11833"/>
                      <a:pt x="5143" y="11796"/>
                      <a:pt x="5006" y="11771"/>
                    </a:cubicBezTo>
                    <a:cubicBezTo>
                      <a:pt x="4569" y="11658"/>
                      <a:pt x="3881" y="11371"/>
                      <a:pt x="3682" y="10908"/>
                    </a:cubicBezTo>
                    <a:cubicBezTo>
                      <a:pt x="3669" y="10808"/>
                      <a:pt x="3694" y="10721"/>
                      <a:pt x="3756" y="10621"/>
                    </a:cubicBezTo>
                    <a:cubicBezTo>
                      <a:pt x="3969" y="10309"/>
                      <a:pt x="4181" y="10021"/>
                      <a:pt x="4381" y="9709"/>
                    </a:cubicBezTo>
                    <a:cubicBezTo>
                      <a:pt x="4631" y="9334"/>
                      <a:pt x="4869" y="8959"/>
                      <a:pt x="5106" y="8559"/>
                    </a:cubicBezTo>
                    <a:cubicBezTo>
                      <a:pt x="5249" y="8445"/>
                      <a:pt x="5392" y="8338"/>
                      <a:pt x="5574" y="8338"/>
                    </a:cubicBezTo>
                    <a:cubicBezTo>
                      <a:pt x="5630" y="8338"/>
                      <a:pt x="5690" y="8348"/>
                      <a:pt x="5756" y="8372"/>
                    </a:cubicBezTo>
                    <a:cubicBezTo>
                      <a:pt x="5910" y="8431"/>
                      <a:pt x="6075" y="8535"/>
                      <a:pt x="6230" y="8535"/>
                    </a:cubicBezTo>
                    <a:cubicBezTo>
                      <a:pt x="6239" y="8535"/>
                      <a:pt x="6247" y="8535"/>
                      <a:pt x="6255" y="8534"/>
                    </a:cubicBezTo>
                    <a:cubicBezTo>
                      <a:pt x="6380" y="8522"/>
                      <a:pt x="6505" y="8497"/>
                      <a:pt x="6605" y="8410"/>
                    </a:cubicBezTo>
                    <a:lnTo>
                      <a:pt x="6805" y="8210"/>
                    </a:lnTo>
                    <a:cubicBezTo>
                      <a:pt x="6889" y="8126"/>
                      <a:pt x="6967" y="8094"/>
                      <a:pt x="7041" y="8094"/>
                    </a:cubicBezTo>
                    <a:close/>
                    <a:moveTo>
                      <a:pt x="6496" y="1193"/>
                    </a:moveTo>
                    <a:cubicBezTo>
                      <a:pt x="6155" y="1193"/>
                      <a:pt x="5806" y="1301"/>
                      <a:pt x="5581" y="1487"/>
                    </a:cubicBezTo>
                    <a:cubicBezTo>
                      <a:pt x="5456" y="1587"/>
                      <a:pt x="5393" y="1712"/>
                      <a:pt x="5418" y="1837"/>
                    </a:cubicBezTo>
                    <a:lnTo>
                      <a:pt x="5418" y="1962"/>
                    </a:lnTo>
                    <a:cubicBezTo>
                      <a:pt x="5531" y="2237"/>
                      <a:pt x="5718" y="2300"/>
                      <a:pt x="5743" y="2649"/>
                    </a:cubicBezTo>
                    <a:cubicBezTo>
                      <a:pt x="5781" y="2974"/>
                      <a:pt x="5781" y="3299"/>
                      <a:pt x="5781" y="3649"/>
                    </a:cubicBezTo>
                    <a:cubicBezTo>
                      <a:pt x="5781" y="3724"/>
                      <a:pt x="5781" y="3799"/>
                      <a:pt x="5768" y="3899"/>
                    </a:cubicBezTo>
                    <a:cubicBezTo>
                      <a:pt x="5768" y="4036"/>
                      <a:pt x="5743" y="4186"/>
                      <a:pt x="5768" y="4336"/>
                    </a:cubicBezTo>
                    <a:lnTo>
                      <a:pt x="5768" y="6585"/>
                    </a:lnTo>
                    <a:cubicBezTo>
                      <a:pt x="5681" y="6910"/>
                      <a:pt x="5581" y="7210"/>
                      <a:pt x="5406" y="7497"/>
                    </a:cubicBezTo>
                    <a:cubicBezTo>
                      <a:pt x="5181" y="7897"/>
                      <a:pt x="4931" y="8285"/>
                      <a:pt x="4706" y="8659"/>
                    </a:cubicBezTo>
                    <a:cubicBezTo>
                      <a:pt x="4294" y="9309"/>
                      <a:pt x="3731" y="9959"/>
                      <a:pt x="3407" y="10659"/>
                    </a:cubicBezTo>
                    <a:cubicBezTo>
                      <a:pt x="3194" y="11083"/>
                      <a:pt x="3719" y="11433"/>
                      <a:pt x="3994" y="11646"/>
                    </a:cubicBezTo>
                    <a:cubicBezTo>
                      <a:pt x="4281" y="11858"/>
                      <a:pt x="4656" y="12008"/>
                      <a:pt x="5043" y="12058"/>
                    </a:cubicBezTo>
                    <a:cubicBezTo>
                      <a:pt x="5556" y="12220"/>
                      <a:pt x="6106" y="12245"/>
                      <a:pt x="6630" y="12245"/>
                    </a:cubicBezTo>
                    <a:cubicBezTo>
                      <a:pt x="6765" y="12257"/>
                      <a:pt x="6902" y="12263"/>
                      <a:pt x="7040" y="12263"/>
                    </a:cubicBezTo>
                    <a:cubicBezTo>
                      <a:pt x="7208" y="12263"/>
                      <a:pt x="7377" y="12254"/>
                      <a:pt x="7542" y="12233"/>
                    </a:cubicBezTo>
                    <a:cubicBezTo>
                      <a:pt x="7955" y="12208"/>
                      <a:pt x="8367" y="12095"/>
                      <a:pt x="8717" y="11871"/>
                    </a:cubicBezTo>
                    <a:cubicBezTo>
                      <a:pt x="8792" y="11833"/>
                      <a:pt x="8854" y="11771"/>
                      <a:pt x="8917" y="11708"/>
                    </a:cubicBezTo>
                    <a:cubicBezTo>
                      <a:pt x="9092" y="11621"/>
                      <a:pt x="9229" y="11521"/>
                      <a:pt x="9242" y="11308"/>
                    </a:cubicBezTo>
                    <a:cubicBezTo>
                      <a:pt x="9267" y="10833"/>
                      <a:pt x="8792" y="10309"/>
                      <a:pt x="8554" y="9871"/>
                    </a:cubicBezTo>
                    <a:cubicBezTo>
                      <a:pt x="8017" y="8859"/>
                      <a:pt x="7480" y="7847"/>
                      <a:pt x="7055" y="6773"/>
                    </a:cubicBezTo>
                    <a:cubicBezTo>
                      <a:pt x="7018" y="6610"/>
                      <a:pt x="6980" y="6473"/>
                      <a:pt x="6968" y="6298"/>
                    </a:cubicBezTo>
                    <a:lnTo>
                      <a:pt x="6968" y="5861"/>
                    </a:lnTo>
                    <a:cubicBezTo>
                      <a:pt x="6980" y="5848"/>
                      <a:pt x="6980" y="5836"/>
                      <a:pt x="6980" y="5798"/>
                    </a:cubicBezTo>
                    <a:lnTo>
                      <a:pt x="6980" y="4286"/>
                    </a:lnTo>
                    <a:cubicBezTo>
                      <a:pt x="7093" y="3674"/>
                      <a:pt x="6855" y="2987"/>
                      <a:pt x="7105" y="2412"/>
                    </a:cubicBezTo>
                    <a:cubicBezTo>
                      <a:pt x="7205" y="2187"/>
                      <a:pt x="7392" y="2037"/>
                      <a:pt x="7417" y="1837"/>
                    </a:cubicBezTo>
                    <a:cubicBezTo>
                      <a:pt x="7455" y="1737"/>
                      <a:pt x="7430" y="1612"/>
                      <a:pt x="7330" y="1500"/>
                    </a:cubicBezTo>
                    <a:cubicBezTo>
                      <a:pt x="7130" y="1288"/>
                      <a:pt x="6816" y="1193"/>
                      <a:pt x="6496" y="11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11" name="Google Shape;111;p6"/>
          <p:cNvGrpSpPr/>
          <p:nvPr/>
        </p:nvGrpSpPr>
        <p:grpSpPr>
          <a:xfrm>
            <a:off x="-234416" y="-649414"/>
            <a:ext cx="9753405" cy="6354904"/>
            <a:chOff x="-234416" y="-649414"/>
            <a:chExt cx="9753405" cy="6354904"/>
          </a:xfrm>
        </p:grpSpPr>
        <p:sp>
          <p:nvSpPr>
            <p:cNvPr id="112" name="Google Shape;112;p6"/>
            <p:cNvSpPr/>
            <p:nvPr/>
          </p:nvSpPr>
          <p:spPr>
            <a:xfrm>
              <a:off x="7715503" y="-649414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8920807" y="856336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078717" y="4644211"/>
              <a:ext cx="1440272" cy="656111"/>
            </a:xfrm>
            <a:custGeom>
              <a:avLst/>
              <a:gdLst/>
              <a:ahLst/>
              <a:cxnLst/>
              <a:rect l="l" t="t" r="r" b="b"/>
              <a:pathLst>
                <a:path w="27602" h="12574" extrusionOk="0">
                  <a:moveTo>
                    <a:pt x="21040" y="0"/>
                  </a:moveTo>
                  <a:cubicBezTo>
                    <a:pt x="21006" y="0"/>
                    <a:pt x="20973" y="16"/>
                    <a:pt x="20954" y="49"/>
                  </a:cubicBezTo>
                  <a:cubicBezTo>
                    <a:pt x="20779" y="261"/>
                    <a:pt x="20629" y="486"/>
                    <a:pt x="20467" y="711"/>
                  </a:cubicBezTo>
                  <a:cubicBezTo>
                    <a:pt x="20467" y="736"/>
                    <a:pt x="20479" y="749"/>
                    <a:pt x="20504" y="749"/>
                  </a:cubicBezTo>
                  <a:cubicBezTo>
                    <a:pt x="20642" y="711"/>
                    <a:pt x="20754" y="611"/>
                    <a:pt x="20842" y="499"/>
                  </a:cubicBezTo>
                  <a:lnTo>
                    <a:pt x="20842" y="499"/>
                  </a:lnTo>
                  <a:cubicBezTo>
                    <a:pt x="20817" y="749"/>
                    <a:pt x="20817" y="1023"/>
                    <a:pt x="20967" y="1198"/>
                  </a:cubicBezTo>
                  <a:cubicBezTo>
                    <a:pt x="20971" y="1212"/>
                    <a:pt x="20979" y="1217"/>
                    <a:pt x="20988" y="1217"/>
                  </a:cubicBezTo>
                  <a:cubicBezTo>
                    <a:pt x="21003" y="1217"/>
                    <a:pt x="21021" y="1202"/>
                    <a:pt x="21029" y="1186"/>
                  </a:cubicBezTo>
                  <a:cubicBezTo>
                    <a:pt x="21092" y="1048"/>
                    <a:pt x="21067" y="873"/>
                    <a:pt x="21067" y="711"/>
                  </a:cubicBezTo>
                  <a:cubicBezTo>
                    <a:pt x="21067" y="499"/>
                    <a:pt x="21104" y="299"/>
                    <a:pt x="21142" y="111"/>
                  </a:cubicBezTo>
                  <a:cubicBezTo>
                    <a:pt x="21149" y="41"/>
                    <a:pt x="21094" y="0"/>
                    <a:pt x="21040" y="0"/>
                  </a:cubicBezTo>
                  <a:close/>
                  <a:moveTo>
                    <a:pt x="24728" y="798"/>
                  </a:moveTo>
                  <a:cubicBezTo>
                    <a:pt x="24728" y="986"/>
                    <a:pt x="24715" y="1148"/>
                    <a:pt x="24690" y="1336"/>
                  </a:cubicBezTo>
                  <a:cubicBezTo>
                    <a:pt x="24665" y="1136"/>
                    <a:pt x="24690" y="936"/>
                    <a:pt x="24728" y="798"/>
                  </a:cubicBezTo>
                  <a:close/>
                  <a:moveTo>
                    <a:pt x="26060" y="356"/>
                  </a:moveTo>
                  <a:cubicBezTo>
                    <a:pt x="25980" y="356"/>
                    <a:pt x="25899" y="385"/>
                    <a:pt x="25840" y="449"/>
                  </a:cubicBezTo>
                  <a:cubicBezTo>
                    <a:pt x="25827" y="461"/>
                    <a:pt x="25827" y="499"/>
                    <a:pt x="25852" y="499"/>
                  </a:cubicBezTo>
                  <a:cubicBezTo>
                    <a:pt x="26015" y="524"/>
                    <a:pt x="26202" y="486"/>
                    <a:pt x="26152" y="699"/>
                  </a:cubicBezTo>
                  <a:cubicBezTo>
                    <a:pt x="26127" y="836"/>
                    <a:pt x="26027" y="1011"/>
                    <a:pt x="25890" y="1073"/>
                  </a:cubicBezTo>
                  <a:cubicBezTo>
                    <a:pt x="25852" y="1086"/>
                    <a:pt x="25852" y="1148"/>
                    <a:pt x="25890" y="1173"/>
                  </a:cubicBezTo>
                  <a:cubicBezTo>
                    <a:pt x="26134" y="1307"/>
                    <a:pt x="26349" y="1422"/>
                    <a:pt x="26571" y="1422"/>
                  </a:cubicBezTo>
                  <a:cubicBezTo>
                    <a:pt x="26701" y="1422"/>
                    <a:pt x="26834" y="1383"/>
                    <a:pt x="26977" y="1286"/>
                  </a:cubicBezTo>
                  <a:cubicBezTo>
                    <a:pt x="26997" y="1276"/>
                    <a:pt x="26984" y="1257"/>
                    <a:pt x="26966" y="1257"/>
                  </a:cubicBezTo>
                  <a:cubicBezTo>
                    <a:pt x="26961" y="1257"/>
                    <a:pt x="26956" y="1258"/>
                    <a:pt x="26952" y="1261"/>
                  </a:cubicBezTo>
                  <a:cubicBezTo>
                    <a:pt x="26893" y="1275"/>
                    <a:pt x="26830" y="1282"/>
                    <a:pt x="26763" y="1282"/>
                  </a:cubicBezTo>
                  <a:cubicBezTo>
                    <a:pt x="26543" y="1282"/>
                    <a:pt x="26288" y="1212"/>
                    <a:pt x="26077" y="1136"/>
                  </a:cubicBezTo>
                  <a:cubicBezTo>
                    <a:pt x="26252" y="1023"/>
                    <a:pt x="26339" y="861"/>
                    <a:pt x="26352" y="649"/>
                  </a:cubicBezTo>
                  <a:cubicBezTo>
                    <a:pt x="26368" y="467"/>
                    <a:pt x="26216" y="356"/>
                    <a:pt x="26060" y="356"/>
                  </a:cubicBezTo>
                  <a:close/>
                  <a:moveTo>
                    <a:pt x="20474" y="1394"/>
                  </a:moveTo>
                  <a:cubicBezTo>
                    <a:pt x="20366" y="1394"/>
                    <a:pt x="20259" y="1398"/>
                    <a:pt x="20155" y="1411"/>
                  </a:cubicBezTo>
                  <a:cubicBezTo>
                    <a:pt x="20142" y="1411"/>
                    <a:pt x="20142" y="1448"/>
                    <a:pt x="20155" y="1448"/>
                  </a:cubicBezTo>
                  <a:cubicBezTo>
                    <a:pt x="20467" y="1573"/>
                    <a:pt x="20817" y="1586"/>
                    <a:pt x="21142" y="1598"/>
                  </a:cubicBezTo>
                  <a:cubicBezTo>
                    <a:pt x="21256" y="1612"/>
                    <a:pt x="21365" y="1621"/>
                    <a:pt x="21472" y="1621"/>
                  </a:cubicBezTo>
                  <a:cubicBezTo>
                    <a:pt x="21657" y="1621"/>
                    <a:pt x="21834" y="1594"/>
                    <a:pt x="22016" y="1523"/>
                  </a:cubicBezTo>
                  <a:cubicBezTo>
                    <a:pt x="22029" y="1523"/>
                    <a:pt x="22029" y="1498"/>
                    <a:pt x="22004" y="1473"/>
                  </a:cubicBezTo>
                  <a:cubicBezTo>
                    <a:pt x="21716" y="1411"/>
                    <a:pt x="21442" y="1411"/>
                    <a:pt x="21142" y="1411"/>
                  </a:cubicBezTo>
                  <a:cubicBezTo>
                    <a:pt x="20917" y="1411"/>
                    <a:pt x="20692" y="1394"/>
                    <a:pt x="20474" y="1394"/>
                  </a:cubicBezTo>
                  <a:close/>
                  <a:moveTo>
                    <a:pt x="12746" y="1930"/>
                  </a:moveTo>
                  <a:cubicBezTo>
                    <a:pt x="12582" y="1930"/>
                    <a:pt x="12424" y="1973"/>
                    <a:pt x="12258" y="1973"/>
                  </a:cubicBezTo>
                  <a:cubicBezTo>
                    <a:pt x="12233" y="1973"/>
                    <a:pt x="12233" y="2010"/>
                    <a:pt x="12258" y="2010"/>
                  </a:cubicBezTo>
                  <a:cubicBezTo>
                    <a:pt x="12458" y="2035"/>
                    <a:pt x="12645" y="2123"/>
                    <a:pt x="12845" y="2135"/>
                  </a:cubicBezTo>
                  <a:cubicBezTo>
                    <a:pt x="12964" y="2144"/>
                    <a:pt x="13094" y="2170"/>
                    <a:pt x="13221" y="2170"/>
                  </a:cubicBezTo>
                  <a:cubicBezTo>
                    <a:pt x="13280" y="2170"/>
                    <a:pt x="13339" y="2164"/>
                    <a:pt x="13395" y="2148"/>
                  </a:cubicBezTo>
                  <a:cubicBezTo>
                    <a:pt x="13470" y="2135"/>
                    <a:pt x="13470" y="2023"/>
                    <a:pt x="13395" y="1998"/>
                  </a:cubicBezTo>
                  <a:cubicBezTo>
                    <a:pt x="13292" y="1942"/>
                    <a:pt x="13168" y="1932"/>
                    <a:pt x="13047" y="1932"/>
                  </a:cubicBezTo>
                  <a:cubicBezTo>
                    <a:pt x="12977" y="1932"/>
                    <a:pt x="12909" y="1936"/>
                    <a:pt x="12845" y="1936"/>
                  </a:cubicBezTo>
                  <a:cubicBezTo>
                    <a:pt x="12812" y="1931"/>
                    <a:pt x="12779" y="1930"/>
                    <a:pt x="12746" y="1930"/>
                  </a:cubicBezTo>
                  <a:close/>
                  <a:moveTo>
                    <a:pt x="19280" y="1523"/>
                  </a:moveTo>
                  <a:cubicBezTo>
                    <a:pt x="19167" y="1586"/>
                    <a:pt x="19130" y="1698"/>
                    <a:pt x="19130" y="1823"/>
                  </a:cubicBezTo>
                  <a:cubicBezTo>
                    <a:pt x="18980" y="1836"/>
                    <a:pt x="18843" y="1836"/>
                    <a:pt x="18705" y="1886"/>
                  </a:cubicBezTo>
                  <a:cubicBezTo>
                    <a:pt x="18693" y="1898"/>
                    <a:pt x="18693" y="1911"/>
                    <a:pt x="18705" y="1936"/>
                  </a:cubicBezTo>
                  <a:cubicBezTo>
                    <a:pt x="18843" y="1973"/>
                    <a:pt x="19005" y="1998"/>
                    <a:pt x="19142" y="1998"/>
                  </a:cubicBezTo>
                  <a:cubicBezTo>
                    <a:pt x="19167" y="2135"/>
                    <a:pt x="19217" y="2273"/>
                    <a:pt x="19255" y="2373"/>
                  </a:cubicBezTo>
                  <a:cubicBezTo>
                    <a:pt x="19255" y="2379"/>
                    <a:pt x="19261" y="2382"/>
                    <a:pt x="19267" y="2382"/>
                  </a:cubicBezTo>
                  <a:cubicBezTo>
                    <a:pt x="19274" y="2382"/>
                    <a:pt x="19280" y="2379"/>
                    <a:pt x="19280" y="2373"/>
                  </a:cubicBezTo>
                  <a:cubicBezTo>
                    <a:pt x="19292" y="2248"/>
                    <a:pt x="19317" y="2123"/>
                    <a:pt x="19317" y="1998"/>
                  </a:cubicBezTo>
                  <a:cubicBezTo>
                    <a:pt x="19405" y="1998"/>
                    <a:pt x="19505" y="1998"/>
                    <a:pt x="19567" y="1936"/>
                  </a:cubicBezTo>
                  <a:cubicBezTo>
                    <a:pt x="19580" y="1911"/>
                    <a:pt x="19580" y="1898"/>
                    <a:pt x="19542" y="1886"/>
                  </a:cubicBezTo>
                  <a:cubicBezTo>
                    <a:pt x="19467" y="1811"/>
                    <a:pt x="19392" y="1811"/>
                    <a:pt x="19292" y="1811"/>
                  </a:cubicBezTo>
                  <a:cubicBezTo>
                    <a:pt x="19292" y="1736"/>
                    <a:pt x="19317" y="1636"/>
                    <a:pt x="19292" y="1548"/>
                  </a:cubicBezTo>
                  <a:cubicBezTo>
                    <a:pt x="19292" y="1523"/>
                    <a:pt x="19292" y="1523"/>
                    <a:pt x="19280" y="1523"/>
                  </a:cubicBezTo>
                  <a:close/>
                  <a:moveTo>
                    <a:pt x="23391" y="1973"/>
                  </a:moveTo>
                  <a:lnTo>
                    <a:pt x="23391" y="2198"/>
                  </a:lnTo>
                  <a:cubicBezTo>
                    <a:pt x="23341" y="2398"/>
                    <a:pt x="23166" y="2560"/>
                    <a:pt x="22966" y="2635"/>
                  </a:cubicBezTo>
                  <a:cubicBezTo>
                    <a:pt x="22932" y="2646"/>
                    <a:pt x="22903" y="2652"/>
                    <a:pt x="22879" y="2652"/>
                  </a:cubicBezTo>
                  <a:cubicBezTo>
                    <a:pt x="22764" y="2652"/>
                    <a:pt x="22737" y="2542"/>
                    <a:pt x="22778" y="2398"/>
                  </a:cubicBezTo>
                  <a:cubicBezTo>
                    <a:pt x="22878" y="2123"/>
                    <a:pt x="23103" y="1998"/>
                    <a:pt x="23391" y="1973"/>
                  </a:cubicBezTo>
                  <a:close/>
                  <a:moveTo>
                    <a:pt x="12537" y="2416"/>
                  </a:moveTo>
                  <a:cubicBezTo>
                    <a:pt x="12425" y="2416"/>
                    <a:pt x="12322" y="2434"/>
                    <a:pt x="12270" y="2498"/>
                  </a:cubicBezTo>
                  <a:lnTo>
                    <a:pt x="12270" y="2523"/>
                  </a:lnTo>
                  <a:cubicBezTo>
                    <a:pt x="12383" y="2673"/>
                    <a:pt x="12695" y="2635"/>
                    <a:pt x="12845" y="2648"/>
                  </a:cubicBezTo>
                  <a:cubicBezTo>
                    <a:pt x="12932" y="2652"/>
                    <a:pt x="13014" y="2655"/>
                    <a:pt x="13094" y="2655"/>
                  </a:cubicBezTo>
                  <a:cubicBezTo>
                    <a:pt x="13232" y="2655"/>
                    <a:pt x="13365" y="2646"/>
                    <a:pt x="13507" y="2623"/>
                  </a:cubicBezTo>
                  <a:cubicBezTo>
                    <a:pt x="13532" y="2610"/>
                    <a:pt x="13532" y="2573"/>
                    <a:pt x="13507" y="2560"/>
                  </a:cubicBezTo>
                  <a:cubicBezTo>
                    <a:pt x="13295" y="2498"/>
                    <a:pt x="13108" y="2460"/>
                    <a:pt x="12908" y="2448"/>
                  </a:cubicBezTo>
                  <a:cubicBezTo>
                    <a:pt x="12813" y="2441"/>
                    <a:pt x="12668" y="2416"/>
                    <a:pt x="12537" y="2416"/>
                  </a:cubicBezTo>
                  <a:close/>
                  <a:moveTo>
                    <a:pt x="24794" y="488"/>
                  </a:moveTo>
                  <a:cubicBezTo>
                    <a:pt x="24779" y="488"/>
                    <a:pt x="24765" y="495"/>
                    <a:pt x="24753" y="511"/>
                  </a:cubicBezTo>
                  <a:cubicBezTo>
                    <a:pt x="24565" y="686"/>
                    <a:pt x="24565" y="1073"/>
                    <a:pt x="24540" y="1311"/>
                  </a:cubicBezTo>
                  <a:lnTo>
                    <a:pt x="24540" y="1336"/>
                  </a:lnTo>
                  <a:cubicBezTo>
                    <a:pt x="24440" y="1336"/>
                    <a:pt x="24315" y="1336"/>
                    <a:pt x="24203" y="1361"/>
                  </a:cubicBezTo>
                  <a:cubicBezTo>
                    <a:pt x="24165" y="1361"/>
                    <a:pt x="24165" y="1398"/>
                    <a:pt x="24203" y="1423"/>
                  </a:cubicBezTo>
                  <a:cubicBezTo>
                    <a:pt x="24290" y="1498"/>
                    <a:pt x="24415" y="1523"/>
                    <a:pt x="24540" y="1548"/>
                  </a:cubicBezTo>
                  <a:cubicBezTo>
                    <a:pt x="24540" y="1673"/>
                    <a:pt x="24540" y="1798"/>
                    <a:pt x="24565" y="1923"/>
                  </a:cubicBezTo>
                  <a:cubicBezTo>
                    <a:pt x="24503" y="2085"/>
                    <a:pt x="24440" y="2248"/>
                    <a:pt x="24340" y="2385"/>
                  </a:cubicBezTo>
                  <a:cubicBezTo>
                    <a:pt x="24263" y="2502"/>
                    <a:pt x="24118" y="2618"/>
                    <a:pt x="23972" y="2618"/>
                  </a:cubicBezTo>
                  <a:cubicBezTo>
                    <a:pt x="23882" y="2618"/>
                    <a:pt x="23792" y="2574"/>
                    <a:pt x="23716" y="2460"/>
                  </a:cubicBezTo>
                  <a:cubicBezTo>
                    <a:pt x="23653" y="2385"/>
                    <a:pt x="23628" y="2273"/>
                    <a:pt x="23628" y="2173"/>
                  </a:cubicBezTo>
                  <a:cubicBezTo>
                    <a:pt x="23641" y="2085"/>
                    <a:pt x="23641" y="2010"/>
                    <a:pt x="23628" y="1936"/>
                  </a:cubicBezTo>
                  <a:lnTo>
                    <a:pt x="23628" y="1898"/>
                  </a:lnTo>
                  <a:cubicBezTo>
                    <a:pt x="23615" y="1852"/>
                    <a:pt x="23585" y="1834"/>
                    <a:pt x="23552" y="1834"/>
                  </a:cubicBezTo>
                  <a:cubicBezTo>
                    <a:pt x="23522" y="1834"/>
                    <a:pt x="23490" y="1849"/>
                    <a:pt x="23466" y="1873"/>
                  </a:cubicBezTo>
                  <a:cubicBezTo>
                    <a:pt x="23419" y="1855"/>
                    <a:pt x="23370" y="1847"/>
                    <a:pt x="23321" y="1847"/>
                  </a:cubicBezTo>
                  <a:cubicBezTo>
                    <a:pt x="22881" y="1847"/>
                    <a:pt x="22384" y="2492"/>
                    <a:pt x="22766" y="2773"/>
                  </a:cubicBezTo>
                  <a:cubicBezTo>
                    <a:pt x="22813" y="2806"/>
                    <a:pt x="22868" y="2820"/>
                    <a:pt x="22925" y="2820"/>
                  </a:cubicBezTo>
                  <a:cubicBezTo>
                    <a:pt x="23079" y="2820"/>
                    <a:pt x="23250" y="2721"/>
                    <a:pt x="23341" y="2648"/>
                  </a:cubicBezTo>
                  <a:cubicBezTo>
                    <a:pt x="23403" y="2610"/>
                    <a:pt x="23453" y="2535"/>
                    <a:pt x="23503" y="2498"/>
                  </a:cubicBezTo>
                  <a:cubicBezTo>
                    <a:pt x="23528" y="2585"/>
                    <a:pt x="23591" y="2685"/>
                    <a:pt x="23691" y="2748"/>
                  </a:cubicBezTo>
                  <a:cubicBezTo>
                    <a:pt x="23786" y="2813"/>
                    <a:pt x="23886" y="2842"/>
                    <a:pt x="23985" y="2842"/>
                  </a:cubicBezTo>
                  <a:cubicBezTo>
                    <a:pt x="24169" y="2842"/>
                    <a:pt x="24347" y="2740"/>
                    <a:pt x="24478" y="2585"/>
                  </a:cubicBezTo>
                  <a:cubicBezTo>
                    <a:pt x="24553" y="2510"/>
                    <a:pt x="24603" y="2398"/>
                    <a:pt x="24665" y="2298"/>
                  </a:cubicBezTo>
                  <a:cubicBezTo>
                    <a:pt x="24678" y="2323"/>
                    <a:pt x="24678" y="2335"/>
                    <a:pt x="24703" y="2373"/>
                  </a:cubicBezTo>
                  <a:cubicBezTo>
                    <a:pt x="24820" y="2647"/>
                    <a:pt x="25096" y="2927"/>
                    <a:pt x="25315" y="2927"/>
                  </a:cubicBezTo>
                  <a:cubicBezTo>
                    <a:pt x="25445" y="2927"/>
                    <a:pt x="25556" y="2829"/>
                    <a:pt x="25602" y="2573"/>
                  </a:cubicBezTo>
                  <a:cubicBezTo>
                    <a:pt x="25575" y="2536"/>
                    <a:pt x="25547" y="2513"/>
                    <a:pt x="25525" y="2513"/>
                  </a:cubicBezTo>
                  <a:cubicBezTo>
                    <a:pt x="25517" y="2513"/>
                    <a:pt x="25509" y="2516"/>
                    <a:pt x="25502" y="2523"/>
                  </a:cubicBezTo>
                  <a:cubicBezTo>
                    <a:pt x="25404" y="2621"/>
                    <a:pt x="25313" y="2669"/>
                    <a:pt x="25226" y="2669"/>
                  </a:cubicBezTo>
                  <a:cubicBezTo>
                    <a:pt x="25116" y="2669"/>
                    <a:pt x="25013" y="2590"/>
                    <a:pt x="24915" y="2435"/>
                  </a:cubicBezTo>
                  <a:cubicBezTo>
                    <a:pt x="24828" y="2273"/>
                    <a:pt x="24778" y="2110"/>
                    <a:pt x="24753" y="1948"/>
                  </a:cubicBezTo>
                  <a:cubicBezTo>
                    <a:pt x="24778" y="1823"/>
                    <a:pt x="24815" y="1686"/>
                    <a:pt x="24828" y="1561"/>
                  </a:cubicBezTo>
                  <a:cubicBezTo>
                    <a:pt x="25065" y="1561"/>
                    <a:pt x="25290" y="1511"/>
                    <a:pt x="25477" y="1486"/>
                  </a:cubicBezTo>
                  <a:cubicBezTo>
                    <a:pt x="25502" y="1486"/>
                    <a:pt x="25515" y="1436"/>
                    <a:pt x="25477" y="1436"/>
                  </a:cubicBezTo>
                  <a:cubicBezTo>
                    <a:pt x="25277" y="1386"/>
                    <a:pt x="25090" y="1361"/>
                    <a:pt x="24890" y="1361"/>
                  </a:cubicBezTo>
                  <a:lnTo>
                    <a:pt x="24853" y="1361"/>
                  </a:lnTo>
                  <a:cubicBezTo>
                    <a:pt x="24890" y="1073"/>
                    <a:pt x="24878" y="798"/>
                    <a:pt x="24853" y="561"/>
                  </a:cubicBezTo>
                  <a:cubicBezTo>
                    <a:pt x="24853" y="519"/>
                    <a:pt x="24824" y="488"/>
                    <a:pt x="24794" y="488"/>
                  </a:cubicBezTo>
                  <a:close/>
                  <a:moveTo>
                    <a:pt x="11238" y="1288"/>
                  </a:moveTo>
                  <a:cubicBezTo>
                    <a:pt x="11224" y="1288"/>
                    <a:pt x="11210" y="1291"/>
                    <a:pt x="11196" y="1298"/>
                  </a:cubicBezTo>
                  <a:cubicBezTo>
                    <a:pt x="11158" y="1311"/>
                    <a:pt x="11133" y="1336"/>
                    <a:pt x="11108" y="1361"/>
                  </a:cubicBezTo>
                  <a:cubicBezTo>
                    <a:pt x="10771" y="1623"/>
                    <a:pt x="10421" y="1886"/>
                    <a:pt x="10071" y="2123"/>
                  </a:cubicBezTo>
                  <a:cubicBezTo>
                    <a:pt x="9946" y="2198"/>
                    <a:pt x="9796" y="2260"/>
                    <a:pt x="9696" y="2373"/>
                  </a:cubicBezTo>
                  <a:cubicBezTo>
                    <a:pt x="9672" y="2385"/>
                    <a:pt x="9470" y="2611"/>
                    <a:pt x="9459" y="2611"/>
                  </a:cubicBezTo>
                  <a:cubicBezTo>
                    <a:pt x="9459" y="2611"/>
                    <a:pt x="9459" y="2611"/>
                    <a:pt x="9459" y="2610"/>
                  </a:cubicBezTo>
                  <a:cubicBezTo>
                    <a:pt x="9459" y="2598"/>
                    <a:pt x="9450" y="2591"/>
                    <a:pt x="9440" y="2591"/>
                  </a:cubicBezTo>
                  <a:cubicBezTo>
                    <a:pt x="9431" y="2591"/>
                    <a:pt x="9422" y="2598"/>
                    <a:pt x="9422" y="2610"/>
                  </a:cubicBezTo>
                  <a:cubicBezTo>
                    <a:pt x="9409" y="2648"/>
                    <a:pt x="9409" y="2648"/>
                    <a:pt x="9409" y="2685"/>
                  </a:cubicBezTo>
                  <a:cubicBezTo>
                    <a:pt x="9409" y="2698"/>
                    <a:pt x="9422" y="2710"/>
                    <a:pt x="9447" y="2710"/>
                  </a:cubicBezTo>
                  <a:cubicBezTo>
                    <a:pt x="9466" y="2722"/>
                    <a:pt x="9482" y="2726"/>
                    <a:pt x="9498" y="2726"/>
                  </a:cubicBezTo>
                  <a:cubicBezTo>
                    <a:pt x="9533" y="2726"/>
                    <a:pt x="9562" y="2703"/>
                    <a:pt x="9596" y="2685"/>
                  </a:cubicBezTo>
                  <a:cubicBezTo>
                    <a:pt x="9771" y="2585"/>
                    <a:pt x="9896" y="2448"/>
                    <a:pt x="10071" y="2360"/>
                  </a:cubicBezTo>
                  <a:cubicBezTo>
                    <a:pt x="10409" y="2173"/>
                    <a:pt x="10733" y="1936"/>
                    <a:pt x="11046" y="1686"/>
                  </a:cubicBezTo>
                  <a:cubicBezTo>
                    <a:pt x="11083" y="1823"/>
                    <a:pt x="11158" y="1985"/>
                    <a:pt x="11221" y="2085"/>
                  </a:cubicBezTo>
                  <a:cubicBezTo>
                    <a:pt x="11321" y="2273"/>
                    <a:pt x="11421" y="2460"/>
                    <a:pt x="11471" y="2673"/>
                  </a:cubicBezTo>
                  <a:cubicBezTo>
                    <a:pt x="11509" y="2843"/>
                    <a:pt x="11322" y="2860"/>
                    <a:pt x="11139" y="2860"/>
                  </a:cubicBezTo>
                  <a:cubicBezTo>
                    <a:pt x="11094" y="2860"/>
                    <a:pt x="11050" y="2859"/>
                    <a:pt x="11009" y="2859"/>
                  </a:cubicBezTo>
                  <a:cubicBezTo>
                    <a:pt x="10947" y="2859"/>
                    <a:pt x="10893" y="2861"/>
                    <a:pt x="10858" y="2873"/>
                  </a:cubicBezTo>
                  <a:cubicBezTo>
                    <a:pt x="10821" y="2885"/>
                    <a:pt x="10783" y="2960"/>
                    <a:pt x="10846" y="2998"/>
                  </a:cubicBezTo>
                  <a:cubicBezTo>
                    <a:pt x="10940" y="3049"/>
                    <a:pt x="11065" y="3076"/>
                    <a:pt x="11190" y="3076"/>
                  </a:cubicBezTo>
                  <a:cubicBezTo>
                    <a:pt x="11463" y="3076"/>
                    <a:pt x="11738" y="2944"/>
                    <a:pt x="11696" y="2635"/>
                  </a:cubicBezTo>
                  <a:cubicBezTo>
                    <a:pt x="11658" y="2435"/>
                    <a:pt x="11108" y="1611"/>
                    <a:pt x="11283" y="1486"/>
                  </a:cubicBezTo>
                  <a:cubicBezTo>
                    <a:pt x="11296" y="1486"/>
                    <a:pt x="11296" y="1461"/>
                    <a:pt x="11321" y="1461"/>
                  </a:cubicBezTo>
                  <a:cubicBezTo>
                    <a:pt x="11396" y="1407"/>
                    <a:pt x="11323" y="1288"/>
                    <a:pt x="11238" y="1288"/>
                  </a:cubicBezTo>
                  <a:close/>
                  <a:moveTo>
                    <a:pt x="14898" y="1514"/>
                  </a:moveTo>
                  <a:cubicBezTo>
                    <a:pt x="14875" y="1514"/>
                    <a:pt x="14854" y="1528"/>
                    <a:pt x="14844" y="1561"/>
                  </a:cubicBezTo>
                  <a:cubicBezTo>
                    <a:pt x="14819" y="1636"/>
                    <a:pt x="14782" y="1723"/>
                    <a:pt x="14769" y="1836"/>
                  </a:cubicBezTo>
                  <a:cubicBezTo>
                    <a:pt x="14657" y="2223"/>
                    <a:pt x="14532" y="2635"/>
                    <a:pt x="14519" y="3035"/>
                  </a:cubicBezTo>
                  <a:cubicBezTo>
                    <a:pt x="14519" y="3059"/>
                    <a:pt x="14540" y="3068"/>
                    <a:pt x="14554" y="3068"/>
                  </a:cubicBezTo>
                  <a:cubicBezTo>
                    <a:pt x="14563" y="3068"/>
                    <a:pt x="14569" y="3065"/>
                    <a:pt x="14569" y="3060"/>
                  </a:cubicBezTo>
                  <a:cubicBezTo>
                    <a:pt x="14644" y="2873"/>
                    <a:pt x="14707" y="2648"/>
                    <a:pt x="14757" y="2448"/>
                  </a:cubicBezTo>
                  <a:cubicBezTo>
                    <a:pt x="14782" y="2673"/>
                    <a:pt x="14894" y="2848"/>
                    <a:pt x="15094" y="2948"/>
                  </a:cubicBezTo>
                  <a:cubicBezTo>
                    <a:pt x="15159" y="2973"/>
                    <a:pt x="15215" y="2984"/>
                    <a:pt x="15266" y="2984"/>
                  </a:cubicBezTo>
                  <a:cubicBezTo>
                    <a:pt x="15441" y="2984"/>
                    <a:pt x="15539" y="2847"/>
                    <a:pt x="15606" y="2673"/>
                  </a:cubicBezTo>
                  <a:cubicBezTo>
                    <a:pt x="15669" y="2810"/>
                    <a:pt x="15756" y="2948"/>
                    <a:pt x="15894" y="3060"/>
                  </a:cubicBezTo>
                  <a:cubicBezTo>
                    <a:pt x="15977" y="3129"/>
                    <a:pt x="16062" y="3158"/>
                    <a:pt x="16146" y="3158"/>
                  </a:cubicBezTo>
                  <a:cubicBezTo>
                    <a:pt x="16424" y="3158"/>
                    <a:pt x="16687" y="2840"/>
                    <a:pt x="16831" y="2648"/>
                  </a:cubicBezTo>
                  <a:cubicBezTo>
                    <a:pt x="16849" y="2629"/>
                    <a:pt x="16834" y="2618"/>
                    <a:pt x="16815" y="2618"/>
                  </a:cubicBezTo>
                  <a:cubicBezTo>
                    <a:pt x="16808" y="2618"/>
                    <a:pt x="16800" y="2619"/>
                    <a:pt x="16793" y="2623"/>
                  </a:cubicBezTo>
                  <a:cubicBezTo>
                    <a:pt x="16650" y="2733"/>
                    <a:pt x="16437" y="2883"/>
                    <a:pt x="16233" y="2883"/>
                  </a:cubicBezTo>
                  <a:cubicBezTo>
                    <a:pt x="16136" y="2883"/>
                    <a:pt x="16041" y="2849"/>
                    <a:pt x="15956" y="2760"/>
                  </a:cubicBezTo>
                  <a:cubicBezTo>
                    <a:pt x="15769" y="2560"/>
                    <a:pt x="15744" y="2148"/>
                    <a:pt x="15731" y="1898"/>
                  </a:cubicBezTo>
                  <a:cubicBezTo>
                    <a:pt x="15731" y="1819"/>
                    <a:pt x="15665" y="1774"/>
                    <a:pt x="15602" y="1774"/>
                  </a:cubicBezTo>
                  <a:cubicBezTo>
                    <a:pt x="15546" y="1774"/>
                    <a:pt x="15494" y="1809"/>
                    <a:pt x="15494" y="1886"/>
                  </a:cubicBezTo>
                  <a:cubicBezTo>
                    <a:pt x="15494" y="2015"/>
                    <a:pt x="15475" y="2759"/>
                    <a:pt x="15229" y="2759"/>
                  </a:cubicBezTo>
                  <a:cubicBezTo>
                    <a:pt x="15190" y="2759"/>
                    <a:pt x="15145" y="2740"/>
                    <a:pt x="15094" y="2698"/>
                  </a:cubicBezTo>
                  <a:cubicBezTo>
                    <a:pt x="14844" y="2473"/>
                    <a:pt x="14857" y="2085"/>
                    <a:pt x="14919" y="1773"/>
                  </a:cubicBezTo>
                  <a:cubicBezTo>
                    <a:pt x="14944" y="1723"/>
                    <a:pt x="14957" y="1661"/>
                    <a:pt x="14969" y="1598"/>
                  </a:cubicBezTo>
                  <a:cubicBezTo>
                    <a:pt x="14977" y="1551"/>
                    <a:pt x="14936" y="1514"/>
                    <a:pt x="14898" y="1514"/>
                  </a:cubicBezTo>
                  <a:close/>
                  <a:moveTo>
                    <a:pt x="16969" y="268"/>
                  </a:moveTo>
                  <a:cubicBezTo>
                    <a:pt x="16933" y="268"/>
                    <a:pt x="16899" y="291"/>
                    <a:pt x="16893" y="336"/>
                  </a:cubicBezTo>
                  <a:cubicBezTo>
                    <a:pt x="16868" y="561"/>
                    <a:pt x="16843" y="749"/>
                    <a:pt x="16793" y="948"/>
                  </a:cubicBezTo>
                  <a:cubicBezTo>
                    <a:pt x="16581" y="948"/>
                    <a:pt x="16356" y="948"/>
                    <a:pt x="16156" y="961"/>
                  </a:cubicBezTo>
                  <a:cubicBezTo>
                    <a:pt x="16131" y="961"/>
                    <a:pt x="16144" y="998"/>
                    <a:pt x="16156" y="1011"/>
                  </a:cubicBezTo>
                  <a:cubicBezTo>
                    <a:pt x="16344" y="1086"/>
                    <a:pt x="16544" y="1136"/>
                    <a:pt x="16756" y="1148"/>
                  </a:cubicBezTo>
                  <a:cubicBezTo>
                    <a:pt x="16669" y="1436"/>
                    <a:pt x="16581" y="1698"/>
                    <a:pt x="16469" y="1985"/>
                  </a:cubicBezTo>
                  <a:cubicBezTo>
                    <a:pt x="16456" y="1998"/>
                    <a:pt x="16469" y="1998"/>
                    <a:pt x="16481" y="1998"/>
                  </a:cubicBezTo>
                  <a:cubicBezTo>
                    <a:pt x="16706" y="1898"/>
                    <a:pt x="16781" y="1648"/>
                    <a:pt x="16856" y="1436"/>
                  </a:cubicBezTo>
                  <a:lnTo>
                    <a:pt x="16906" y="1298"/>
                  </a:lnTo>
                  <a:cubicBezTo>
                    <a:pt x="16918" y="1648"/>
                    <a:pt x="16943" y="2010"/>
                    <a:pt x="17006" y="2373"/>
                  </a:cubicBezTo>
                  <a:cubicBezTo>
                    <a:pt x="17043" y="2635"/>
                    <a:pt x="17131" y="2948"/>
                    <a:pt x="17356" y="3110"/>
                  </a:cubicBezTo>
                  <a:cubicBezTo>
                    <a:pt x="17420" y="3153"/>
                    <a:pt x="17485" y="3171"/>
                    <a:pt x="17548" y="3171"/>
                  </a:cubicBezTo>
                  <a:cubicBezTo>
                    <a:pt x="17705" y="3171"/>
                    <a:pt x="17847" y="3056"/>
                    <a:pt x="17918" y="2923"/>
                  </a:cubicBezTo>
                  <a:cubicBezTo>
                    <a:pt x="17943" y="2898"/>
                    <a:pt x="17918" y="2873"/>
                    <a:pt x="17893" y="2873"/>
                  </a:cubicBezTo>
                  <a:cubicBezTo>
                    <a:pt x="17785" y="2903"/>
                    <a:pt x="17686" y="2935"/>
                    <a:pt x="17597" y="2935"/>
                  </a:cubicBezTo>
                  <a:cubicBezTo>
                    <a:pt x="17500" y="2935"/>
                    <a:pt x="17415" y="2896"/>
                    <a:pt x="17343" y="2773"/>
                  </a:cubicBezTo>
                  <a:cubicBezTo>
                    <a:pt x="17193" y="2510"/>
                    <a:pt x="17156" y="2173"/>
                    <a:pt x="17131" y="1886"/>
                  </a:cubicBezTo>
                  <a:cubicBezTo>
                    <a:pt x="17093" y="1648"/>
                    <a:pt x="17081" y="1398"/>
                    <a:pt x="17081" y="1173"/>
                  </a:cubicBezTo>
                  <a:cubicBezTo>
                    <a:pt x="17418" y="1173"/>
                    <a:pt x="17781" y="1111"/>
                    <a:pt x="18093" y="1086"/>
                  </a:cubicBezTo>
                  <a:cubicBezTo>
                    <a:pt x="18113" y="1086"/>
                    <a:pt x="18117" y="1070"/>
                    <a:pt x="18099" y="1070"/>
                  </a:cubicBezTo>
                  <a:cubicBezTo>
                    <a:pt x="18094" y="1070"/>
                    <a:pt x="18088" y="1071"/>
                    <a:pt x="18080" y="1073"/>
                  </a:cubicBezTo>
                  <a:cubicBezTo>
                    <a:pt x="17743" y="1011"/>
                    <a:pt x="17406" y="986"/>
                    <a:pt x="17056" y="961"/>
                  </a:cubicBezTo>
                  <a:lnTo>
                    <a:pt x="17056" y="361"/>
                  </a:lnTo>
                  <a:cubicBezTo>
                    <a:pt x="17056" y="300"/>
                    <a:pt x="17011" y="268"/>
                    <a:pt x="16969" y="268"/>
                  </a:cubicBezTo>
                  <a:close/>
                  <a:moveTo>
                    <a:pt x="20892" y="2360"/>
                  </a:moveTo>
                  <a:cubicBezTo>
                    <a:pt x="20787" y="2360"/>
                    <a:pt x="20666" y="2434"/>
                    <a:pt x="20604" y="2523"/>
                  </a:cubicBezTo>
                  <a:cubicBezTo>
                    <a:pt x="20592" y="2535"/>
                    <a:pt x="20604" y="2573"/>
                    <a:pt x="20642" y="2573"/>
                  </a:cubicBezTo>
                  <a:cubicBezTo>
                    <a:pt x="20709" y="2546"/>
                    <a:pt x="20782" y="2505"/>
                    <a:pt x="20833" y="2505"/>
                  </a:cubicBezTo>
                  <a:cubicBezTo>
                    <a:pt x="20877" y="2505"/>
                    <a:pt x="20903" y="2536"/>
                    <a:pt x="20892" y="2635"/>
                  </a:cubicBezTo>
                  <a:cubicBezTo>
                    <a:pt x="20854" y="2810"/>
                    <a:pt x="20742" y="2960"/>
                    <a:pt x="20604" y="3060"/>
                  </a:cubicBezTo>
                  <a:cubicBezTo>
                    <a:pt x="20567" y="3110"/>
                    <a:pt x="20604" y="3197"/>
                    <a:pt x="20667" y="3197"/>
                  </a:cubicBezTo>
                  <a:cubicBezTo>
                    <a:pt x="20842" y="3210"/>
                    <a:pt x="21017" y="3297"/>
                    <a:pt x="21192" y="3335"/>
                  </a:cubicBezTo>
                  <a:cubicBezTo>
                    <a:pt x="21236" y="3345"/>
                    <a:pt x="21277" y="3350"/>
                    <a:pt x="21316" y="3350"/>
                  </a:cubicBezTo>
                  <a:cubicBezTo>
                    <a:pt x="21420" y="3350"/>
                    <a:pt x="21511" y="3318"/>
                    <a:pt x="21629" y="3272"/>
                  </a:cubicBezTo>
                  <a:cubicBezTo>
                    <a:pt x="21646" y="3264"/>
                    <a:pt x="21646" y="3238"/>
                    <a:pt x="21636" y="3238"/>
                  </a:cubicBezTo>
                  <a:cubicBezTo>
                    <a:pt x="21631" y="3238"/>
                    <a:pt x="21624" y="3244"/>
                    <a:pt x="21616" y="3260"/>
                  </a:cubicBezTo>
                  <a:cubicBezTo>
                    <a:pt x="21467" y="3235"/>
                    <a:pt x="21292" y="3172"/>
                    <a:pt x="21142" y="3135"/>
                  </a:cubicBezTo>
                  <a:cubicBezTo>
                    <a:pt x="21042" y="3123"/>
                    <a:pt x="20967" y="3110"/>
                    <a:pt x="20879" y="3085"/>
                  </a:cubicBezTo>
                  <a:cubicBezTo>
                    <a:pt x="21017" y="2935"/>
                    <a:pt x="21104" y="2748"/>
                    <a:pt x="21079" y="2548"/>
                  </a:cubicBezTo>
                  <a:cubicBezTo>
                    <a:pt x="21056" y="2412"/>
                    <a:pt x="20980" y="2360"/>
                    <a:pt x="20892" y="2360"/>
                  </a:cubicBezTo>
                  <a:close/>
                  <a:moveTo>
                    <a:pt x="3811" y="2898"/>
                  </a:moveTo>
                  <a:lnTo>
                    <a:pt x="3811" y="2898"/>
                  </a:lnTo>
                  <a:cubicBezTo>
                    <a:pt x="3849" y="2923"/>
                    <a:pt x="3886" y="2948"/>
                    <a:pt x="3924" y="2960"/>
                  </a:cubicBezTo>
                  <a:cubicBezTo>
                    <a:pt x="4049" y="3048"/>
                    <a:pt x="4149" y="3148"/>
                    <a:pt x="4286" y="3197"/>
                  </a:cubicBezTo>
                  <a:cubicBezTo>
                    <a:pt x="4199" y="3272"/>
                    <a:pt x="4099" y="3397"/>
                    <a:pt x="4011" y="3547"/>
                  </a:cubicBezTo>
                  <a:cubicBezTo>
                    <a:pt x="4049" y="3422"/>
                    <a:pt x="3961" y="3272"/>
                    <a:pt x="3924" y="3172"/>
                  </a:cubicBezTo>
                  <a:cubicBezTo>
                    <a:pt x="3899" y="3073"/>
                    <a:pt x="3849" y="2998"/>
                    <a:pt x="3811" y="2898"/>
                  </a:cubicBezTo>
                  <a:close/>
                  <a:moveTo>
                    <a:pt x="1637" y="3197"/>
                  </a:moveTo>
                  <a:cubicBezTo>
                    <a:pt x="1700" y="3310"/>
                    <a:pt x="1737" y="3435"/>
                    <a:pt x="1800" y="3560"/>
                  </a:cubicBezTo>
                  <a:cubicBezTo>
                    <a:pt x="1825" y="3585"/>
                    <a:pt x="1837" y="3622"/>
                    <a:pt x="1850" y="3672"/>
                  </a:cubicBezTo>
                  <a:cubicBezTo>
                    <a:pt x="1737" y="3585"/>
                    <a:pt x="1600" y="3497"/>
                    <a:pt x="1487" y="3460"/>
                  </a:cubicBezTo>
                  <a:cubicBezTo>
                    <a:pt x="1525" y="3372"/>
                    <a:pt x="1575" y="3297"/>
                    <a:pt x="1637" y="3197"/>
                  </a:cubicBezTo>
                  <a:close/>
                  <a:moveTo>
                    <a:pt x="3224" y="2560"/>
                  </a:moveTo>
                  <a:cubicBezTo>
                    <a:pt x="3237" y="2573"/>
                    <a:pt x="3262" y="2573"/>
                    <a:pt x="3274" y="2585"/>
                  </a:cubicBezTo>
                  <a:cubicBezTo>
                    <a:pt x="3412" y="2685"/>
                    <a:pt x="3574" y="2760"/>
                    <a:pt x="3724" y="2860"/>
                  </a:cubicBezTo>
                  <a:cubicBezTo>
                    <a:pt x="3761" y="2985"/>
                    <a:pt x="3786" y="3123"/>
                    <a:pt x="3836" y="3247"/>
                  </a:cubicBezTo>
                  <a:cubicBezTo>
                    <a:pt x="3861" y="3360"/>
                    <a:pt x="3886" y="3497"/>
                    <a:pt x="3974" y="3560"/>
                  </a:cubicBezTo>
                  <a:lnTo>
                    <a:pt x="3986" y="3560"/>
                  </a:lnTo>
                  <a:cubicBezTo>
                    <a:pt x="3899" y="3697"/>
                    <a:pt x="3799" y="3860"/>
                    <a:pt x="3711" y="4010"/>
                  </a:cubicBezTo>
                  <a:lnTo>
                    <a:pt x="3711" y="3985"/>
                  </a:lnTo>
                  <a:cubicBezTo>
                    <a:pt x="3636" y="3697"/>
                    <a:pt x="3537" y="3397"/>
                    <a:pt x="3462" y="3123"/>
                  </a:cubicBezTo>
                  <a:cubicBezTo>
                    <a:pt x="3399" y="2935"/>
                    <a:pt x="3337" y="2735"/>
                    <a:pt x="3224" y="2560"/>
                  </a:cubicBezTo>
                  <a:close/>
                  <a:moveTo>
                    <a:pt x="1862" y="2823"/>
                  </a:moveTo>
                  <a:cubicBezTo>
                    <a:pt x="2025" y="3247"/>
                    <a:pt x="2200" y="3697"/>
                    <a:pt x="2424" y="4085"/>
                  </a:cubicBezTo>
                  <a:cubicBezTo>
                    <a:pt x="2325" y="4010"/>
                    <a:pt x="2212" y="3947"/>
                    <a:pt x="2100" y="3872"/>
                  </a:cubicBezTo>
                  <a:cubicBezTo>
                    <a:pt x="2087" y="3872"/>
                    <a:pt x="2087" y="3860"/>
                    <a:pt x="2075" y="3860"/>
                  </a:cubicBezTo>
                  <a:cubicBezTo>
                    <a:pt x="2037" y="3685"/>
                    <a:pt x="1950" y="3522"/>
                    <a:pt x="1887" y="3385"/>
                  </a:cubicBezTo>
                  <a:cubicBezTo>
                    <a:pt x="1850" y="3310"/>
                    <a:pt x="1787" y="3172"/>
                    <a:pt x="1712" y="3085"/>
                  </a:cubicBezTo>
                  <a:cubicBezTo>
                    <a:pt x="1762" y="2998"/>
                    <a:pt x="1800" y="2898"/>
                    <a:pt x="1862" y="2823"/>
                  </a:cubicBezTo>
                  <a:close/>
                  <a:moveTo>
                    <a:pt x="2100" y="2460"/>
                  </a:moveTo>
                  <a:cubicBezTo>
                    <a:pt x="2287" y="2873"/>
                    <a:pt x="2474" y="3260"/>
                    <a:pt x="2637" y="3685"/>
                  </a:cubicBezTo>
                  <a:cubicBezTo>
                    <a:pt x="2712" y="3897"/>
                    <a:pt x="2774" y="4147"/>
                    <a:pt x="2874" y="4384"/>
                  </a:cubicBezTo>
                  <a:lnTo>
                    <a:pt x="2599" y="4197"/>
                  </a:lnTo>
                  <a:cubicBezTo>
                    <a:pt x="2549" y="3935"/>
                    <a:pt x="2387" y="3697"/>
                    <a:pt x="2250" y="3447"/>
                  </a:cubicBezTo>
                  <a:cubicBezTo>
                    <a:pt x="2137" y="3210"/>
                    <a:pt x="2087" y="2948"/>
                    <a:pt x="1912" y="2748"/>
                  </a:cubicBezTo>
                  <a:lnTo>
                    <a:pt x="2100" y="2460"/>
                  </a:lnTo>
                  <a:close/>
                  <a:moveTo>
                    <a:pt x="2451" y="2081"/>
                  </a:moveTo>
                  <a:cubicBezTo>
                    <a:pt x="2460" y="2081"/>
                    <a:pt x="2468" y="2082"/>
                    <a:pt x="2474" y="2085"/>
                  </a:cubicBezTo>
                  <a:cubicBezTo>
                    <a:pt x="2674" y="2198"/>
                    <a:pt x="2862" y="2323"/>
                    <a:pt x="3074" y="2448"/>
                  </a:cubicBezTo>
                  <a:cubicBezTo>
                    <a:pt x="3174" y="2698"/>
                    <a:pt x="3287" y="2960"/>
                    <a:pt x="3362" y="3222"/>
                  </a:cubicBezTo>
                  <a:cubicBezTo>
                    <a:pt x="3449" y="3472"/>
                    <a:pt x="3487" y="3772"/>
                    <a:pt x="3636" y="4010"/>
                  </a:cubicBezTo>
                  <a:cubicBezTo>
                    <a:pt x="3643" y="4028"/>
                    <a:pt x="3658" y="4038"/>
                    <a:pt x="3674" y="4038"/>
                  </a:cubicBezTo>
                  <a:cubicBezTo>
                    <a:pt x="3684" y="4038"/>
                    <a:pt x="3693" y="4034"/>
                    <a:pt x="3701" y="4027"/>
                  </a:cubicBezTo>
                  <a:lnTo>
                    <a:pt x="3701" y="4027"/>
                  </a:lnTo>
                  <a:cubicBezTo>
                    <a:pt x="3606" y="4183"/>
                    <a:pt x="3534" y="4328"/>
                    <a:pt x="3462" y="4484"/>
                  </a:cubicBezTo>
                  <a:cubicBezTo>
                    <a:pt x="3399" y="4060"/>
                    <a:pt x="3149" y="3597"/>
                    <a:pt x="2987" y="3210"/>
                  </a:cubicBezTo>
                  <a:cubicBezTo>
                    <a:pt x="2849" y="2848"/>
                    <a:pt x="2799" y="2385"/>
                    <a:pt x="2512" y="2123"/>
                  </a:cubicBezTo>
                  <a:cubicBezTo>
                    <a:pt x="2487" y="2123"/>
                    <a:pt x="2474" y="2123"/>
                    <a:pt x="2487" y="2135"/>
                  </a:cubicBezTo>
                  <a:cubicBezTo>
                    <a:pt x="2612" y="2535"/>
                    <a:pt x="2762" y="2960"/>
                    <a:pt x="2899" y="3372"/>
                  </a:cubicBezTo>
                  <a:cubicBezTo>
                    <a:pt x="3037" y="3760"/>
                    <a:pt x="3149" y="4260"/>
                    <a:pt x="3412" y="4584"/>
                  </a:cubicBezTo>
                  <a:cubicBezTo>
                    <a:pt x="3399" y="4634"/>
                    <a:pt x="3362" y="4659"/>
                    <a:pt x="3349" y="4709"/>
                  </a:cubicBezTo>
                  <a:cubicBezTo>
                    <a:pt x="3274" y="4659"/>
                    <a:pt x="3187" y="4597"/>
                    <a:pt x="3112" y="4559"/>
                  </a:cubicBezTo>
                  <a:cubicBezTo>
                    <a:pt x="2999" y="4185"/>
                    <a:pt x="2812" y="3810"/>
                    <a:pt x="2674" y="3435"/>
                  </a:cubicBezTo>
                  <a:cubicBezTo>
                    <a:pt x="2549" y="3085"/>
                    <a:pt x="2412" y="2698"/>
                    <a:pt x="2112" y="2448"/>
                  </a:cubicBezTo>
                  <a:cubicBezTo>
                    <a:pt x="2200" y="2323"/>
                    <a:pt x="2275" y="2223"/>
                    <a:pt x="2350" y="2123"/>
                  </a:cubicBezTo>
                  <a:cubicBezTo>
                    <a:pt x="2387" y="2095"/>
                    <a:pt x="2424" y="2081"/>
                    <a:pt x="2451" y="2081"/>
                  </a:cubicBezTo>
                  <a:close/>
                  <a:moveTo>
                    <a:pt x="17534" y="5488"/>
                  </a:moveTo>
                  <a:cubicBezTo>
                    <a:pt x="17384" y="5488"/>
                    <a:pt x="17230" y="5504"/>
                    <a:pt x="17143" y="5584"/>
                  </a:cubicBezTo>
                  <a:lnTo>
                    <a:pt x="17143" y="5609"/>
                  </a:lnTo>
                  <a:cubicBezTo>
                    <a:pt x="17230" y="5689"/>
                    <a:pt x="17384" y="5705"/>
                    <a:pt x="17534" y="5705"/>
                  </a:cubicBezTo>
                  <a:cubicBezTo>
                    <a:pt x="17644" y="5705"/>
                    <a:pt x="17752" y="5696"/>
                    <a:pt x="17831" y="5696"/>
                  </a:cubicBezTo>
                  <a:cubicBezTo>
                    <a:pt x="18093" y="5696"/>
                    <a:pt x="18318" y="5696"/>
                    <a:pt x="18568" y="5621"/>
                  </a:cubicBezTo>
                  <a:cubicBezTo>
                    <a:pt x="18593" y="5621"/>
                    <a:pt x="18593" y="5571"/>
                    <a:pt x="18568" y="5571"/>
                  </a:cubicBezTo>
                  <a:cubicBezTo>
                    <a:pt x="18318" y="5497"/>
                    <a:pt x="18080" y="5497"/>
                    <a:pt x="17831" y="5497"/>
                  </a:cubicBezTo>
                  <a:cubicBezTo>
                    <a:pt x="17752" y="5497"/>
                    <a:pt x="17644" y="5488"/>
                    <a:pt x="17534" y="5488"/>
                  </a:cubicBezTo>
                  <a:close/>
                  <a:moveTo>
                    <a:pt x="1787" y="4872"/>
                  </a:moveTo>
                  <a:cubicBezTo>
                    <a:pt x="1775" y="4872"/>
                    <a:pt x="1737" y="4872"/>
                    <a:pt x="1737" y="4884"/>
                  </a:cubicBezTo>
                  <a:cubicBezTo>
                    <a:pt x="1712" y="4997"/>
                    <a:pt x="1725" y="5134"/>
                    <a:pt x="1737" y="5259"/>
                  </a:cubicBezTo>
                  <a:cubicBezTo>
                    <a:pt x="1612" y="5272"/>
                    <a:pt x="1487" y="5309"/>
                    <a:pt x="1375" y="5347"/>
                  </a:cubicBezTo>
                  <a:cubicBezTo>
                    <a:pt x="1362" y="5347"/>
                    <a:pt x="1362" y="5384"/>
                    <a:pt x="1375" y="5384"/>
                  </a:cubicBezTo>
                  <a:cubicBezTo>
                    <a:pt x="1437" y="5415"/>
                    <a:pt x="1500" y="5428"/>
                    <a:pt x="1562" y="5428"/>
                  </a:cubicBezTo>
                  <a:cubicBezTo>
                    <a:pt x="1625" y="5428"/>
                    <a:pt x="1687" y="5415"/>
                    <a:pt x="1750" y="5397"/>
                  </a:cubicBezTo>
                  <a:cubicBezTo>
                    <a:pt x="1775" y="5522"/>
                    <a:pt x="1787" y="5634"/>
                    <a:pt x="1862" y="5746"/>
                  </a:cubicBezTo>
                  <a:cubicBezTo>
                    <a:pt x="1862" y="5753"/>
                    <a:pt x="1872" y="5756"/>
                    <a:pt x="1881" y="5756"/>
                  </a:cubicBezTo>
                  <a:cubicBezTo>
                    <a:pt x="1890" y="5756"/>
                    <a:pt x="1900" y="5753"/>
                    <a:pt x="1900" y="5746"/>
                  </a:cubicBezTo>
                  <a:cubicBezTo>
                    <a:pt x="1950" y="5621"/>
                    <a:pt x="1950" y="5497"/>
                    <a:pt x="1925" y="5372"/>
                  </a:cubicBezTo>
                  <a:cubicBezTo>
                    <a:pt x="1971" y="5366"/>
                    <a:pt x="2016" y="5363"/>
                    <a:pt x="2059" y="5363"/>
                  </a:cubicBezTo>
                  <a:cubicBezTo>
                    <a:pt x="2120" y="5363"/>
                    <a:pt x="2178" y="5369"/>
                    <a:pt x="2237" y="5384"/>
                  </a:cubicBezTo>
                  <a:cubicBezTo>
                    <a:pt x="2245" y="5389"/>
                    <a:pt x="2253" y="5391"/>
                    <a:pt x="2260" y="5391"/>
                  </a:cubicBezTo>
                  <a:cubicBezTo>
                    <a:pt x="2311" y="5391"/>
                    <a:pt x="2345" y="5292"/>
                    <a:pt x="2312" y="5259"/>
                  </a:cubicBezTo>
                  <a:cubicBezTo>
                    <a:pt x="2238" y="5222"/>
                    <a:pt x="2160" y="5211"/>
                    <a:pt x="2082" y="5211"/>
                  </a:cubicBezTo>
                  <a:cubicBezTo>
                    <a:pt x="2029" y="5211"/>
                    <a:pt x="1976" y="5217"/>
                    <a:pt x="1925" y="5222"/>
                  </a:cubicBezTo>
                  <a:cubicBezTo>
                    <a:pt x="1912" y="5097"/>
                    <a:pt x="1875" y="4947"/>
                    <a:pt x="1787" y="4872"/>
                  </a:cubicBezTo>
                  <a:close/>
                  <a:moveTo>
                    <a:pt x="23512" y="5070"/>
                  </a:moveTo>
                  <a:cubicBezTo>
                    <a:pt x="23509" y="5070"/>
                    <a:pt x="23506" y="5070"/>
                    <a:pt x="23503" y="5072"/>
                  </a:cubicBezTo>
                  <a:cubicBezTo>
                    <a:pt x="23378" y="5122"/>
                    <a:pt x="23303" y="5234"/>
                    <a:pt x="23278" y="5334"/>
                  </a:cubicBezTo>
                  <a:cubicBezTo>
                    <a:pt x="23153" y="5372"/>
                    <a:pt x="23028" y="5434"/>
                    <a:pt x="22916" y="5509"/>
                  </a:cubicBezTo>
                  <a:cubicBezTo>
                    <a:pt x="22903" y="5522"/>
                    <a:pt x="22903" y="5571"/>
                    <a:pt x="22928" y="5571"/>
                  </a:cubicBezTo>
                  <a:cubicBezTo>
                    <a:pt x="23041" y="5559"/>
                    <a:pt x="23166" y="5547"/>
                    <a:pt x="23278" y="5522"/>
                  </a:cubicBezTo>
                  <a:cubicBezTo>
                    <a:pt x="23291" y="5684"/>
                    <a:pt x="23353" y="5859"/>
                    <a:pt x="23428" y="5959"/>
                  </a:cubicBezTo>
                  <a:cubicBezTo>
                    <a:pt x="23436" y="5967"/>
                    <a:pt x="23444" y="5970"/>
                    <a:pt x="23451" y="5970"/>
                  </a:cubicBezTo>
                  <a:cubicBezTo>
                    <a:pt x="23466" y="5970"/>
                    <a:pt x="23478" y="5955"/>
                    <a:pt x="23478" y="5946"/>
                  </a:cubicBezTo>
                  <a:cubicBezTo>
                    <a:pt x="23478" y="5809"/>
                    <a:pt x="23466" y="5671"/>
                    <a:pt x="23453" y="5522"/>
                  </a:cubicBezTo>
                  <a:lnTo>
                    <a:pt x="23453" y="5509"/>
                  </a:lnTo>
                  <a:cubicBezTo>
                    <a:pt x="23501" y="5516"/>
                    <a:pt x="23560" y="5526"/>
                    <a:pt x="23618" y="5526"/>
                  </a:cubicBezTo>
                  <a:cubicBezTo>
                    <a:pt x="23666" y="5526"/>
                    <a:pt x="23713" y="5519"/>
                    <a:pt x="23753" y="5497"/>
                  </a:cubicBezTo>
                  <a:cubicBezTo>
                    <a:pt x="23791" y="5484"/>
                    <a:pt x="23778" y="5422"/>
                    <a:pt x="23766" y="5372"/>
                  </a:cubicBezTo>
                  <a:cubicBezTo>
                    <a:pt x="23712" y="5318"/>
                    <a:pt x="23628" y="5303"/>
                    <a:pt x="23547" y="5303"/>
                  </a:cubicBezTo>
                  <a:cubicBezTo>
                    <a:pt x="23514" y="5303"/>
                    <a:pt x="23482" y="5305"/>
                    <a:pt x="23453" y="5309"/>
                  </a:cubicBezTo>
                  <a:cubicBezTo>
                    <a:pt x="23466" y="5247"/>
                    <a:pt x="23478" y="5184"/>
                    <a:pt x="23528" y="5134"/>
                  </a:cubicBezTo>
                  <a:cubicBezTo>
                    <a:pt x="23562" y="5112"/>
                    <a:pt x="23535" y="5070"/>
                    <a:pt x="23512" y="5070"/>
                  </a:cubicBezTo>
                  <a:close/>
                  <a:moveTo>
                    <a:pt x="25602" y="5472"/>
                  </a:moveTo>
                  <a:cubicBezTo>
                    <a:pt x="25590" y="5497"/>
                    <a:pt x="25590" y="5497"/>
                    <a:pt x="25590" y="5509"/>
                  </a:cubicBezTo>
                  <a:cubicBezTo>
                    <a:pt x="25554" y="5669"/>
                    <a:pt x="25353" y="6071"/>
                    <a:pt x="25160" y="6071"/>
                  </a:cubicBezTo>
                  <a:cubicBezTo>
                    <a:pt x="25082" y="6071"/>
                    <a:pt x="25005" y="6006"/>
                    <a:pt x="24940" y="5834"/>
                  </a:cubicBezTo>
                  <a:cubicBezTo>
                    <a:pt x="24915" y="5809"/>
                    <a:pt x="24915" y="5771"/>
                    <a:pt x="24903" y="5746"/>
                  </a:cubicBezTo>
                  <a:cubicBezTo>
                    <a:pt x="25090" y="5584"/>
                    <a:pt x="25340" y="5472"/>
                    <a:pt x="25602" y="5472"/>
                  </a:cubicBezTo>
                  <a:close/>
                  <a:moveTo>
                    <a:pt x="17878" y="5983"/>
                  </a:moveTo>
                  <a:cubicBezTo>
                    <a:pt x="17607" y="5983"/>
                    <a:pt x="17333" y="6022"/>
                    <a:pt x="17093" y="6084"/>
                  </a:cubicBezTo>
                  <a:cubicBezTo>
                    <a:pt x="17081" y="6084"/>
                    <a:pt x="17081" y="6121"/>
                    <a:pt x="17093" y="6121"/>
                  </a:cubicBezTo>
                  <a:cubicBezTo>
                    <a:pt x="17335" y="6190"/>
                    <a:pt x="17615" y="6237"/>
                    <a:pt x="17889" y="6237"/>
                  </a:cubicBezTo>
                  <a:cubicBezTo>
                    <a:pt x="18110" y="6237"/>
                    <a:pt x="18328" y="6206"/>
                    <a:pt x="18518" y="6134"/>
                  </a:cubicBezTo>
                  <a:cubicBezTo>
                    <a:pt x="18543" y="6134"/>
                    <a:pt x="18543" y="6109"/>
                    <a:pt x="18518" y="6071"/>
                  </a:cubicBezTo>
                  <a:cubicBezTo>
                    <a:pt x="18321" y="6009"/>
                    <a:pt x="18100" y="5983"/>
                    <a:pt x="17878" y="5983"/>
                  </a:cubicBezTo>
                  <a:close/>
                  <a:moveTo>
                    <a:pt x="26488" y="3885"/>
                  </a:moveTo>
                  <a:cubicBezTo>
                    <a:pt x="26442" y="3885"/>
                    <a:pt x="26396" y="3911"/>
                    <a:pt x="26389" y="3960"/>
                  </a:cubicBezTo>
                  <a:cubicBezTo>
                    <a:pt x="26339" y="4172"/>
                    <a:pt x="26339" y="4397"/>
                    <a:pt x="26352" y="4634"/>
                  </a:cubicBezTo>
                  <a:cubicBezTo>
                    <a:pt x="26215" y="4647"/>
                    <a:pt x="26090" y="4672"/>
                    <a:pt x="25952" y="4709"/>
                  </a:cubicBezTo>
                  <a:cubicBezTo>
                    <a:pt x="25940" y="4709"/>
                    <a:pt x="25940" y="4747"/>
                    <a:pt x="25952" y="4747"/>
                  </a:cubicBezTo>
                  <a:cubicBezTo>
                    <a:pt x="26090" y="4797"/>
                    <a:pt x="26227" y="4809"/>
                    <a:pt x="26377" y="4822"/>
                  </a:cubicBezTo>
                  <a:cubicBezTo>
                    <a:pt x="26377" y="4859"/>
                    <a:pt x="26389" y="4884"/>
                    <a:pt x="26389" y="4922"/>
                  </a:cubicBezTo>
                  <a:cubicBezTo>
                    <a:pt x="26289" y="5272"/>
                    <a:pt x="26102" y="5634"/>
                    <a:pt x="25915" y="5884"/>
                  </a:cubicBezTo>
                  <a:cubicBezTo>
                    <a:pt x="25852" y="5771"/>
                    <a:pt x="25815" y="5671"/>
                    <a:pt x="25790" y="5547"/>
                  </a:cubicBezTo>
                  <a:cubicBezTo>
                    <a:pt x="25790" y="5509"/>
                    <a:pt x="25777" y="5497"/>
                    <a:pt x="25765" y="5484"/>
                  </a:cubicBezTo>
                  <a:cubicBezTo>
                    <a:pt x="25790" y="5434"/>
                    <a:pt x="25790" y="5359"/>
                    <a:pt x="25752" y="5322"/>
                  </a:cubicBezTo>
                  <a:cubicBezTo>
                    <a:pt x="25633" y="5251"/>
                    <a:pt x="25498" y="5218"/>
                    <a:pt x="25367" y="5218"/>
                  </a:cubicBezTo>
                  <a:cubicBezTo>
                    <a:pt x="25060" y="5218"/>
                    <a:pt x="24768" y="5399"/>
                    <a:pt x="24715" y="5696"/>
                  </a:cubicBezTo>
                  <a:cubicBezTo>
                    <a:pt x="24540" y="5871"/>
                    <a:pt x="24440" y="6084"/>
                    <a:pt x="24390" y="6334"/>
                  </a:cubicBezTo>
                  <a:cubicBezTo>
                    <a:pt x="24382" y="6374"/>
                    <a:pt x="24415" y="6403"/>
                    <a:pt x="24450" y="6403"/>
                  </a:cubicBezTo>
                  <a:cubicBezTo>
                    <a:pt x="24469" y="6403"/>
                    <a:pt x="24489" y="6394"/>
                    <a:pt x="24503" y="6371"/>
                  </a:cubicBezTo>
                  <a:cubicBezTo>
                    <a:pt x="24565" y="6209"/>
                    <a:pt x="24640" y="6071"/>
                    <a:pt x="24728" y="5959"/>
                  </a:cubicBezTo>
                  <a:cubicBezTo>
                    <a:pt x="24782" y="6178"/>
                    <a:pt x="24963" y="6330"/>
                    <a:pt x="25166" y="6330"/>
                  </a:cubicBezTo>
                  <a:cubicBezTo>
                    <a:pt x="25195" y="6330"/>
                    <a:pt x="25223" y="6327"/>
                    <a:pt x="25252" y="6321"/>
                  </a:cubicBezTo>
                  <a:cubicBezTo>
                    <a:pt x="25440" y="6271"/>
                    <a:pt x="25590" y="6109"/>
                    <a:pt x="25690" y="5921"/>
                  </a:cubicBezTo>
                  <a:cubicBezTo>
                    <a:pt x="25715" y="5996"/>
                    <a:pt x="25765" y="6071"/>
                    <a:pt x="25815" y="6171"/>
                  </a:cubicBezTo>
                  <a:cubicBezTo>
                    <a:pt x="25828" y="6204"/>
                    <a:pt x="25862" y="6220"/>
                    <a:pt x="25897" y="6220"/>
                  </a:cubicBezTo>
                  <a:cubicBezTo>
                    <a:pt x="25928" y="6220"/>
                    <a:pt x="25959" y="6207"/>
                    <a:pt x="25977" y="6184"/>
                  </a:cubicBezTo>
                  <a:cubicBezTo>
                    <a:pt x="26165" y="5984"/>
                    <a:pt x="26377" y="5671"/>
                    <a:pt x="26502" y="5322"/>
                  </a:cubicBezTo>
                  <a:cubicBezTo>
                    <a:pt x="26539" y="5484"/>
                    <a:pt x="26602" y="5621"/>
                    <a:pt x="26664" y="5746"/>
                  </a:cubicBezTo>
                  <a:cubicBezTo>
                    <a:pt x="26786" y="5976"/>
                    <a:pt x="27006" y="6125"/>
                    <a:pt x="27206" y="6125"/>
                  </a:cubicBezTo>
                  <a:cubicBezTo>
                    <a:pt x="27377" y="6125"/>
                    <a:pt x="27533" y="6017"/>
                    <a:pt x="27601" y="5759"/>
                  </a:cubicBezTo>
                  <a:cubicBezTo>
                    <a:pt x="27601" y="5700"/>
                    <a:pt x="27586" y="5680"/>
                    <a:pt x="27573" y="5680"/>
                  </a:cubicBezTo>
                  <a:cubicBezTo>
                    <a:pt x="27570" y="5680"/>
                    <a:pt x="27567" y="5681"/>
                    <a:pt x="27564" y="5684"/>
                  </a:cubicBezTo>
                  <a:cubicBezTo>
                    <a:pt x="27434" y="5754"/>
                    <a:pt x="27296" y="5887"/>
                    <a:pt x="27151" y="5887"/>
                  </a:cubicBezTo>
                  <a:cubicBezTo>
                    <a:pt x="27114" y="5887"/>
                    <a:pt x="27077" y="5879"/>
                    <a:pt x="27039" y="5859"/>
                  </a:cubicBezTo>
                  <a:cubicBezTo>
                    <a:pt x="26877" y="5746"/>
                    <a:pt x="26777" y="5484"/>
                    <a:pt x="26727" y="5309"/>
                  </a:cubicBezTo>
                  <a:cubicBezTo>
                    <a:pt x="26677" y="5184"/>
                    <a:pt x="26652" y="5059"/>
                    <a:pt x="26627" y="4922"/>
                  </a:cubicBezTo>
                  <a:cubicBezTo>
                    <a:pt x="26639" y="4884"/>
                    <a:pt x="26639" y="4859"/>
                    <a:pt x="26639" y="4809"/>
                  </a:cubicBezTo>
                  <a:cubicBezTo>
                    <a:pt x="26902" y="4809"/>
                    <a:pt x="27164" y="4759"/>
                    <a:pt x="27439" y="4734"/>
                  </a:cubicBezTo>
                  <a:cubicBezTo>
                    <a:pt x="27452" y="4734"/>
                    <a:pt x="27452" y="4697"/>
                    <a:pt x="27439" y="4697"/>
                  </a:cubicBezTo>
                  <a:cubicBezTo>
                    <a:pt x="27189" y="4647"/>
                    <a:pt x="26939" y="4622"/>
                    <a:pt x="26664" y="4622"/>
                  </a:cubicBezTo>
                  <a:cubicBezTo>
                    <a:pt x="26702" y="4372"/>
                    <a:pt x="26664" y="4135"/>
                    <a:pt x="26577" y="3935"/>
                  </a:cubicBezTo>
                  <a:cubicBezTo>
                    <a:pt x="26560" y="3901"/>
                    <a:pt x="26524" y="3885"/>
                    <a:pt x="26488" y="3885"/>
                  </a:cubicBezTo>
                  <a:close/>
                  <a:moveTo>
                    <a:pt x="20103" y="5087"/>
                  </a:moveTo>
                  <a:cubicBezTo>
                    <a:pt x="20067" y="5087"/>
                    <a:pt x="20029" y="5106"/>
                    <a:pt x="20017" y="5147"/>
                  </a:cubicBezTo>
                  <a:cubicBezTo>
                    <a:pt x="19955" y="5309"/>
                    <a:pt x="19892" y="5571"/>
                    <a:pt x="19892" y="5809"/>
                  </a:cubicBezTo>
                  <a:cubicBezTo>
                    <a:pt x="19830" y="6021"/>
                    <a:pt x="19730" y="6246"/>
                    <a:pt x="19655" y="6459"/>
                  </a:cubicBezTo>
                  <a:cubicBezTo>
                    <a:pt x="19646" y="6477"/>
                    <a:pt x="19657" y="6489"/>
                    <a:pt x="19673" y="6489"/>
                  </a:cubicBezTo>
                  <a:cubicBezTo>
                    <a:pt x="19679" y="6489"/>
                    <a:pt x="19686" y="6487"/>
                    <a:pt x="19692" y="6484"/>
                  </a:cubicBezTo>
                  <a:cubicBezTo>
                    <a:pt x="19780" y="6359"/>
                    <a:pt x="19855" y="6234"/>
                    <a:pt x="19917" y="6084"/>
                  </a:cubicBezTo>
                  <a:cubicBezTo>
                    <a:pt x="19967" y="6246"/>
                    <a:pt x="20067" y="6359"/>
                    <a:pt x="20255" y="6384"/>
                  </a:cubicBezTo>
                  <a:cubicBezTo>
                    <a:pt x="20285" y="6389"/>
                    <a:pt x="20315" y="6392"/>
                    <a:pt x="20343" y="6392"/>
                  </a:cubicBezTo>
                  <a:cubicBezTo>
                    <a:pt x="20563" y="6392"/>
                    <a:pt x="20736" y="6231"/>
                    <a:pt x="20879" y="6021"/>
                  </a:cubicBezTo>
                  <a:cubicBezTo>
                    <a:pt x="20904" y="6134"/>
                    <a:pt x="20954" y="6246"/>
                    <a:pt x="21042" y="6334"/>
                  </a:cubicBezTo>
                  <a:cubicBezTo>
                    <a:pt x="21139" y="6440"/>
                    <a:pt x="21250" y="6482"/>
                    <a:pt x="21363" y="6482"/>
                  </a:cubicBezTo>
                  <a:cubicBezTo>
                    <a:pt x="21569" y="6482"/>
                    <a:pt x="21779" y="6342"/>
                    <a:pt x="21916" y="6196"/>
                  </a:cubicBezTo>
                  <a:cubicBezTo>
                    <a:pt x="21954" y="6171"/>
                    <a:pt x="21916" y="6121"/>
                    <a:pt x="21916" y="6096"/>
                  </a:cubicBezTo>
                  <a:cubicBezTo>
                    <a:pt x="21800" y="6148"/>
                    <a:pt x="21653" y="6196"/>
                    <a:pt x="21517" y="6196"/>
                  </a:cubicBezTo>
                  <a:cubicBezTo>
                    <a:pt x="21389" y="6196"/>
                    <a:pt x="21270" y="6154"/>
                    <a:pt x="21192" y="6034"/>
                  </a:cubicBezTo>
                  <a:cubicBezTo>
                    <a:pt x="21079" y="5896"/>
                    <a:pt x="21092" y="5696"/>
                    <a:pt x="21142" y="5509"/>
                  </a:cubicBezTo>
                  <a:cubicBezTo>
                    <a:pt x="21167" y="5434"/>
                    <a:pt x="21192" y="5347"/>
                    <a:pt x="21204" y="5284"/>
                  </a:cubicBezTo>
                  <a:cubicBezTo>
                    <a:pt x="21234" y="5195"/>
                    <a:pt x="21166" y="5141"/>
                    <a:pt x="21096" y="5141"/>
                  </a:cubicBezTo>
                  <a:cubicBezTo>
                    <a:pt x="21048" y="5141"/>
                    <a:pt x="20999" y="5166"/>
                    <a:pt x="20979" y="5222"/>
                  </a:cubicBezTo>
                  <a:cubicBezTo>
                    <a:pt x="20942" y="5322"/>
                    <a:pt x="20904" y="5434"/>
                    <a:pt x="20892" y="5522"/>
                  </a:cubicBezTo>
                  <a:cubicBezTo>
                    <a:pt x="20779" y="5784"/>
                    <a:pt x="20629" y="6071"/>
                    <a:pt x="20354" y="6146"/>
                  </a:cubicBezTo>
                  <a:cubicBezTo>
                    <a:pt x="20324" y="6155"/>
                    <a:pt x="20297" y="6160"/>
                    <a:pt x="20272" y="6160"/>
                  </a:cubicBezTo>
                  <a:cubicBezTo>
                    <a:pt x="20096" y="6160"/>
                    <a:pt x="20069" y="5938"/>
                    <a:pt x="20080" y="5696"/>
                  </a:cubicBezTo>
                  <a:cubicBezTo>
                    <a:pt x="20130" y="5522"/>
                    <a:pt x="20155" y="5359"/>
                    <a:pt x="20167" y="5159"/>
                  </a:cubicBezTo>
                  <a:cubicBezTo>
                    <a:pt x="20180" y="5112"/>
                    <a:pt x="20144" y="5087"/>
                    <a:pt x="20103" y="5087"/>
                  </a:cubicBezTo>
                  <a:close/>
                  <a:moveTo>
                    <a:pt x="14916" y="5115"/>
                  </a:moveTo>
                  <a:cubicBezTo>
                    <a:pt x="14891" y="5115"/>
                    <a:pt x="14866" y="5125"/>
                    <a:pt x="14844" y="5147"/>
                  </a:cubicBezTo>
                  <a:cubicBezTo>
                    <a:pt x="14669" y="5359"/>
                    <a:pt x="14519" y="5584"/>
                    <a:pt x="14494" y="5859"/>
                  </a:cubicBezTo>
                  <a:cubicBezTo>
                    <a:pt x="14494" y="5895"/>
                    <a:pt x="14528" y="5915"/>
                    <a:pt x="14562" y="5915"/>
                  </a:cubicBezTo>
                  <a:cubicBezTo>
                    <a:pt x="14585" y="5915"/>
                    <a:pt x="14609" y="5905"/>
                    <a:pt x="14619" y="5884"/>
                  </a:cubicBezTo>
                  <a:cubicBezTo>
                    <a:pt x="14707" y="5746"/>
                    <a:pt x="14782" y="5584"/>
                    <a:pt x="14869" y="5459"/>
                  </a:cubicBezTo>
                  <a:cubicBezTo>
                    <a:pt x="14969" y="5859"/>
                    <a:pt x="14982" y="6246"/>
                    <a:pt x="15019" y="6634"/>
                  </a:cubicBezTo>
                  <a:cubicBezTo>
                    <a:pt x="15019" y="6710"/>
                    <a:pt x="15076" y="6759"/>
                    <a:pt x="15134" y="6759"/>
                  </a:cubicBezTo>
                  <a:cubicBezTo>
                    <a:pt x="15170" y="6759"/>
                    <a:pt x="15207" y="6739"/>
                    <a:pt x="15232" y="6696"/>
                  </a:cubicBezTo>
                  <a:cubicBezTo>
                    <a:pt x="15457" y="6371"/>
                    <a:pt x="15556" y="5996"/>
                    <a:pt x="15619" y="5609"/>
                  </a:cubicBezTo>
                  <a:cubicBezTo>
                    <a:pt x="15678" y="5640"/>
                    <a:pt x="15737" y="5654"/>
                    <a:pt x="15796" y="5654"/>
                  </a:cubicBezTo>
                  <a:cubicBezTo>
                    <a:pt x="15976" y="5654"/>
                    <a:pt x="16152" y="5522"/>
                    <a:pt x="16294" y="5334"/>
                  </a:cubicBezTo>
                  <a:cubicBezTo>
                    <a:pt x="16311" y="5325"/>
                    <a:pt x="16292" y="5311"/>
                    <a:pt x="16279" y="5311"/>
                  </a:cubicBezTo>
                  <a:cubicBezTo>
                    <a:pt x="16273" y="5311"/>
                    <a:pt x="16269" y="5314"/>
                    <a:pt x="16269" y="5322"/>
                  </a:cubicBezTo>
                  <a:cubicBezTo>
                    <a:pt x="16180" y="5399"/>
                    <a:pt x="16068" y="5442"/>
                    <a:pt x="15960" y="5442"/>
                  </a:cubicBezTo>
                  <a:cubicBezTo>
                    <a:pt x="15842" y="5442"/>
                    <a:pt x="15729" y="5390"/>
                    <a:pt x="15656" y="5272"/>
                  </a:cubicBezTo>
                  <a:cubicBezTo>
                    <a:pt x="15627" y="5232"/>
                    <a:pt x="15586" y="5214"/>
                    <a:pt x="15547" y="5214"/>
                  </a:cubicBezTo>
                  <a:cubicBezTo>
                    <a:pt x="15485" y="5214"/>
                    <a:pt x="15427" y="5258"/>
                    <a:pt x="15419" y="5334"/>
                  </a:cubicBezTo>
                  <a:cubicBezTo>
                    <a:pt x="15394" y="5634"/>
                    <a:pt x="15332" y="5934"/>
                    <a:pt x="15219" y="6209"/>
                  </a:cubicBezTo>
                  <a:cubicBezTo>
                    <a:pt x="15182" y="5871"/>
                    <a:pt x="15144" y="5522"/>
                    <a:pt x="15032" y="5197"/>
                  </a:cubicBezTo>
                  <a:cubicBezTo>
                    <a:pt x="15007" y="5148"/>
                    <a:pt x="14962" y="5115"/>
                    <a:pt x="14916" y="5115"/>
                  </a:cubicBezTo>
                  <a:close/>
                  <a:moveTo>
                    <a:pt x="11421" y="6384"/>
                  </a:moveTo>
                  <a:lnTo>
                    <a:pt x="11421" y="6384"/>
                  </a:lnTo>
                  <a:cubicBezTo>
                    <a:pt x="11583" y="6459"/>
                    <a:pt x="11721" y="6546"/>
                    <a:pt x="11708" y="6571"/>
                  </a:cubicBezTo>
                  <a:cubicBezTo>
                    <a:pt x="11708" y="6621"/>
                    <a:pt x="11708" y="6646"/>
                    <a:pt x="11733" y="6684"/>
                  </a:cubicBezTo>
                  <a:cubicBezTo>
                    <a:pt x="11696" y="6758"/>
                    <a:pt x="11646" y="6833"/>
                    <a:pt x="11608" y="6921"/>
                  </a:cubicBezTo>
                  <a:cubicBezTo>
                    <a:pt x="11571" y="6721"/>
                    <a:pt x="11508" y="6559"/>
                    <a:pt x="11421" y="6384"/>
                  </a:cubicBezTo>
                  <a:close/>
                  <a:moveTo>
                    <a:pt x="9159" y="6771"/>
                  </a:moveTo>
                  <a:cubicBezTo>
                    <a:pt x="9197" y="6871"/>
                    <a:pt x="9259" y="6983"/>
                    <a:pt x="9284" y="7058"/>
                  </a:cubicBezTo>
                  <a:cubicBezTo>
                    <a:pt x="9322" y="7121"/>
                    <a:pt x="9334" y="7183"/>
                    <a:pt x="9359" y="7246"/>
                  </a:cubicBezTo>
                  <a:cubicBezTo>
                    <a:pt x="9234" y="7171"/>
                    <a:pt x="9109" y="7083"/>
                    <a:pt x="8984" y="7046"/>
                  </a:cubicBezTo>
                  <a:cubicBezTo>
                    <a:pt x="9034" y="6958"/>
                    <a:pt x="9097" y="6871"/>
                    <a:pt x="9159" y="6771"/>
                  </a:cubicBezTo>
                  <a:close/>
                  <a:moveTo>
                    <a:pt x="10896" y="6134"/>
                  </a:moveTo>
                  <a:lnTo>
                    <a:pt x="10896" y="6134"/>
                  </a:lnTo>
                  <a:cubicBezTo>
                    <a:pt x="10958" y="6171"/>
                    <a:pt x="11021" y="6184"/>
                    <a:pt x="11083" y="6209"/>
                  </a:cubicBezTo>
                  <a:cubicBezTo>
                    <a:pt x="11108" y="6234"/>
                    <a:pt x="11221" y="6271"/>
                    <a:pt x="11346" y="6334"/>
                  </a:cubicBezTo>
                  <a:cubicBezTo>
                    <a:pt x="11358" y="6584"/>
                    <a:pt x="11446" y="6833"/>
                    <a:pt x="11533" y="7071"/>
                  </a:cubicBezTo>
                  <a:cubicBezTo>
                    <a:pt x="11471" y="7171"/>
                    <a:pt x="11408" y="7258"/>
                    <a:pt x="11358" y="7358"/>
                  </a:cubicBezTo>
                  <a:cubicBezTo>
                    <a:pt x="11333" y="7196"/>
                    <a:pt x="11271" y="7046"/>
                    <a:pt x="11233" y="6896"/>
                  </a:cubicBezTo>
                  <a:cubicBezTo>
                    <a:pt x="11158" y="6634"/>
                    <a:pt x="11046" y="6371"/>
                    <a:pt x="10896" y="6134"/>
                  </a:cubicBezTo>
                  <a:close/>
                  <a:moveTo>
                    <a:pt x="9447" y="6271"/>
                  </a:moveTo>
                  <a:cubicBezTo>
                    <a:pt x="9522" y="6546"/>
                    <a:pt x="9609" y="6796"/>
                    <a:pt x="9709" y="7058"/>
                  </a:cubicBezTo>
                  <a:cubicBezTo>
                    <a:pt x="9759" y="7208"/>
                    <a:pt x="9796" y="7396"/>
                    <a:pt x="9859" y="7558"/>
                  </a:cubicBezTo>
                  <a:cubicBezTo>
                    <a:pt x="9796" y="7521"/>
                    <a:pt x="9734" y="7483"/>
                    <a:pt x="9671" y="7446"/>
                  </a:cubicBezTo>
                  <a:cubicBezTo>
                    <a:pt x="9634" y="7421"/>
                    <a:pt x="9596" y="7396"/>
                    <a:pt x="9546" y="7371"/>
                  </a:cubicBezTo>
                  <a:cubicBezTo>
                    <a:pt x="9534" y="7246"/>
                    <a:pt x="9459" y="7121"/>
                    <a:pt x="9409" y="6996"/>
                  </a:cubicBezTo>
                  <a:cubicBezTo>
                    <a:pt x="9359" y="6883"/>
                    <a:pt x="9322" y="6734"/>
                    <a:pt x="9222" y="6671"/>
                  </a:cubicBezTo>
                  <a:cubicBezTo>
                    <a:pt x="9297" y="6521"/>
                    <a:pt x="9359" y="6396"/>
                    <a:pt x="9447" y="6271"/>
                  </a:cubicBezTo>
                  <a:close/>
                  <a:moveTo>
                    <a:pt x="9696" y="5746"/>
                  </a:moveTo>
                  <a:cubicBezTo>
                    <a:pt x="9834" y="6121"/>
                    <a:pt x="9984" y="6484"/>
                    <a:pt x="10109" y="6858"/>
                  </a:cubicBezTo>
                  <a:cubicBezTo>
                    <a:pt x="10209" y="7171"/>
                    <a:pt x="10271" y="7558"/>
                    <a:pt x="10421" y="7858"/>
                  </a:cubicBezTo>
                  <a:cubicBezTo>
                    <a:pt x="10359" y="7821"/>
                    <a:pt x="10321" y="7808"/>
                    <a:pt x="10284" y="7796"/>
                  </a:cubicBezTo>
                  <a:cubicBezTo>
                    <a:pt x="10209" y="7746"/>
                    <a:pt x="10134" y="7708"/>
                    <a:pt x="10046" y="7671"/>
                  </a:cubicBezTo>
                  <a:cubicBezTo>
                    <a:pt x="9984" y="7446"/>
                    <a:pt x="9896" y="7233"/>
                    <a:pt x="9821" y="7008"/>
                  </a:cubicBezTo>
                  <a:cubicBezTo>
                    <a:pt x="9721" y="6734"/>
                    <a:pt x="9609" y="6446"/>
                    <a:pt x="9472" y="6184"/>
                  </a:cubicBezTo>
                  <a:cubicBezTo>
                    <a:pt x="9484" y="6184"/>
                    <a:pt x="9484" y="6171"/>
                    <a:pt x="9509" y="6146"/>
                  </a:cubicBezTo>
                  <a:cubicBezTo>
                    <a:pt x="9546" y="6059"/>
                    <a:pt x="9596" y="5959"/>
                    <a:pt x="9634" y="5871"/>
                  </a:cubicBezTo>
                  <a:cubicBezTo>
                    <a:pt x="9646" y="5859"/>
                    <a:pt x="9671" y="5809"/>
                    <a:pt x="9696" y="5746"/>
                  </a:cubicBezTo>
                  <a:close/>
                  <a:moveTo>
                    <a:pt x="10396" y="5946"/>
                  </a:moveTo>
                  <a:lnTo>
                    <a:pt x="10821" y="6134"/>
                  </a:lnTo>
                  <a:lnTo>
                    <a:pt x="10821" y="6146"/>
                  </a:lnTo>
                  <a:cubicBezTo>
                    <a:pt x="10896" y="6421"/>
                    <a:pt x="11008" y="6684"/>
                    <a:pt x="11083" y="6946"/>
                  </a:cubicBezTo>
                  <a:cubicBezTo>
                    <a:pt x="11146" y="7133"/>
                    <a:pt x="11171" y="7358"/>
                    <a:pt x="11233" y="7558"/>
                  </a:cubicBezTo>
                  <a:cubicBezTo>
                    <a:pt x="11196" y="7646"/>
                    <a:pt x="11146" y="7758"/>
                    <a:pt x="11083" y="7871"/>
                  </a:cubicBezTo>
                  <a:cubicBezTo>
                    <a:pt x="11021" y="7521"/>
                    <a:pt x="10858" y="7183"/>
                    <a:pt x="10758" y="6858"/>
                  </a:cubicBezTo>
                  <a:cubicBezTo>
                    <a:pt x="10659" y="6559"/>
                    <a:pt x="10546" y="6234"/>
                    <a:pt x="10396" y="5946"/>
                  </a:cubicBezTo>
                  <a:close/>
                  <a:moveTo>
                    <a:pt x="9791" y="5582"/>
                  </a:moveTo>
                  <a:cubicBezTo>
                    <a:pt x="9793" y="5582"/>
                    <a:pt x="9795" y="5582"/>
                    <a:pt x="9796" y="5584"/>
                  </a:cubicBezTo>
                  <a:cubicBezTo>
                    <a:pt x="9959" y="5696"/>
                    <a:pt x="10109" y="5796"/>
                    <a:pt x="10271" y="5871"/>
                  </a:cubicBezTo>
                  <a:cubicBezTo>
                    <a:pt x="10396" y="6196"/>
                    <a:pt x="10521" y="6546"/>
                    <a:pt x="10609" y="6883"/>
                  </a:cubicBezTo>
                  <a:cubicBezTo>
                    <a:pt x="10721" y="7246"/>
                    <a:pt x="10783" y="7696"/>
                    <a:pt x="10971" y="8020"/>
                  </a:cubicBezTo>
                  <a:cubicBezTo>
                    <a:pt x="10971" y="8070"/>
                    <a:pt x="10946" y="8120"/>
                    <a:pt x="10908" y="8170"/>
                  </a:cubicBezTo>
                  <a:cubicBezTo>
                    <a:pt x="10833" y="8070"/>
                    <a:pt x="10709" y="7995"/>
                    <a:pt x="10596" y="7933"/>
                  </a:cubicBezTo>
                  <a:cubicBezTo>
                    <a:pt x="10584" y="7521"/>
                    <a:pt x="10346" y="7071"/>
                    <a:pt x="10221" y="6696"/>
                  </a:cubicBezTo>
                  <a:cubicBezTo>
                    <a:pt x="10096" y="6334"/>
                    <a:pt x="9971" y="5946"/>
                    <a:pt x="9759" y="5634"/>
                  </a:cubicBezTo>
                  <a:cubicBezTo>
                    <a:pt x="9770" y="5612"/>
                    <a:pt x="9780" y="5582"/>
                    <a:pt x="9791" y="5582"/>
                  </a:cubicBezTo>
                  <a:close/>
                  <a:moveTo>
                    <a:pt x="9170" y="8453"/>
                  </a:moveTo>
                  <a:cubicBezTo>
                    <a:pt x="9119" y="8453"/>
                    <a:pt x="9069" y="8461"/>
                    <a:pt x="9034" y="8495"/>
                  </a:cubicBezTo>
                  <a:lnTo>
                    <a:pt x="9034" y="8520"/>
                  </a:lnTo>
                  <a:cubicBezTo>
                    <a:pt x="9072" y="8595"/>
                    <a:pt x="9197" y="8620"/>
                    <a:pt x="9272" y="8620"/>
                  </a:cubicBezTo>
                  <a:cubicBezTo>
                    <a:pt x="9288" y="8622"/>
                    <a:pt x="9305" y="8623"/>
                    <a:pt x="9322" y="8623"/>
                  </a:cubicBezTo>
                  <a:cubicBezTo>
                    <a:pt x="9430" y="8623"/>
                    <a:pt x="9537" y="8590"/>
                    <a:pt x="9634" y="8558"/>
                  </a:cubicBezTo>
                  <a:cubicBezTo>
                    <a:pt x="9646" y="8558"/>
                    <a:pt x="9646" y="8520"/>
                    <a:pt x="9596" y="8520"/>
                  </a:cubicBezTo>
                  <a:cubicBezTo>
                    <a:pt x="9509" y="8470"/>
                    <a:pt x="9397" y="8458"/>
                    <a:pt x="9284" y="8458"/>
                  </a:cubicBezTo>
                  <a:cubicBezTo>
                    <a:pt x="9251" y="8458"/>
                    <a:pt x="9210" y="8453"/>
                    <a:pt x="9170" y="8453"/>
                  </a:cubicBezTo>
                  <a:close/>
                  <a:moveTo>
                    <a:pt x="22684" y="9412"/>
                  </a:moveTo>
                  <a:cubicBezTo>
                    <a:pt x="22652" y="9412"/>
                    <a:pt x="22622" y="9425"/>
                    <a:pt x="22604" y="9457"/>
                  </a:cubicBezTo>
                  <a:cubicBezTo>
                    <a:pt x="22591" y="9520"/>
                    <a:pt x="22541" y="9607"/>
                    <a:pt x="22579" y="9670"/>
                  </a:cubicBezTo>
                  <a:cubicBezTo>
                    <a:pt x="22591" y="9745"/>
                    <a:pt x="22641" y="9795"/>
                    <a:pt x="22703" y="9820"/>
                  </a:cubicBezTo>
                  <a:cubicBezTo>
                    <a:pt x="22721" y="9828"/>
                    <a:pt x="22738" y="9831"/>
                    <a:pt x="22755" y="9831"/>
                  </a:cubicBezTo>
                  <a:cubicBezTo>
                    <a:pt x="22844" y="9831"/>
                    <a:pt x="22914" y="9727"/>
                    <a:pt x="22903" y="9632"/>
                  </a:cubicBezTo>
                  <a:cubicBezTo>
                    <a:pt x="22903" y="9607"/>
                    <a:pt x="22891" y="9582"/>
                    <a:pt x="22878" y="9570"/>
                  </a:cubicBezTo>
                  <a:cubicBezTo>
                    <a:pt x="22841" y="9557"/>
                    <a:pt x="22828" y="9545"/>
                    <a:pt x="22816" y="9545"/>
                  </a:cubicBezTo>
                  <a:lnTo>
                    <a:pt x="22816" y="9507"/>
                  </a:lnTo>
                  <a:cubicBezTo>
                    <a:pt x="22800" y="9452"/>
                    <a:pt x="22739" y="9412"/>
                    <a:pt x="22684" y="9412"/>
                  </a:cubicBezTo>
                  <a:close/>
                  <a:moveTo>
                    <a:pt x="18350" y="9704"/>
                  </a:moveTo>
                  <a:cubicBezTo>
                    <a:pt x="18138" y="9704"/>
                    <a:pt x="17921" y="9714"/>
                    <a:pt x="17731" y="9770"/>
                  </a:cubicBezTo>
                  <a:cubicBezTo>
                    <a:pt x="17668" y="9795"/>
                    <a:pt x="17668" y="9882"/>
                    <a:pt x="17731" y="9895"/>
                  </a:cubicBezTo>
                  <a:cubicBezTo>
                    <a:pt x="17921" y="9950"/>
                    <a:pt x="18117" y="9960"/>
                    <a:pt x="18312" y="9960"/>
                  </a:cubicBezTo>
                  <a:cubicBezTo>
                    <a:pt x="18423" y="9960"/>
                    <a:pt x="18534" y="9957"/>
                    <a:pt x="18643" y="9957"/>
                  </a:cubicBezTo>
                  <a:cubicBezTo>
                    <a:pt x="18734" y="9957"/>
                    <a:pt x="18826" y="9968"/>
                    <a:pt x="18921" y="9968"/>
                  </a:cubicBezTo>
                  <a:cubicBezTo>
                    <a:pt x="18969" y="9968"/>
                    <a:pt x="19018" y="9965"/>
                    <a:pt x="19068" y="9957"/>
                  </a:cubicBezTo>
                  <a:cubicBezTo>
                    <a:pt x="19155" y="9945"/>
                    <a:pt x="19167" y="9895"/>
                    <a:pt x="19230" y="9870"/>
                  </a:cubicBezTo>
                  <a:cubicBezTo>
                    <a:pt x="19267" y="9857"/>
                    <a:pt x="19267" y="9820"/>
                    <a:pt x="19230" y="9807"/>
                  </a:cubicBezTo>
                  <a:cubicBezTo>
                    <a:pt x="19167" y="9770"/>
                    <a:pt x="19167" y="9745"/>
                    <a:pt x="19093" y="9732"/>
                  </a:cubicBezTo>
                  <a:cubicBezTo>
                    <a:pt x="19018" y="9710"/>
                    <a:pt x="18938" y="9705"/>
                    <a:pt x="18860" y="9705"/>
                  </a:cubicBezTo>
                  <a:cubicBezTo>
                    <a:pt x="18807" y="9705"/>
                    <a:pt x="18755" y="9707"/>
                    <a:pt x="18705" y="9707"/>
                  </a:cubicBezTo>
                  <a:cubicBezTo>
                    <a:pt x="18592" y="9707"/>
                    <a:pt x="18471" y="9704"/>
                    <a:pt x="18350" y="9704"/>
                  </a:cubicBezTo>
                  <a:close/>
                  <a:moveTo>
                    <a:pt x="18188" y="10197"/>
                  </a:moveTo>
                  <a:cubicBezTo>
                    <a:pt x="18065" y="10197"/>
                    <a:pt x="17941" y="10210"/>
                    <a:pt x="17818" y="10245"/>
                  </a:cubicBezTo>
                  <a:cubicBezTo>
                    <a:pt x="17781" y="10245"/>
                    <a:pt x="17793" y="10295"/>
                    <a:pt x="17818" y="10295"/>
                  </a:cubicBezTo>
                  <a:cubicBezTo>
                    <a:pt x="18104" y="10376"/>
                    <a:pt x="18395" y="10420"/>
                    <a:pt x="18691" y="10420"/>
                  </a:cubicBezTo>
                  <a:cubicBezTo>
                    <a:pt x="18848" y="10420"/>
                    <a:pt x="19007" y="10408"/>
                    <a:pt x="19167" y="10382"/>
                  </a:cubicBezTo>
                  <a:cubicBezTo>
                    <a:pt x="19187" y="10382"/>
                    <a:pt x="19191" y="10350"/>
                    <a:pt x="19179" y="10350"/>
                  </a:cubicBezTo>
                  <a:cubicBezTo>
                    <a:pt x="19176" y="10350"/>
                    <a:pt x="19172" y="10352"/>
                    <a:pt x="19167" y="10357"/>
                  </a:cubicBezTo>
                  <a:cubicBezTo>
                    <a:pt x="18850" y="10293"/>
                    <a:pt x="18518" y="10197"/>
                    <a:pt x="18188" y="10197"/>
                  </a:cubicBezTo>
                  <a:close/>
                  <a:moveTo>
                    <a:pt x="25215" y="10082"/>
                  </a:moveTo>
                  <a:cubicBezTo>
                    <a:pt x="25315" y="10182"/>
                    <a:pt x="25352" y="10257"/>
                    <a:pt x="25315" y="10307"/>
                  </a:cubicBezTo>
                  <a:cubicBezTo>
                    <a:pt x="25271" y="10351"/>
                    <a:pt x="25070" y="10455"/>
                    <a:pt x="24986" y="10455"/>
                  </a:cubicBezTo>
                  <a:cubicBezTo>
                    <a:pt x="24949" y="10455"/>
                    <a:pt x="24935" y="10435"/>
                    <a:pt x="24965" y="10382"/>
                  </a:cubicBezTo>
                  <a:cubicBezTo>
                    <a:pt x="25028" y="10270"/>
                    <a:pt x="25127" y="10182"/>
                    <a:pt x="25215" y="10082"/>
                  </a:cubicBezTo>
                  <a:close/>
                  <a:moveTo>
                    <a:pt x="20747" y="7956"/>
                  </a:moveTo>
                  <a:cubicBezTo>
                    <a:pt x="20690" y="7956"/>
                    <a:pt x="20629" y="8003"/>
                    <a:pt x="20629" y="8070"/>
                  </a:cubicBezTo>
                  <a:cubicBezTo>
                    <a:pt x="20629" y="8483"/>
                    <a:pt x="20604" y="8895"/>
                    <a:pt x="20579" y="9320"/>
                  </a:cubicBezTo>
                  <a:cubicBezTo>
                    <a:pt x="20542" y="9757"/>
                    <a:pt x="20479" y="10207"/>
                    <a:pt x="20579" y="10632"/>
                  </a:cubicBezTo>
                  <a:cubicBezTo>
                    <a:pt x="20586" y="10657"/>
                    <a:pt x="20604" y="10669"/>
                    <a:pt x="20623" y="10669"/>
                  </a:cubicBezTo>
                  <a:cubicBezTo>
                    <a:pt x="20642" y="10669"/>
                    <a:pt x="20661" y="10657"/>
                    <a:pt x="20667" y="10632"/>
                  </a:cubicBezTo>
                  <a:cubicBezTo>
                    <a:pt x="20754" y="10257"/>
                    <a:pt x="20729" y="9845"/>
                    <a:pt x="20767" y="9457"/>
                  </a:cubicBezTo>
                  <a:cubicBezTo>
                    <a:pt x="20767" y="9332"/>
                    <a:pt x="20779" y="9195"/>
                    <a:pt x="20779" y="9070"/>
                  </a:cubicBezTo>
                  <a:cubicBezTo>
                    <a:pt x="20831" y="9074"/>
                    <a:pt x="20880" y="9075"/>
                    <a:pt x="20928" y="9075"/>
                  </a:cubicBezTo>
                  <a:cubicBezTo>
                    <a:pt x="21044" y="9075"/>
                    <a:pt x="21155" y="9066"/>
                    <a:pt x="21279" y="9058"/>
                  </a:cubicBezTo>
                  <a:cubicBezTo>
                    <a:pt x="21429" y="9045"/>
                    <a:pt x="21582" y="9036"/>
                    <a:pt x="21732" y="9036"/>
                  </a:cubicBezTo>
                  <a:cubicBezTo>
                    <a:pt x="21882" y="9036"/>
                    <a:pt x="22029" y="9045"/>
                    <a:pt x="22166" y="9070"/>
                  </a:cubicBezTo>
                  <a:cubicBezTo>
                    <a:pt x="22191" y="9070"/>
                    <a:pt x="22204" y="9045"/>
                    <a:pt x="22191" y="9020"/>
                  </a:cubicBezTo>
                  <a:cubicBezTo>
                    <a:pt x="21943" y="8888"/>
                    <a:pt x="21642" y="8824"/>
                    <a:pt x="21338" y="8824"/>
                  </a:cubicBezTo>
                  <a:cubicBezTo>
                    <a:pt x="21153" y="8824"/>
                    <a:pt x="20967" y="8848"/>
                    <a:pt x="20792" y="8895"/>
                  </a:cubicBezTo>
                  <a:cubicBezTo>
                    <a:pt x="20817" y="8670"/>
                    <a:pt x="20829" y="8433"/>
                    <a:pt x="20829" y="8195"/>
                  </a:cubicBezTo>
                  <a:cubicBezTo>
                    <a:pt x="21029" y="8245"/>
                    <a:pt x="21229" y="8258"/>
                    <a:pt x="21442" y="8283"/>
                  </a:cubicBezTo>
                  <a:cubicBezTo>
                    <a:pt x="21663" y="8304"/>
                    <a:pt x="21894" y="8379"/>
                    <a:pt x="22126" y="8379"/>
                  </a:cubicBezTo>
                  <a:cubicBezTo>
                    <a:pt x="22169" y="8379"/>
                    <a:pt x="22211" y="8376"/>
                    <a:pt x="22254" y="8370"/>
                  </a:cubicBezTo>
                  <a:cubicBezTo>
                    <a:pt x="22266" y="8370"/>
                    <a:pt x="22279" y="8333"/>
                    <a:pt x="22266" y="8320"/>
                  </a:cubicBezTo>
                  <a:cubicBezTo>
                    <a:pt x="22004" y="7921"/>
                    <a:pt x="21192" y="8033"/>
                    <a:pt x="20767" y="7958"/>
                  </a:cubicBezTo>
                  <a:cubicBezTo>
                    <a:pt x="20760" y="7957"/>
                    <a:pt x="20754" y="7956"/>
                    <a:pt x="20747" y="7956"/>
                  </a:cubicBezTo>
                  <a:close/>
                  <a:moveTo>
                    <a:pt x="24428" y="8949"/>
                  </a:moveTo>
                  <a:cubicBezTo>
                    <a:pt x="24390" y="8949"/>
                    <a:pt x="24351" y="8967"/>
                    <a:pt x="24328" y="9008"/>
                  </a:cubicBezTo>
                  <a:cubicBezTo>
                    <a:pt x="24315" y="9045"/>
                    <a:pt x="24290" y="9070"/>
                    <a:pt x="24290" y="9108"/>
                  </a:cubicBezTo>
                  <a:cubicBezTo>
                    <a:pt x="24165" y="9420"/>
                    <a:pt x="23915" y="9695"/>
                    <a:pt x="23753" y="9982"/>
                  </a:cubicBezTo>
                  <a:cubicBezTo>
                    <a:pt x="23691" y="10070"/>
                    <a:pt x="23478" y="10320"/>
                    <a:pt x="23578" y="10444"/>
                  </a:cubicBezTo>
                  <a:cubicBezTo>
                    <a:pt x="23578" y="10449"/>
                    <a:pt x="23580" y="10450"/>
                    <a:pt x="23582" y="10450"/>
                  </a:cubicBezTo>
                  <a:cubicBezTo>
                    <a:pt x="23586" y="10450"/>
                    <a:pt x="23595" y="10444"/>
                    <a:pt x="23603" y="10444"/>
                  </a:cubicBezTo>
                  <a:cubicBezTo>
                    <a:pt x="23716" y="10245"/>
                    <a:pt x="23915" y="10057"/>
                    <a:pt x="24065" y="9870"/>
                  </a:cubicBezTo>
                  <a:cubicBezTo>
                    <a:pt x="24165" y="9732"/>
                    <a:pt x="24278" y="9570"/>
                    <a:pt x="24378" y="9420"/>
                  </a:cubicBezTo>
                  <a:cubicBezTo>
                    <a:pt x="24528" y="9620"/>
                    <a:pt x="24828" y="9820"/>
                    <a:pt x="25065" y="9995"/>
                  </a:cubicBezTo>
                  <a:lnTo>
                    <a:pt x="25015" y="10045"/>
                  </a:lnTo>
                  <a:cubicBezTo>
                    <a:pt x="24865" y="10182"/>
                    <a:pt x="24465" y="10682"/>
                    <a:pt x="24915" y="10694"/>
                  </a:cubicBezTo>
                  <a:cubicBezTo>
                    <a:pt x="24923" y="10695"/>
                    <a:pt x="24932" y="10695"/>
                    <a:pt x="24940" y="10695"/>
                  </a:cubicBezTo>
                  <a:cubicBezTo>
                    <a:pt x="25252" y="10695"/>
                    <a:pt x="25696" y="10472"/>
                    <a:pt x="25477" y="10120"/>
                  </a:cubicBezTo>
                  <a:cubicBezTo>
                    <a:pt x="25465" y="10082"/>
                    <a:pt x="25415" y="10045"/>
                    <a:pt x="25352" y="9995"/>
                  </a:cubicBezTo>
                  <a:cubicBezTo>
                    <a:pt x="25640" y="9732"/>
                    <a:pt x="25902" y="9445"/>
                    <a:pt x="26202" y="9207"/>
                  </a:cubicBezTo>
                  <a:cubicBezTo>
                    <a:pt x="26213" y="9175"/>
                    <a:pt x="26205" y="9143"/>
                    <a:pt x="26194" y="9143"/>
                  </a:cubicBezTo>
                  <a:cubicBezTo>
                    <a:pt x="26193" y="9143"/>
                    <a:pt x="26191" y="9143"/>
                    <a:pt x="26190" y="9145"/>
                  </a:cubicBezTo>
                  <a:cubicBezTo>
                    <a:pt x="25815" y="9307"/>
                    <a:pt x="25502" y="9557"/>
                    <a:pt x="25202" y="9832"/>
                  </a:cubicBezTo>
                  <a:cubicBezTo>
                    <a:pt x="24890" y="9582"/>
                    <a:pt x="24440" y="9257"/>
                    <a:pt x="24515" y="9120"/>
                  </a:cubicBezTo>
                  <a:cubicBezTo>
                    <a:pt x="24515" y="9108"/>
                    <a:pt x="24528" y="9108"/>
                    <a:pt x="24528" y="9083"/>
                  </a:cubicBezTo>
                  <a:cubicBezTo>
                    <a:pt x="24560" y="9003"/>
                    <a:pt x="24495" y="8949"/>
                    <a:pt x="24428" y="8949"/>
                  </a:cubicBezTo>
                  <a:close/>
                  <a:moveTo>
                    <a:pt x="15041" y="8926"/>
                  </a:moveTo>
                  <a:cubicBezTo>
                    <a:pt x="15014" y="8926"/>
                    <a:pt x="14987" y="8936"/>
                    <a:pt x="14969" y="8958"/>
                  </a:cubicBezTo>
                  <a:cubicBezTo>
                    <a:pt x="14894" y="9033"/>
                    <a:pt x="14844" y="9120"/>
                    <a:pt x="14794" y="9207"/>
                  </a:cubicBezTo>
                  <a:lnTo>
                    <a:pt x="14757" y="9307"/>
                  </a:lnTo>
                  <a:cubicBezTo>
                    <a:pt x="14732" y="9320"/>
                    <a:pt x="14732" y="9320"/>
                    <a:pt x="14732" y="9332"/>
                  </a:cubicBezTo>
                  <a:cubicBezTo>
                    <a:pt x="14719" y="9332"/>
                    <a:pt x="14707" y="9332"/>
                    <a:pt x="14707" y="9357"/>
                  </a:cubicBezTo>
                  <a:cubicBezTo>
                    <a:pt x="14702" y="9421"/>
                    <a:pt x="14720" y="9446"/>
                    <a:pt x="14750" y="9446"/>
                  </a:cubicBezTo>
                  <a:cubicBezTo>
                    <a:pt x="14798" y="9446"/>
                    <a:pt x="14876" y="9384"/>
                    <a:pt x="14944" y="9307"/>
                  </a:cubicBezTo>
                  <a:cubicBezTo>
                    <a:pt x="14969" y="9745"/>
                    <a:pt x="14957" y="10207"/>
                    <a:pt x="15107" y="10632"/>
                  </a:cubicBezTo>
                  <a:cubicBezTo>
                    <a:pt x="15129" y="10691"/>
                    <a:pt x="15186" y="10728"/>
                    <a:pt x="15242" y="10728"/>
                  </a:cubicBezTo>
                  <a:cubicBezTo>
                    <a:pt x="15280" y="10728"/>
                    <a:pt x="15318" y="10710"/>
                    <a:pt x="15344" y="10669"/>
                  </a:cubicBezTo>
                  <a:cubicBezTo>
                    <a:pt x="15444" y="10482"/>
                    <a:pt x="15507" y="10295"/>
                    <a:pt x="15569" y="10082"/>
                  </a:cubicBezTo>
                  <a:cubicBezTo>
                    <a:pt x="15594" y="10245"/>
                    <a:pt x="15644" y="10382"/>
                    <a:pt x="15731" y="10519"/>
                  </a:cubicBezTo>
                  <a:cubicBezTo>
                    <a:pt x="15756" y="10563"/>
                    <a:pt x="15797" y="10585"/>
                    <a:pt x="15839" y="10585"/>
                  </a:cubicBezTo>
                  <a:cubicBezTo>
                    <a:pt x="15881" y="10585"/>
                    <a:pt x="15925" y="10563"/>
                    <a:pt x="15956" y="10519"/>
                  </a:cubicBezTo>
                  <a:cubicBezTo>
                    <a:pt x="16194" y="10182"/>
                    <a:pt x="16381" y="9820"/>
                    <a:pt x="16419" y="9420"/>
                  </a:cubicBezTo>
                  <a:cubicBezTo>
                    <a:pt x="16433" y="9421"/>
                    <a:pt x="16446" y="9421"/>
                    <a:pt x="16460" y="9421"/>
                  </a:cubicBezTo>
                  <a:cubicBezTo>
                    <a:pt x="16631" y="9421"/>
                    <a:pt x="16784" y="9353"/>
                    <a:pt x="16981" y="9295"/>
                  </a:cubicBezTo>
                  <a:cubicBezTo>
                    <a:pt x="17006" y="9295"/>
                    <a:pt x="17018" y="9245"/>
                    <a:pt x="17043" y="9207"/>
                  </a:cubicBezTo>
                  <a:cubicBezTo>
                    <a:pt x="16831" y="9182"/>
                    <a:pt x="16594" y="9182"/>
                    <a:pt x="16394" y="9120"/>
                  </a:cubicBezTo>
                  <a:cubicBezTo>
                    <a:pt x="16377" y="9114"/>
                    <a:pt x="16361" y="9111"/>
                    <a:pt x="16346" y="9111"/>
                  </a:cubicBezTo>
                  <a:cubicBezTo>
                    <a:pt x="16271" y="9111"/>
                    <a:pt x="16219" y="9182"/>
                    <a:pt x="16219" y="9245"/>
                  </a:cubicBezTo>
                  <a:cubicBezTo>
                    <a:pt x="16206" y="9582"/>
                    <a:pt x="16056" y="9895"/>
                    <a:pt x="15894" y="10182"/>
                  </a:cubicBezTo>
                  <a:cubicBezTo>
                    <a:pt x="15794" y="9932"/>
                    <a:pt x="15794" y="9670"/>
                    <a:pt x="15794" y="9395"/>
                  </a:cubicBezTo>
                  <a:cubicBezTo>
                    <a:pt x="15794" y="9317"/>
                    <a:pt x="15739" y="9279"/>
                    <a:pt x="15680" y="9279"/>
                  </a:cubicBezTo>
                  <a:cubicBezTo>
                    <a:pt x="15626" y="9279"/>
                    <a:pt x="15568" y="9310"/>
                    <a:pt x="15544" y="9370"/>
                  </a:cubicBezTo>
                  <a:cubicBezTo>
                    <a:pt x="15444" y="9645"/>
                    <a:pt x="15382" y="9932"/>
                    <a:pt x="15282" y="10207"/>
                  </a:cubicBezTo>
                  <a:cubicBezTo>
                    <a:pt x="15219" y="9807"/>
                    <a:pt x="15232" y="9395"/>
                    <a:pt x="15157" y="9008"/>
                  </a:cubicBezTo>
                  <a:cubicBezTo>
                    <a:pt x="15149" y="8959"/>
                    <a:pt x="15093" y="8926"/>
                    <a:pt x="15041" y="8926"/>
                  </a:cubicBezTo>
                  <a:close/>
                  <a:moveTo>
                    <a:pt x="1400" y="3597"/>
                  </a:moveTo>
                  <a:cubicBezTo>
                    <a:pt x="1462" y="3635"/>
                    <a:pt x="1525" y="3660"/>
                    <a:pt x="1575" y="3697"/>
                  </a:cubicBezTo>
                  <a:cubicBezTo>
                    <a:pt x="1737" y="3810"/>
                    <a:pt x="1912" y="3935"/>
                    <a:pt x="2087" y="4060"/>
                  </a:cubicBezTo>
                  <a:cubicBezTo>
                    <a:pt x="2412" y="4285"/>
                    <a:pt x="2749" y="4559"/>
                    <a:pt x="3112" y="4747"/>
                  </a:cubicBezTo>
                  <a:lnTo>
                    <a:pt x="3124" y="4747"/>
                  </a:lnTo>
                  <a:cubicBezTo>
                    <a:pt x="3174" y="4772"/>
                    <a:pt x="3237" y="4784"/>
                    <a:pt x="3287" y="4822"/>
                  </a:cubicBezTo>
                  <a:cubicBezTo>
                    <a:pt x="3237" y="4934"/>
                    <a:pt x="3187" y="5022"/>
                    <a:pt x="3162" y="5084"/>
                  </a:cubicBezTo>
                  <a:cubicBezTo>
                    <a:pt x="2962" y="5559"/>
                    <a:pt x="2837" y="6059"/>
                    <a:pt x="2787" y="6571"/>
                  </a:cubicBezTo>
                  <a:cubicBezTo>
                    <a:pt x="2687" y="7608"/>
                    <a:pt x="3149" y="8595"/>
                    <a:pt x="3974" y="9195"/>
                  </a:cubicBezTo>
                  <a:cubicBezTo>
                    <a:pt x="4439" y="9530"/>
                    <a:pt x="4972" y="9686"/>
                    <a:pt x="5511" y="9686"/>
                  </a:cubicBezTo>
                  <a:cubicBezTo>
                    <a:pt x="5956" y="9686"/>
                    <a:pt x="6405" y="9580"/>
                    <a:pt x="6823" y="9382"/>
                  </a:cubicBezTo>
                  <a:cubicBezTo>
                    <a:pt x="7547" y="9033"/>
                    <a:pt x="8335" y="8020"/>
                    <a:pt x="8909" y="7121"/>
                  </a:cubicBezTo>
                  <a:cubicBezTo>
                    <a:pt x="9147" y="7396"/>
                    <a:pt x="9609" y="7608"/>
                    <a:pt x="9921" y="7771"/>
                  </a:cubicBezTo>
                  <a:lnTo>
                    <a:pt x="9946" y="7771"/>
                  </a:lnTo>
                  <a:cubicBezTo>
                    <a:pt x="9971" y="7833"/>
                    <a:pt x="10009" y="7883"/>
                    <a:pt x="10046" y="7946"/>
                  </a:cubicBezTo>
                  <a:cubicBezTo>
                    <a:pt x="10057" y="7951"/>
                    <a:pt x="10067" y="7954"/>
                    <a:pt x="10076" y="7954"/>
                  </a:cubicBezTo>
                  <a:cubicBezTo>
                    <a:pt x="10088" y="7954"/>
                    <a:pt x="10096" y="7948"/>
                    <a:pt x="10096" y="7933"/>
                  </a:cubicBezTo>
                  <a:cubicBezTo>
                    <a:pt x="10096" y="7896"/>
                    <a:pt x="10096" y="7871"/>
                    <a:pt x="10084" y="7833"/>
                  </a:cubicBezTo>
                  <a:lnTo>
                    <a:pt x="10084" y="7833"/>
                  </a:lnTo>
                  <a:cubicBezTo>
                    <a:pt x="10259" y="7921"/>
                    <a:pt x="10409" y="8008"/>
                    <a:pt x="10571" y="8108"/>
                  </a:cubicBezTo>
                  <a:cubicBezTo>
                    <a:pt x="10646" y="8145"/>
                    <a:pt x="10721" y="8245"/>
                    <a:pt x="10796" y="8295"/>
                  </a:cubicBezTo>
                  <a:cubicBezTo>
                    <a:pt x="10659" y="8608"/>
                    <a:pt x="10484" y="8895"/>
                    <a:pt x="10296" y="9182"/>
                  </a:cubicBezTo>
                  <a:cubicBezTo>
                    <a:pt x="9771" y="9957"/>
                    <a:pt x="9084" y="10669"/>
                    <a:pt x="8322" y="11207"/>
                  </a:cubicBezTo>
                  <a:cubicBezTo>
                    <a:pt x="7368" y="11889"/>
                    <a:pt x="6259" y="12283"/>
                    <a:pt x="5140" y="12283"/>
                  </a:cubicBezTo>
                  <a:cubicBezTo>
                    <a:pt x="4457" y="12283"/>
                    <a:pt x="3770" y="12136"/>
                    <a:pt x="3112" y="11819"/>
                  </a:cubicBezTo>
                  <a:cubicBezTo>
                    <a:pt x="1350" y="10944"/>
                    <a:pt x="350" y="9083"/>
                    <a:pt x="400" y="7146"/>
                  </a:cubicBezTo>
                  <a:cubicBezTo>
                    <a:pt x="425" y="5884"/>
                    <a:pt x="825" y="4697"/>
                    <a:pt x="1400" y="3597"/>
                  </a:cubicBezTo>
                  <a:close/>
                  <a:moveTo>
                    <a:pt x="2387" y="1906"/>
                  </a:moveTo>
                  <a:cubicBezTo>
                    <a:pt x="2371" y="1906"/>
                    <a:pt x="2356" y="1915"/>
                    <a:pt x="2350" y="1936"/>
                  </a:cubicBezTo>
                  <a:cubicBezTo>
                    <a:pt x="2225" y="2060"/>
                    <a:pt x="2100" y="2185"/>
                    <a:pt x="2037" y="2360"/>
                  </a:cubicBezTo>
                  <a:cubicBezTo>
                    <a:pt x="1525" y="2885"/>
                    <a:pt x="1150" y="3585"/>
                    <a:pt x="850" y="4260"/>
                  </a:cubicBezTo>
                  <a:cubicBezTo>
                    <a:pt x="475" y="5109"/>
                    <a:pt x="250" y="6021"/>
                    <a:pt x="175" y="6933"/>
                  </a:cubicBezTo>
                  <a:cubicBezTo>
                    <a:pt x="0" y="8795"/>
                    <a:pt x="813" y="10582"/>
                    <a:pt x="2312" y="11681"/>
                  </a:cubicBezTo>
                  <a:cubicBezTo>
                    <a:pt x="3154" y="12290"/>
                    <a:pt x="4115" y="12573"/>
                    <a:pt x="5088" y="12573"/>
                  </a:cubicBezTo>
                  <a:cubicBezTo>
                    <a:pt x="5892" y="12573"/>
                    <a:pt x="6703" y="12380"/>
                    <a:pt x="7460" y="12019"/>
                  </a:cubicBezTo>
                  <a:cubicBezTo>
                    <a:pt x="9297" y="11144"/>
                    <a:pt x="10559" y="9445"/>
                    <a:pt x="11483" y="7683"/>
                  </a:cubicBezTo>
                  <a:cubicBezTo>
                    <a:pt x="11671" y="7333"/>
                    <a:pt x="11796" y="6996"/>
                    <a:pt x="11896" y="6621"/>
                  </a:cubicBezTo>
                  <a:cubicBezTo>
                    <a:pt x="11896" y="6609"/>
                    <a:pt x="11896" y="6584"/>
                    <a:pt x="11908" y="6571"/>
                  </a:cubicBezTo>
                  <a:lnTo>
                    <a:pt x="11908" y="6559"/>
                  </a:lnTo>
                  <a:cubicBezTo>
                    <a:pt x="11921" y="6509"/>
                    <a:pt x="11921" y="6484"/>
                    <a:pt x="11933" y="6434"/>
                  </a:cubicBezTo>
                  <a:cubicBezTo>
                    <a:pt x="11942" y="6425"/>
                    <a:pt x="11921" y="6405"/>
                    <a:pt x="11903" y="6405"/>
                  </a:cubicBezTo>
                  <a:cubicBezTo>
                    <a:pt x="11895" y="6405"/>
                    <a:pt x="11887" y="6409"/>
                    <a:pt x="11883" y="6421"/>
                  </a:cubicBezTo>
                  <a:cubicBezTo>
                    <a:pt x="11858" y="6434"/>
                    <a:pt x="11858" y="6446"/>
                    <a:pt x="11846" y="6459"/>
                  </a:cubicBezTo>
                  <a:cubicBezTo>
                    <a:pt x="11521" y="6246"/>
                    <a:pt x="11158" y="6084"/>
                    <a:pt x="10796" y="5934"/>
                  </a:cubicBezTo>
                  <a:cubicBezTo>
                    <a:pt x="10609" y="5859"/>
                    <a:pt x="10421" y="5771"/>
                    <a:pt x="10259" y="5684"/>
                  </a:cubicBezTo>
                  <a:cubicBezTo>
                    <a:pt x="10259" y="5684"/>
                    <a:pt x="10259" y="5671"/>
                    <a:pt x="10234" y="5671"/>
                  </a:cubicBezTo>
                  <a:cubicBezTo>
                    <a:pt x="10234" y="5659"/>
                    <a:pt x="10231" y="5653"/>
                    <a:pt x="10226" y="5653"/>
                  </a:cubicBezTo>
                  <a:cubicBezTo>
                    <a:pt x="10221" y="5653"/>
                    <a:pt x="10215" y="5659"/>
                    <a:pt x="10209" y="5671"/>
                  </a:cubicBezTo>
                  <a:cubicBezTo>
                    <a:pt x="10159" y="5634"/>
                    <a:pt x="10109" y="5621"/>
                    <a:pt x="10071" y="5584"/>
                  </a:cubicBezTo>
                  <a:cubicBezTo>
                    <a:pt x="9975" y="5548"/>
                    <a:pt x="9843" y="5383"/>
                    <a:pt x="9733" y="5383"/>
                  </a:cubicBezTo>
                  <a:cubicBezTo>
                    <a:pt x="9729" y="5383"/>
                    <a:pt x="9725" y="5384"/>
                    <a:pt x="9721" y="5384"/>
                  </a:cubicBezTo>
                  <a:cubicBezTo>
                    <a:pt x="9671" y="5384"/>
                    <a:pt x="9646" y="5422"/>
                    <a:pt x="9646" y="5459"/>
                  </a:cubicBezTo>
                  <a:cubicBezTo>
                    <a:pt x="9646" y="5509"/>
                    <a:pt x="9634" y="5559"/>
                    <a:pt x="9609" y="5621"/>
                  </a:cubicBezTo>
                  <a:cubicBezTo>
                    <a:pt x="9284" y="6209"/>
                    <a:pt x="8672" y="7383"/>
                    <a:pt x="8372" y="7833"/>
                  </a:cubicBezTo>
                  <a:cubicBezTo>
                    <a:pt x="8085" y="8270"/>
                    <a:pt x="7710" y="8645"/>
                    <a:pt x="7285" y="8958"/>
                  </a:cubicBezTo>
                  <a:cubicBezTo>
                    <a:pt x="6754" y="9340"/>
                    <a:pt x="6136" y="9561"/>
                    <a:pt x="5516" y="9561"/>
                  </a:cubicBezTo>
                  <a:cubicBezTo>
                    <a:pt x="5142" y="9561"/>
                    <a:pt x="4768" y="9481"/>
                    <a:pt x="4411" y="9307"/>
                  </a:cubicBezTo>
                  <a:cubicBezTo>
                    <a:pt x="3424" y="8820"/>
                    <a:pt x="2874" y="7796"/>
                    <a:pt x="2912" y="6709"/>
                  </a:cubicBezTo>
                  <a:cubicBezTo>
                    <a:pt x="2937" y="5684"/>
                    <a:pt x="3686" y="4047"/>
                    <a:pt x="4311" y="3210"/>
                  </a:cubicBezTo>
                  <a:cubicBezTo>
                    <a:pt x="4336" y="3210"/>
                    <a:pt x="4349" y="3197"/>
                    <a:pt x="4349" y="3185"/>
                  </a:cubicBezTo>
                  <a:cubicBezTo>
                    <a:pt x="4349" y="3172"/>
                    <a:pt x="4361" y="3172"/>
                    <a:pt x="4361" y="3148"/>
                  </a:cubicBezTo>
                  <a:cubicBezTo>
                    <a:pt x="4361" y="3148"/>
                    <a:pt x="4361" y="3135"/>
                    <a:pt x="4349" y="3135"/>
                  </a:cubicBezTo>
                  <a:lnTo>
                    <a:pt x="4336" y="3148"/>
                  </a:lnTo>
                  <a:cubicBezTo>
                    <a:pt x="4299" y="2935"/>
                    <a:pt x="3874" y="2773"/>
                    <a:pt x="3724" y="2685"/>
                  </a:cubicBezTo>
                  <a:cubicBezTo>
                    <a:pt x="3287" y="2448"/>
                    <a:pt x="2874" y="2135"/>
                    <a:pt x="2424" y="1923"/>
                  </a:cubicBezTo>
                  <a:cubicBezTo>
                    <a:pt x="2413" y="1912"/>
                    <a:pt x="2399" y="1906"/>
                    <a:pt x="2387" y="19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8885570" y="3627804"/>
              <a:ext cx="468159" cy="948528"/>
            </a:xfrm>
            <a:custGeom>
              <a:avLst/>
              <a:gdLst/>
              <a:ahLst/>
              <a:cxnLst/>
              <a:rect l="l" t="t" r="r" b="b"/>
              <a:pathLst>
                <a:path w="8972" h="18178" extrusionOk="0">
                  <a:moveTo>
                    <a:pt x="4861" y="271"/>
                  </a:moveTo>
                  <a:cubicBezTo>
                    <a:pt x="4886" y="409"/>
                    <a:pt x="4936" y="546"/>
                    <a:pt x="4986" y="696"/>
                  </a:cubicBezTo>
                  <a:cubicBezTo>
                    <a:pt x="4886" y="671"/>
                    <a:pt x="4799" y="671"/>
                    <a:pt x="4699" y="671"/>
                  </a:cubicBezTo>
                  <a:cubicBezTo>
                    <a:pt x="4749" y="534"/>
                    <a:pt x="4799" y="409"/>
                    <a:pt x="4861" y="271"/>
                  </a:cubicBezTo>
                  <a:close/>
                  <a:moveTo>
                    <a:pt x="4907" y="1"/>
                  </a:moveTo>
                  <a:cubicBezTo>
                    <a:pt x="4888" y="1"/>
                    <a:pt x="4871" y="10"/>
                    <a:pt x="4861" y="34"/>
                  </a:cubicBezTo>
                  <a:cubicBezTo>
                    <a:pt x="4749" y="234"/>
                    <a:pt x="4636" y="459"/>
                    <a:pt x="4549" y="684"/>
                  </a:cubicBezTo>
                  <a:cubicBezTo>
                    <a:pt x="4486" y="709"/>
                    <a:pt x="4424" y="721"/>
                    <a:pt x="4374" y="734"/>
                  </a:cubicBezTo>
                  <a:cubicBezTo>
                    <a:pt x="4336" y="746"/>
                    <a:pt x="4336" y="796"/>
                    <a:pt x="4374" y="796"/>
                  </a:cubicBezTo>
                  <a:cubicBezTo>
                    <a:pt x="4399" y="809"/>
                    <a:pt x="4449" y="834"/>
                    <a:pt x="4486" y="834"/>
                  </a:cubicBezTo>
                  <a:cubicBezTo>
                    <a:pt x="4386" y="1059"/>
                    <a:pt x="4324" y="1296"/>
                    <a:pt x="4324" y="1533"/>
                  </a:cubicBezTo>
                  <a:cubicBezTo>
                    <a:pt x="4324" y="1548"/>
                    <a:pt x="4337" y="1554"/>
                    <a:pt x="4350" y="1554"/>
                  </a:cubicBezTo>
                  <a:cubicBezTo>
                    <a:pt x="4359" y="1554"/>
                    <a:pt x="4369" y="1551"/>
                    <a:pt x="4374" y="1546"/>
                  </a:cubicBezTo>
                  <a:cubicBezTo>
                    <a:pt x="4486" y="1309"/>
                    <a:pt x="4574" y="1084"/>
                    <a:pt x="4649" y="846"/>
                  </a:cubicBezTo>
                  <a:lnTo>
                    <a:pt x="4811" y="846"/>
                  </a:lnTo>
                  <a:cubicBezTo>
                    <a:pt x="4886" y="859"/>
                    <a:pt x="4961" y="859"/>
                    <a:pt x="5048" y="859"/>
                  </a:cubicBezTo>
                  <a:cubicBezTo>
                    <a:pt x="5048" y="871"/>
                    <a:pt x="5061" y="909"/>
                    <a:pt x="5061" y="921"/>
                  </a:cubicBezTo>
                  <a:cubicBezTo>
                    <a:pt x="5086" y="1059"/>
                    <a:pt x="5086" y="1358"/>
                    <a:pt x="5211" y="1458"/>
                  </a:cubicBezTo>
                  <a:cubicBezTo>
                    <a:pt x="5223" y="1465"/>
                    <a:pt x="5233" y="1468"/>
                    <a:pt x="5241" y="1468"/>
                  </a:cubicBezTo>
                  <a:cubicBezTo>
                    <a:pt x="5248" y="1468"/>
                    <a:pt x="5255" y="1465"/>
                    <a:pt x="5261" y="1458"/>
                  </a:cubicBezTo>
                  <a:cubicBezTo>
                    <a:pt x="5373" y="1358"/>
                    <a:pt x="5248" y="1096"/>
                    <a:pt x="5211" y="971"/>
                  </a:cubicBezTo>
                  <a:cubicBezTo>
                    <a:pt x="5198" y="921"/>
                    <a:pt x="5198" y="896"/>
                    <a:pt x="5186" y="859"/>
                  </a:cubicBezTo>
                  <a:cubicBezTo>
                    <a:pt x="5248" y="859"/>
                    <a:pt x="5323" y="846"/>
                    <a:pt x="5386" y="846"/>
                  </a:cubicBezTo>
                  <a:cubicBezTo>
                    <a:pt x="5423" y="846"/>
                    <a:pt x="5423" y="821"/>
                    <a:pt x="5448" y="796"/>
                  </a:cubicBezTo>
                  <a:cubicBezTo>
                    <a:pt x="5373" y="771"/>
                    <a:pt x="5298" y="734"/>
                    <a:pt x="5198" y="721"/>
                  </a:cubicBezTo>
                  <a:cubicBezTo>
                    <a:pt x="5123" y="496"/>
                    <a:pt x="5048" y="271"/>
                    <a:pt x="4986" y="47"/>
                  </a:cubicBezTo>
                  <a:cubicBezTo>
                    <a:pt x="4971" y="24"/>
                    <a:pt x="4937" y="1"/>
                    <a:pt x="4907" y="1"/>
                  </a:cubicBezTo>
                  <a:close/>
                  <a:moveTo>
                    <a:pt x="4605" y="5866"/>
                  </a:moveTo>
                  <a:cubicBezTo>
                    <a:pt x="4589" y="5866"/>
                    <a:pt x="4574" y="5875"/>
                    <a:pt x="4574" y="5894"/>
                  </a:cubicBezTo>
                  <a:cubicBezTo>
                    <a:pt x="4561" y="6144"/>
                    <a:pt x="4499" y="6444"/>
                    <a:pt x="4599" y="6669"/>
                  </a:cubicBezTo>
                  <a:cubicBezTo>
                    <a:pt x="4599" y="6681"/>
                    <a:pt x="4605" y="6688"/>
                    <a:pt x="4611" y="6688"/>
                  </a:cubicBezTo>
                  <a:cubicBezTo>
                    <a:pt x="4617" y="6688"/>
                    <a:pt x="4624" y="6681"/>
                    <a:pt x="4624" y="6669"/>
                  </a:cubicBezTo>
                  <a:cubicBezTo>
                    <a:pt x="4724" y="6444"/>
                    <a:pt x="4661" y="6156"/>
                    <a:pt x="4636" y="5894"/>
                  </a:cubicBezTo>
                  <a:cubicBezTo>
                    <a:pt x="4636" y="5875"/>
                    <a:pt x="4620" y="5866"/>
                    <a:pt x="4605" y="5866"/>
                  </a:cubicBezTo>
                  <a:close/>
                  <a:moveTo>
                    <a:pt x="4580" y="7909"/>
                  </a:moveTo>
                  <a:cubicBezTo>
                    <a:pt x="4571" y="7909"/>
                    <a:pt x="4561" y="7912"/>
                    <a:pt x="4561" y="7918"/>
                  </a:cubicBezTo>
                  <a:cubicBezTo>
                    <a:pt x="4549" y="8231"/>
                    <a:pt x="4486" y="8518"/>
                    <a:pt x="4561" y="8830"/>
                  </a:cubicBezTo>
                  <a:cubicBezTo>
                    <a:pt x="4561" y="8837"/>
                    <a:pt x="4571" y="8840"/>
                    <a:pt x="4580" y="8840"/>
                  </a:cubicBezTo>
                  <a:cubicBezTo>
                    <a:pt x="4589" y="8840"/>
                    <a:pt x="4599" y="8837"/>
                    <a:pt x="4599" y="8830"/>
                  </a:cubicBezTo>
                  <a:cubicBezTo>
                    <a:pt x="4661" y="8530"/>
                    <a:pt x="4599" y="8231"/>
                    <a:pt x="4599" y="7918"/>
                  </a:cubicBezTo>
                  <a:cubicBezTo>
                    <a:pt x="4599" y="7912"/>
                    <a:pt x="4589" y="7909"/>
                    <a:pt x="4580" y="7909"/>
                  </a:cubicBezTo>
                  <a:close/>
                  <a:moveTo>
                    <a:pt x="4536" y="9461"/>
                  </a:moveTo>
                  <a:cubicBezTo>
                    <a:pt x="4524" y="9461"/>
                    <a:pt x="4511" y="9468"/>
                    <a:pt x="4511" y="9480"/>
                  </a:cubicBezTo>
                  <a:cubicBezTo>
                    <a:pt x="4511" y="9568"/>
                    <a:pt x="4486" y="9630"/>
                    <a:pt x="4486" y="9705"/>
                  </a:cubicBezTo>
                  <a:cubicBezTo>
                    <a:pt x="4486" y="9767"/>
                    <a:pt x="4511" y="9855"/>
                    <a:pt x="4536" y="9917"/>
                  </a:cubicBezTo>
                  <a:cubicBezTo>
                    <a:pt x="4536" y="9930"/>
                    <a:pt x="4542" y="9936"/>
                    <a:pt x="4549" y="9936"/>
                  </a:cubicBezTo>
                  <a:cubicBezTo>
                    <a:pt x="4555" y="9936"/>
                    <a:pt x="4561" y="9930"/>
                    <a:pt x="4561" y="9917"/>
                  </a:cubicBezTo>
                  <a:cubicBezTo>
                    <a:pt x="4574" y="9842"/>
                    <a:pt x="4599" y="9780"/>
                    <a:pt x="4611" y="9705"/>
                  </a:cubicBezTo>
                  <a:cubicBezTo>
                    <a:pt x="4599" y="9643"/>
                    <a:pt x="4561" y="9568"/>
                    <a:pt x="4561" y="9480"/>
                  </a:cubicBezTo>
                  <a:cubicBezTo>
                    <a:pt x="4561" y="9468"/>
                    <a:pt x="4549" y="9461"/>
                    <a:pt x="4536" y="9461"/>
                  </a:cubicBezTo>
                  <a:close/>
                  <a:moveTo>
                    <a:pt x="4574" y="10711"/>
                  </a:moveTo>
                  <a:cubicBezTo>
                    <a:pt x="4561" y="10711"/>
                    <a:pt x="4549" y="10717"/>
                    <a:pt x="4549" y="10730"/>
                  </a:cubicBezTo>
                  <a:cubicBezTo>
                    <a:pt x="4499" y="10942"/>
                    <a:pt x="4499" y="11142"/>
                    <a:pt x="4549" y="11329"/>
                  </a:cubicBezTo>
                  <a:cubicBezTo>
                    <a:pt x="4549" y="11336"/>
                    <a:pt x="4555" y="11339"/>
                    <a:pt x="4564" y="11339"/>
                  </a:cubicBezTo>
                  <a:cubicBezTo>
                    <a:pt x="4574" y="11339"/>
                    <a:pt x="4586" y="11336"/>
                    <a:pt x="4599" y="11329"/>
                  </a:cubicBezTo>
                  <a:cubicBezTo>
                    <a:pt x="4636" y="11142"/>
                    <a:pt x="4636" y="10917"/>
                    <a:pt x="4599" y="10730"/>
                  </a:cubicBezTo>
                  <a:cubicBezTo>
                    <a:pt x="4599" y="10717"/>
                    <a:pt x="4586" y="10711"/>
                    <a:pt x="4574" y="10711"/>
                  </a:cubicBezTo>
                  <a:close/>
                  <a:moveTo>
                    <a:pt x="4549" y="12235"/>
                  </a:moveTo>
                  <a:cubicBezTo>
                    <a:pt x="4542" y="12235"/>
                    <a:pt x="4536" y="12241"/>
                    <a:pt x="4536" y="12254"/>
                  </a:cubicBezTo>
                  <a:cubicBezTo>
                    <a:pt x="4449" y="12429"/>
                    <a:pt x="4474" y="12654"/>
                    <a:pt x="4536" y="12841"/>
                  </a:cubicBezTo>
                  <a:cubicBezTo>
                    <a:pt x="4536" y="12847"/>
                    <a:pt x="4542" y="12851"/>
                    <a:pt x="4550" y="12851"/>
                  </a:cubicBezTo>
                  <a:cubicBezTo>
                    <a:pt x="4558" y="12851"/>
                    <a:pt x="4567" y="12847"/>
                    <a:pt x="4574" y="12841"/>
                  </a:cubicBezTo>
                  <a:cubicBezTo>
                    <a:pt x="4624" y="12654"/>
                    <a:pt x="4624" y="12454"/>
                    <a:pt x="4561" y="12254"/>
                  </a:cubicBezTo>
                  <a:cubicBezTo>
                    <a:pt x="4561" y="12241"/>
                    <a:pt x="4555" y="12235"/>
                    <a:pt x="4549" y="12235"/>
                  </a:cubicBezTo>
                  <a:close/>
                  <a:moveTo>
                    <a:pt x="3537" y="12829"/>
                  </a:moveTo>
                  <a:cubicBezTo>
                    <a:pt x="3412" y="12829"/>
                    <a:pt x="3312" y="12841"/>
                    <a:pt x="3187" y="12879"/>
                  </a:cubicBezTo>
                  <a:cubicBezTo>
                    <a:pt x="3174" y="12879"/>
                    <a:pt x="3174" y="12904"/>
                    <a:pt x="3187" y="12916"/>
                  </a:cubicBezTo>
                  <a:cubicBezTo>
                    <a:pt x="3299" y="12954"/>
                    <a:pt x="3412" y="12966"/>
                    <a:pt x="3537" y="12966"/>
                  </a:cubicBezTo>
                  <a:cubicBezTo>
                    <a:pt x="3662" y="12966"/>
                    <a:pt x="3749" y="12941"/>
                    <a:pt x="3874" y="12916"/>
                  </a:cubicBezTo>
                  <a:cubicBezTo>
                    <a:pt x="3886" y="12904"/>
                    <a:pt x="3886" y="12879"/>
                    <a:pt x="3874" y="12879"/>
                  </a:cubicBezTo>
                  <a:cubicBezTo>
                    <a:pt x="3761" y="12854"/>
                    <a:pt x="3662" y="12829"/>
                    <a:pt x="3537" y="12829"/>
                  </a:cubicBezTo>
                  <a:close/>
                  <a:moveTo>
                    <a:pt x="1838" y="12942"/>
                  </a:moveTo>
                  <a:cubicBezTo>
                    <a:pt x="1715" y="12942"/>
                    <a:pt x="1577" y="13005"/>
                    <a:pt x="1487" y="13079"/>
                  </a:cubicBezTo>
                  <a:cubicBezTo>
                    <a:pt x="1450" y="13091"/>
                    <a:pt x="1487" y="13104"/>
                    <a:pt x="1500" y="13104"/>
                  </a:cubicBezTo>
                  <a:lnTo>
                    <a:pt x="1787" y="13054"/>
                  </a:lnTo>
                  <a:cubicBezTo>
                    <a:pt x="1862" y="13041"/>
                    <a:pt x="1925" y="13041"/>
                    <a:pt x="2000" y="13029"/>
                  </a:cubicBezTo>
                  <a:cubicBezTo>
                    <a:pt x="2012" y="13016"/>
                    <a:pt x="2012" y="13004"/>
                    <a:pt x="2012" y="13004"/>
                  </a:cubicBezTo>
                  <a:cubicBezTo>
                    <a:pt x="1964" y="12960"/>
                    <a:pt x="1903" y="12942"/>
                    <a:pt x="1838" y="12942"/>
                  </a:cubicBezTo>
                  <a:close/>
                  <a:moveTo>
                    <a:pt x="5240" y="13013"/>
                  </a:moveTo>
                  <a:cubicBezTo>
                    <a:pt x="5202" y="13013"/>
                    <a:pt x="5163" y="13014"/>
                    <a:pt x="5123" y="13016"/>
                  </a:cubicBezTo>
                  <a:cubicBezTo>
                    <a:pt x="5098" y="13016"/>
                    <a:pt x="5098" y="13041"/>
                    <a:pt x="5123" y="13066"/>
                  </a:cubicBezTo>
                  <a:cubicBezTo>
                    <a:pt x="5236" y="13110"/>
                    <a:pt x="5339" y="13125"/>
                    <a:pt x="5440" y="13125"/>
                  </a:cubicBezTo>
                  <a:cubicBezTo>
                    <a:pt x="5542" y="13125"/>
                    <a:pt x="5642" y="13110"/>
                    <a:pt x="5748" y="13091"/>
                  </a:cubicBezTo>
                  <a:cubicBezTo>
                    <a:pt x="5761" y="13091"/>
                    <a:pt x="5761" y="13066"/>
                    <a:pt x="5748" y="13066"/>
                  </a:cubicBezTo>
                  <a:cubicBezTo>
                    <a:pt x="5573" y="13035"/>
                    <a:pt x="5415" y="13013"/>
                    <a:pt x="5240" y="13013"/>
                  </a:cubicBezTo>
                  <a:close/>
                  <a:moveTo>
                    <a:pt x="6610" y="13341"/>
                  </a:moveTo>
                  <a:cubicBezTo>
                    <a:pt x="6598" y="13341"/>
                    <a:pt x="6573" y="13378"/>
                    <a:pt x="6598" y="13378"/>
                  </a:cubicBezTo>
                  <a:cubicBezTo>
                    <a:pt x="6748" y="13453"/>
                    <a:pt x="6885" y="13541"/>
                    <a:pt x="7060" y="13578"/>
                  </a:cubicBezTo>
                  <a:cubicBezTo>
                    <a:pt x="7098" y="13578"/>
                    <a:pt x="7110" y="13566"/>
                    <a:pt x="7098" y="13541"/>
                  </a:cubicBezTo>
                  <a:cubicBezTo>
                    <a:pt x="7048" y="13466"/>
                    <a:pt x="6985" y="13403"/>
                    <a:pt x="6885" y="13378"/>
                  </a:cubicBezTo>
                  <a:cubicBezTo>
                    <a:pt x="6798" y="13341"/>
                    <a:pt x="6723" y="13341"/>
                    <a:pt x="6610" y="13341"/>
                  </a:cubicBezTo>
                  <a:close/>
                  <a:moveTo>
                    <a:pt x="6069" y="14634"/>
                  </a:moveTo>
                  <a:cubicBezTo>
                    <a:pt x="6057" y="14634"/>
                    <a:pt x="6045" y="14639"/>
                    <a:pt x="6036" y="14653"/>
                  </a:cubicBezTo>
                  <a:cubicBezTo>
                    <a:pt x="5948" y="14728"/>
                    <a:pt x="5861" y="14840"/>
                    <a:pt x="5861" y="14965"/>
                  </a:cubicBezTo>
                  <a:cubicBezTo>
                    <a:pt x="5861" y="14978"/>
                    <a:pt x="5873" y="14978"/>
                    <a:pt x="5886" y="14978"/>
                  </a:cubicBezTo>
                  <a:cubicBezTo>
                    <a:pt x="5936" y="14915"/>
                    <a:pt x="5986" y="14840"/>
                    <a:pt x="6036" y="14778"/>
                  </a:cubicBezTo>
                  <a:cubicBezTo>
                    <a:pt x="6036" y="14803"/>
                    <a:pt x="6048" y="14853"/>
                    <a:pt x="6048" y="14890"/>
                  </a:cubicBezTo>
                  <a:cubicBezTo>
                    <a:pt x="6048" y="14965"/>
                    <a:pt x="6048" y="15040"/>
                    <a:pt x="6061" y="15115"/>
                  </a:cubicBezTo>
                  <a:cubicBezTo>
                    <a:pt x="6066" y="15139"/>
                    <a:pt x="6089" y="15151"/>
                    <a:pt x="6111" y="15151"/>
                  </a:cubicBezTo>
                  <a:cubicBezTo>
                    <a:pt x="6136" y="15151"/>
                    <a:pt x="6160" y="15136"/>
                    <a:pt x="6160" y="15103"/>
                  </a:cubicBezTo>
                  <a:cubicBezTo>
                    <a:pt x="6160" y="15028"/>
                    <a:pt x="6135" y="14965"/>
                    <a:pt x="6135" y="14890"/>
                  </a:cubicBezTo>
                  <a:lnTo>
                    <a:pt x="6135" y="14840"/>
                  </a:lnTo>
                  <a:cubicBezTo>
                    <a:pt x="6160" y="14853"/>
                    <a:pt x="6173" y="14853"/>
                    <a:pt x="6198" y="14853"/>
                  </a:cubicBezTo>
                  <a:cubicBezTo>
                    <a:pt x="6235" y="14853"/>
                    <a:pt x="6260" y="14853"/>
                    <a:pt x="6285" y="14840"/>
                  </a:cubicBezTo>
                  <a:cubicBezTo>
                    <a:pt x="6310" y="14828"/>
                    <a:pt x="6323" y="14803"/>
                    <a:pt x="6348" y="14790"/>
                  </a:cubicBezTo>
                  <a:cubicBezTo>
                    <a:pt x="6385" y="14790"/>
                    <a:pt x="6385" y="14765"/>
                    <a:pt x="6360" y="14765"/>
                  </a:cubicBezTo>
                  <a:cubicBezTo>
                    <a:pt x="6323" y="14753"/>
                    <a:pt x="6298" y="14728"/>
                    <a:pt x="6260" y="14728"/>
                  </a:cubicBezTo>
                  <a:cubicBezTo>
                    <a:pt x="6223" y="14728"/>
                    <a:pt x="6198" y="14728"/>
                    <a:pt x="6160" y="14703"/>
                  </a:cubicBezTo>
                  <a:cubicBezTo>
                    <a:pt x="6135" y="14690"/>
                    <a:pt x="6123" y="14690"/>
                    <a:pt x="6110" y="14690"/>
                  </a:cubicBezTo>
                  <a:lnTo>
                    <a:pt x="6110" y="14665"/>
                  </a:lnTo>
                  <a:cubicBezTo>
                    <a:pt x="6110" y="14650"/>
                    <a:pt x="6090" y="14634"/>
                    <a:pt x="6069" y="14634"/>
                  </a:cubicBezTo>
                  <a:close/>
                  <a:moveTo>
                    <a:pt x="3821" y="14942"/>
                  </a:moveTo>
                  <a:cubicBezTo>
                    <a:pt x="3814" y="14942"/>
                    <a:pt x="3807" y="14945"/>
                    <a:pt x="3799" y="14953"/>
                  </a:cubicBezTo>
                  <a:cubicBezTo>
                    <a:pt x="3686" y="14978"/>
                    <a:pt x="3562" y="15153"/>
                    <a:pt x="3612" y="15278"/>
                  </a:cubicBezTo>
                  <a:cubicBezTo>
                    <a:pt x="3612" y="15284"/>
                    <a:pt x="3615" y="15287"/>
                    <a:pt x="3619" y="15287"/>
                  </a:cubicBezTo>
                  <a:cubicBezTo>
                    <a:pt x="3624" y="15287"/>
                    <a:pt x="3630" y="15284"/>
                    <a:pt x="3637" y="15278"/>
                  </a:cubicBezTo>
                  <a:cubicBezTo>
                    <a:pt x="3699" y="15203"/>
                    <a:pt x="3686" y="15078"/>
                    <a:pt x="3786" y="15028"/>
                  </a:cubicBezTo>
                  <a:lnTo>
                    <a:pt x="3786" y="15103"/>
                  </a:lnTo>
                  <a:cubicBezTo>
                    <a:pt x="3786" y="15203"/>
                    <a:pt x="3799" y="15290"/>
                    <a:pt x="3799" y="15390"/>
                  </a:cubicBezTo>
                  <a:cubicBezTo>
                    <a:pt x="3799" y="15409"/>
                    <a:pt x="3818" y="15418"/>
                    <a:pt x="3836" y="15418"/>
                  </a:cubicBezTo>
                  <a:cubicBezTo>
                    <a:pt x="3855" y="15418"/>
                    <a:pt x="3874" y="15409"/>
                    <a:pt x="3874" y="15390"/>
                  </a:cubicBezTo>
                  <a:lnTo>
                    <a:pt x="3874" y="15228"/>
                  </a:lnTo>
                  <a:lnTo>
                    <a:pt x="3874" y="15215"/>
                  </a:lnTo>
                  <a:cubicBezTo>
                    <a:pt x="3889" y="15220"/>
                    <a:pt x="3905" y="15223"/>
                    <a:pt x="3921" y="15223"/>
                  </a:cubicBezTo>
                  <a:cubicBezTo>
                    <a:pt x="3982" y="15223"/>
                    <a:pt x="4041" y="15185"/>
                    <a:pt x="4061" y="15115"/>
                  </a:cubicBezTo>
                  <a:lnTo>
                    <a:pt x="4036" y="15090"/>
                  </a:lnTo>
                  <a:cubicBezTo>
                    <a:pt x="3999" y="15103"/>
                    <a:pt x="3974" y="15103"/>
                    <a:pt x="3924" y="15103"/>
                  </a:cubicBezTo>
                  <a:cubicBezTo>
                    <a:pt x="3874" y="15103"/>
                    <a:pt x="3861" y="15090"/>
                    <a:pt x="3861" y="15065"/>
                  </a:cubicBezTo>
                  <a:lnTo>
                    <a:pt x="3861" y="15015"/>
                  </a:lnTo>
                  <a:cubicBezTo>
                    <a:pt x="3861" y="14990"/>
                    <a:pt x="3849" y="14978"/>
                    <a:pt x="3849" y="14978"/>
                  </a:cubicBezTo>
                  <a:lnTo>
                    <a:pt x="3849" y="14965"/>
                  </a:lnTo>
                  <a:cubicBezTo>
                    <a:pt x="3849" y="14957"/>
                    <a:pt x="3837" y="14942"/>
                    <a:pt x="3821" y="14942"/>
                  </a:cubicBezTo>
                  <a:close/>
                  <a:moveTo>
                    <a:pt x="4611" y="3383"/>
                  </a:moveTo>
                  <a:cubicBezTo>
                    <a:pt x="4661" y="3832"/>
                    <a:pt x="4811" y="4295"/>
                    <a:pt x="4948" y="4707"/>
                  </a:cubicBezTo>
                  <a:cubicBezTo>
                    <a:pt x="5236" y="5519"/>
                    <a:pt x="5598" y="6319"/>
                    <a:pt x="5886" y="7131"/>
                  </a:cubicBezTo>
                  <a:cubicBezTo>
                    <a:pt x="6260" y="8206"/>
                    <a:pt x="6598" y="9280"/>
                    <a:pt x="6998" y="10355"/>
                  </a:cubicBezTo>
                  <a:cubicBezTo>
                    <a:pt x="7410" y="11454"/>
                    <a:pt x="7797" y="12566"/>
                    <a:pt x="8047" y="13703"/>
                  </a:cubicBezTo>
                  <a:cubicBezTo>
                    <a:pt x="8047" y="13703"/>
                    <a:pt x="8035" y="13703"/>
                    <a:pt x="8035" y="13716"/>
                  </a:cubicBezTo>
                  <a:cubicBezTo>
                    <a:pt x="8047" y="13903"/>
                    <a:pt x="8122" y="14078"/>
                    <a:pt x="8135" y="14253"/>
                  </a:cubicBezTo>
                  <a:cubicBezTo>
                    <a:pt x="8122" y="14216"/>
                    <a:pt x="8097" y="14191"/>
                    <a:pt x="8072" y="14128"/>
                  </a:cubicBezTo>
                  <a:cubicBezTo>
                    <a:pt x="8010" y="14066"/>
                    <a:pt x="7947" y="13978"/>
                    <a:pt x="7872" y="13941"/>
                  </a:cubicBezTo>
                  <a:cubicBezTo>
                    <a:pt x="7797" y="13891"/>
                    <a:pt x="7710" y="13878"/>
                    <a:pt x="7622" y="13828"/>
                  </a:cubicBezTo>
                  <a:cubicBezTo>
                    <a:pt x="7610" y="13828"/>
                    <a:pt x="7597" y="13841"/>
                    <a:pt x="7610" y="13853"/>
                  </a:cubicBezTo>
                  <a:cubicBezTo>
                    <a:pt x="7660" y="13903"/>
                    <a:pt x="7697" y="13966"/>
                    <a:pt x="7735" y="14016"/>
                  </a:cubicBezTo>
                  <a:cubicBezTo>
                    <a:pt x="7785" y="14078"/>
                    <a:pt x="7822" y="14128"/>
                    <a:pt x="7872" y="14166"/>
                  </a:cubicBezTo>
                  <a:cubicBezTo>
                    <a:pt x="7347" y="14128"/>
                    <a:pt x="6798" y="14128"/>
                    <a:pt x="6248" y="14128"/>
                  </a:cubicBezTo>
                  <a:lnTo>
                    <a:pt x="4998" y="14128"/>
                  </a:lnTo>
                  <a:cubicBezTo>
                    <a:pt x="5011" y="14041"/>
                    <a:pt x="4998" y="13966"/>
                    <a:pt x="4998" y="13891"/>
                  </a:cubicBezTo>
                  <a:cubicBezTo>
                    <a:pt x="4986" y="13753"/>
                    <a:pt x="4961" y="13578"/>
                    <a:pt x="5011" y="13441"/>
                  </a:cubicBezTo>
                  <a:cubicBezTo>
                    <a:pt x="5086" y="13416"/>
                    <a:pt x="5111" y="13316"/>
                    <a:pt x="5048" y="13279"/>
                  </a:cubicBezTo>
                  <a:cubicBezTo>
                    <a:pt x="5036" y="13254"/>
                    <a:pt x="5008" y="13241"/>
                    <a:pt x="4978" y="13241"/>
                  </a:cubicBezTo>
                  <a:cubicBezTo>
                    <a:pt x="4948" y="13241"/>
                    <a:pt x="4917" y="13254"/>
                    <a:pt x="4898" y="13279"/>
                  </a:cubicBezTo>
                  <a:cubicBezTo>
                    <a:pt x="4799" y="13279"/>
                    <a:pt x="4699" y="13266"/>
                    <a:pt x="4611" y="13266"/>
                  </a:cubicBezTo>
                  <a:cubicBezTo>
                    <a:pt x="4561" y="13266"/>
                    <a:pt x="4499" y="13266"/>
                    <a:pt x="4449" y="13279"/>
                  </a:cubicBezTo>
                  <a:cubicBezTo>
                    <a:pt x="4436" y="13279"/>
                    <a:pt x="4424" y="13291"/>
                    <a:pt x="4424" y="13316"/>
                  </a:cubicBezTo>
                  <a:lnTo>
                    <a:pt x="4399" y="13316"/>
                  </a:lnTo>
                  <a:cubicBezTo>
                    <a:pt x="4386" y="13328"/>
                    <a:pt x="4386" y="13341"/>
                    <a:pt x="4399" y="13341"/>
                  </a:cubicBezTo>
                  <a:cubicBezTo>
                    <a:pt x="4386" y="13341"/>
                    <a:pt x="4424" y="13391"/>
                    <a:pt x="4436" y="13391"/>
                  </a:cubicBezTo>
                  <a:cubicBezTo>
                    <a:pt x="4499" y="13416"/>
                    <a:pt x="4549" y="13441"/>
                    <a:pt x="4611" y="13441"/>
                  </a:cubicBezTo>
                  <a:cubicBezTo>
                    <a:pt x="4686" y="13441"/>
                    <a:pt x="4774" y="13453"/>
                    <a:pt x="4861" y="13453"/>
                  </a:cubicBezTo>
                  <a:cubicBezTo>
                    <a:pt x="4836" y="13566"/>
                    <a:pt x="4824" y="13666"/>
                    <a:pt x="4824" y="13778"/>
                  </a:cubicBezTo>
                  <a:cubicBezTo>
                    <a:pt x="4824" y="13878"/>
                    <a:pt x="4811" y="14016"/>
                    <a:pt x="4836" y="14128"/>
                  </a:cubicBezTo>
                  <a:cubicBezTo>
                    <a:pt x="4736" y="14128"/>
                    <a:pt x="4636" y="14128"/>
                    <a:pt x="4524" y="14141"/>
                  </a:cubicBezTo>
                  <a:cubicBezTo>
                    <a:pt x="4549" y="14128"/>
                    <a:pt x="4549" y="14128"/>
                    <a:pt x="4549" y="14103"/>
                  </a:cubicBezTo>
                  <a:cubicBezTo>
                    <a:pt x="4561" y="14078"/>
                    <a:pt x="4549" y="14028"/>
                    <a:pt x="4499" y="14016"/>
                  </a:cubicBezTo>
                  <a:cubicBezTo>
                    <a:pt x="4499" y="13978"/>
                    <a:pt x="4486" y="13953"/>
                    <a:pt x="4461" y="13941"/>
                  </a:cubicBezTo>
                  <a:lnTo>
                    <a:pt x="4461" y="13853"/>
                  </a:lnTo>
                  <a:cubicBezTo>
                    <a:pt x="4461" y="13828"/>
                    <a:pt x="4449" y="13778"/>
                    <a:pt x="4449" y="13753"/>
                  </a:cubicBezTo>
                  <a:cubicBezTo>
                    <a:pt x="4436" y="13716"/>
                    <a:pt x="4424" y="13703"/>
                    <a:pt x="4399" y="13666"/>
                  </a:cubicBezTo>
                  <a:cubicBezTo>
                    <a:pt x="4399" y="13660"/>
                    <a:pt x="4392" y="13656"/>
                    <a:pt x="4386" y="13656"/>
                  </a:cubicBezTo>
                  <a:cubicBezTo>
                    <a:pt x="4380" y="13656"/>
                    <a:pt x="4374" y="13660"/>
                    <a:pt x="4374" y="13666"/>
                  </a:cubicBezTo>
                  <a:cubicBezTo>
                    <a:pt x="4361" y="13703"/>
                    <a:pt x="4324" y="13703"/>
                    <a:pt x="4324" y="13728"/>
                  </a:cubicBezTo>
                  <a:cubicBezTo>
                    <a:pt x="4324" y="13766"/>
                    <a:pt x="4311" y="13816"/>
                    <a:pt x="4311" y="13841"/>
                  </a:cubicBezTo>
                  <a:lnTo>
                    <a:pt x="4311" y="13941"/>
                  </a:lnTo>
                  <a:cubicBezTo>
                    <a:pt x="4261" y="13941"/>
                    <a:pt x="4211" y="13966"/>
                    <a:pt x="4199" y="14016"/>
                  </a:cubicBezTo>
                  <a:lnTo>
                    <a:pt x="4199" y="14003"/>
                  </a:lnTo>
                  <a:cubicBezTo>
                    <a:pt x="4186" y="14016"/>
                    <a:pt x="4174" y="14041"/>
                    <a:pt x="4174" y="14078"/>
                  </a:cubicBezTo>
                  <a:cubicBezTo>
                    <a:pt x="4136" y="14128"/>
                    <a:pt x="4136" y="14166"/>
                    <a:pt x="4186" y="14216"/>
                  </a:cubicBezTo>
                  <a:lnTo>
                    <a:pt x="4199" y="14228"/>
                  </a:lnTo>
                  <a:cubicBezTo>
                    <a:pt x="3949" y="14441"/>
                    <a:pt x="3686" y="14628"/>
                    <a:pt x="3424" y="14815"/>
                  </a:cubicBezTo>
                  <a:cubicBezTo>
                    <a:pt x="3062" y="15078"/>
                    <a:pt x="2737" y="15353"/>
                    <a:pt x="2387" y="15628"/>
                  </a:cubicBezTo>
                  <a:cubicBezTo>
                    <a:pt x="2437" y="15515"/>
                    <a:pt x="2487" y="15403"/>
                    <a:pt x="2499" y="15278"/>
                  </a:cubicBezTo>
                  <a:cubicBezTo>
                    <a:pt x="2499" y="15269"/>
                    <a:pt x="2494" y="15254"/>
                    <a:pt x="2482" y="15254"/>
                  </a:cubicBezTo>
                  <a:cubicBezTo>
                    <a:pt x="2476" y="15254"/>
                    <a:pt x="2470" y="15257"/>
                    <a:pt x="2462" y="15265"/>
                  </a:cubicBezTo>
                  <a:cubicBezTo>
                    <a:pt x="2362" y="15403"/>
                    <a:pt x="2275" y="15540"/>
                    <a:pt x="2212" y="15715"/>
                  </a:cubicBezTo>
                  <a:cubicBezTo>
                    <a:pt x="1500" y="15453"/>
                    <a:pt x="188" y="14765"/>
                    <a:pt x="238" y="13941"/>
                  </a:cubicBezTo>
                  <a:cubicBezTo>
                    <a:pt x="238" y="13903"/>
                    <a:pt x="250" y="13891"/>
                    <a:pt x="263" y="13853"/>
                  </a:cubicBezTo>
                  <a:cubicBezTo>
                    <a:pt x="313" y="13828"/>
                    <a:pt x="363" y="13766"/>
                    <a:pt x="400" y="13716"/>
                  </a:cubicBezTo>
                  <a:cubicBezTo>
                    <a:pt x="550" y="13578"/>
                    <a:pt x="713" y="13441"/>
                    <a:pt x="863" y="13279"/>
                  </a:cubicBezTo>
                  <a:cubicBezTo>
                    <a:pt x="863" y="13266"/>
                    <a:pt x="863" y="13229"/>
                    <a:pt x="850" y="13229"/>
                  </a:cubicBezTo>
                  <a:cubicBezTo>
                    <a:pt x="836" y="13227"/>
                    <a:pt x="822" y="13227"/>
                    <a:pt x="809" y="13227"/>
                  </a:cubicBezTo>
                  <a:cubicBezTo>
                    <a:pt x="694" y="13227"/>
                    <a:pt x="616" y="13273"/>
                    <a:pt x="538" y="13328"/>
                  </a:cubicBezTo>
                  <a:cubicBezTo>
                    <a:pt x="1312" y="11717"/>
                    <a:pt x="1825" y="9955"/>
                    <a:pt x="2475" y="8281"/>
                  </a:cubicBezTo>
                  <a:cubicBezTo>
                    <a:pt x="2849" y="7294"/>
                    <a:pt x="3249" y="6331"/>
                    <a:pt x="3724" y="5382"/>
                  </a:cubicBezTo>
                  <a:cubicBezTo>
                    <a:pt x="3936" y="4957"/>
                    <a:pt x="4136" y="4532"/>
                    <a:pt x="4324" y="4095"/>
                  </a:cubicBezTo>
                  <a:cubicBezTo>
                    <a:pt x="4386" y="3945"/>
                    <a:pt x="4474" y="3770"/>
                    <a:pt x="4549" y="3595"/>
                  </a:cubicBezTo>
                  <a:lnTo>
                    <a:pt x="4549" y="4982"/>
                  </a:lnTo>
                  <a:cubicBezTo>
                    <a:pt x="4549" y="4994"/>
                    <a:pt x="4552" y="5001"/>
                    <a:pt x="4555" y="5001"/>
                  </a:cubicBezTo>
                  <a:cubicBezTo>
                    <a:pt x="4558" y="5001"/>
                    <a:pt x="4561" y="4994"/>
                    <a:pt x="4561" y="4982"/>
                  </a:cubicBezTo>
                  <a:lnTo>
                    <a:pt x="4561" y="3520"/>
                  </a:lnTo>
                  <a:lnTo>
                    <a:pt x="4611" y="3383"/>
                  </a:lnTo>
                  <a:close/>
                  <a:moveTo>
                    <a:pt x="7935" y="14253"/>
                  </a:moveTo>
                  <a:cubicBezTo>
                    <a:pt x="7997" y="14328"/>
                    <a:pt x="8060" y="14403"/>
                    <a:pt x="8110" y="14478"/>
                  </a:cubicBezTo>
                  <a:cubicBezTo>
                    <a:pt x="8097" y="14503"/>
                    <a:pt x="8097" y="14515"/>
                    <a:pt x="8072" y="14528"/>
                  </a:cubicBezTo>
                  <a:cubicBezTo>
                    <a:pt x="7935" y="14878"/>
                    <a:pt x="7597" y="15115"/>
                    <a:pt x="7297" y="15328"/>
                  </a:cubicBezTo>
                  <a:cubicBezTo>
                    <a:pt x="6635" y="15777"/>
                    <a:pt x="5873" y="16027"/>
                    <a:pt x="5073" y="16102"/>
                  </a:cubicBezTo>
                  <a:cubicBezTo>
                    <a:pt x="4882" y="16123"/>
                    <a:pt x="4690" y="16133"/>
                    <a:pt x="4498" y="16133"/>
                  </a:cubicBezTo>
                  <a:cubicBezTo>
                    <a:pt x="3776" y="16133"/>
                    <a:pt x="3056" y="15992"/>
                    <a:pt x="2375" y="15765"/>
                  </a:cubicBezTo>
                  <a:cubicBezTo>
                    <a:pt x="2487" y="15765"/>
                    <a:pt x="2574" y="15752"/>
                    <a:pt x="2687" y="15727"/>
                  </a:cubicBezTo>
                  <a:cubicBezTo>
                    <a:pt x="2787" y="15715"/>
                    <a:pt x="2924" y="15703"/>
                    <a:pt x="2949" y="15590"/>
                  </a:cubicBezTo>
                  <a:lnTo>
                    <a:pt x="2937" y="15578"/>
                  </a:lnTo>
                  <a:cubicBezTo>
                    <a:pt x="2921" y="15576"/>
                    <a:pt x="2906" y="15575"/>
                    <a:pt x="2890" y="15575"/>
                  </a:cubicBezTo>
                  <a:cubicBezTo>
                    <a:pt x="2791" y="15575"/>
                    <a:pt x="2687" y="15606"/>
                    <a:pt x="2612" y="15628"/>
                  </a:cubicBezTo>
                  <a:cubicBezTo>
                    <a:pt x="2574" y="15628"/>
                    <a:pt x="2562" y="15640"/>
                    <a:pt x="2537" y="15640"/>
                  </a:cubicBezTo>
                  <a:cubicBezTo>
                    <a:pt x="2862" y="15390"/>
                    <a:pt x="3187" y="15103"/>
                    <a:pt x="3537" y="14853"/>
                  </a:cubicBezTo>
                  <a:cubicBezTo>
                    <a:pt x="3786" y="14690"/>
                    <a:pt x="4061" y="14528"/>
                    <a:pt x="4261" y="14316"/>
                  </a:cubicBezTo>
                  <a:cubicBezTo>
                    <a:pt x="4278" y="14324"/>
                    <a:pt x="4296" y="14328"/>
                    <a:pt x="4314" y="14328"/>
                  </a:cubicBezTo>
                  <a:cubicBezTo>
                    <a:pt x="4350" y="14328"/>
                    <a:pt x="4386" y="14311"/>
                    <a:pt x="4411" y="14278"/>
                  </a:cubicBezTo>
                  <a:cubicBezTo>
                    <a:pt x="4424" y="14278"/>
                    <a:pt x="4436" y="14266"/>
                    <a:pt x="4436" y="14266"/>
                  </a:cubicBezTo>
                  <a:cubicBezTo>
                    <a:pt x="4536" y="14291"/>
                    <a:pt x="4642" y="14297"/>
                    <a:pt x="4749" y="14297"/>
                  </a:cubicBezTo>
                  <a:cubicBezTo>
                    <a:pt x="4855" y="14297"/>
                    <a:pt x="4961" y="14291"/>
                    <a:pt x="5061" y="14291"/>
                  </a:cubicBezTo>
                  <a:lnTo>
                    <a:pt x="6098" y="14291"/>
                  </a:lnTo>
                  <a:cubicBezTo>
                    <a:pt x="6723" y="14291"/>
                    <a:pt x="7322" y="14291"/>
                    <a:pt x="7935" y="14253"/>
                  </a:cubicBezTo>
                  <a:close/>
                  <a:moveTo>
                    <a:pt x="4630" y="2452"/>
                  </a:moveTo>
                  <a:cubicBezTo>
                    <a:pt x="4608" y="2452"/>
                    <a:pt x="4586" y="2458"/>
                    <a:pt x="4561" y="2471"/>
                  </a:cubicBezTo>
                  <a:cubicBezTo>
                    <a:pt x="4499" y="2471"/>
                    <a:pt x="4449" y="2508"/>
                    <a:pt x="4399" y="2533"/>
                  </a:cubicBezTo>
                  <a:cubicBezTo>
                    <a:pt x="4386" y="2533"/>
                    <a:pt x="4374" y="2545"/>
                    <a:pt x="4374" y="2570"/>
                  </a:cubicBezTo>
                  <a:cubicBezTo>
                    <a:pt x="4311" y="2608"/>
                    <a:pt x="4261" y="2670"/>
                    <a:pt x="4286" y="2758"/>
                  </a:cubicBezTo>
                  <a:cubicBezTo>
                    <a:pt x="4299" y="2833"/>
                    <a:pt x="4411" y="2883"/>
                    <a:pt x="4499" y="2895"/>
                  </a:cubicBezTo>
                  <a:cubicBezTo>
                    <a:pt x="4474" y="3020"/>
                    <a:pt x="4436" y="3158"/>
                    <a:pt x="4411" y="3283"/>
                  </a:cubicBezTo>
                  <a:cubicBezTo>
                    <a:pt x="4311" y="3583"/>
                    <a:pt x="4199" y="3857"/>
                    <a:pt x="4074" y="4145"/>
                  </a:cubicBezTo>
                  <a:cubicBezTo>
                    <a:pt x="3874" y="4607"/>
                    <a:pt x="3637" y="5069"/>
                    <a:pt x="3424" y="5519"/>
                  </a:cubicBezTo>
                  <a:cubicBezTo>
                    <a:pt x="2999" y="6394"/>
                    <a:pt x="2624" y="7294"/>
                    <a:pt x="2287" y="8218"/>
                  </a:cubicBezTo>
                  <a:cubicBezTo>
                    <a:pt x="1625" y="9955"/>
                    <a:pt x="1013" y="11692"/>
                    <a:pt x="350" y="13416"/>
                  </a:cubicBezTo>
                  <a:cubicBezTo>
                    <a:pt x="225" y="13541"/>
                    <a:pt x="163" y="13666"/>
                    <a:pt x="113" y="13791"/>
                  </a:cubicBezTo>
                  <a:cubicBezTo>
                    <a:pt x="76" y="13841"/>
                    <a:pt x="63" y="13903"/>
                    <a:pt x="38" y="13941"/>
                  </a:cubicBezTo>
                  <a:cubicBezTo>
                    <a:pt x="18" y="13941"/>
                    <a:pt x="30" y="13957"/>
                    <a:pt x="42" y="13957"/>
                  </a:cubicBezTo>
                  <a:cubicBezTo>
                    <a:pt x="45" y="13957"/>
                    <a:pt x="48" y="13956"/>
                    <a:pt x="51" y="13953"/>
                  </a:cubicBezTo>
                  <a:cubicBezTo>
                    <a:pt x="63" y="13941"/>
                    <a:pt x="63" y="13941"/>
                    <a:pt x="76" y="13941"/>
                  </a:cubicBezTo>
                  <a:cubicBezTo>
                    <a:pt x="1" y="14615"/>
                    <a:pt x="875" y="15265"/>
                    <a:pt x="1475" y="15603"/>
                  </a:cubicBezTo>
                  <a:cubicBezTo>
                    <a:pt x="2393" y="16145"/>
                    <a:pt x="3478" y="16403"/>
                    <a:pt x="4556" y="16403"/>
                  </a:cubicBezTo>
                  <a:cubicBezTo>
                    <a:pt x="4695" y="16403"/>
                    <a:pt x="4835" y="16398"/>
                    <a:pt x="4973" y="16390"/>
                  </a:cubicBezTo>
                  <a:cubicBezTo>
                    <a:pt x="5936" y="16327"/>
                    <a:pt x="6873" y="15977"/>
                    <a:pt x="7660" y="15403"/>
                  </a:cubicBezTo>
                  <a:cubicBezTo>
                    <a:pt x="7972" y="15165"/>
                    <a:pt x="8235" y="14890"/>
                    <a:pt x="8372" y="14515"/>
                  </a:cubicBezTo>
                  <a:cubicBezTo>
                    <a:pt x="8447" y="14291"/>
                    <a:pt x="8422" y="14016"/>
                    <a:pt x="8285" y="13841"/>
                  </a:cubicBezTo>
                  <a:cubicBezTo>
                    <a:pt x="7810" y="11579"/>
                    <a:pt x="6810" y="9418"/>
                    <a:pt x="6110" y="7219"/>
                  </a:cubicBezTo>
                  <a:cubicBezTo>
                    <a:pt x="5861" y="6456"/>
                    <a:pt x="5498" y="5719"/>
                    <a:pt x="5223" y="4957"/>
                  </a:cubicBezTo>
                  <a:cubicBezTo>
                    <a:pt x="4973" y="4282"/>
                    <a:pt x="4724" y="3533"/>
                    <a:pt x="4749" y="2795"/>
                  </a:cubicBezTo>
                  <a:lnTo>
                    <a:pt x="4749" y="2770"/>
                  </a:lnTo>
                  <a:cubicBezTo>
                    <a:pt x="4761" y="2758"/>
                    <a:pt x="4774" y="2733"/>
                    <a:pt x="4774" y="2708"/>
                  </a:cubicBezTo>
                  <a:cubicBezTo>
                    <a:pt x="4774" y="2695"/>
                    <a:pt x="4774" y="2658"/>
                    <a:pt x="4761" y="2645"/>
                  </a:cubicBezTo>
                  <a:lnTo>
                    <a:pt x="4761" y="2583"/>
                  </a:lnTo>
                  <a:lnTo>
                    <a:pt x="4761" y="2545"/>
                  </a:lnTo>
                  <a:cubicBezTo>
                    <a:pt x="4761" y="2521"/>
                    <a:pt x="4736" y="2483"/>
                    <a:pt x="4699" y="2471"/>
                  </a:cubicBezTo>
                  <a:cubicBezTo>
                    <a:pt x="4674" y="2458"/>
                    <a:pt x="4652" y="2452"/>
                    <a:pt x="4630" y="2452"/>
                  </a:cubicBezTo>
                  <a:close/>
                  <a:moveTo>
                    <a:pt x="8872" y="15503"/>
                  </a:moveTo>
                  <a:cubicBezTo>
                    <a:pt x="8847" y="15503"/>
                    <a:pt x="8822" y="15515"/>
                    <a:pt x="8809" y="15515"/>
                  </a:cubicBezTo>
                  <a:cubicBezTo>
                    <a:pt x="8797" y="15515"/>
                    <a:pt x="8784" y="15528"/>
                    <a:pt x="8784" y="15540"/>
                  </a:cubicBezTo>
                  <a:cubicBezTo>
                    <a:pt x="8534" y="15690"/>
                    <a:pt x="8247" y="15852"/>
                    <a:pt x="8122" y="16102"/>
                  </a:cubicBezTo>
                  <a:cubicBezTo>
                    <a:pt x="8122" y="16127"/>
                    <a:pt x="8122" y="16127"/>
                    <a:pt x="8135" y="16127"/>
                  </a:cubicBezTo>
                  <a:cubicBezTo>
                    <a:pt x="8322" y="16027"/>
                    <a:pt x="8497" y="15915"/>
                    <a:pt x="8672" y="15790"/>
                  </a:cubicBezTo>
                  <a:lnTo>
                    <a:pt x="8672" y="15790"/>
                  </a:lnTo>
                  <a:cubicBezTo>
                    <a:pt x="8659" y="15840"/>
                    <a:pt x="8622" y="15890"/>
                    <a:pt x="8609" y="15940"/>
                  </a:cubicBezTo>
                  <a:cubicBezTo>
                    <a:pt x="8497" y="16140"/>
                    <a:pt x="8347" y="16290"/>
                    <a:pt x="8172" y="16452"/>
                  </a:cubicBezTo>
                  <a:cubicBezTo>
                    <a:pt x="7872" y="16727"/>
                    <a:pt x="7497" y="16964"/>
                    <a:pt x="7135" y="17152"/>
                  </a:cubicBezTo>
                  <a:cubicBezTo>
                    <a:pt x="6198" y="17652"/>
                    <a:pt x="5198" y="17689"/>
                    <a:pt x="4174" y="17689"/>
                  </a:cubicBezTo>
                  <a:cubicBezTo>
                    <a:pt x="4161" y="17689"/>
                    <a:pt x="4161" y="17702"/>
                    <a:pt x="4174" y="17702"/>
                  </a:cubicBezTo>
                  <a:cubicBezTo>
                    <a:pt x="4493" y="17737"/>
                    <a:pt x="4804" y="17759"/>
                    <a:pt x="5110" y="17759"/>
                  </a:cubicBezTo>
                  <a:cubicBezTo>
                    <a:pt x="5871" y="17759"/>
                    <a:pt x="6597" y="17626"/>
                    <a:pt x="7310" y="17252"/>
                  </a:cubicBezTo>
                  <a:cubicBezTo>
                    <a:pt x="7722" y="17027"/>
                    <a:pt x="8110" y="16765"/>
                    <a:pt x="8435" y="16415"/>
                  </a:cubicBezTo>
                  <a:cubicBezTo>
                    <a:pt x="8559" y="16290"/>
                    <a:pt x="8722" y="16102"/>
                    <a:pt x="8797" y="15915"/>
                  </a:cubicBezTo>
                  <a:cubicBezTo>
                    <a:pt x="8822" y="16040"/>
                    <a:pt x="8859" y="16152"/>
                    <a:pt x="8909" y="16290"/>
                  </a:cubicBezTo>
                  <a:cubicBezTo>
                    <a:pt x="8915" y="16301"/>
                    <a:pt x="8921" y="16307"/>
                    <a:pt x="8925" y="16307"/>
                  </a:cubicBezTo>
                  <a:cubicBezTo>
                    <a:pt x="8931" y="16307"/>
                    <a:pt x="8934" y="16298"/>
                    <a:pt x="8934" y="16277"/>
                  </a:cubicBezTo>
                  <a:cubicBezTo>
                    <a:pt x="8947" y="16177"/>
                    <a:pt x="8947" y="16077"/>
                    <a:pt x="8934" y="15965"/>
                  </a:cubicBezTo>
                  <a:cubicBezTo>
                    <a:pt x="8922" y="15852"/>
                    <a:pt x="8909" y="15765"/>
                    <a:pt x="8884" y="15653"/>
                  </a:cubicBezTo>
                  <a:lnTo>
                    <a:pt x="8909" y="15640"/>
                  </a:lnTo>
                  <a:cubicBezTo>
                    <a:pt x="8972" y="15603"/>
                    <a:pt x="8947" y="15503"/>
                    <a:pt x="8872" y="15503"/>
                  </a:cubicBezTo>
                  <a:close/>
                  <a:moveTo>
                    <a:pt x="8148" y="17477"/>
                  </a:moveTo>
                  <a:cubicBezTo>
                    <a:pt x="8070" y="17477"/>
                    <a:pt x="7994" y="17510"/>
                    <a:pt x="7922" y="17589"/>
                  </a:cubicBezTo>
                  <a:cubicBezTo>
                    <a:pt x="7822" y="17702"/>
                    <a:pt x="7760" y="17889"/>
                    <a:pt x="7810" y="18027"/>
                  </a:cubicBezTo>
                  <a:cubicBezTo>
                    <a:pt x="7810" y="18033"/>
                    <a:pt x="7813" y="18036"/>
                    <a:pt x="7816" y="18036"/>
                  </a:cubicBezTo>
                  <a:cubicBezTo>
                    <a:pt x="7819" y="18036"/>
                    <a:pt x="7822" y="18033"/>
                    <a:pt x="7822" y="18027"/>
                  </a:cubicBezTo>
                  <a:cubicBezTo>
                    <a:pt x="7860" y="17964"/>
                    <a:pt x="7885" y="17852"/>
                    <a:pt x="7922" y="17777"/>
                  </a:cubicBezTo>
                  <a:lnTo>
                    <a:pt x="7922" y="17839"/>
                  </a:lnTo>
                  <a:cubicBezTo>
                    <a:pt x="7922" y="17964"/>
                    <a:pt x="7972" y="18077"/>
                    <a:pt x="8072" y="18139"/>
                  </a:cubicBezTo>
                  <a:cubicBezTo>
                    <a:pt x="8126" y="18166"/>
                    <a:pt x="8179" y="18178"/>
                    <a:pt x="8231" y="18178"/>
                  </a:cubicBezTo>
                  <a:cubicBezTo>
                    <a:pt x="8345" y="18178"/>
                    <a:pt x="8452" y="18121"/>
                    <a:pt x="8547" y="18052"/>
                  </a:cubicBezTo>
                  <a:cubicBezTo>
                    <a:pt x="8572" y="18014"/>
                    <a:pt x="8559" y="18002"/>
                    <a:pt x="8547" y="18002"/>
                  </a:cubicBezTo>
                  <a:cubicBezTo>
                    <a:pt x="8505" y="18008"/>
                    <a:pt x="8454" y="18013"/>
                    <a:pt x="8401" y="18013"/>
                  </a:cubicBezTo>
                  <a:cubicBezTo>
                    <a:pt x="8245" y="18013"/>
                    <a:pt x="8069" y="17972"/>
                    <a:pt x="8060" y="17814"/>
                  </a:cubicBezTo>
                  <a:cubicBezTo>
                    <a:pt x="8060" y="17752"/>
                    <a:pt x="8072" y="17664"/>
                    <a:pt x="8122" y="17627"/>
                  </a:cubicBezTo>
                  <a:cubicBezTo>
                    <a:pt x="8136" y="17612"/>
                    <a:pt x="8152" y="17607"/>
                    <a:pt x="8168" y="17607"/>
                  </a:cubicBezTo>
                  <a:cubicBezTo>
                    <a:pt x="8208" y="17607"/>
                    <a:pt x="8252" y="17639"/>
                    <a:pt x="8297" y="17639"/>
                  </a:cubicBezTo>
                  <a:cubicBezTo>
                    <a:pt x="8360" y="17639"/>
                    <a:pt x="8385" y="17564"/>
                    <a:pt x="8322" y="17527"/>
                  </a:cubicBezTo>
                  <a:cubicBezTo>
                    <a:pt x="8264" y="17495"/>
                    <a:pt x="8205" y="17477"/>
                    <a:pt x="8148" y="17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-31669" y="456146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-167345" y="220705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232146" y="83125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 rot="7582783">
              <a:off x="765204" y="4712093"/>
              <a:ext cx="800057" cy="842783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604150" y="213553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-234416" y="-356911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928629" y="-611749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26" name="Google Shape;126;p7"/>
          <p:cNvSpPr txBox="1">
            <a:spLocks noGrp="1"/>
          </p:cNvSpPr>
          <p:nvPr>
            <p:ph type="body" idx="1"/>
          </p:nvPr>
        </p:nvSpPr>
        <p:spPr>
          <a:xfrm>
            <a:off x="2562900" y="1755231"/>
            <a:ext cx="4018200" cy="21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217821" y="4000343"/>
            <a:ext cx="9459405" cy="1510235"/>
            <a:chOff x="2064604" y="4000343"/>
            <a:chExt cx="9459405" cy="1510235"/>
          </a:xfrm>
        </p:grpSpPr>
        <p:sp>
          <p:nvSpPr>
            <p:cNvPr id="128" name="Google Shape;128;p7"/>
            <p:cNvSpPr/>
            <p:nvPr/>
          </p:nvSpPr>
          <p:spPr>
            <a:xfrm>
              <a:off x="10024159" y="4638664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8115717" y="4280449"/>
              <a:ext cx="1440272" cy="656111"/>
            </a:xfrm>
            <a:custGeom>
              <a:avLst/>
              <a:gdLst/>
              <a:ahLst/>
              <a:cxnLst/>
              <a:rect l="l" t="t" r="r" b="b"/>
              <a:pathLst>
                <a:path w="27602" h="12574" extrusionOk="0">
                  <a:moveTo>
                    <a:pt x="21040" y="0"/>
                  </a:moveTo>
                  <a:cubicBezTo>
                    <a:pt x="21006" y="0"/>
                    <a:pt x="20973" y="16"/>
                    <a:pt x="20954" y="49"/>
                  </a:cubicBezTo>
                  <a:cubicBezTo>
                    <a:pt x="20779" y="261"/>
                    <a:pt x="20629" y="486"/>
                    <a:pt x="20467" y="711"/>
                  </a:cubicBezTo>
                  <a:cubicBezTo>
                    <a:pt x="20467" y="736"/>
                    <a:pt x="20479" y="749"/>
                    <a:pt x="20504" y="749"/>
                  </a:cubicBezTo>
                  <a:cubicBezTo>
                    <a:pt x="20642" y="711"/>
                    <a:pt x="20754" y="611"/>
                    <a:pt x="20842" y="499"/>
                  </a:cubicBezTo>
                  <a:lnTo>
                    <a:pt x="20842" y="499"/>
                  </a:lnTo>
                  <a:cubicBezTo>
                    <a:pt x="20817" y="749"/>
                    <a:pt x="20817" y="1023"/>
                    <a:pt x="20967" y="1198"/>
                  </a:cubicBezTo>
                  <a:cubicBezTo>
                    <a:pt x="20971" y="1212"/>
                    <a:pt x="20979" y="1217"/>
                    <a:pt x="20988" y="1217"/>
                  </a:cubicBezTo>
                  <a:cubicBezTo>
                    <a:pt x="21003" y="1217"/>
                    <a:pt x="21021" y="1202"/>
                    <a:pt x="21029" y="1186"/>
                  </a:cubicBezTo>
                  <a:cubicBezTo>
                    <a:pt x="21092" y="1048"/>
                    <a:pt x="21067" y="873"/>
                    <a:pt x="21067" y="711"/>
                  </a:cubicBezTo>
                  <a:cubicBezTo>
                    <a:pt x="21067" y="499"/>
                    <a:pt x="21104" y="299"/>
                    <a:pt x="21142" y="111"/>
                  </a:cubicBezTo>
                  <a:cubicBezTo>
                    <a:pt x="21149" y="41"/>
                    <a:pt x="21094" y="0"/>
                    <a:pt x="21040" y="0"/>
                  </a:cubicBezTo>
                  <a:close/>
                  <a:moveTo>
                    <a:pt x="24728" y="798"/>
                  </a:moveTo>
                  <a:cubicBezTo>
                    <a:pt x="24728" y="986"/>
                    <a:pt x="24715" y="1148"/>
                    <a:pt x="24690" y="1336"/>
                  </a:cubicBezTo>
                  <a:cubicBezTo>
                    <a:pt x="24665" y="1136"/>
                    <a:pt x="24690" y="936"/>
                    <a:pt x="24728" y="798"/>
                  </a:cubicBezTo>
                  <a:close/>
                  <a:moveTo>
                    <a:pt x="26060" y="356"/>
                  </a:moveTo>
                  <a:cubicBezTo>
                    <a:pt x="25980" y="356"/>
                    <a:pt x="25899" y="385"/>
                    <a:pt x="25840" y="449"/>
                  </a:cubicBezTo>
                  <a:cubicBezTo>
                    <a:pt x="25827" y="461"/>
                    <a:pt x="25827" y="499"/>
                    <a:pt x="25852" y="499"/>
                  </a:cubicBezTo>
                  <a:cubicBezTo>
                    <a:pt x="26015" y="524"/>
                    <a:pt x="26202" y="486"/>
                    <a:pt x="26152" y="699"/>
                  </a:cubicBezTo>
                  <a:cubicBezTo>
                    <a:pt x="26127" y="836"/>
                    <a:pt x="26027" y="1011"/>
                    <a:pt x="25890" y="1073"/>
                  </a:cubicBezTo>
                  <a:cubicBezTo>
                    <a:pt x="25852" y="1086"/>
                    <a:pt x="25852" y="1148"/>
                    <a:pt x="25890" y="1173"/>
                  </a:cubicBezTo>
                  <a:cubicBezTo>
                    <a:pt x="26134" y="1307"/>
                    <a:pt x="26349" y="1422"/>
                    <a:pt x="26571" y="1422"/>
                  </a:cubicBezTo>
                  <a:cubicBezTo>
                    <a:pt x="26701" y="1422"/>
                    <a:pt x="26834" y="1383"/>
                    <a:pt x="26977" y="1286"/>
                  </a:cubicBezTo>
                  <a:cubicBezTo>
                    <a:pt x="26997" y="1276"/>
                    <a:pt x="26984" y="1257"/>
                    <a:pt x="26966" y="1257"/>
                  </a:cubicBezTo>
                  <a:cubicBezTo>
                    <a:pt x="26961" y="1257"/>
                    <a:pt x="26956" y="1258"/>
                    <a:pt x="26952" y="1261"/>
                  </a:cubicBezTo>
                  <a:cubicBezTo>
                    <a:pt x="26893" y="1275"/>
                    <a:pt x="26830" y="1282"/>
                    <a:pt x="26763" y="1282"/>
                  </a:cubicBezTo>
                  <a:cubicBezTo>
                    <a:pt x="26543" y="1282"/>
                    <a:pt x="26288" y="1212"/>
                    <a:pt x="26077" y="1136"/>
                  </a:cubicBezTo>
                  <a:cubicBezTo>
                    <a:pt x="26252" y="1023"/>
                    <a:pt x="26339" y="861"/>
                    <a:pt x="26352" y="649"/>
                  </a:cubicBezTo>
                  <a:cubicBezTo>
                    <a:pt x="26368" y="467"/>
                    <a:pt x="26216" y="356"/>
                    <a:pt x="26060" y="356"/>
                  </a:cubicBezTo>
                  <a:close/>
                  <a:moveTo>
                    <a:pt x="20474" y="1394"/>
                  </a:moveTo>
                  <a:cubicBezTo>
                    <a:pt x="20366" y="1394"/>
                    <a:pt x="20259" y="1398"/>
                    <a:pt x="20155" y="1411"/>
                  </a:cubicBezTo>
                  <a:cubicBezTo>
                    <a:pt x="20142" y="1411"/>
                    <a:pt x="20142" y="1448"/>
                    <a:pt x="20155" y="1448"/>
                  </a:cubicBezTo>
                  <a:cubicBezTo>
                    <a:pt x="20467" y="1573"/>
                    <a:pt x="20817" y="1586"/>
                    <a:pt x="21142" y="1598"/>
                  </a:cubicBezTo>
                  <a:cubicBezTo>
                    <a:pt x="21256" y="1612"/>
                    <a:pt x="21365" y="1621"/>
                    <a:pt x="21472" y="1621"/>
                  </a:cubicBezTo>
                  <a:cubicBezTo>
                    <a:pt x="21657" y="1621"/>
                    <a:pt x="21834" y="1594"/>
                    <a:pt x="22016" y="1523"/>
                  </a:cubicBezTo>
                  <a:cubicBezTo>
                    <a:pt x="22029" y="1523"/>
                    <a:pt x="22029" y="1498"/>
                    <a:pt x="22004" y="1473"/>
                  </a:cubicBezTo>
                  <a:cubicBezTo>
                    <a:pt x="21716" y="1411"/>
                    <a:pt x="21442" y="1411"/>
                    <a:pt x="21142" y="1411"/>
                  </a:cubicBezTo>
                  <a:cubicBezTo>
                    <a:pt x="20917" y="1411"/>
                    <a:pt x="20692" y="1394"/>
                    <a:pt x="20474" y="1394"/>
                  </a:cubicBezTo>
                  <a:close/>
                  <a:moveTo>
                    <a:pt x="12746" y="1930"/>
                  </a:moveTo>
                  <a:cubicBezTo>
                    <a:pt x="12582" y="1930"/>
                    <a:pt x="12424" y="1973"/>
                    <a:pt x="12258" y="1973"/>
                  </a:cubicBezTo>
                  <a:cubicBezTo>
                    <a:pt x="12233" y="1973"/>
                    <a:pt x="12233" y="2010"/>
                    <a:pt x="12258" y="2010"/>
                  </a:cubicBezTo>
                  <a:cubicBezTo>
                    <a:pt x="12458" y="2035"/>
                    <a:pt x="12645" y="2123"/>
                    <a:pt x="12845" y="2135"/>
                  </a:cubicBezTo>
                  <a:cubicBezTo>
                    <a:pt x="12964" y="2144"/>
                    <a:pt x="13094" y="2170"/>
                    <a:pt x="13221" y="2170"/>
                  </a:cubicBezTo>
                  <a:cubicBezTo>
                    <a:pt x="13280" y="2170"/>
                    <a:pt x="13339" y="2164"/>
                    <a:pt x="13395" y="2148"/>
                  </a:cubicBezTo>
                  <a:cubicBezTo>
                    <a:pt x="13470" y="2135"/>
                    <a:pt x="13470" y="2023"/>
                    <a:pt x="13395" y="1998"/>
                  </a:cubicBezTo>
                  <a:cubicBezTo>
                    <a:pt x="13292" y="1942"/>
                    <a:pt x="13168" y="1932"/>
                    <a:pt x="13047" y="1932"/>
                  </a:cubicBezTo>
                  <a:cubicBezTo>
                    <a:pt x="12977" y="1932"/>
                    <a:pt x="12909" y="1936"/>
                    <a:pt x="12845" y="1936"/>
                  </a:cubicBezTo>
                  <a:cubicBezTo>
                    <a:pt x="12812" y="1931"/>
                    <a:pt x="12779" y="1930"/>
                    <a:pt x="12746" y="1930"/>
                  </a:cubicBezTo>
                  <a:close/>
                  <a:moveTo>
                    <a:pt x="19280" y="1523"/>
                  </a:moveTo>
                  <a:cubicBezTo>
                    <a:pt x="19167" y="1586"/>
                    <a:pt x="19130" y="1698"/>
                    <a:pt x="19130" y="1823"/>
                  </a:cubicBezTo>
                  <a:cubicBezTo>
                    <a:pt x="18980" y="1836"/>
                    <a:pt x="18843" y="1836"/>
                    <a:pt x="18705" y="1886"/>
                  </a:cubicBezTo>
                  <a:cubicBezTo>
                    <a:pt x="18693" y="1898"/>
                    <a:pt x="18693" y="1911"/>
                    <a:pt x="18705" y="1936"/>
                  </a:cubicBezTo>
                  <a:cubicBezTo>
                    <a:pt x="18843" y="1973"/>
                    <a:pt x="19005" y="1998"/>
                    <a:pt x="19142" y="1998"/>
                  </a:cubicBezTo>
                  <a:cubicBezTo>
                    <a:pt x="19167" y="2135"/>
                    <a:pt x="19217" y="2273"/>
                    <a:pt x="19255" y="2373"/>
                  </a:cubicBezTo>
                  <a:cubicBezTo>
                    <a:pt x="19255" y="2379"/>
                    <a:pt x="19261" y="2382"/>
                    <a:pt x="19267" y="2382"/>
                  </a:cubicBezTo>
                  <a:cubicBezTo>
                    <a:pt x="19274" y="2382"/>
                    <a:pt x="19280" y="2379"/>
                    <a:pt x="19280" y="2373"/>
                  </a:cubicBezTo>
                  <a:cubicBezTo>
                    <a:pt x="19292" y="2248"/>
                    <a:pt x="19317" y="2123"/>
                    <a:pt x="19317" y="1998"/>
                  </a:cubicBezTo>
                  <a:cubicBezTo>
                    <a:pt x="19405" y="1998"/>
                    <a:pt x="19505" y="1998"/>
                    <a:pt x="19567" y="1936"/>
                  </a:cubicBezTo>
                  <a:cubicBezTo>
                    <a:pt x="19580" y="1911"/>
                    <a:pt x="19580" y="1898"/>
                    <a:pt x="19542" y="1886"/>
                  </a:cubicBezTo>
                  <a:cubicBezTo>
                    <a:pt x="19467" y="1811"/>
                    <a:pt x="19392" y="1811"/>
                    <a:pt x="19292" y="1811"/>
                  </a:cubicBezTo>
                  <a:cubicBezTo>
                    <a:pt x="19292" y="1736"/>
                    <a:pt x="19317" y="1636"/>
                    <a:pt x="19292" y="1548"/>
                  </a:cubicBezTo>
                  <a:cubicBezTo>
                    <a:pt x="19292" y="1523"/>
                    <a:pt x="19292" y="1523"/>
                    <a:pt x="19280" y="1523"/>
                  </a:cubicBezTo>
                  <a:close/>
                  <a:moveTo>
                    <a:pt x="23391" y="1973"/>
                  </a:moveTo>
                  <a:lnTo>
                    <a:pt x="23391" y="2198"/>
                  </a:lnTo>
                  <a:cubicBezTo>
                    <a:pt x="23341" y="2398"/>
                    <a:pt x="23166" y="2560"/>
                    <a:pt x="22966" y="2635"/>
                  </a:cubicBezTo>
                  <a:cubicBezTo>
                    <a:pt x="22932" y="2646"/>
                    <a:pt x="22903" y="2652"/>
                    <a:pt x="22879" y="2652"/>
                  </a:cubicBezTo>
                  <a:cubicBezTo>
                    <a:pt x="22764" y="2652"/>
                    <a:pt x="22737" y="2542"/>
                    <a:pt x="22778" y="2398"/>
                  </a:cubicBezTo>
                  <a:cubicBezTo>
                    <a:pt x="22878" y="2123"/>
                    <a:pt x="23103" y="1998"/>
                    <a:pt x="23391" y="1973"/>
                  </a:cubicBezTo>
                  <a:close/>
                  <a:moveTo>
                    <a:pt x="12537" y="2416"/>
                  </a:moveTo>
                  <a:cubicBezTo>
                    <a:pt x="12425" y="2416"/>
                    <a:pt x="12322" y="2434"/>
                    <a:pt x="12270" y="2498"/>
                  </a:cubicBezTo>
                  <a:lnTo>
                    <a:pt x="12270" y="2523"/>
                  </a:lnTo>
                  <a:cubicBezTo>
                    <a:pt x="12383" y="2673"/>
                    <a:pt x="12695" y="2635"/>
                    <a:pt x="12845" y="2648"/>
                  </a:cubicBezTo>
                  <a:cubicBezTo>
                    <a:pt x="12932" y="2652"/>
                    <a:pt x="13014" y="2655"/>
                    <a:pt x="13094" y="2655"/>
                  </a:cubicBezTo>
                  <a:cubicBezTo>
                    <a:pt x="13232" y="2655"/>
                    <a:pt x="13365" y="2646"/>
                    <a:pt x="13507" y="2623"/>
                  </a:cubicBezTo>
                  <a:cubicBezTo>
                    <a:pt x="13532" y="2610"/>
                    <a:pt x="13532" y="2573"/>
                    <a:pt x="13507" y="2560"/>
                  </a:cubicBezTo>
                  <a:cubicBezTo>
                    <a:pt x="13295" y="2498"/>
                    <a:pt x="13108" y="2460"/>
                    <a:pt x="12908" y="2448"/>
                  </a:cubicBezTo>
                  <a:cubicBezTo>
                    <a:pt x="12813" y="2441"/>
                    <a:pt x="12668" y="2416"/>
                    <a:pt x="12537" y="2416"/>
                  </a:cubicBezTo>
                  <a:close/>
                  <a:moveTo>
                    <a:pt x="24794" y="488"/>
                  </a:moveTo>
                  <a:cubicBezTo>
                    <a:pt x="24779" y="488"/>
                    <a:pt x="24765" y="495"/>
                    <a:pt x="24753" y="511"/>
                  </a:cubicBezTo>
                  <a:cubicBezTo>
                    <a:pt x="24565" y="686"/>
                    <a:pt x="24565" y="1073"/>
                    <a:pt x="24540" y="1311"/>
                  </a:cubicBezTo>
                  <a:lnTo>
                    <a:pt x="24540" y="1336"/>
                  </a:lnTo>
                  <a:cubicBezTo>
                    <a:pt x="24440" y="1336"/>
                    <a:pt x="24315" y="1336"/>
                    <a:pt x="24203" y="1361"/>
                  </a:cubicBezTo>
                  <a:cubicBezTo>
                    <a:pt x="24165" y="1361"/>
                    <a:pt x="24165" y="1398"/>
                    <a:pt x="24203" y="1423"/>
                  </a:cubicBezTo>
                  <a:cubicBezTo>
                    <a:pt x="24290" y="1498"/>
                    <a:pt x="24415" y="1523"/>
                    <a:pt x="24540" y="1548"/>
                  </a:cubicBezTo>
                  <a:cubicBezTo>
                    <a:pt x="24540" y="1673"/>
                    <a:pt x="24540" y="1798"/>
                    <a:pt x="24565" y="1923"/>
                  </a:cubicBezTo>
                  <a:cubicBezTo>
                    <a:pt x="24503" y="2085"/>
                    <a:pt x="24440" y="2248"/>
                    <a:pt x="24340" y="2385"/>
                  </a:cubicBezTo>
                  <a:cubicBezTo>
                    <a:pt x="24263" y="2502"/>
                    <a:pt x="24118" y="2618"/>
                    <a:pt x="23972" y="2618"/>
                  </a:cubicBezTo>
                  <a:cubicBezTo>
                    <a:pt x="23882" y="2618"/>
                    <a:pt x="23792" y="2574"/>
                    <a:pt x="23716" y="2460"/>
                  </a:cubicBezTo>
                  <a:cubicBezTo>
                    <a:pt x="23653" y="2385"/>
                    <a:pt x="23628" y="2273"/>
                    <a:pt x="23628" y="2173"/>
                  </a:cubicBezTo>
                  <a:cubicBezTo>
                    <a:pt x="23641" y="2085"/>
                    <a:pt x="23641" y="2010"/>
                    <a:pt x="23628" y="1936"/>
                  </a:cubicBezTo>
                  <a:lnTo>
                    <a:pt x="23628" y="1898"/>
                  </a:lnTo>
                  <a:cubicBezTo>
                    <a:pt x="23615" y="1852"/>
                    <a:pt x="23585" y="1834"/>
                    <a:pt x="23552" y="1834"/>
                  </a:cubicBezTo>
                  <a:cubicBezTo>
                    <a:pt x="23522" y="1834"/>
                    <a:pt x="23490" y="1849"/>
                    <a:pt x="23466" y="1873"/>
                  </a:cubicBezTo>
                  <a:cubicBezTo>
                    <a:pt x="23419" y="1855"/>
                    <a:pt x="23370" y="1847"/>
                    <a:pt x="23321" y="1847"/>
                  </a:cubicBezTo>
                  <a:cubicBezTo>
                    <a:pt x="22881" y="1847"/>
                    <a:pt x="22384" y="2492"/>
                    <a:pt x="22766" y="2773"/>
                  </a:cubicBezTo>
                  <a:cubicBezTo>
                    <a:pt x="22813" y="2806"/>
                    <a:pt x="22868" y="2820"/>
                    <a:pt x="22925" y="2820"/>
                  </a:cubicBezTo>
                  <a:cubicBezTo>
                    <a:pt x="23079" y="2820"/>
                    <a:pt x="23250" y="2721"/>
                    <a:pt x="23341" y="2648"/>
                  </a:cubicBezTo>
                  <a:cubicBezTo>
                    <a:pt x="23403" y="2610"/>
                    <a:pt x="23453" y="2535"/>
                    <a:pt x="23503" y="2498"/>
                  </a:cubicBezTo>
                  <a:cubicBezTo>
                    <a:pt x="23528" y="2585"/>
                    <a:pt x="23591" y="2685"/>
                    <a:pt x="23691" y="2748"/>
                  </a:cubicBezTo>
                  <a:cubicBezTo>
                    <a:pt x="23786" y="2813"/>
                    <a:pt x="23886" y="2842"/>
                    <a:pt x="23985" y="2842"/>
                  </a:cubicBezTo>
                  <a:cubicBezTo>
                    <a:pt x="24169" y="2842"/>
                    <a:pt x="24347" y="2740"/>
                    <a:pt x="24478" y="2585"/>
                  </a:cubicBezTo>
                  <a:cubicBezTo>
                    <a:pt x="24553" y="2510"/>
                    <a:pt x="24603" y="2398"/>
                    <a:pt x="24665" y="2298"/>
                  </a:cubicBezTo>
                  <a:cubicBezTo>
                    <a:pt x="24678" y="2323"/>
                    <a:pt x="24678" y="2335"/>
                    <a:pt x="24703" y="2373"/>
                  </a:cubicBezTo>
                  <a:cubicBezTo>
                    <a:pt x="24820" y="2647"/>
                    <a:pt x="25096" y="2927"/>
                    <a:pt x="25315" y="2927"/>
                  </a:cubicBezTo>
                  <a:cubicBezTo>
                    <a:pt x="25445" y="2927"/>
                    <a:pt x="25556" y="2829"/>
                    <a:pt x="25602" y="2573"/>
                  </a:cubicBezTo>
                  <a:cubicBezTo>
                    <a:pt x="25575" y="2536"/>
                    <a:pt x="25547" y="2513"/>
                    <a:pt x="25525" y="2513"/>
                  </a:cubicBezTo>
                  <a:cubicBezTo>
                    <a:pt x="25517" y="2513"/>
                    <a:pt x="25509" y="2516"/>
                    <a:pt x="25502" y="2523"/>
                  </a:cubicBezTo>
                  <a:cubicBezTo>
                    <a:pt x="25404" y="2621"/>
                    <a:pt x="25313" y="2669"/>
                    <a:pt x="25226" y="2669"/>
                  </a:cubicBezTo>
                  <a:cubicBezTo>
                    <a:pt x="25116" y="2669"/>
                    <a:pt x="25013" y="2590"/>
                    <a:pt x="24915" y="2435"/>
                  </a:cubicBezTo>
                  <a:cubicBezTo>
                    <a:pt x="24828" y="2273"/>
                    <a:pt x="24778" y="2110"/>
                    <a:pt x="24753" y="1948"/>
                  </a:cubicBezTo>
                  <a:cubicBezTo>
                    <a:pt x="24778" y="1823"/>
                    <a:pt x="24815" y="1686"/>
                    <a:pt x="24828" y="1561"/>
                  </a:cubicBezTo>
                  <a:cubicBezTo>
                    <a:pt x="25065" y="1561"/>
                    <a:pt x="25290" y="1511"/>
                    <a:pt x="25477" y="1486"/>
                  </a:cubicBezTo>
                  <a:cubicBezTo>
                    <a:pt x="25502" y="1486"/>
                    <a:pt x="25515" y="1436"/>
                    <a:pt x="25477" y="1436"/>
                  </a:cubicBezTo>
                  <a:cubicBezTo>
                    <a:pt x="25277" y="1386"/>
                    <a:pt x="25090" y="1361"/>
                    <a:pt x="24890" y="1361"/>
                  </a:cubicBezTo>
                  <a:lnTo>
                    <a:pt x="24853" y="1361"/>
                  </a:lnTo>
                  <a:cubicBezTo>
                    <a:pt x="24890" y="1073"/>
                    <a:pt x="24878" y="798"/>
                    <a:pt x="24853" y="561"/>
                  </a:cubicBezTo>
                  <a:cubicBezTo>
                    <a:pt x="24853" y="519"/>
                    <a:pt x="24824" y="488"/>
                    <a:pt x="24794" y="488"/>
                  </a:cubicBezTo>
                  <a:close/>
                  <a:moveTo>
                    <a:pt x="11238" y="1288"/>
                  </a:moveTo>
                  <a:cubicBezTo>
                    <a:pt x="11224" y="1288"/>
                    <a:pt x="11210" y="1291"/>
                    <a:pt x="11196" y="1298"/>
                  </a:cubicBezTo>
                  <a:cubicBezTo>
                    <a:pt x="11158" y="1311"/>
                    <a:pt x="11133" y="1336"/>
                    <a:pt x="11108" y="1361"/>
                  </a:cubicBezTo>
                  <a:cubicBezTo>
                    <a:pt x="10771" y="1623"/>
                    <a:pt x="10421" y="1886"/>
                    <a:pt x="10071" y="2123"/>
                  </a:cubicBezTo>
                  <a:cubicBezTo>
                    <a:pt x="9946" y="2198"/>
                    <a:pt x="9796" y="2260"/>
                    <a:pt x="9696" y="2373"/>
                  </a:cubicBezTo>
                  <a:cubicBezTo>
                    <a:pt x="9672" y="2385"/>
                    <a:pt x="9470" y="2611"/>
                    <a:pt x="9459" y="2611"/>
                  </a:cubicBezTo>
                  <a:cubicBezTo>
                    <a:pt x="9459" y="2611"/>
                    <a:pt x="9459" y="2611"/>
                    <a:pt x="9459" y="2610"/>
                  </a:cubicBezTo>
                  <a:cubicBezTo>
                    <a:pt x="9459" y="2598"/>
                    <a:pt x="9450" y="2591"/>
                    <a:pt x="9440" y="2591"/>
                  </a:cubicBezTo>
                  <a:cubicBezTo>
                    <a:pt x="9431" y="2591"/>
                    <a:pt x="9422" y="2598"/>
                    <a:pt x="9422" y="2610"/>
                  </a:cubicBezTo>
                  <a:cubicBezTo>
                    <a:pt x="9409" y="2648"/>
                    <a:pt x="9409" y="2648"/>
                    <a:pt x="9409" y="2685"/>
                  </a:cubicBezTo>
                  <a:cubicBezTo>
                    <a:pt x="9409" y="2698"/>
                    <a:pt x="9422" y="2710"/>
                    <a:pt x="9447" y="2710"/>
                  </a:cubicBezTo>
                  <a:cubicBezTo>
                    <a:pt x="9466" y="2722"/>
                    <a:pt x="9482" y="2726"/>
                    <a:pt x="9498" y="2726"/>
                  </a:cubicBezTo>
                  <a:cubicBezTo>
                    <a:pt x="9533" y="2726"/>
                    <a:pt x="9562" y="2703"/>
                    <a:pt x="9596" y="2685"/>
                  </a:cubicBezTo>
                  <a:cubicBezTo>
                    <a:pt x="9771" y="2585"/>
                    <a:pt x="9896" y="2448"/>
                    <a:pt x="10071" y="2360"/>
                  </a:cubicBezTo>
                  <a:cubicBezTo>
                    <a:pt x="10409" y="2173"/>
                    <a:pt x="10733" y="1936"/>
                    <a:pt x="11046" y="1686"/>
                  </a:cubicBezTo>
                  <a:cubicBezTo>
                    <a:pt x="11083" y="1823"/>
                    <a:pt x="11158" y="1985"/>
                    <a:pt x="11221" y="2085"/>
                  </a:cubicBezTo>
                  <a:cubicBezTo>
                    <a:pt x="11321" y="2273"/>
                    <a:pt x="11421" y="2460"/>
                    <a:pt x="11471" y="2673"/>
                  </a:cubicBezTo>
                  <a:cubicBezTo>
                    <a:pt x="11509" y="2843"/>
                    <a:pt x="11322" y="2860"/>
                    <a:pt x="11139" y="2860"/>
                  </a:cubicBezTo>
                  <a:cubicBezTo>
                    <a:pt x="11094" y="2860"/>
                    <a:pt x="11050" y="2859"/>
                    <a:pt x="11009" y="2859"/>
                  </a:cubicBezTo>
                  <a:cubicBezTo>
                    <a:pt x="10947" y="2859"/>
                    <a:pt x="10893" y="2861"/>
                    <a:pt x="10858" y="2873"/>
                  </a:cubicBezTo>
                  <a:cubicBezTo>
                    <a:pt x="10821" y="2885"/>
                    <a:pt x="10783" y="2960"/>
                    <a:pt x="10846" y="2998"/>
                  </a:cubicBezTo>
                  <a:cubicBezTo>
                    <a:pt x="10940" y="3049"/>
                    <a:pt x="11065" y="3076"/>
                    <a:pt x="11190" y="3076"/>
                  </a:cubicBezTo>
                  <a:cubicBezTo>
                    <a:pt x="11463" y="3076"/>
                    <a:pt x="11738" y="2944"/>
                    <a:pt x="11696" y="2635"/>
                  </a:cubicBezTo>
                  <a:cubicBezTo>
                    <a:pt x="11658" y="2435"/>
                    <a:pt x="11108" y="1611"/>
                    <a:pt x="11283" y="1486"/>
                  </a:cubicBezTo>
                  <a:cubicBezTo>
                    <a:pt x="11296" y="1486"/>
                    <a:pt x="11296" y="1461"/>
                    <a:pt x="11321" y="1461"/>
                  </a:cubicBezTo>
                  <a:cubicBezTo>
                    <a:pt x="11396" y="1407"/>
                    <a:pt x="11323" y="1288"/>
                    <a:pt x="11238" y="1288"/>
                  </a:cubicBezTo>
                  <a:close/>
                  <a:moveTo>
                    <a:pt x="14898" y="1514"/>
                  </a:moveTo>
                  <a:cubicBezTo>
                    <a:pt x="14875" y="1514"/>
                    <a:pt x="14854" y="1528"/>
                    <a:pt x="14844" y="1561"/>
                  </a:cubicBezTo>
                  <a:cubicBezTo>
                    <a:pt x="14819" y="1636"/>
                    <a:pt x="14782" y="1723"/>
                    <a:pt x="14769" y="1836"/>
                  </a:cubicBezTo>
                  <a:cubicBezTo>
                    <a:pt x="14657" y="2223"/>
                    <a:pt x="14532" y="2635"/>
                    <a:pt x="14519" y="3035"/>
                  </a:cubicBezTo>
                  <a:cubicBezTo>
                    <a:pt x="14519" y="3059"/>
                    <a:pt x="14540" y="3068"/>
                    <a:pt x="14554" y="3068"/>
                  </a:cubicBezTo>
                  <a:cubicBezTo>
                    <a:pt x="14563" y="3068"/>
                    <a:pt x="14569" y="3065"/>
                    <a:pt x="14569" y="3060"/>
                  </a:cubicBezTo>
                  <a:cubicBezTo>
                    <a:pt x="14644" y="2873"/>
                    <a:pt x="14707" y="2648"/>
                    <a:pt x="14757" y="2448"/>
                  </a:cubicBezTo>
                  <a:cubicBezTo>
                    <a:pt x="14782" y="2673"/>
                    <a:pt x="14894" y="2848"/>
                    <a:pt x="15094" y="2948"/>
                  </a:cubicBezTo>
                  <a:cubicBezTo>
                    <a:pt x="15159" y="2973"/>
                    <a:pt x="15215" y="2984"/>
                    <a:pt x="15266" y="2984"/>
                  </a:cubicBezTo>
                  <a:cubicBezTo>
                    <a:pt x="15441" y="2984"/>
                    <a:pt x="15539" y="2847"/>
                    <a:pt x="15606" y="2673"/>
                  </a:cubicBezTo>
                  <a:cubicBezTo>
                    <a:pt x="15669" y="2810"/>
                    <a:pt x="15756" y="2948"/>
                    <a:pt x="15894" y="3060"/>
                  </a:cubicBezTo>
                  <a:cubicBezTo>
                    <a:pt x="15977" y="3129"/>
                    <a:pt x="16062" y="3158"/>
                    <a:pt x="16146" y="3158"/>
                  </a:cubicBezTo>
                  <a:cubicBezTo>
                    <a:pt x="16424" y="3158"/>
                    <a:pt x="16687" y="2840"/>
                    <a:pt x="16831" y="2648"/>
                  </a:cubicBezTo>
                  <a:cubicBezTo>
                    <a:pt x="16849" y="2629"/>
                    <a:pt x="16834" y="2618"/>
                    <a:pt x="16815" y="2618"/>
                  </a:cubicBezTo>
                  <a:cubicBezTo>
                    <a:pt x="16808" y="2618"/>
                    <a:pt x="16800" y="2619"/>
                    <a:pt x="16793" y="2623"/>
                  </a:cubicBezTo>
                  <a:cubicBezTo>
                    <a:pt x="16650" y="2733"/>
                    <a:pt x="16437" y="2883"/>
                    <a:pt x="16233" y="2883"/>
                  </a:cubicBezTo>
                  <a:cubicBezTo>
                    <a:pt x="16136" y="2883"/>
                    <a:pt x="16041" y="2849"/>
                    <a:pt x="15956" y="2760"/>
                  </a:cubicBezTo>
                  <a:cubicBezTo>
                    <a:pt x="15769" y="2560"/>
                    <a:pt x="15744" y="2148"/>
                    <a:pt x="15731" y="1898"/>
                  </a:cubicBezTo>
                  <a:cubicBezTo>
                    <a:pt x="15731" y="1819"/>
                    <a:pt x="15665" y="1774"/>
                    <a:pt x="15602" y="1774"/>
                  </a:cubicBezTo>
                  <a:cubicBezTo>
                    <a:pt x="15546" y="1774"/>
                    <a:pt x="15494" y="1809"/>
                    <a:pt x="15494" y="1886"/>
                  </a:cubicBezTo>
                  <a:cubicBezTo>
                    <a:pt x="15494" y="2015"/>
                    <a:pt x="15475" y="2759"/>
                    <a:pt x="15229" y="2759"/>
                  </a:cubicBezTo>
                  <a:cubicBezTo>
                    <a:pt x="15190" y="2759"/>
                    <a:pt x="15145" y="2740"/>
                    <a:pt x="15094" y="2698"/>
                  </a:cubicBezTo>
                  <a:cubicBezTo>
                    <a:pt x="14844" y="2473"/>
                    <a:pt x="14857" y="2085"/>
                    <a:pt x="14919" y="1773"/>
                  </a:cubicBezTo>
                  <a:cubicBezTo>
                    <a:pt x="14944" y="1723"/>
                    <a:pt x="14957" y="1661"/>
                    <a:pt x="14969" y="1598"/>
                  </a:cubicBezTo>
                  <a:cubicBezTo>
                    <a:pt x="14977" y="1551"/>
                    <a:pt x="14936" y="1514"/>
                    <a:pt x="14898" y="1514"/>
                  </a:cubicBezTo>
                  <a:close/>
                  <a:moveTo>
                    <a:pt x="16969" y="268"/>
                  </a:moveTo>
                  <a:cubicBezTo>
                    <a:pt x="16933" y="268"/>
                    <a:pt x="16899" y="291"/>
                    <a:pt x="16893" y="336"/>
                  </a:cubicBezTo>
                  <a:cubicBezTo>
                    <a:pt x="16868" y="561"/>
                    <a:pt x="16843" y="749"/>
                    <a:pt x="16793" y="948"/>
                  </a:cubicBezTo>
                  <a:cubicBezTo>
                    <a:pt x="16581" y="948"/>
                    <a:pt x="16356" y="948"/>
                    <a:pt x="16156" y="961"/>
                  </a:cubicBezTo>
                  <a:cubicBezTo>
                    <a:pt x="16131" y="961"/>
                    <a:pt x="16144" y="998"/>
                    <a:pt x="16156" y="1011"/>
                  </a:cubicBezTo>
                  <a:cubicBezTo>
                    <a:pt x="16344" y="1086"/>
                    <a:pt x="16544" y="1136"/>
                    <a:pt x="16756" y="1148"/>
                  </a:cubicBezTo>
                  <a:cubicBezTo>
                    <a:pt x="16669" y="1436"/>
                    <a:pt x="16581" y="1698"/>
                    <a:pt x="16469" y="1985"/>
                  </a:cubicBezTo>
                  <a:cubicBezTo>
                    <a:pt x="16456" y="1998"/>
                    <a:pt x="16469" y="1998"/>
                    <a:pt x="16481" y="1998"/>
                  </a:cubicBezTo>
                  <a:cubicBezTo>
                    <a:pt x="16706" y="1898"/>
                    <a:pt x="16781" y="1648"/>
                    <a:pt x="16856" y="1436"/>
                  </a:cubicBezTo>
                  <a:lnTo>
                    <a:pt x="16906" y="1298"/>
                  </a:lnTo>
                  <a:cubicBezTo>
                    <a:pt x="16918" y="1648"/>
                    <a:pt x="16943" y="2010"/>
                    <a:pt x="17006" y="2373"/>
                  </a:cubicBezTo>
                  <a:cubicBezTo>
                    <a:pt x="17043" y="2635"/>
                    <a:pt x="17131" y="2948"/>
                    <a:pt x="17356" y="3110"/>
                  </a:cubicBezTo>
                  <a:cubicBezTo>
                    <a:pt x="17420" y="3153"/>
                    <a:pt x="17485" y="3171"/>
                    <a:pt x="17548" y="3171"/>
                  </a:cubicBezTo>
                  <a:cubicBezTo>
                    <a:pt x="17705" y="3171"/>
                    <a:pt x="17847" y="3056"/>
                    <a:pt x="17918" y="2923"/>
                  </a:cubicBezTo>
                  <a:cubicBezTo>
                    <a:pt x="17943" y="2898"/>
                    <a:pt x="17918" y="2873"/>
                    <a:pt x="17893" y="2873"/>
                  </a:cubicBezTo>
                  <a:cubicBezTo>
                    <a:pt x="17785" y="2903"/>
                    <a:pt x="17686" y="2935"/>
                    <a:pt x="17597" y="2935"/>
                  </a:cubicBezTo>
                  <a:cubicBezTo>
                    <a:pt x="17500" y="2935"/>
                    <a:pt x="17415" y="2896"/>
                    <a:pt x="17343" y="2773"/>
                  </a:cubicBezTo>
                  <a:cubicBezTo>
                    <a:pt x="17193" y="2510"/>
                    <a:pt x="17156" y="2173"/>
                    <a:pt x="17131" y="1886"/>
                  </a:cubicBezTo>
                  <a:cubicBezTo>
                    <a:pt x="17093" y="1648"/>
                    <a:pt x="17081" y="1398"/>
                    <a:pt x="17081" y="1173"/>
                  </a:cubicBezTo>
                  <a:cubicBezTo>
                    <a:pt x="17418" y="1173"/>
                    <a:pt x="17781" y="1111"/>
                    <a:pt x="18093" y="1086"/>
                  </a:cubicBezTo>
                  <a:cubicBezTo>
                    <a:pt x="18113" y="1086"/>
                    <a:pt x="18117" y="1070"/>
                    <a:pt x="18099" y="1070"/>
                  </a:cubicBezTo>
                  <a:cubicBezTo>
                    <a:pt x="18094" y="1070"/>
                    <a:pt x="18088" y="1071"/>
                    <a:pt x="18080" y="1073"/>
                  </a:cubicBezTo>
                  <a:cubicBezTo>
                    <a:pt x="17743" y="1011"/>
                    <a:pt x="17406" y="986"/>
                    <a:pt x="17056" y="961"/>
                  </a:cubicBezTo>
                  <a:lnTo>
                    <a:pt x="17056" y="361"/>
                  </a:lnTo>
                  <a:cubicBezTo>
                    <a:pt x="17056" y="300"/>
                    <a:pt x="17011" y="268"/>
                    <a:pt x="16969" y="268"/>
                  </a:cubicBezTo>
                  <a:close/>
                  <a:moveTo>
                    <a:pt x="20892" y="2360"/>
                  </a:moveTo>
                  <a:cubicBezTo>
                    <a:pt x="20787" y="2360"/>
                    <a:pt x="20666" y="2434"/>
                    <a:pt x="20604" y="2523"/>
                  </a:cubicBezTo>
                  <a:cubicBezTo>
                    <a:pt x="20592" y="2535"/>
                    <a:pt x="20604" y="2573"/>
                    <a:pt x="20642" y="2573"/>
                  </a:cubicBezTo>
                  <a:cubicBezTo>
                    <a:pt x="20709" y="2546"/>
                    <a:pt x="20782" y="2505"/>
                    <a:pt x="20833" y="2505"/>
                  </a:cubicBezTo>
                  <a:cubicBezTo>
                    <a:pt x="20877" y="2505"/>
                    <a:pt x="20903" y="2536"/>
                    <a:pt x="20892" y="2635"/>
                  </a:cubicBezTo>
                  <a:cubicBezTo>
                    <a:pt x="20854" y="2810"/>
                    <a:pt x="20742" y="2960"/>
                    <a:pt x="20604" y="3060"/>
                  </a:cubicBezTo>
                  <a:cubicBezTo>
                    <a:pt x="20567" y="3110"/>
                    <a:pt x="20604" y="3197"/>
                    <a:pt x="20667" y="3197"/>
                  </a:cubicBezTo>
                  <a:cubicBezTo>
                    <a:pt x="20842" y="3210"/>
                    <a:pt x="21017" y="3297"/>
                    <a:pt x="21192" y="3335"/>
                  </a:cubicBezTo>
                  <a:cubicBezTo>
                    <a:pt x="21236" y="3345"/>
                    <a:pt x="21277" y="3350"/>
                    <a:pt x="21316" y="3350"/>
                  </a:cubicBezTo>
                  <a:cubicBezTo>
                    <a:pt x="21420" y="3350"/>
                    <a:pt x="21511" y="3318"/>
                    <a:pt x="21629" y="3272"/>
                  </a:cubicBezTo>
                  <a:cubicBezTo>
                    <a:pt x="21646" y="3264"/>
                    <a:pt x="21646" y="3238"/>
                    <a:pt x="21636" y="3238"/>
                  </a:cubicBezTo>
                  <a:cubicBezTo>
                    <a:pt x="21631" y="3238"/>
                    <a:pt x="21624" y="3244"/>
                    <a:pt x="21616" y="3260"/>
                  </a:cubicBezTo>
                  <a:cubicBezTo>
                    <a:pt x="21467" y="3235"/>
                    <a:pt x="21292" y="3172"/>
                    <a:pt x="21142" y="3135"/>
                  </a:cubicBezTo>
                  <a:cubicBezTo>
                    <a:pt x="21042" y="3123"/>
                    <a:pt x="20967" y="3110"/>
                    <a:pt x="20879" y="3085"/>
                  </a:cubicBezTo>
                  <a:cubicBezTo>
                    <a:pt x="21017" y="2935"/>
                    <a:pt x="21104" y="2748"/>
                    <a:pt x="21079" y="2548"/>
                  </a:cubicBezTo>
                  <a:cubicBezTo>
                    <a:pt x="21056" y="2412"/>
                    <a:pt x="20980" y="2360"/>
                    <a:pt x="20892" y="2360"/>
                  </a:cubicBezTo>
                  <a:close/>
                  <a:moveTo>
                    <a:pt x="3811" y="2898"/>
                  </a:moveTo>
                  <a:lnTo>
                    <a:pt x="3811" y="2898"/>
                  </a:lnTo>
                  <a:cubicBezTo>
                    <a:pt x="3849" y="2923"/>
                    <a:pt x="3886" y="2948"/>
                    <a:pt x="3924" y="2960"/>
                  </a:cubicBezTo>
                  <a:cubicBezTo>
                    <a:pt x="4049" y="3048"/>
                    <a:pt x="4149" y="3148"/>
                    <a:pt x="4286" y="3197"/>
                  </a:cubicBezTo>
                  <a:cubicBezTo>
                    <a:pt x="4199" y="3272"/>
                    <a:pt x="4099" y="3397"/>
                    <a:pt x="4011" y="3547"/>
                  </a:cubicBezTo>
                  <a:cubicBezTo>
                    <a:pt x="4049" y="3422"/>
                    <a:pt x="3961" y="3272"/>
                    <a:pt x="3924" y="3172"/>
                  </a:cubicBezTo>
                  <a:cubicBezTo>
                    <a:pt x="3899" y="3073"/>
                    <a:pt x="3849" y="2998"/>
                    <a:pt x="3811" y="2898"/>
                  </a:cubicBezTo>
                  <a:close/>
                  <a:moveTo>
                    <a:pt x="1637" y="3197"/>
                  </a:moveTo>
                  <a:cubicBezTo>
                    <a:pt x="1700" y="3310"/>
                    <a:pt x="1737" y="3435"/>
                    <a:pt x="1800" y="3560"/>
                  </a:cubicBezTo>
                  <a:cubicBezTo>
                    <a:pt x="1825" y="3585"/>
                    <a:pt x="1837" y="3622"/>
                    <a:pt x="1850" y="3672"/>
                  </a:cubicBezTo>
                  <a:cubicBezTo>
                    <a:pt x="1737" y="3585"/>
                    <a:pt x="1600" y="3497"/>
                    <a:pt x="1487" y="3460"/>
                  </a:cubicBezTo>
                  <a:cubicBezTo>
                    <a:pt x="1525" y="3372"/>
                    <a:pt x="1575" y="3297"/>
                    <a:pt x="1637" y="3197"/>
                  </a:cubicBezTo>
                  <a:close/>
                  <a:moveTo>
                    <a:pt x="3224" y="2560"/>
                  </a:moveTo>
                  <a:cubicBezTo>
                    <a:pt x="3237" y="2573"/>
                    <a:pt x="3262" y="2573"/>
                    <a:pt x="3274" y="2585"/>
                  </a:cubicBezTo>
                  <a:cubicBezTo>
                    <a:pt x="3412" y="2685"/>
                    <a:pt x="3574" y="2760"/>
                    <a:pt x="3724" y="2860"/>
                  </a:cubicBezTo>
                  <a:cubicBezTo>
                    <a:pt x="3761" y="2985"/>
                    <a:pt x="3786" y="3123"/>
                    <a:pt x="3836" y="3247"/>
                  </a:cubicBezTo>
                  <a:cubicBezTo>
                    <a:pt x="3861" y="3360"/>
                    <a:pt x="3886" y="3497"/>
                    <a:pt x="3974" y="3560"/>
                  </a:cubicBezTo>
                  <a:lnTo>
                    <a:pt x="3986" y="3560"/>
                  </a:lnTo>
                  <a:cubicBezTo>
                    <a:pt x="3899" y="3697"/>
                    <a:pt x="3799" y="3860"/>
                    <a:pt x="3711" y="4010"/>
                  </a:cubicBezTo>
                  <a:lnTo>
                    <a:pt x="3711" y="3985"/>
                  </a:lnTo>
                  <a:cubicBezTo>
                    <a:pt x="3636" y="3697"/>
                    <a:pt x="3537" y="3397"/>
                    <a:pt x="3462" y="3123"/>
                  </a:cubicBezTo>
                  <a:cubicBezTo>
                    <a:pt x="3399" y="2935"/>
                    <a:pt x="3337" y="2735"/>
                    <a:pt x="3224" y="2560"/>
                  </a:cubicBezTo>
                  <a:close/>
                  <a:moveTo>
                    <a:pt x="1862" y="2823"/>
                  </a:moveTo>
                  <a:cubicBezTo>
                    <a:pt x="2025" y="3247"/>
                    <a:pt x="2200" y="3697"/>
                    <a:pt x="2424" y="4085"/>
                  </a:cubicBezTo>
                  <a:cubicBezTo>
                    <a:pt x="2325" y="4010"/>
                    <a:pt x="2212" y="3947"/>
                    <a:pt x="2100" y="3872"/>
                  </a:cubicBezTo>
                  <a:cubicBezTo>
                    <a:pt x="2087" y="3872"/>
                    <a:pt x="2087" y="3860"/>
                    <a:pt x="2075" y="3860"/>
                  </a:cubicBezTo>
                  <a:cubicBezTo>
                    <a:pt x="2037" y="3685"/>
                    <a:pt x="1950" y="3522"/>
                    <a:pt x="1887" y="3385"/>
                  </a:cubicBezTo>
                  <a:cubicBezTo>
                    <a:pt x="1850" y="3310"/>
                    <a:pt x="1787" y="3172"/>
                    <a:pt x="1712" y="3085"/>
                  </a:cubicBezTo>
                  <a:cubicBezTo>
                    <a:pt x="1762" y="2998"/>
                    <a:pt x="1800" y="2898"/>
                    <a:pt x="1862" y="2823"/>
                  </a:cubicBezTo>
                  <a:close/>
                  <a:moveTo>
                    <a:pt x="2100" y="2460"/>
                  </a:moveTo>
                  <a:cubicBezTo>
                    <a:pt x="2287" y="2873"/>
                    <a:pt x="2474" y="3260"/>
                    <a:pt x="2637" y="3685"/>
                  </a:cubicBezTo>
                  <a:cubicBezTo>
                    <a:pt x="2712" y="3897"/>
                    <a:pt x="2774" y="4147"/>
                    <a:pt x="2874" y="4384"/>
                  </a:cubicBezTo>
                  <a:lnTo>
                    <a:pt x="2599" y="4197"/>
                  </a:lnTo>
                  <a:cubicBezTo>
                    <a:pt x="2549" y="3935"/>
                    <a:pt x="2387" y="3697"/>
                    <a:pt x="2250" y="3447"/>
                  </a:cubicBezTo>
                  <a:cubicBezTo>
                    <a:pt x="2137" y="3210"/>
                    <a:pt x="2087" y="2948"/>
                    <a:pt x="1912" y="2748"/>
                  </a:cubicBezTo>
                  <a:lnTo>
                    <a:pt x="2100" y="2460"/>
                  </a:lnTo>
                  <a:close/>
                  <a:moveTo>
                    <a:pt x="2451" y="2081"/>
                  </a:moveTo>
                  <a:cubicBezTo>
                    <a:pt x="2460" y="2081"/>
                    <a:pt x="2468" y="2082"/>
                    <a:pt x="2474" y="2085"/>
                  </a:cubicBezTo>
                  <a:cubicBezTo>
                    <a:pt x="2674" y="2198"/>
                    <a:pt x="2862" y="2323"/>
                    <a:pt x="3074" y="2448"/>
                  </a:cubicBezTo>
                  <a:cubicBezTo>
                    <a:pt x="3174" y="2698"/>
                    <a:pt x="3287" y="2960"/>
                    <a:pt x="3362" y="3222"/>
                  </a:cubicBezTo>
                  <a:cubicBezTo>
                    <a:pt x="3449" y="3472"/>
                    <a:pt x="3487" y="3772"/>
                    <a:pt x="3636" y="4010"/>
                  </a:cubicBezTo>
                  <a:cubicBezTo>
                    <a:pt x="3643" y="4028"/>
                    <a:pt x="3658" y="4038"/>
                    <a:pt x="3674" y="4038"/>
                  </a:cubicBezTo>
                  <a:cubicBezTo>
                    <a:pt x="3684" y="4038"/>
                    <a:pt x="3693" y="4034"/>
                    <a:pt x="3701" y="4027"/>
                  </a:cubicBezTo>
                  <a:lnTo>
                    <a:pt x="3701" y="4027"/>
                  </a:lnTo>
                  <a:cubicBezTo>
                    <a:pt x="3606" y="4183"/>
                    <a:pt x="3534" y="4328"/>
                    <a:pt x="3462" y="4484"/>
                  </a:cubicBezTo>
                  <a:cubicBezTo>
                    <a:pt x="3399" y="4060"/>
                    <a:pt x="3149" y="3597"/>
                    <a:pt x="2987" y="3210"/>
                  </a:cubicBezTo>
                  <a:cubicBezTo>
                    <a:pt x="2849" y="2848"/>
                    <a:pt x="2799" y="2385"/>
                    <a:pt x="2512" y="2123"/>
                  </a:cubicBezTo>
                  <a:cubicBezTo>
                    <a:pt x="2487" y="2123"/>
                    <a:pt x="2474" y="2123"/>
                    <a:pt x="2487" y="2135"/>
                  </a:cubicBezTo>
                  <a:cubicBezTo>
                    <a:pt x="2612" y="2535"/>
                    <a:pt x="2762" y="2960"/>
                    <a:pt x="2899" y="3372"/>
                  </a:cubicBezTo>
                  <a:cubicBezTo>
                    <a:pt x="3037" y="3760"/>
                    <a:pt x="3149" y="4260"/>
                    <a:pt x="3412" y="4584"/>
                  </a:cubicBezTo>
                  <a:cubicBezTo>
                    <a:pt x="3399" y="4634"/>
                    <a:pt x="3362" y="4659"/>
                    <a:pt x="3349" y="4709"/>
                  </a:cubicBezTo>
                  <a:cubicBezTo>
                    <a:pt x="3274" y="4659"/>
                    <a:pt x="3187" y="4597"/>
                    <a:pt x="3112" y="4559"/>
                  </a:cubicBezTo>
                  <a:cubicBezTo>
                    <a:pt x="2999" y="4185"/>
                    <a:pt x="2812" y="3810"/>
                    <a:pt x="2674" y="3435"/>
                  </a:cubicBezTo>
                  <a:cubicBezTo>
                    <a:pt x="2549" y="3085"/>
                    <a:pt x="2412" y="2698"/>
                    <a:pt x="2112" y="2448"/>
                  </a:cubicBezTo>
                  <a:cubicBezTo>
                    <a:pt x="2200" y="2323"/>
                    <a:pt x="2275" y="2223"/>
                    <a:pt x="2350" y="2123"/>
                  </a:cubicBezTo>
                  <a:cubicBezTo>
                    <a:pt x="2387" y="2095"/>
                    <a:pt x="2424" y="2081"/>
                    <a:pt x="2451" y="2081"/>
                  </a:cubicBezTo>
                  <a:close/>
                  <a:moveTo>
                    <a:pt x="17534" y="5488"/>
                  </a:moveTo>
                  <a:cubicBezTo>
                    <a:pt x="17384" y="5488"/>
                    <a:pt x="17230" y="5504"/>
                    <a:pt x="17143" y="5584"/>
                  </a:cubicBezTo>
                  <a:lnTo>
                    <a:pt x="17143" y="5609"/>
                  </a:lnTo>
                  <a:cubicBezTo>
                    <a:pt x="17230" y="5689"/>
                    <a:pt x="17384" y="5705"/>
                    <a:pt x="17534" y="5705"/>
                  </a:cubicBezTo>
                  <a:cubicBezTo>
                    <a:pt x="17644" y="5705"/>
                    <a:pt x="17752" y="5696"/>
                    <a:pt x="17831" y="5696"/>
                  </a:cubicBezTo>
                  <a:cubicBezTo>
                    <a:pt x="18093" y="5696"/>
                    <a:pt x="18318" y="5696"/>
                    <a:pt x="18568" y="5621"/>
                  </a:cubicBezTo>
                  <a:cubicBezTo>
                    <a:pt x="18593" y="5621"/>
                    <a:pt x="18593" y="5571"/>
                    <a:pt x="18568" y="5571"/>
                  </a:cubicBezTo>
                  <a:cubicBezTo>
                    <a:pt x="18318" y="5497"/>
                    <a:pt x="18080" y="5497"/>
                    <a:pt x="17831" y="5497"/>
                  </a:cubicBezTo>
                  <a:cubicBezTo>
                    <a:pt x="17752" y="5497"/>
                    <a:pt x="17644" y="5488"/>
                    <a:pt x="17534" y="5488"/>
                  </a:cubicBezTo>
                  <a:close/>
                  <a:moveTo>
                    <a:pt x="1787" y="4872"/>
                  </a:moveTo>
                  <a:cubicBezTo>
                    <a:pt x="1775" y="4872"/>
                    <a:pt x="1737" y="4872"/>
                    <a:pt x="1737" y="4884"/>
                  </a:cubicBezTo>
                  <a:cubicBezTo>
                    <a:pt x="1712" y="4997"/>
                    <a:pt x="1725" y="5134"/>
                    <a:pt x="1737" y="5259"/>
                  </a:cubicBezTo>
                  <a:cubicBezTo>
                    <a:pt x="1612" y="5272"/>
                    <a:pt x="1487" y="5309"/>
                    <a:pt x="1375" y="5347"/>
                  </a:cubicBezTo>
                  <a:cubicBezTo>
                    <a:pt x="1362" y="5347"/>
                    <a:pt x="1362" y="5384"/>
                    <a:pt x="1375" y="5384"/>
                  </a:cubicBezTo>
                  <a:cubicBezTo>
                    <a:pt x="1437" y="5415"/>
                    <a:pt x="1500" y="5428"/>
                    <a:pt x="1562" y="5428"/>
                  </a:cubicBezTo>
                  <a:cubicBezTo>
                    <a:pt x="1625" y="5428"/>
                    <a:pt x="1687" y="5415"/>
                    <a:pt x="1750" y="5397"/>
                  </a:cubicBezTo>
                  <a:cubicBezTo>
                    <a:pt x="1775" y="5522"/>
                    <a:pt x="1787" y="5634"/>
                    <a:pt x="1862" y="5746"/>
                  </a:cubicBezTo>
                  <a:cubicBezTo>
                    <a:pt x="1862" y="5753"/>
                    <a:pt x="1872" y="5756"/>
                    <a:pt x="1881" y="5756"/>
                  </a:cubicBezTo>
                  <a:cubicBezTo>
                    <a:pt x="1890" y="5756"/>
                    <a:pt x="1900" y="5753"/>
                    <a:pt x="1900" y="5746"/>
                  </a:cubicBezTo>
                  <a:cubicBezTo>
                    <a:pt x="1950" y="5621"/>
                    <a:pt x="1950" y="5497"/>
                    <a:pt x="1925" y="5372"/>
                  </a:cubicBezTo>
                  <a:cubicBezTo>
                    <a:pt x="1971" y="5366"/>
                    <a:pt x="2016" y="5363"/>
                    <a:pt x="2059" y="5363"/>
                  </a:cubicBezTo>
                  <a:cubicBezTo>
                    <a:pt x="2120" y="5363"/>
                    <a:pt x="2178" y="5369"/>
                    <a:pt x="2237" y="5384"/>
                  </a:cubicBezTo>
                  <a:cubicBezTo>
                    <a:pt x="2245" y="5389"/>
                    <a:pt x="2253" y="5391"/>
                    <a:pt x="2260" y="5391"/>
                  </a:cubicBezTo>
                  <a:cubicBezTo>
                    <a:pt x="2311" y="5391"/>
                    <a:pt x="2345" y="5292"/>
                    <a:pt x="2312" y="5259"/>
                  </a:cubicBezTo>
                  <a:cubicBezTo>
                    <a:pt x="2238" y="5222"/>
                    <a:pt x="2160" y="5211"/>
                    <a:pt x="2082" y="5211"/>
                  </a:cubicBezTo>
                  <a:cubicBezTo>
                    <a:pt x="2029" y="5211"/>
                    <a:pt x="1976" y="5217"/>
                    <a:pt x="1925" y="5222"/>
                  </a:cubicBezTo>
                  <a:cubicBezTo>
                    <a:pt x="1912" y="5097"/>
                    <a:pt x="1875" y="4947"/>
                    <a:pt x="1787" y="4872"/>
                  </a:cubicBezTo>
                  <a:close/>
                  <a:moveTo>
                    <a:pt x="23512" y="5070"/>
                  </a:moveTo>
                  <a:cubicBezTo>
                    <a:pt x="23509" y="5070"/>
                    <a:pt x="23506" y="5070"/>
                    <a:pt x="23503" y="5072"/>
                  </a:cubicBezTo>
                  <a:cubicBezTo>
                    <a:pt x="23378" y="5122"/>
                    <a:pt x="23303" y="5234"/>
                    <a:pt x="23278" y="5334"/>
                  </a:cubicBezTo>
                  <a:cubicBezTo>
                    <a:pt x="23153" y="5372"/>
                    <a:pt x="23028" y="5434"/>
                    <a:pt x="22916" y="5509"/>
                  </a:cubicBezTo>
                  <a:cubicBezTo>
                    <a:pt x="22903" y="5522"/>
                    <a:pt x="22903" y="5571"/>
                    <a:pt x="22928" y="5571"/>
                  </a:cubicBezTo>
                  <a:cubicBezTo>
                    <a:pt x="23041" y="5559"/>
                    <a:pt x="23166" y="5547"/>
                    <a:pt x="23278" y="5522"/>
                  </a:cubicBezTo>
                  <a:cubicBezTo>
                    <a:pt x="23291" y="5684"/>
                    <a:pt x="23353" y="5859"/>
                    <a:pt x="23428" y="5959"/>
                  </a:cubicBezTo>
                  <a:cubicBezTo>
                    <a:pt x="23436" y="5967"/>
                    <a:pt x="23444" y="5970"/>
                    <a:pt x="23451" y="5970"/>
                  </a:cubicBezTo>
                  <a:cubicBezTo>
                    <a:pt x="23466" y="5970"/>
                    <a:pt x="23478" y="5955"/>
                    <a:pt x="23478" y="5946"/>
                  </a:cubicBezTo>
                  <a:cubicBezTo>
                    <a:pt x="23478" y="5809"/>
                    <a:pt x="23466" y="5671"/>
                    <a:pt x="23453" y="5522"/>
                  </a:cubicBezTo>
                  <a:lnTo>
                    <a:pt x="23453" y="5509"/>
                  </a:lnTo>
                  <a:cubicBezTo>
                    <a:pt x="23501" y="5516"/>
                    <a:pt x="23560" y="5526"/>
                    <a:pt x="23618" y="5526"/>
                  </a:cubicBezTo>
                  <a:cubicBezTo>
                    <a:pt x="23666" y="5526"/>
                    <a:pt x="23713" y="5519"/>
                    <a:pt x="23753" y="5497"/>
                  </a:cubicBezTo>
                  <a:cubicBezTo>
                    <a:pt x="23791" y="5484"/>
                    <a:pt x="23778" y="5422"/>
                    <a:pt x="23766" y="5372"/>
                  </a:cubicBezTo>
                  <a:cubicBezTo>
                    <a:pt x="23712" y="5318"/>
                    <a:pt x="23628" y="5303"/>
                    <a:pt x="23547" y="5303"/>
                  </a:cubicBezTo>
                  <a:cubicBezTo>
                    <a:pt x="23514" y="5303"/>
                    <a:pt x="23482" y="5305"/>
                    <a:pt x="23453" y="5309"/>
                  </a:cubicBezTo>
                  <a:cubicBezTo>
                    <a:pt x="23466" y="5247"/>
                    <a:pt x="23478" y="5184"/>
                    <a:pt x="23528" y="5134"/>
                  </a:cubicBezTo>
                  <a:cubicBezTo>
                    <a:pt x="23562" y="5112"/>
                    <a:pt x="23535" y="5070"/>
                    <a:pt x="23512" y="5070"/>
                  </a:cubicBezTo>
                  <a:close/>
                  <a:moveTo>
                    <a:pt x="25602" y="5472"/>
                  </a:moveTo>
                  <a:cubicBezTo>
                    <a:pt x="25590" y="5497"/>
                    <a:pt x="25590" y="5497"/>
                    <a:pt x="25590" y="5509"/>
                  </a:cubicBezTo>
                  <a:cubicBezTo>
                    <a:pt x="25554" y="5669"/>
                    <a:pt x="25353" y="6071"/>
                    <a:pt x="25160" y="6071"/>
                  </a:cubicBezTo>
                  <a:cubicBezTo>
                    <a:pt x="25082" y="6071"/>
                    <a:pt x="25005" y="6006"/>
                    <a:pt x="24940" y="5834"/>
                  </a:cubicBezTo>
                  <a:cubicBezTo>
                    <a:pt x="24915" y="5809"/>
                    <a:pt x="24915" y="5771"/>
                    <a:pt x="24903" y="5746"/>
                  </a:cubicBezTo>
                  <a:cubicBezTo>
                    <a:pt x="25090" y="5584"/>
                    <a:pt x="25340" y="5472"/>
                    <a:pt x="25602" y="5472"/>
                  </a:cubicBezTo>
                  <a:close/>
                  <a:moveTo>
                    <a:pt x="17878" y="5983"/>
                  </a:moveTo>
                  <a:cubicBezTo>
                    <a:pt x="17607" y="5983"/>
                    <a:pt x="17333" y="6022"/>
                    <a:pt x="17093" y="6084"/>
                  </a:cubicBezTo>
                  <a:cubicBezTo>
                    <a:pt x="17081" y="6084"/>
                    <a:pt x="17081" y="6121"/>
                    <a:pt x="17093" y="6121"/>
                  </a:cubicBezTo>
                  <a:cubicBezTo>
                    <a:pt x="17335" y="6190"/>
                    <a:pt x="17615" y="6237"/>
                    <a:pt x="17889" y="6237"/>
                  </a:cubicBezTo>
                  <a:cubicBezTo>
                    <a:pt x="18110" y="6237"/>
                    <a:pt x="18328" y="6206"/>
                    <a:pt x="18518" y="6134"/>
                  </a:cubicBezTo>
                  <a:cubicBezTo>
                    <a:pt x="18543" y="6134"/>
                    <a:pt x="18543" y="6109"/>
                    <a:pt x="18518" y="6071"/>
                  </a:cubicBezTo>
                  <a:cubicBezTo>
                    <a:pt x="18321" y="6009"/>
                    <a:pt x="18100" y="5983"/>
                    <a:pt x="17878" y="5983"/>
                  </a:cubicBezTo>
                  <a:close/>
                  <a:moveTo>
                    <a:pt x="26488" y="3885"/>
                  </a:moveTo>
                  <a:cubicBezTo>
                    <a:pt x="26442" y="3885"/>
                    <a:pt x="26396" y="3911"/>
                    <a:pt x="26389" y="3960"/>
                  </a:cubicBezTo>
                  <a:cubicBezTo>
                    <a:pt x="26339" y="4172"/>
                    <a:pt x="26339" y="4397"/>
                    <a:pt x="26352" y="4634"/>
                  </a:cubicBezTo>
                  <a:cubicBezTo>
                    <a:pt x="26215" y="4647"/>
                    <a:pt x="26090" y="4672"/>
                    <a:pt x="25952" y="4709"/>
                  </a:cubicBezTo>
                  <a:cubicBezTo>
                    <a:pt x="25940" y="4709"/>
                    <a:pt x="25940" y="4747"/>
                    <a:pt x="25952" y="4747"/>
                  </a:cubicBezTo>
                  <a:cubicBezTo>
                    <a:pt x="26090" y="4797"/>
                    <a:pt x="26227" y="4809"/>
                    <a:pt x="26377" y="4822"/>
                  </a:cubicBezTo>
                  <a:cubicBezTo>
                    <a:pt x="26377" y="4859"/>
                    <a:pt x="26389" y="4884"/>
                    <a:pt x="26389" y="4922"/>
                  </a:cubicBezTo>
                  <a:cubicBezTo>
                    <a:pt x="26289" y="5272"/>
                    <a:pt x="26102" y="5634"/>
                    <a:pt x="25915" y="5884"/>
                  </a:cubicBezTo>
                  <a:cubicBezTo>
                    <a:pt x="25852" y="5771"/>
                    <a:pt x="25815" y="5671"/>
                    <a:pt x="25790" y="5547"/>
                  </a:cubicBezTo>
                  <a:cubicBezTo>
                    <a:pt x="25790" y="5509"/>
                    <a:pt x="25777" y="5497"/>
                    <a:pt x="25765" y="5484"/>
                  </a:cubicBezTo>
                  <a:cubicBezTo>
                    <a:pt x="25790" y="5434"/>
                    <a:pt x="25790" y="5359"/>
                    <a:pt x="25752" y="5322"/>
                  </a:cubicBezTo>
                  <a:cubicBezTo>
                    <a:pt x="25633" y="5251"/>
                    <a:pt x="25498" y="5218"/>
                    <a:pt x="25367" y="5218"/>
                  </a:cubicBezTo>
                  <a:cubicBezTo>
                    <a:pt x="25060" y="5218"/>
                    <a:pt x="24768" y="5399"/>
                    <a:pt x="24715" y="5696"/>
                  </a:cubicBezTo>
                  <a:cubicBezTo>
                    <a:pt x="24540" y="5871"/>
                    <a:pt x="24440" y="6084"/>
                    <a:pt x="24390" y="6334"/>
                  </a:cubicBezTo>
                  <a:cubicBezTo>
                    <a:pt x="24382" y="6374"/>
                    <a:pt x="24415" y="6403"/>
                    <a:pt x="24450" y="6403"/>
                  </a:cubicBezTo>
                  <a:cubicBezTo>
                    <a:pt x="24469" y="6403"/>
                    <a:pt x="24489" y="6394"/>
                    <a:pt x="24503" y="6371"/>
                  </a:cubicBezTo>
                  <a:cubicBezTo>
                    <a:pt x="24565" y="6209"/>
                    <a:pt x="24640" y="6071"/>
                    <a:pt x="24728" y="5959"/>
                  </a:cubicBezTo>
                  <a:cubicBezTo>
                    <a:pt x="24782" y="6178"/>
                    <a:pt x="24963" y="6330"/>
                    <a:pt x="25166" y="6330"/>
                  </a:cubicBezTo>
                  <a:cubicBezTo>
                    <a:pt x="25195" y="6330"/>
                    <a:pt x="25223" y="6327"/>
                    <a:pt x="25252" y="6321"/>
                  </a:cubicBezTo>
                  <a:cubicBezTo>
                    <a:pt x="25440" y="6271"/>
                    <a:pt x="25590" y="6109"/>
                    <a:pt x="25690" y="5921"/>
                  </a:cubicBezTo>
                  <a:cubicBezTo>
                    <a:pt x="25715" y="5996"/>
                    <a:pt x="25765" y="6071"/>
                    <a:pt x="25815" y="6171"/>
                  </a:cubicBezTo>
                  <a:cubicBezTo>
                    <a:pt x="25828" y="6204"/>
                    <a:pt x="25862" y="6220"/>
                    <a:pt x="25897" y="6220"/>
                  </a:cubicBezTo>
                  <a:cubicBezTo>
                    <a:pt x="25928" y="6220"/>
                    <a:pt x="25959" y="6207"/>
                    <a:pt x="25977" y="6184"/>
                  </a:cubicBezTo>
                  <a:cubicBezTo>
                    <a:pt x="26165" y="5984"/>
                    <a:pt x="26377" y="5671"/>
                    <a:pt x="26502" y="5322"/>
                  </a:cubicBezTo>
                  <a:cubicBezTo>
                    <a:pt x="26539" y="5484"/>
                    <a:pt x="26602" y="5621"/>
                    <a:pt x="26664" y="5746"/>
                  </a:cubicBezTo>
                  <a:cubicBezTo>
                    <a:pt x="26786" y="5976"/>
                    <a:pt x="27006" y="6125"/>
                    <a:pt x="27206" y="6125"/>
                  </a:cubicBezTo>
                  <a:cubicBezTo>
                    <a:pt x="27377" y="6125"/>
                    <a:pt x="27533" y="6017"/>
                    <a:pt x="27601" y="5759"/>
                  </a:cubicBezTo>
                  <a:cubicBezTo>
                    <a:pt x="27601" y="5700"/>
                    <a:pt x="27586" y="5680"/>
                    <a:pt x="27573" y="5680"/>
                  </a:cubicBezTo>
                  <a:cubicBezTo>
                    <a:pt x="27570" y="5680"/>
                    <a:pt x="27567" y="5681"/>
                    <a:pt x="27564" y="5684"/>
                  </a:cubicBezTo>
                  <a:cubicBezTo>
                    <a:pt x="27434" y="5754"/>
                    <a:pt x="27296" y="5887"/>
                    <a:pt x="27151" y="5887"/>
                  </a:cubicBezTo>
                  <a:cubicBezTo>
                    <a:pt x="27114" y="5887"/>
                    <a:pt x="27077" y="5879"/>
                    <a:pt x="27039" y="5859"/>
                  </a:cubicBezTo>
                  <a:cubicBezTo>
                    <a:pt x="26877" y="5746"/>
                    <a:pt x="26777" y="5484"/>
                    <a:pt x="26727" y="5309"/>
                  </a:cubicBezTo>
                  <a:cubicBezTo>
                    <a:pt x="26677" y="5184"/>
                    <a:pt x="26652" y="5059"/>
                    <a:pt x="26627" y="4922"/>
                  </a:cubicBezTo>
                  <a:cubicBezTo>
                    <a:pt x="26639" y="4884"/>
                    <a:pt x="26639" y="4859"/>
                    <a:pt x="26639" y="4809"/>
                  </a:cubicBezTo>
                  <a:cubicBezTo>
                    <a:pt x="26902" y="4809"/>
                    <a:pt x="27164" y="4759"/>
                    <a:pt x="27439" y="4734"/>
                  </a:cubicBezTo>
                  <a:cubicBezTo>
                    <a:pt x="27452" y="4734"/>
                    <a:pt x="27452" y="4697"/>
                    <a:pt x="27439" y="4697"/>
                  </a:cubicBezTo>
                  <a:cubicBezTo>
                    <a:pt x="27189" y="4647"/>
                    <a:pt x="26939" y="4622"/>
                    <a:pt x="26664" y="4622"/>
                  </a:cubicBezTo>
                  <a:cubicBezTo>
                    <a:pt x="26702" y="4372"/>
                    <a:pt x="26664" y="4135"/>
                    <a:pt x="26577" y="3935"/>
                  </a:cubicBezTo>
                  <a:cubicBezTo>
                    <a:pt x="26560" y="3901"/>
                    <a:pt x="26524" y="3885"/>
                    <a:pt x="26488" y="3885"/>
                  </a:cubicBezTo>
                  <a:close/>
                  <a:moveTo>
                    <a:pt x="20103" y="5087"/>
                  </a:moveTo>
                  <a:cubicBezTo>
                    <a:pt x="20067" y="5087"/>
                    <a:pt x="20029" y="5106"/>
                    <a:pt x="20017" y="5147"/>
                  </a:cubicBezTo>
                  <a:cubicBezTo>
                    <a:pt x="19955" y="5309"/>
                    <a:pt x="19892" y="5571"/>
                    <a:pt x="19892" y="5809"/>
                  </a:cubicBezTo>
                  <a:cubicBezTo>
                    <a:pt x="19830" y="6021"/>
                    <a:pt x="19730" y="6246"/>
                    <a:pt x="19655" y="6459"/>
                  </a:cubicBezTo>
                  <a:cubicBezTo>
                    <a:pt x="19646" y="6477"/>
                    <a:pt x="19657" y="6489"/>
                    <a:pt x="19673" y="6489"/>
                  </a:cubicBezTo>
                  <a:cubicBezTo>
                    <a:pt x="19679" y="6489"/>
                    <a:pt x="19686" y="6487"/>
                    <a:pt x="19692" y="6484"/>
                  </a:cubicBezTo>
                  <a:cubicBezTo>
                    <a:pt x="19780" y="6359"/>
                    <a:pt x="19855" y="6234"/>
                    <a:pt x="19917" y="6084"/>
                  </a:cubicBezTo>
                  <a:cubicBezTo>
                    <a:pt x="19967" y="6246"/>
                    <a:pt x="20067" y="6359"/>
                    <a:pt x="20255" y="6384"/>
                  </a:cubicBezTo>
                  <a:cubicBezTo>
                    <a:pt x="20285" y="6389"/>
                    <a:pt x="20315" y="6392"/>
                    <a:pt x="20343" y="6392"/>
                  </a:cubicBezTo>
                  <a:cubicBezTo>
                    <a:pt x="20563" y="6392"/>
                    <a:pt x="20736" y="6231"/>
                    <a:pt x="20879" y="6021"/>
                  </a:cubicBezTo>
                  <a:cubicBezTo>
                    <a:pt x="20904" y="6134"/>
                    <a:pt x="20954" y="6246"/>
                    <a:pt x="21042" y="6334"/>
                  </a:cubicBezTo>
                  <a:cubicBezTo>
                    <a:pt x="21139" y="6440"/>
                    <a:pt x="21250" y="6482"/>
                    <a:pt x="21363" y="6482"/>
                  </a:cubicBezTo>
                  <a:cubicBezTo>
                    <a:pt x="21569" y="6482"/>
                    <a:pt x="21779" y="6342"/>
                    <a:pt x="21916" y="6196"/>
                  </a:cubicBezTo>
                  <a:cubicBezTo>
                    <a:pt x="21954" y="6171"/>
                    <a:pt x="21916" y="6121"/>
                    <a:pt x="21916" y="6096"/>
                  </a:cubicBezTo>
                  <a:cubicBezTo>
                    <a:pt x="21800" y="6148"/>
                    <a:pt x="21653" y="6196"/>
                    <a:pt x="21517" y="6196"/>
                  </a:cubicBezTo>
                  <a:cubicBezTo>
                    <a:pt x="21389" y="6196"/>
                    <a:pt x="21270" y="6154"/>
                    <a:pt x="21192" y="6034"/>
                  </a:cubicBezTo>
                  <a:cubicBezTo>
                    <a:pt x="21079" y="5896"/>
                    <a:pt x="21092" y="5696"/>
                    <a:pt x="21142" y="5509"/>
                  </a:cubicBezTo>
                  <a:cubicBezTo>
                    <a:pt x="21167" y="5434"/>
                    <a:pt x="21192" y="5347"/>
                    <a:pt x="21204" y="5284"/>
                  </a:cubicBezTo>
                  <a:cubicBezTo>
                    <a:pt x="21234" y="5195"/>
                    <a:pt x="21166" y="5141"/>
                    <a:pt x="21096" y="5141"/>
                  </a:cubicBezTo>
                  <a:cubicBezTo>
                    <a:pt x="21048" y="5141"/>
                    <a:pt x="20999" y="5166"/>
                    <a:pt x="20979" y="5222"/>
                  </a:cubicBezTo>
                  <a:cubicBezTo>
                    <a:pt x="20942" y="5322"/>
                    <a:pt x="20904" y="5434"/>
                    <a:pt x="20892" y="5522"/>
                  </a:cubicBezTo>
                  <a:cubicBezTo>
                    <a:pt x="20779" y="5784"/>
                    <a:pt x="20629" y="6071"/>
                    <a:pt x="20354" y="6146"/>
                  </a:cubicBezTo>
                  <a:cubicBezTo>
                    <a:pt x="20324" y="6155"/>
                    <a:pt x="20297" y="6160"/>
                    <a:pt x="20272" y="6160"/>
                  </a:cubicBezTo>
                  <a:cubicBezTo>
                    <a:pt x="20096" y="6160"/>
                    <a:pt x="20069" y="5938"/>
                    <a:pt x="20080" y="5696"/>
                  </a:cubicBezTo>
                  <a:cubicBezTo>
                    <a:pt x="20130" y="5522"/>
                    <a:pt x="20155" y="5359"/>
                    <a:pt x="20167" y="5159"/>
                  </a:cubicBezTo>
                  <a:cubicBezTo>
                    <a:pt x="20180" y="5112"/>
                    <a:pt x="20144" y="5087"/>
                    <a:pt x="20103" y="5087"/>
                  </a:cubicBezTo>
                  <a:close/>
                  <a:moveTo>
                    <a:pt x="14916" y="5115"/>
                  </a:moveTo>
                  <a:cubicBezTo>
                    <a:pt x="14891" y="5115"/>
                    <a:pt x="14866" y="5125"/>
                    <a:pt x="14844" y="5147"/>
                  </a:cubicBezTo>
                  <a:cubicBezTo>
                    <a:pt x="14669" y="5359"/>
                    <a:pt x="14519" y="5584"/>
                    <a:pt x="14494" y="5859"/>
                  </a:cubicBezTo>
                  <a:cubicBezTo>
                    <a:pt x="14494" y="5895"/>
                    <a:pt x="14528" y="5915"/>
                    <a:pt x="14562" y="5915"/>
                  </a:cubicBezTo>
                  <a:cubicBezTo>
                    <a:pt x="14585" y="5915"/>
                    <a:pt x="14609" y="5905"/>
                    <a:pt x="14619" y="5884"/>
                  </a:cubicBezTo>
                  <a:cubicBezTo>
                    <a:pt x="14707" y="5746"/>
                    <a:pt x="14782" y="5584"/>
                    <a:pt x="14869" y="5459"/>
                  </a:cubicBezTo>
                  <a:cubicBezTo>
                    <a:pt x="14969" y="5859"/>
                    <a:pt x="14982" y="6246"/>
                    <a:pt x="15019" y="6634"/>
                  </a:cubicBezTo>
                  <a:cubicBezTo>
                    <a:pt x="15019" y="6710"/>
                    <a:pt x="15076" y="6759"/>
                    <a:pt x="15134" y="6759"/>
                  </a:cubicBezTo>
                  <a:cubicBezTo>
                    <a:pt x="15170" y="6759"/>
                    <a:pt x="15207" y="6739"/>
                    <a:pt x="15232" y="6696"/>
                  </a:cubicBezTo>
                  <a:cubicBezTo>
                    <a:pt x="15457" y="6371"/>
                    <a:pt x="15556" y="5996"/>
                    <a:pt x="15619" y="5609"/>
                  </a:cubicBezTo>
                  <a:cubicBezTo>
                    <a:pt x="15678" y="5640"/>
                    <a:pt x="15737" y="5654"/>
                    <a:pt x="15796" y="5654"/>
                  </a:cubicBezTo>
                  <a:cubicBezTo>
                    <a:pt x="15976" y="5654"/>
                    <a:pt x="16152" y="5522"/>
                    <a:pt x="16294" y="5334"/>
                  </a:cubicBezTo>
                  <a:cubicBezTo>
                    <a:pt x="16311" y="5325"/>
                    <a:pt x="16292" y="5311"/>
                    <a:pt x="16279" y="5311"/>
                  </a:cubicBezTo>
                  <a:cubicBezTo>
                    <a:pt x="16273" y="5311"/>
                    <a:pt x="16269" y="5314"/>
                    <a:pt x="16269" y="5322"/>
                  </a:cubicBezTo>
                  <a:cubicBezTo>
                    <a:pt x="16180" y="5399"/>
                    <a:pt x="16068" y="5442"/>
                    <a:pt x="15960" y="5442"/>
                  </a:cubicBezTo>
                  <a:cubicBezTo>
                    <a:pt x="15842" y="5442"/>
                    <a:pt x="15729" y="5390"/>
                    <a:pt x="15656" y="5272"/>
                  </a:cubicBezTo>
                  <a:cubicBezTo>
                    <a:pt x="15627" y="5232"/>
                    <a:pt x="15586" y="5214"/>
                    <a:pt x="15547" y="5214"/>
                  </a:cubicBezTo>
                  <a:cubicBezTo>
                    <a:pt x="15485" y="5214"/>
                    <a:pt x="15427" y="5258"/>
                    <a:pt x="15419" y="5334"/>
                  </a:cubicBezTo>
                  <a:cubicBezTo>
                    <a:pt x="15394" y="5634"/>
                    <a:pt x="15332" y="5934"/>
                    <a:pt x="15219" y="6209"/>
                  </a:cubicBezTo>
                  <a:cubicBezTo>
                    <a:pt x="15182" y="5871"/>
                    <a:pt x="15144" y="5522"/>
                    <a:pt x="15032" y="5197"/>
                  </a:cubicBezTo>
                  <a:cubicBezTo>
                    <a:pt x="15007" y="5148"/>
                    <a:pt x="14962" y="5115"/>
                    <a:pt x="14916" y="5115"/>
                  </a:cubicBezTo>
                  <a:close/>
                  <a:moveTo>
                    <a:pt x="11421" y="6384"/>
                  </a:moveTo>
                  <a:lnTo>
                    <a:pt x="11421" y="6384"/>
                  </a:lnTo>
                  <a:cubicBezTo>
                    <a:pt x="11583" y="6459"/>
                    <a:pt x="11721" y="6546"/>
                    <a:pt x="11708" y="6571"/>
                  </a:cubicBezTo>
                  <a:cubicBezTo>
                    <a:pt x="11708" y="6621"/>
                    <a:pt x="11708" y="6646"/>
                    <a:pt x="11733" y="6684"/>
                  </a:cubicBezTo>
                  <a:cubicBezTo>
                    <a:pt x="11696" y="6758"/>
                    <a:pt x="11646" y="6833"/>
                    <a:pt x="11608" y="6921"/>
                  </a:cubicBezTo>
                  <a:cubicBezTo>
                    <a:pt x="11571" y="6721"/>
                    <a:pt x="11508" y="6559"/>
                    <a:pt x="11421" y="6384"/>
                  </a:cubicBezTo>
                  <a:close/>
                  <a:moveTo>
                    <a:pt x="9159" y="6771"/>
                  </a:moveTo>
                  <a:cubicBezTo>
                    <a:pt x="9197" y="6871"/>
                    <a:pt x="9259" y="6983"/>
                    <a:pt x="9284" y="7058"/>
                  </a:cubicBezTo>
                  <a:cubicBezTo>
                    <a:pt x="9322" y="7121"/>
                    <a:pt x="9334" y="7183"/>
                    <a:pt x="9359" y="7246"/>
                  </a:cubicBezTo>
                  <a:cubicBezTo>
                    <a:pt x="9234" y="7171"/>
                    <a:pt x="9109" y="7083"/>
                    <a:pt x="8984" y="7046"/>
                  </a:cubicBezTo>
                  <a:cubicBezTo>
                    <a:pt x="9034" y="6958"/>
                    <a:pt x="9097" y="6871"/>
                    <a:pt x="9159" y="6771"/>
                  </a:cubicBezTo>
                  <a:close/>
                  <a:moveTo>
                    <a:pt x="10896" y="6134"/>
                  </a:moveTo>
                  <a:lnTo>
                    <a:pt x="10896" y="6134"/>
                  </a:lnTo>
                  <a:cubicBezTo>
                    <a:pt x="10958" y="6171"/>
                    <a:pt x="11021" y="6184"/>
                    <a:pt x="11083" y="6209"/>
                  </a:cubicBezTo>
                  <a:cubicBezTo>
                    <a:pt x="11108" y="6234"/>
                    <a:pt x="11221" y="6271"/>
                    <a:pt x="11346" y="6334"/>
                  </a:cubicBezTo>
                  <a:cubicBezTo>
                    <a:pt x="11358" y="6584"/>
                    <a:pt x="11446" y="6833"/>
                    <a:pt x="11533" y="7071"/>
                  </a:cubicBezTo>
                  <a:cubicBezTo>
                    <a:pt x="11471" y="7171"/>
                    <a:pt x="11408" y="7258"/>
                    <a:pt x="11358" y="7358"/>
                  </a:cubicBezTo>
                  <a:cubicBezTo>
                    <a:pt x="11333" y="7196"/>
                    <a:pt x="11271" y="7046"/>
                    <a:pt x="11233" y="6896"/>
                  </a:cubicBezTo>
                  <a:cubicBezTo>
                    <a:pt x="11158" y="6634"/>
                    <a:pt x="11046" y="6371"/>
                    <a:pt x="10896" y="6134"/>
                  </a:cubicBezTo>
                  <a:close/>
                  <a:moveTo>
                    <a:pt x="9447" y="6271"/>
                  </a:moveTo>
                  <a:cubicBezTo>
                    <a:pt x="9522" y="6546"/>
                    <a:pt x="9609" y="6796"/>
                    <a:pt x="9709" y="7058"/>
                  </a:cubicBezTo>
                  <a:cubicBezTo>
                    <a:pt x="9759" y="7208"/>
                    <a:pt x="9796" y="7396"/>
                    <a:pt x="9859" y="7558"/>
                  </a:cubicBezTo>
                  <a:cubicBezTo>
                    <a:pt x="9796" y="7521"/>
                    <a:pt x="9734" y="7483"/>
                    <a:pt x="9671" y="7446"/>
                  </a:cubicBezTo>
                  <a:cubicBezTo>
                    <a:pt x="9634" y="7421"/>
                    <a:pt x="9596" y="7396"/>
                    <a:pt x="9546" y="7371"/>
                  </a:cubicBezTo>
                  <a:cubicBezTo>
                    <a:pt x="9534" y="7246"/>
                    <a:pt x="9459" y="7121"/>
                    <a:pt x="9409" y="6996"/>
                  </a:cubicBezTo>
                  <a:cubicBezTo>
                    <a:pt x="9359" y="6883"/>
                    <a:pt x="9322" y="6734"/>
                    <a:pt x="9222" y="6671"/>
                  </a:cubicBezTo>
                  <a:cubicBezTo>
                    <a:pt x="9297" y="6521"/>
                    <a:pt x="9359" y="6396"/>
                    <a:pt x="9447" y="6271"/>
                  </a:cubicBezTo>
                  <a:close/>
                  <a:moveTo>
                    <a:pt x="9696" y="5746"/>
                  </a:moveTo>
                  <a:cubicBezTo>
                    <a:pt x="9834" y="6121"/>
                    <a:pt x="9984" y="6484"/>
                    <a:pt x="10109" y="6858"/>
                  </a:cubicBezTo>
                  <a:cubicBezTo>
                    <a:pt x="10209" y="7171"/>
                    <a:pt x="10271" y="7558"/>
                    <a:pt x="10421" y="7858"/>
                  </a:cubicBezTo>
                  <a:cubicBezTo>
                    <a:pt x="10359" y="7821"/>
                    <a:pt x="10321" y="7808"/>
                    <a:pt x="10284" y="7796"/>
                  </a:cubicBezTo>
                  <a:cubicBezTo>
                    <a:pt x="10209" y="7746"/>
                    <a:pt x="10134" y="7708"/>
                    <a:pt x="10046" y="7671"/>
                  </a:cubicBezTo>
                  <a:cubicBezTo>
                    <a:pt x="9984" y="7446"/>
                    <a:pt x="9896" y="7233"/>
                    <a:pt x="9821" y="7008"/>
                  </a:cubicBezTo>
                  <a:cubicBezTo>
                    <a:pt x="9721" y="6734"/>
                    <a:pt x="9609" y="6446"/>
                    <a:pt x="9472" y="6184"/>
                  </a:cubicBezTo>
                  <a:cubicBezTo>
                    <a:pt x="9484" y="6184"/>
                    <a:pt x="9484" y="6171"/>
                    <a:pt x="9509" y="6146"/>
                  </a:cubicBezTo>
                  <a:cubicBezTo>
                    <a:pt x="9546" y="6059"/>
                    <a:pt x="9596" y="5959"/>
                    <a:pt x="9634" y="5871"/>
                  </a:cubicBezTo>
                  <a:cubicBezTo>
                    <a:pt x="9646" y="5859"/>
                    <a:pt x="9671" y="5809"/>
                    <a:pt x="9696" y="5746"/>
                  </a:cubicBezTo>
                  <a:close/>
                  <a:moveTo>
                    <a:pt x="10396" y="5946"/>
                  </a:moveTo>
                  <a:lnTo>
                    <a:pt x="10821" y="6134"/>
                  </a:lnTo>
                  <a:lnTo>
                    <a:pt x="10821" y="6146"/>
                  </a:lnTo>
                  <a:cubicBezTo>
                    <a:pt x="10896" y="6421"/>
                    <a:pt x="11008" y="6684"/>
                    <a:pt x="11083" y="6946"/>
                  </a:cubicBezTo>
                  <a:cubicBezTo>
                    <a:pt x="11146" y="7133"/>
                    <a:pt x="11171" y="7358"/>
                    <a:pt x="11233" y="7558"/>
                  </a:cubicBezTo>
                  <a:cubicBezTo>
                    <a:pt x="11196" y="7646"/>
                    <a:pt x="11146" y="7758"/>
                    <a:pt x="11083" y="7871"/>
                  </a:cubicBezTo>
                  <a:cubicBezTo>
                    <a:pt x="11021" y="7521"/>
                    <a:pt x="10858" y="7183"/>
                    <a:pt x="10758" y="6858"/>
                  </a:cubicBezTo>
                  <a:cubicBezTo>
                    <a:pt x="10659" y="6559"/>
                    <a:pt x="10546" y="6234"/>
                    <a:pt x="10396" y="5946"/>
                  </a:cubicBezTo>
                  <a:close/>
                  <a:moveTo>
                    <a:pt x="9791" y="5582"/>
                  </a:moveTo>
                  <a:cubicBezTo>
                    <a:pt x="9793" y="5582"/>
                    <a:pt x="9795" y="5582"/>
                    <a:pt x="9796" y="5584"/>
                  </a:cubicBezTo>
                  <a:cubicBezTo>
                    <a:pt x="9959" y="5696"/>
                    <a:pt x="10109" y="5796"/>
                    <a:pt x="10271" y="5871"/>
                  </a:cubicBezTo>
                  <a:cubicBezTo>
                    <a:pt x="10396" y="6196"/>
                    <a:pt x="10521" y="6546"/>
                    <a:pt x="10609" y="6883"/>
                  </a:cubicBezTo>
                  <a:cubicBezTo>
                    <a:pt x="10721" y="7246"/>
                    <a:pt x="10783" y="7696"/>
                    <a:pt x="10971" y="8020"/>
                  </a:cubicBezTo>
                  <a:cubicBezTo>
                    <a:pt x="10971" y="8070"/>
                    <a:pt x="10946" y="8120"/>
                    <a:pt x="10908" y="8170"/>
                  </a:cubicBezTo>
                  <a:cubicBezTo>
                    <a:pt x="10833" y="8070"/>
                    <a:pt x="10709" y="7995"/>
                    <a:pt x="10596" y="7933"/>
                  </a:cubicBezTo>
                  <a:cubicBezTo>
                    <a:pt x="10584" y="7521"/>
                    <a:pt x="10346" y="7071"/>
                    <a:pt x="10221" y="6696"/>
                  </a:cubicBezTo>
                  <a:cubicBezTo>
                    <a:pt x="10096" y="6334"/>
                    <a:pt x="9971" y="5946"/>
                    <a:pt x="9759" y="5634"/>
                  </a:cubicBezTo>
                  <a:cubicBezTo>
                    <a:pt x="9770" y="5612"/>
                    <a:pt x="9780" y="5582"/>
                    <a:pt x="9791" y="5582"/>
                  </a:cubicBezTo>
                  <a:close/>
                  <a:moveTo>
                    <a:pt x="9170" y="8453"/>
                  </a:moveTo>
                  <a:cubicBezTo>
                    <a:pt x="9119" y="8453"/>
                    <a:pt x="9069" y="8461"/>
                    <a:pt x="9034" y="8495"/>
                  </a:cubicBezTo>
                  <a:lnTo>
                    <a:pt x="9034" y="8520"/>
                  </a:lnTo>
                  <a:cubicBezTo>
                    <a:pt x="9072" y="8595"/>
                    <a:pt x="9197" y="8620"/>
                    <a:pt x="9272" y="8620"/>
                  </a:cubicBezTo>
                  <a:cubicBezTo>
                    <a:pt x="9288" y="8622"/>
                    <a:pt x="9305" y="8623"/>
                    <a:pt x="9322" y="8623"/>
                  </a:cubicBezTo>
                  <a:cubicBezTo>
                    <a:pt x="9430" y="8623"/>
                    <a:pt x="9537" y="8590"/>
                    <a:pt x="9634" y="8558"/>
                  </a:cubicBezTo>
                  <a:cubicBezTo>
                    <a:pt x="9646" y="8558"/>
                    <a:pt x="9646" y="8520"/>
                    <a:pt x="9596" y="8520"/>
                  </a:cubicBezTo>
                  <a:cubicBezTo>
                    <a:pt x="9509" y="8470"/>
                    <a:pt x="9397" y="8458"/>
                    <a:pt x="9284" y="8458"/>
                  </a:cubicBezTo>
                  <a:cubicBezTo>
                    <a:pt x="9251" y="8458"/>
                    <a:pt x="9210" y="8453"/>
                    <a:pt x="9170" y="8453"/>
                  </a:cubicBezTo>
                  <a:close/>
                  <a:moveTo>
                    <a:pt x="22684" y="9412"/>
                  </a:moveTo>
                  <a:cubicBezTo>
                    <a:pt x="22652" y="9412"/>
                    <a:pt x="22622" y="9425"/>
                    <a:pt x="22604" y="9457"/>
                  </a:cubicBezTo>
                  <a:cubicBezTo>
                    <a:pt x="22591" y="9520"/>
                    <a:pt x="22541" y="9607"/>
                    <a:pt x="22579" y="9670"/>
                  </a:cubicBezTo>
                  <a:cubicBezTo>
                    <a:pt x="22591" y="9745"/>
                    <a:pt x="22641" y="9795"/>
                    <a:pt x="22703" y="9820"/>
                  </a:cubicBezTo>
                  <a:cubicBezTo>
                    <a:pt x="22721" y="9828"/>
                    <a:pt x="22738" y="9831"/>
                    <a:pt x="22755" y="9831"/>
                  </a:cubicBezTo>
                  <a:cubicBezTo>
                    <a:pt x="22844" y="9831"/>
                    <a:pt x="22914" y="9727"/>
                    <a:pt x="22903" y="9632"/>
                  </a:cubicBezTo>
                  <a:cubicBezTo>
                    <a:pt x="22903" y="9607"/>
                    <a:pt x="22891" y="9582"/>
                    <a:pt x="22878" y="9570"/>
                  </a:cubicBezTo>
                  <a:cubicBezTo>
                    <a:pt x="22841" y="9557"/>
                    <a:pt x="22828" y="9545"/>
                    <a:pt x="22816" y="9545"/>
                  </a:cubicBezTo>
                  <a:lnTo>
                    <a:pt x="22816" y="9507"/>
                  </a:lnTo>
                  <a:cubicBezTo>
                    <a:pt x="22800" y="9452"/>
                    <a:pt x="22739" y="9412"/>
                    <a:pt x="22684" y="9412"/>
                  </a:cubicBezTo>
                  <a:close/>
                  <a:moveTo>
                    <a:pt x="18350" y="9704"/>
                  </a:moveTo>
                  <a:cubicBezTo>
                    <a:pt x="18138" y="9704"/>
                    <a:pt x="17921" y="9714"/>
                    <a:pt x="17731" y="9770"/>
                  </a:cubicBezTo>
                  <a:cubicBezTo>
                    <a:pt x="17668" y="9795"/>
                    <a:pt x="17668" y="9882"/>
                    <a:pt x="17731" y="9895"/>
                  </a:cubicBezTo>
                  <a:cubicBezTo>
                    <a:pt x="17921" y="9950"/>
                    <a:pt x="18117" y="9960"/>
                    <a:pt x="18312" y="9960"/>
                  </a:cubicBezTo>
                  <a:cubicBezTo>
                    <a:pt x="18423" y="9960"/>
                    <a:pt x="18534" y="9957"/>
                    <a:pt x="18643" y="9957"/>
                  </a:cubicBezTo>
                  <a:cubicBezTo>
                    <a:pt x="18734" y="9957"/>
                    <a:pt x="18826" y="9968"/>
                    <a:pt x="18921" y="9968"/>
                  </a:cubicBezTo>
                  <a:cubicBezTo>
                    <a:pt x="18969" y="9968"/>
                    <a:pt x="19018" y="9965"/>
                    <a:pt x="19068" y="9957"/>
                  </a:cubicBezTo>
                  <a:cubicBezTo>
                    <a:pt x="19155" y="9945"/>
                    <a:pt x="19167" y="9895"/>
                    <a:pt x="19230" y="9870"/>
                  </a:cubicBezTo>
                  <a:cubicBezTo>
                    <a:pt x="19267" y="9857"/>
                    <a:pt x="19267" y="9820"/>
                    <a:pt x="19230" y="9807"/>
                  </a:cubicBezTo>
                  <a:cubicBezTo>
                    <a:pt x="19167" y="9770"/>
                    <a:pt x="19167" y="9745"/>
                    <a:pt x="19093" y="9732"/>
                  </a:cubicBezTo>
                  <a:cubicBezTo>
                    <a:pt x="19018" y="9710"/>
                    <a:pt x="18938" y="9705"/>
                    <a:pt x="18860" y="9705"/>
                  </a:cubicBezTo>
                  <a:cubicBezTo>
                    <a:pt x="18807" y="9705"/>
                    <a:pt x="18755" y="9707"/>
                    <a:pt x="18705" y="9707"/>
                  </a:cubicBezTo>
                  <a:cubicBezTo>
                    <a:pt x="18592" y="9707"/>
                    <a:pt x="18471" y="9704"/>
                    <a:pt x="18350" y="9704"/>
                  </a:cubicBezTo>
                  <a:close/>
                  <a:moveTo>
                    <a:pt x="18188" y="10197"/>
                  </a:moveTo>
                  <a:cubicBezTo>
                    <a:pt x="18065" y="10197"/>
                    <a:pt x="17941" y="10210"/>
                    <a:pt x="17818" y="10245"/>
                  </a:cubicBezTo>
                  <a:cubicBezTo>
                    <a:pt x="17781" y="10245"/>
                    <a:pt x="17793" y="10295"/>
                    <a:pt x="17818" y="10295"/>
                  </a:cubicBezTo>
                  <a:cubicBezTo>
                    <a:pt x="18104" y="10376"/>
                    <a:pt x="18395" y="10420"/>
                    <a:pt x="18691" y="10420"/>
                  </a:cubicBezTo>
                  <a:cubicBezTo>
                    <a:pt x="18848" y="10420"/>
                    <a:pt x="19007" y="10408"/>
                    <a:pt x="19167" y="10382"/>
                  </a:cubicBezTo>
                  <a:cubicBezTo>
                    <a:pt x="19187" y="10382"/>
                    <a:pt x="19191" y="10350"/>
                    <a:pt x="19179" y="10350"/>
                  </a:cubicBezTo>
                  <a:cubicBezTo>
                    <a:pt x="19176" y="10350"/>
                    <a:pt x="19172" y="10352"/>
                    <a:pt x="19167" y="10357"/>
                  </a:cubicBezTo>
                  <a:cubicBezTo>
                    <a:pt x="18850" y="10293"/>
                    <a:pt x="18518" y="10197"/>
                    <a:pt x="18188" y="10197"/>
                  </a:cubicBezTo>
                  <a:close/>
                  <a:moveTo>
                    <a:pt x="25215" y="10082"/>
                  </a:moveTo>
                  <a:cubicBezTo>
                    <a:pt x="25315" y="10182"/>
                    <a:pt x="25352" y="10257"/>
                    <a:pt x="25315" y="10307"/>
                  </a:cubicBezTo>
                  <a:cubicBezTo>
                    <a:pt x="25271" y="10351"/>
                    <a:pt x="25070" y="10455"/>
                    <a:pt x="24986" y="10455"/>
                  </a:cubicBezTo>
                  <a:cubicBezTo>
                    <a:pt x="24949" y="10455"/>
                    <a:pt x="24935" y="10435"/>
                    <a:pt x="24965" y="10382"/>
                  </a:cubicBezTo>
                  <a:cubicBezTo>
                    <a:pt x="25028" y="10270"/>
                    <a:pt x="25127" y="10182"/>
                    <a:pt x="25215" y="10082"/>
                  </a:cubicBezTo>
                  <a:close/>
                  <a:moveTo>
                    <a:pt x="20747" y="7956"/>
                  </a:moveTo>
                  <a:cubicBezTo>
                    <a:pt x="20690" y="7956"/>
                    <a:pt x="20629" y="8003"/>
                    <a:pt x="20629" y="8070"/>
                  </a:cubicBezTo>
                  <a:cubicBezTo>
                    <a:pt x="20629" y="8483"/>
                    <a:pt x="20604" y="8895"/>
                    <a:pt x="20579" y="9320"/>
                  </a:cubicBezTo>
                  <a:cubicBezTo>
                    <a:pt x="20542" y="9757"/>
                    <a:pt x="20479" y="10207"/>
                    <a:pt x="20579" y="10632"/>
                  </a:cubicBezTo>
                  <a:cubicBezTo>
                    <a:pt x="20586" y="10657"/>
                    <a:pt x="20604" y="10669"/>
                    <a:pt x="20623" y="10669"/>
                  </a:cubicBezTo>
                  <a:cubicBezTo>
                    <a:pt x="20642" y="10669"/>
                    <a:pt x="20661" y="10657"/>
                    <a:pt x="20667" y="10632"/>
                  </a:cubicBezTo>
                  <a:cubicBezTo>
                    <a:pt x="20754" y="10257"/>
                    <a:pt x="20729" y="9845"/>
                    <a:pt x="20767" y="9457"/>
                  </a:cubicBezTo>
                  <a:cubicBezTo>
                    <a:pt x="20767" y="9332"/>
                    <a:pt x="20779" y="9195"/>
                    <a:pt x="20779" y="9070"/>
                  </a:cubicBezTo>
                  <a:cubicBezTo>
                    <a:pt x="20831" y="9074"/>
                    <a:pt x="20880" y="9075"/>
                    <a:pt x="20928" y="9075"/>
                  </a:cubicBezTo>
                  <a:cubicBezTo>
                    <a:pt x="21044" y="9075"/>
                    <a:pt x="21155" y="9066"/>
                    <a:pt x="21279" y="9058"/>
                  </a:cubicBezTo>
                  <a:cubicBezTo>
                    <a:pt x="21429" y="9045"/>
                    <a:pt x="21582" y="9036"/>
                    <a:pt x="21732" y="9036"/>
                  </a:cubicBezTo>
                  <a:cubicBezTo>
                    <a:pt x="21882" y="9036"/>
                    <a:pt x="22029" y="9045"/>
                    <a:pt x="22166" y="9070"/>
                  </a:cubicBezTo>
                  <a:cubicBezTo>
                    <a:pt x="22191" y="9070"/>
                    <a:pt x="22204" y="9045"/>
                    <a:pt x="22191" y="9020"/>
                  </a:cubicBezTo>
                  <a:cubicBezTo>
                    <a:pt x="21943" y="8888"/>
                    <a:pt x="21642" y="8824"/>
                    <a:pt x="21338" y="8824"/>
                  </a:cubicBezTo>
                  <a:cubicBezTo>
                    <a:pt x="21153" y="8824"/>
                    <a:pt x="20967" y="8848"/>
                    <a:pt x="20792" y="8895"/>
                  </a:cubicBezTo>
                  <a:cubicBezTo>
                    <a:pt x="20817" y="8670"/>
                    <a:pt x="20829" y="8433"/>
                    <a:pt x="20829" y="8195"/>
                  </a:cubicBezTo>
                  <a:cubicBezTo>
                    <a:pt x="21029" y="8245"/>
                    <a:pt x="21229" y="8258"/>
                    <a:pt x="21442" y="8283"/>
                  </a:cubicBezTo>
                  <a:cubicBezTo>
                    <a:pt x="21663" y="8304"/>
                    <a:pt x="21894" y="8379"/>
                    <a:pt x="22126" y="8379"/>
                  </a:cubicBezTo>
                  <a:cubicBezTo>
                    <a:pt x="22169" y="8379"/>
                    <a:pt x="22211" y="8376"/>
                    <a:pt x="22254" y="8370"/>
                  </a:cubicBezTo>
                  <a:cubicBezTo>
                    <a:pt x="22266" y="8370"/>
                    <a:pt x="22279" y="8333"/>
                    <a:pt x="22266" y="8320"/>
                  </a:cubicBezTo>
                  <a:cubicBezTo>
                    <a:pt x="22004" y="7921"/>
                    <a:pt x="21192" y="8033"/>
                    <a:pt x="20767" y="7958"/>
                  </a:cubicBezTo>
                  <a:cubicBezTo>
                    <a:pt x="20760" y="7957"/>
                    <a:pt x="20754" y="7956"/>
                    <a:pt x="20747" y="7956"/>
                  </a:cubicBezTo>
                  <a:close/>
                  <a:moveTo>
                    <a:pt x="24428" y="8949"/>
                  </a:moveTo>
                  <a:cubicBezTo>
                    <a:pt x="24390" y="8949"/>
                    <a:pt x="24351" y="8967"/>
                    <a:pt x="24328" y="9008"/>
                  </a:cubicBezTo>
                  <a:cubicBezTo>
                    <a:pt x="24315" y="9045"/>
                    <a:pt x="24290" y="9070"/>
                    <a:pt x="24290" y="9108"/>
                  </a:cubicBezTo>
                  <a:cubicBezTo>
                    <a:pt x="24165" y="9420"/>
                    <a:pt x="23915" y="9695"/>
                    <a:pt x="23753" y="9982"/>
                  </a:cubicBezTo>
                  <a:cubicBezTo>
                    <a:pt x="23691" y="10070"/>
                    <a:pt x="23478" y="10320"/>
                    <a:pt x="23578" y="10444"/>
                  </a:cubicBezTo>
                  <a:cubicBezTo>
                    <a:pt x="23578" y="10449"/>
                    <a:pt x="23580" y="10450"/>
                    <a:pt x="23582" y="10450"/>
                  </a:cubicBezTo>
                  <a:cubicBezTo>
                    <a:pt x="23586" y="10450"/>
                    <a:pt x="23595" y="10444"/>
                    <a:pt x="23603" y="10444"/>
                  </a:cubicBezTo>
                  <a:cubicBezTo>
                    <a:pt x="23716" y="10245"/>
                    <a:pt x="23915" y="10057"/>
                    <a:pt x="24065" y="9870"/>
                  </a:cubicBezTo>
                  <a:cubicBezTo>
                    <a:pt x="24165" y="9732"/>
                    <a:pt x="24278" y="9570"/>
                    <a:pt x="24378" y="9420"/>
                  </a:cubicBezTo>
                  <a:cubicBezTo>
                    <a:pt x="24528" y="9620"/>
                    <a:pt x="24828" y="9820"/>
                    <a:pt x="25065" y="9995"/>
                  </a:cubicBezTo>
                  <a:lnTo>
                    <a:pt x="25015" y="10045"/>
                  </a:lnTo>
                  <a:cubicBezTo>
                    <a:pt x="24865" y="10182"/>
                    <a:pt x="24465" y="10682"/>
                    <a:pt x="24915" y="10694"/>
                  </a:cubicBezTo>
                  <a:cubicBezTo>
                    <a:pt x="24923" y="10695"/>
                    <a:pt x="24932" y="10695"/>
                    <a:pt x="24940" y="10695"/>
                  </a:cubicBezTo>
                  <a:cubicBezTo>
                    <a:pt x="25252" y="10695"/>
                    <a:pt x="25696" y="10472"/>
                    <a:pt x="25477" y="10120"/>
                  </a:cubicBezTo>
                  <a:cubicBezTo>
                    <a:pt x="25465" y="10082"/>
                    <a:pt x="25415" y="10045"/>
                    <a:pt x="25352" y="9995"/>
                  </a:cubicBezTo>
                  <a:cubicBezTo>
                    <a:pt x="25640" y="9732"/>
                    <a:pt x="25902" y="9445"/>
                    <a:pt x="26202" y="9207"/>
                  </a:cubicBezTo>
                  <a:cubicBezTo>
                    <a:pt x="26213" y="9175"/>
                    <a:pt x="26205" y="9143"/>
                    <a:pt x="26194" y="9143"/>
                  </a:cubicBezTo>
                  <a:cubicBezTo>
                    <a:pt x="26193" y="9143"/>
                    <a:pt x="26191" y="9143"/>
                    <a:pt x="26190" y="9145"/>
                  </a:cubicBezTo>
                  <a:cubicBezTo>
                    <a:pt x="25815" y="9307"/>
                    <a:pt x="25502" y="9557"/>
                    <a:pt x="25202" y="9832"/>
                  </a:cubicBezTo>
                  <a:cubicBezTo>
                    <a:pt x="24890" y="9582"/>
                    <a:pt x="24440" y="9257"/>
                    <a:pt x="24515" y="9120"/>
                  </a:cubicBezTo>
                  <a:cubicBezTo>
                    <a:pt x="24515" y="9108"/>
                    <a:pt x="24528" y="9108"/>
                    <a:pt x="24528" y="9083"/>
                  </a:cubicBezTo>
                  <a:cubicBezTo>
                    <a:pt x="24560" y="9003"/>
                    <a:pt x="24495" y="8949"/>
                    <a:pt x="24428" y="8949"/>
                  </a:cubicBezTo>
                  <a:close/>
                  <a:moveTo>
                    <a:pt x="15041" y="8926"/>
                  </a:moveTo>
                  <a:cubicBezTo>
                    <a:pt x="15014" y="8926"/>
                    <a:pt x="14987" y="8936"/>
                    <a:pt x="14969" y="8958"/>
                  </a:cubicBezTo>
                  <a:cubicBezTo>
                    <a:pt x="14894" y="9033"/>
                    <a:pt x="14844" y="9120"/>
                    <a:pt x="14794" y="9207"/>
                  </a:cubicBezTo>
                  <a:lnTo>
                    <a:pt x="14757" y="9307"/>
                  </a:lnTo>
                  <a:cubicBezTo>
                    <a:pt x="14732" y="9320"/>
                    <a:pt x="14732" y="9320"/>
                    <a:pt x="14732" y="9332"/>
                  </a:cubicBezTo>
                  <a:cubicBezTo>
                    <a:pt x="14719" y="9332"/>
                    <a:pt x="14707" y="9332"/>
                    <a:pt x="14707" y="9357"/>
                  </a:cubicBezTo>
                  <a:cubicBezTo>
                    <a:pt x="14702" y="9421"/>
                    <a:pt x="14720" y="9446"/>
                    <a:pt x="14750" y="9446"/>
                  </a:cubicBezTo>
                  <a:cubicBezTo>
                    <a:pt x="14798" y="9446"/>
                    <a:pt x="14876" y="9384"/>
                    <a:pt x="14944" y="9307"/>
                  </a:cubicBezTo>
                  <a:cubicBezTo>
                    <a:pt x="14969" y="9745"/>
                    <a:pt x="14957" y="10207"/>
                    <a:pt x="15107" y="10632"/>
                  </a:cubicBezTo>
                  <a:cubicBezTo>
                    <a:pt x="15129" y="10691"/>
                    <a:pt x="15186" y="10728"/>
                    <a:pt x="15242" y="10728"/>
                  </a:cubicBezTo>
                  <a:cubicBezTo>
                    <a:pt x="15280" y="10728"/>
                    <a:pt x="15318" y="10710"/>
                    <a:pt x="15344" y="10669"/>
                  </a:cubicBezTo>
                  <a:cubicBezTo>
                    <a:pt x="15444" y="10482"/>
                    <a:pt x="15507" y="10295"/>
                    <a:pt x="15569" y="10082"/>
                  </a:cubicBezTo>
                  <a:cubicBezTo>
                    <a:pt x="15594" y="10245"/>
                    <a:pt x="15644" y="10382"/>
                    <a:pt x="15731" y="10519"/>
                  </a:cubicBezTo>
                  <a:cubicBezTo>
                    <a:pt x="15756" y="10563"/>
                    <a:pt x="15797" y="10585"/>
                    <a:pt x="15839" y="10585"/>
                  </a:cubicBezTo>
                  <a:cubicBezTo>
                    <a:pt x="15881" y="10585"/>
                    <a:pt x="15925" y="10563"/>
                    <a:pt x="15956" y="10519"/>
                  </a:cubicBezTo>
                  <a:cubicBezTo>
                    <a:pt x="16194" y="10182"/>
                    <a:pt x="16381" y="9820"/>
                    <a:pt x="16419" y="9420"/>
                  </a:cubicBezTo>
                  <a:cubicBezTo>
                    <a:pt x="16433" y="9421"/>
                    <a:pt x="16446" y="9421"/>
                    <a:pt x="16460" y="9421"/>
                  </a:cubicBezTo>
                  <a:cubicBezTo>
                    <a:pt x="16631" y="9421"/>
                    <a:pt x="16784" y="9353"/>
                    <a:pt x="16981" y="9295"/>
                  </a:cubicBezTo>
                  <a:cubicBezTo>
                    <a:pt x="17006" y="9295"/>
                    <a:pt x="17018" y="9245"/>
                    <a:pt x="17043" y="9207"/>
                  </a:cubicBezTo>
                  <a:cubicBezTo>
                    <a:pt x="16831" y="9182"/>
                    <a:pt x="16594" y="9182"/>
                    <a:pt x="16394" y="9120"/>
                  </a:cubicBezTo>
                  <a:cubicBezTo>
                    <a:pt x="16377" y="9114"/>
                    <a:pt x="16361" y="9111"/>
                    <a:pt x="16346" y="9111"/>
                  </a:cubicBezTo>
                  <a:cubicBezTo>
                    <a:pt x="16271" y="9111"/>
                    <a:pt x="16219" y="9182"/>
                    <a:pt x="16219" y="9245"/>
                  </a:cubicBezTo>
                  <a:cubicBezTo>
                    <a:pt x="16206" y="9582"/>
                    <a:pt x="16056" y="9895"/>
                    <a:pt x="15894" y="10182"/>
                  </a:cubicBezTo>
                  <a:cubicBezTo>
                    <a:pt x="15794" y="9932"/>
                    <a:pt x="15794" y="9670"/>
                    <a:pt x="15794" y="9395"/>
                  </a:cubicBezTo>
                  <a:cubicBezTo>
                    <a:pt x="15794" y="9317"/>
                    <a:pt x="15739" y="9279"/>
                    <a:pt x="15680" y="9279"/>
                  </a:cubicBezTo>
                  <a:cubicBezTo>
                    <a:pt x="15626" y="9279"/>
                    <a:pt x="15568" y="9310"/>
                    <a:pt x="15544" y="9370"/>
                  </a:cubicBezTo>
                  <a:cubicBezTo>
                    <a:pt x="15444" y="9645"/>
                    <a:pt x="15382" y="9932"/>
                    <a:pt x="15282" y="10207"/>
                  </a:cubicBezTo>
                  <a:cubicBezTo>
                    <a:pt x="15219" y="9807"/>
                    <a:pt x="15232" y="9395"/>
                    <a:pt x="15157" y="9008"/>
                  </a:cubicBezTo>
                  <a:cubicBezTo>
                    <a:pt x="15149" y="8959"/>
                    <a:pt x="15093" y="8926"/>
                    <a:pt x="15041" y="8926"/>
                  </a:cubicBezTo>
                  <a:close/>
                  <a:moveTo>
                    <a:pt x="1400" y="3597"/>
                  </a:moveTo>
                  <a:cubicBezTo>
                    <a:pt x="1462" y="3635"/>
                    <a:pt x="1525" y="3660"/>
                    <a:pt x="1575" y="3697"/>
                  </a:cubicBezTo>
                  <a:cubicBezTo>
                    <a:pt x="1737" y="3810"/>
                    <a:pt x="1912" y="3935"/>
                    <a:pt x="2087" y="4060"/>
                  </a:cubicBezTo>
                  <a:cubicBezTo>
                    <a:pt x="2412" y="4285"/>
                    <a:pt x="2749" y="4559"/>
                    <a:pt x="3112" y="4747"/>
                  </a:cubicBezTo>
                  <a:lnTo>
                    <a:pt x="3124" y="4747"/>
                  </a:lnTo>
                  <a:cubicBezTo>
                    <a:pt x="3174" y="4772"/>
                    <a:pt x="3237" y="4784"/>
                    <a:pt x="3287" y="4822"/>
                  </a:cubicBezTo>
                  <a:cubicBezTo>
                    <a:pt x="3237" y="4934"/>
                    <a:pt x="3187" y="5022"/>
                    <a:pt x="3162" y="5084"/>
                  </a:cubicBezTo>
                  <a:cubicBezTo>
                    <a:pt x="2962" y="5559"/>
                    <a:pt x="2837" y="6059"/>
                    <a:pt x="2787" y="6571"/>
                  </a:cubicBezTo>
                  <a:cubicBezTo>
                    <a:pt x="2687" y="7608"/>
                    <a:pt x="3149" y="8595"/>
                    <a:pt x="3974" y="9195"/>
                  </a:cubicBezTo>
                  <a:cubicBezTo>
                    <a:pt x="4439" y="9530"/>
                    <a:pt x="4972" y="9686"/>
                    <a:pt x="5511" y="9686"/>
                  </a:cubicBezTo>
                  <a:cubicBezTo>
                    <a:pt x="5956" y="9686"/>
                    <a:pt x="6405" y="9580"/>
                    <a:pt x="6823" y="9382"/>
                  </a:cubicBezTo>
                  <a:cubicBezTo>
                    <a:pt x="7547" y="9033"/>
                    <a:pt x="8335" y="8020"/>
                    <a:pt x="8909" y="7121"/>
                  </a:cubicBezTo>
                  <a:cubicBezTo>
                    <a:pt x="9147" y="7396"/>
                    <a:pt x="9609" y="7608"/>
                    <a:pt x="9921" y="7771"/>
                  </a:cubicBezTo>
                  <a:lnTo>
                    <a:pt x="9946" y="7771"/>
                  </a:lnTo>
                  <a:cubicBezTo>
                    <a:pt x="9971" y="7833"/>
                    <a:pt x="10009" y="7883"/>
                    <a:pt x="10046" y="7946"/>
                  </a:cubicBezTo>
                  <a:cubicBezTo>
                    <a:pt x="10057" y="7951"/>
                    <a:pt x="10067" y="7954"/>
                    <a:pt x="10076" y="7954"/>
                  </a:cubicBezTo>
                  <a:cubicBezTo>
                    <a:pt x="10088" y="7954"/>
                    <a:pt x="10096" y="7948"/>
                    <a:pt x="10096" y="7933"/>
                  </a:cubicBezTo>
                  <a:cubicBezTo>
                    <a:pt x="10096" y="7896"/>
                    <a:pt x="10096" y="7871"/>
                    <a:pt x="10084" y="7833"/>
                  </a:cubicBezTo>
                  <a:lnTo>
                    <a:pt x="10084" y="7833"/>
                  </a:lnTo>
                  <a:cubicBezTo>
                    <a:pt x="10259" y="7921"/>
                    <a:pt x="10409" y="8008"/>
                    <a:pt x="10571" y="8108"/>
                  </a:cubicBezTo>
                  <a:cubicBezTo>
                    <a:pt x="10646" y="8145"/>
                    <a:pt x="10721" y="8245"/>
                    <a:pt x="10796" y="8295"/>
                  </a:cubicBezTo>
                  <a:cubicBezTo>
                    <a:pt x="10659" y="8608"/>
                    <a:pt x="10484" y="8895"/>
                    <a:pt x="10296" y="9182"/>
                  </a:cubicBezTo>
                  <a:cubicBezTo>
                    <a:pt x="9771" y="9957"/>
                    <a:pt x="9084" y="10669"/>
                    <a:pt x="8322" y="11207"/>
                  </a:cubicBezTo>
                  <a:cubicBezTo>
                    <a:pt x="7368" y="11889"/>
                    <a:pt x="6259" y="12283"/>
                    <a:pt x="5140" y="12283"/>
                  </a:cubicBezTo>
                  <a:cubicBezTo>
                    <a:pt x="4457" y="12283"/>
                    <a:pt x="3770" y="12136"/>
                    <a:pt x="3112" y="11819"/>
                  </a:cubicBezTo>
                  <a:cubicBezTo>
                    <a:pt x="1350" y="10944"/>
                    <a:pt x="350" y="9083"/>
                    <a:pt x="400" y="7146"/>
                  </a:cubicBezTo>
                  <a:cubicBezTo>
                    <a:pt x="425" y="5884"/>
                    <a:pt x="825" y="4697"/>
                    <a:pt x="1400" y="3597"/>
                  </a:cubicBezTo>
                  <a:close/>
                  <a:moveTo>
                    <a:pt x="2387" y="1906"/>
                  </a:moveTo>
                  <a:cubicBezTo>
                    <a:pt x="2371" y="1906"/>
                    <a:pt x="2356" y="1915"/>
                    <a:pt x="2350" y="1936"/>
                  </a:cubicBezTo>
                  <a:cubicBezTo>
                    <a:pt x="2225" y="2060"/>
                    <a:pt x="2100" y="2185"/>
                    <a:pt x="2037" y="2360"/>
                  </a:cubicBezTo>
                  <a:cubicBezTo>
                    <a:pt x="1525" y="2885"/>
                    <a:pt x="1150" y="3585"/>
                    <a:pt x="850" y="4260"/>
                  </a:cubicBezTo>
                  <a:cubicBezTo>
                    <a:pt x="475" y="5109"/>
                    <a:pt x="250" y="6021"/>
                    <a:pt x="175" y="6933"/>
                  </a:cubicBezTo>
                  <a:cubicBezTo>
                    <a:pt x="0" y="8795"/>
                    <a:pt x="813" y="10582"/>
                    <a:pt x="2312" y="11681"/>
                  </a:cubicBezTo>
                  <a:cubicBezTo>
                    <a:pt x="3154" y="12290"/>
                    <a:pt x="4115" y="12573"/>
                    <a:pt x="5088" y="12573"/>
                  </a:cubicBezTo>
                  <a:cubicBezTo>
                    <a:pt x="5892" y="12573"/>
                    <a:pt x="6703" y="12380"/>
                    <a:pt x="7460" y="12019"/>
                  </a:cubicBezTo>
                  <a:cubicBezTo>
                    <a:pt x="9297" y="11144"/>
                    <a:pt x="10559" y="9445"/>
                    <a:pt x="11483" y="7683"/>
                  </a:cubicBezTo>
                  <a:cubicBezTo>
                    <a:pt x="11671" y="7333"/>
                    <a:pt x="11796" y="6996"/>
                    <a:pt x="11896" y="6621"/>
                  </a:cubicBezTo>
                  <a:cubicBezTo>
                    <a:pt x="11896" y="6609"/>
                    <a:pt x="11896" y="6584"/>
                    <a:pt x="11908" y="6571"/>
                  </a:cubicBezTo>
                  <a:lnTo>
                    <a:pt x="11908" y="6559"/>
                  </a:lnTo>
                  <a:cubicBezTo>
                    <a:pt x="11921" y="6509"/>
                    <a:pt x="11921" y="6484"/>
                    <a:pt x="11933" y="6434"/>
                  </a:cubicBezTo>
                  <a:cubicBezTo>
                    <a:pt x="11942" y="6425"/>
                    <a:pt x="11921" y="6405"/>
                    <a:pt x="11903" y="6405"/>
                  </a:cubicBezTo>
                  <a:cubicBezTo>
                    <a:pt x="11895" y="6405"/>
                    <a:pt x="11887" y="6409"/>
                    <a:pt x="11883" y="6421"/>
                  </a:cubicBezTo>
                  <a:cubicBezTo>
                    <a:pt x="11858" y="6434"/>
                    <a:pt x="11858" y="6446"/>
                    <a:pt x="11846" y="6459"/>
                  </a:cubicBezTo>
                  <a:cubicBezTo>
                    <a:pt x="11521" y="6246"/>
                    <a:pt x="11158" y="6084"/>
                    <a:pt x="10796" y="5934"/>
                  </a:cubicBezTo>
                  <a:cubicBezTo>
                    <a:pt x="10609" y="5859"/>
                    <a:pt x="10421" y="5771"/>
                    <a:pt x="10259" y="5684"/>
                  </a:cubicBezTo>
                  <a:cubicBezTo>
                    <a:pt x="10259" y="5684"/>
                    <a:pt x="10259" y="5671"/>
                    <a:pt x="10234" y="5671"/>
                  </a:cubicBezTo>
                  <a:cubicBezTo>
                    <a:pt x="10234" y="5659"/>
                    <a:pt x="10231" y="5653"/>
                    <a:pt x="10226" y="5653"/>
                  </a:cubicBezTo>
                  <a:cubicBezTo>
                    <a:pt x="10221" y="5653"/>
                    <a:pt x="10215" y="5659"/>
                    <a:pt x="10209" y="5671"/>
                  </a:cubicBezTo>
                  <a:cubicBezTo>
                    <a:pt x="10159" y="5634"/>
                    <a:pt x="10109" y="5621"/>
                    <a:pt x="10071" y="5584"/>
                  </a:cubicBezTo>
                  <a:cubicBezTo>
                    <a:pt x="9975" y="5548"/>
                    <a:pt x="9843" y="5383"/>
                    <a:pt x="9733" y="5383"/>
                  </a:cubicBezTo>
                  <a:cubicBezTo>
                    <a:pt x="9729" y="5383"/>
                    <a:pt x="9725" y="5384"/>
                    <a:pt x="9721" y="5384"/>
                  </a:cubicBezTo>
                  <a:cubicBezTo>
                    <a:pt x="9671" y="5384"/>
                    <a:pt x="9646" y="5422"/>
                    <a:pt x="9646" y="5459"/>
                  </a:cubicBezTo>
                  <a:cubicBezTo>
                    <a:pt x="9646" y="5509"/>
                    <a:pt x="9634" y="5559"/>
                    <a:pt x="9609" y="5621"/>
                  </a:cubicBezTo>
                  <a:cubicBezTo>
                    <a:pt x="9284" y="6209"/>
                    <a:pt x="8672" y="7383"/>
                    <a:pt x="8372" y="7833"/>
                  </a:cubicBezTo>
                  <a:cubicBezTo>
                    <a:pt x="8085" y="8270"/>
                    <a:pt x="7710" y="8645"/>
                    <a:pt x="7285" y="8958"/>
                  </a:cubicBezTo>
                  <a:cubicBezTo>
                    <a:pt x="6754" y="9340"/>
                    <a:pt x="6136" y="9561"/>
                    <a:pt x="5516" y="9561"/>
                  </a:cubicBezTo>
                  <a:cubicBezTo>
                    <a:pt x="5142" y="9561"/>
                    <a:pt x="4768" y="9481"/>
                    <a:pt x="4411" y="9307"/>
                  </a:cubicBezTo>
                  <a:cubicBezTo>
                    <a:pt x="3424" y="8820"/>
                    <a:pt x="2874" y="7796"/>
                    <a:pt x="2912" y="6709"/>
                  </a:cubicBezTo>
                  <a:cubicBezTo>
                    <a:pt x="2937" y="5684"/>
                    <a:pt x="3686" y="4047"/>
                    <a:pt x="4311" y="3210"/>
                  </a:cubicBezTo>
                  <a:cubicBezTo>
                    <a:pt x="4336" y="3210"/>
                    <a:pt x="4349" y="3197"/>
                    <a:pt x="4349" y="3185"/>
                  </a:cubicBezTo>
                  <a:cubicBezTo>
                    <a:pt x="4349" y="3172"/>
                    <a:pt x="4361" y="3172"/>
                    <a:pt x="4361" y="3148"/>
                  </a:cubicBezTo>
                  <a:cubicBezTo>
                    <a:pt x="4361" y="3148"/>
                    <a:pt x="4361" y="3135"/>
                    <a:pt x="4349" y="3135"/>
                  </a:cubicBezTo>
                  <a:lnTo>
                    <a:pt x="4336" y="3148"/>
                  </a:lnTo>
                  <a:cubicBezTo>
                    <a:pt x="4299" y="2935"/>
                    <a:pt x="3874" y="2773"/>
                    <a:pt x="3724" y="2685"/>
                  </a:cubicBezTo>
                  <a:cubicBezTo>
                    <a:pt x="3287" y="2448"/>
                    <a:pt x="2874" y="2135"/>
                    <a:pt x="2424" y="1923"/>
                  </a:cubicBezTo>
                  <a:cubicBezTo>
                    <a:pt x="2413" y="1912"/>
                    <a:pt x="2399" y="1906"/>
                    <a:pt x="2387" y="19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9555995" y="4400654"/>
              <a:ext cx="468159" cy="948528"/>
            </a:xfrm>
            <a:custGeom>
              <a:avLst/>
              <a:gdLst/>
              <a:ahLst/>
              <a:cxnLst/>
              <a:rect l="l" t="t" r="r" b="b"/>
              <a:pathLst>
                <a:path w="8972" h="18178" extrusionOk="0">
                  <a:moveTo>
                    <a:pt x="4861" y="271"/>
                  </a:moveTo>
                  <a:cubicBezTo>
                    <a:pt x="4886" y="409"/>
                    <a:pt x="4936" y="546"/>
                    <a:pt x="4986" y="696"/>
                  </a:cubicBezTo>
                  <a:cubicBezTo>
                    <a:pt x="4886" y="671"/>
                    <a:pt x="4799" y="671"/>
                    <a:pt x="4699" y="671"/>
                  </a:cubicBezTo>
                  <a:cubicBezTo>
                    <a:pt x="4749" y="534"/>
                    <a:pt x="4799" y="409"/>
                    <a:pt x="4861" y="271"/>
                  </a:cubicBezTo>
                  <a:close/>
                  <a:moveTo>
                    <a:pt x="4907" y="1"/>
                  </a:moveTo>
                  <a:cubicBezTo>
                    <a:pt x="4888" y="1"/>
                    <a:pt x="4871" y="10"/>
                    <a:pt x="4861" y="34"/>
                  </a:cubicBezTo>
                  <a:cubicBezTo>
                    <a:pt x="4749" y="234"/>
                    <a:pt x="4636" y="459"/>
                    <a:pt x="4549" y="684"/>
                  </a:cubicBezTo>
                  <a:cubicBezTo>
                    <a:pt x="4486" y="709"/>
                    <a:pt x="4424" y="721"/>
                    <a:pt x="4374" y="734"/>
                  </a:cubicBezTo>
                  <a:cubicBezTo>
                    <a:pt x="4336" y="746"/>
                    <a:pt x="4336" y="796"/>
                    <a:pt x="4374" y="796"/>
                  </a:cubicBezTo>
                  <a:cubicBezTo>
                    <a:pt x="4399" y="809"/>
                    <a:pt x="4449" y="834"/>
                    <a:pt x="4486" y="834"/>
                  </a:cubicBezTo>
                  <a:cubicBezTo>
                    <a:pt x="4386" y="1059"/>
                    <a:pt x="4324" y="1296"/>
                    <a:pt x="4324" y="1533"/>
                  </a:cubicBezTo>
                  <a:cubicBezTo>
                    <a:pt x="4324" y="1548"/>
                    <a:pt x="4337" y="1554"/>
                    <a:pt x="4350" y="1554"/>
                  </a:cubicBezTo>
                  <a:cubicBezTo>
                    <a:pt x="4359" y="1554"/>
                    <a:pt x="4369" y="1551"/>
                    <a:pt x="4374" y="1546"/>
                  </a:cubicBezTo>
                  <a:cubicBezTo>
                    <a:pt x="4486" y="1309"/>
                    <a:pt x="4574" y="1084"/>
                    <a:pt x="4649" y="846"/>
                  </a:cubicBezTo>
                  <a:lnTo>
                    <a:pt x="4811" y="846"/>
                  </a:lnTo>
                  <a:cubicBezTo>
                    <a:pt x="4886" y="859"/>
                    <a:pt x="4961" y="859"/>
                    <a:pt x="5048" y="859"/>
                  </a:cubicBezTo>
                  <a:cubicBezTo>
                    <a:pt x="5048" y="871"/>
                    <a:pt x="5061" y="909"/>
                    <a:pt x="5061" y="921"/>
                  </a:cubicBezTo>
                  <a:cubicBezTo>
                    <a:pt x="5086" y="1059"/>
                    <a:pt x="5086" y="1358"/>
                    <a:pt x="5211" y="1458"/>
                  </a:cubicBezTo>
                  <a:cubicBezTo>
                    <a:pt x="5223" y="1465"/>
                    <a:pt x="5233" y="1468"/>
                    <a:pt x="5241" y="1468"/>
                  </a:cubicBezTo>
                  <a:cubicBezTo>
                    <a:pt x="5248" y="1468"/>
                    <a:pt x="5255" y="1465"/>
                    <a:pt x="5261" y="1458"/>
                  </a:cubicBezTo>
                  <a:cubicBezTo>
                    <a:pt x="5373" y="1358"/>
                    <a:pt x="5248" y="1096"/>
                    <a:pt x="5211" y="971"/>
                  </a:cubicBezTo>
                  <a:cubicBezTo>
                    <a:pt x="5198" y="921"/>
                    <a:pt x="5198" y="896"/>
                    <a:pt x="5186" y="859"/>
                  </a:cubicBezTo>
                  <a:cubicBezTo>
                    <a:pt x="5248" y="859"/>
                    <a:pt x="5323" y="846"/>
                    <a:pt x="5386" y="846"/>
                  </a:cubicBezTo>
                  <a:cubicBezTo>
                    <a:pt x="5423" y="846"/>
                    <a:pt x="5423" y="821"/>
                    <a:pt x="5448" y="796"/>
                  </a:cubicBezTo>
                  <a:cubicBezTo>
                    <a:pt x="5373" y="771"/>
                    <a:pt x="5298" y="734"/>
                    <a:pt x="5198" y="721"/>
                  </a:cubicBezTo>
                  <a:cubicBezTo>
                    <a:pt x="5123" y="496"/>
                    <a:pt x="5048" y="271"/>
                    <a:pt x="4986" y="47"/>
                  </a:cubicBezTo>
                  <a:cubicBezTo>
                    <a:pt x="4971" y="24"/>
                    <a:pt x="4937" y="1"/>
                    <a:pt x="4907" y="1"/>
                  </a:cubicBezTo>
                  <a:close/>
                  <a:moveTo>
                    <a:pt x="4605" y="5866"/>
                  </a:moveTo>
                  <a:cubicBezTo>
                    <a:pt x="4589" y="5866"/>
                    <a:pt x="4574" y="5875"/>
                    <a:pt x="4574" y="5894"/>
                  </a:cubicBezTo>
                  <a:cubicBezTo>
                    <a:pt x="4561" y="6144"/>
                    <a:pt x="4499" y="6444"/>
                    <a:pt x="4599" y="6669"/>
                  </a:cubicBezTo>
                  <a:cubicBezTo>
                    <a:pt x="4599" y="6681"/>
                    <a:pt x="4605" y="6688"/>
                    <a:pt x="4611" y="6688"/>
                  </a:cubicBezTo>
                  <a:cubicBezTo>
                    <a:pt x="4617" y="6688"/>
                    <a:pt x="4624" y="6681"/>
                    <a:pt x="4624" y="6669"/>
                  </a:cubicBezTo>
                  <a:cubicBezTo>
                    <a:pt x="4724" y="6444"/>
                    <a:pt x="4661" y="6156"/>
                    <a:pt x="4636" y="5894"/>
                  </a:cubicBezTo>
                  <a:cubicBezTo>
                    <a:pt x="4636" y="5875"/>
                    <a:pt x="4620" y="5866"/>
                    <a:pt x="4605" y="5866"/>
                  </a:cubicBezTo>
                  <a:close/>
                  <a:moveTo>
                    <a:pt x="4580" y="7909"/>
                  </a:moveTo>
                  <a:cubicBezTo>
                    <a:pt x="4571" y="7909"/>
                    <a:pt x="4561" y="7912"/>
                    <a:pt x="4561" y="7918"/>
                  </a:cubicBezTo>
                  <a:cubicBezTo>
                    <a:pt x="4549" y="8231"/>
                    <a:pt x="4486" y="8518"/>
                    <a:pt x="4561" y="8830"/>
                  </a:cubicBezTo>
                  <a:cubicBezTo>
                    <a:pt x="4561" y="8837"/>
                    <a:pt x="4571" y="8840"/>
                    <a:pt x="4580" y="8840"/>
                  </a:cubicBezTo>
                  <a:cubicBezTo>
                    <a:pt x="4589" y="8840"/>
                    <a:pt x="4599" y="8837"/>
                    <a:pt x="4599" y="8830"/>
                  </a:cubicBezTo>
                  <a:cubicBezTo>
                    <a:pt x="4661" y="8530"/>
                    <a:pt x="4599" y="8231"/>
                    <a:pt x="4599" y="7918"/>
                  </a:cubicBezTo>
                  <a:cubicBezTo>
                    <a:pt x="4599" y="7912"/>
                    <a:pt x="4589" y="7909"/>
                    <a:pt x="4580" y="7909"/>
                  </a:cubicBezTo>
                  <a:close/>
                  <a:moveTo>
                    <a:pt x="4536" y="9461"/>
                  </a:moveTo>
                  <a:cubicBezTo>
                    <a:pt x="4524" y="9461"/>
                    <a:pt x="4511" y="9468"/>
                    <a:pt x="4511" y="9480"/>
                  </a:cubicBezTo>
                  <a:cubicBezTo>
                    <a:pt x="4511" y="9568"/>
                    <a:pt x="4486" y="9630"/>
                    <a:pt x="4486" y="9705"/>
                  </a:cubicBezTo>
                  <a:cubicBezTo>
                    <a:pt x="4486" y="9767"/>
                    <a:pt x="4511" y="9855"/>
                    <a:pt x="4536" y="9917"/>
                  </a:cubicBezTo>
                  <a:cubicBezTo>
                    <a:pt x="4536" y="9930"/>
                    <a:pt x="4542" y="9936"/>
                    <a:pt x="4549" y="9936"/>
                  </a:cubicBezTo>
                  <a:cubicBezTo>
                    <a:pt x="4555" y="9936"/>
                    <a:pt x="4561" y="9930"/>
                    <a:pt x="4561" y="9917"/>
                  </a:cubicBezTo>
                  <a:cubicBezTo>
                    <a:pt x="4574" y="9842"/>
                    <a:pt x="4599" y="9780"/>
                    <a:pt x="4611" y="9705"/>
                  </a:cubicBezTo>
                  <a:cubicBezTo>
                    <a:pt x="4599" y="9643"/>
                    <a:pt x="4561" y="9568"/>
                    <a:pt x="4561" y="9480"/>
                  </a:cubicBezTo>
                  <a:cubicBezTo>
                    <a:pt x="4561" y="9468"/>
                    <a:pt x="4549" y="9461"/>
                    <a:pt x="4536" y="9461"/>
                  </a:cubicBezTo>
                  <a:close/>
                  <a:moveTo>
                    <a:pt x="4574" y="10711"/>
                  </a:moveTo>
                  <a:cubicBezTo>
                    <a:pt x="4561" y="10711"/>
                    <a:pt x="4549" y="10717"/>
                    <a:pt x="4549" y="10730"/>
                  </a:cubicBezTo>
                  <a:cubicBezTo>
                    <a:pt x="4499" y="10942"/>
                    <a:pt x="4499" y="11142"/>
                    <a:pt x="4549" y="11329"/>
                  </a:cubicBezTo>
                  <a:cubicBezTo>
                    <a:pt x="4549" y="11336"/>
                    <a:pt x="4555" y="11339"/>
                    <a:pt x="4564" y="11339"/>
                  </a:cubicBezTo>
                  <a:cubicBezTo>
                    <a:pt x="4574" y="11339"/>
                    <a:pt x="4586" y="11336"/>
                    <a:pt x="4599" y="11329"/>
                  </a:cubicBezTo>
                  <a:cubicBezTo>
                    <a:pt x="4636" y="11142"/>
                    <a:pt x="4636" y="10917"/>
                    <a:pt x="4599" y="10730"/>
                  </a:cubicBezTo>
                  <a:cubicBezTo>
                    <a:pt x="4599" y="10717"/>
                    <a:pt x="4586" y="10711"/>
                    <a:pt x="4574" y="10711"/>
                  </a:cubicBezTo>
                  <a:close/>
                  <a:moveTo>
                    <a:pt x="4549" y="12235"/>
                  </a:moveTo>
                  <a:cubicBezTo>
                    <a:pt x="4542" y="12235"/>
                    <a:pt x="4536" y="12241"/>
                    <a:pt x="4536" y="12254"/>
                  </a:cubicBezTo>
                  <a:cubicBezTo>
                    <a:pt x="4449" y="12429"/>
                    <a:pt x="4474" y="12654"/>
                    <a:pt x="4536" y="12841"/>
                  </a:cubicBezTo>
                  <a:cubicBezTo>
                    <a:pt x="4536" y="12847"/>
                    <a:pt x="4542" y="12851"/>
                    <a:pt x="4550" y="12851"/>
                  </a:cubicBezTo>
                  <a:cubicBezTo>
                    <a:pt x="4558" y="12851"/>
                    <a:pt x="4567" y="12847"/>
                    <a:pt x="4574" y="12841"/>
                  </a:cubicBezTo>
                  <a:cubicBezTo>
                    <a:pt x="4624" y="12654"/>
                    <a:pt x="4624" y="12454"/>
                    <a:pt x="4561" y="12254"/>
                  </a:cubicBezTo>
                  <a:cubicBezTo>
                    <a:pt x="4561" y="12241"/>
                    <a:pt x="4555" y="12235"/>
                    <a:pt x="4549" y="12235"/>
                  </a:cubicBezTo>
                  <a:close/>
                  <a:moveTo>
                    <a:pt x="3537" y="12829"/>
                  </a:moveTo>
                  <a:cubicBezTo>
                    <a:pt x="3412" y="12829"/>
                    <a:pt x="3312" y="12841"/>
                    <a:pt x="3187" y="12879"/>
                  </a:cubicBezTo>
                  <a:cubicBezTo>
                    <a:pt x="3174" y="12879"/>
                    <a:pt x="3174" y="12904"/>
                    <a:pt x="3187" y="12916"/>
                  </a:cubicBezTo>
                  <a:cubicBezTo>
                    <a:pt x="3299" y="12954"/>
                    <a:pt x="3412" y="12966"/>
                    <a:pt x="3537" y="12966"/>
                  </a:cubicBezTo>
                  <a:cubicBezTo>
                    <a:pt x="3662" y="12966"/>
                    <a:pt x="3749" y="12941"/>
                    <a:pt x="3874" y="12916"/>
                  </a:cubicBezTo>
                  <a:cubicBezTo>
                    <a:pt x="3886" y="12904"/>
                    <a:pt x="3886" y="12879"/>
                    <a:pt x="3874" y="12879"/>
                  </a:cubicBezTo>
                  <a:cubicBezTo>
                    <a:pt x="3761" y="12854"/>
                    <a:pt x="3662" y="12829"/>
                    <a:pt x="3537" y="12829"/>
                  </a:cubicBezTo>
                  <a:close/>
                  <a:moveTo>
                    <a:pt x="1838" y="12942"/>
                  </a:moveTo>
                  <a:cubicBezTo>
                    <a:pt x="1715" y="12942"/>
                    <a:pt x="1577" y="13005"/>
                    <a:pt x="1487" y="13079"/>
                  </a:cubicBezTo>
                  <a:cubicBezTo>
                    <a:pt x="1450" y="13091"/>
                    <a:pt x="1487" y="13104"/>
                    <a:pt x="1500" y="13104"/>
                  </a:cubicBezTo>
                  <a:lnTo>
                    <a:pt x="1787" y="13054"/>
                  </a:lnTo>
                  <a:cubicBezTo>
                    <a:pt x="1862" y="13041"/>
                    <a:pt x="1925" y="13041"/>
                    <a:pt x="2000" y="13029"/>
                  </a:cubicBezTo>
                  <a:cubicBezTo>
                    <a:pt x="2012" y="13016"/>
                    <a:pt x="2012" y="13004"/>
                    <a:pt x="2012" y="13004"/>
                  </a:cubicBezTo>
                  <a:cubicBezTo>
                    <a:pt x="1964" y="12960"/>
                    <a:pt x="1903" y="12942"/>
                    <a:pt x="1838" y="12942"/>
                  </a:cubicBezTo>
                  <a:close/>
                  <a:moveTo>
                    <a:pt x="5240" y="13013"/>
                  </a:moveTo>
                  <a:cubicBezTo>
                    <a:pt x="5202" y="13013"/>
                    <a:pt x="5163" y="13014"/>
                    <a:pt x="5123" y="13016"/>
                  </a:cubicBezTo>
                  <a:cubicBezTo>
                    <a:pt x="5098" y="13016"/>
                    <a:pt x="5098" y="13041"/>
                    <a:pt x="5123" y="13066"/>
                  </a:cubicBezTo>
                  <a:cubicBezTo>
                    <a:pt x="5236" y="13110"/>
                    <a:pt x="5339" y="13125"/>
                    <a:pt x="5440" y="13125"/>
                  </a:cubicBezTo>
                  <a:cubicBezTo>
                    <a:pt x="5542" y="13125"/>
                    <a:pt x="5642" y="13110"/>
                    <a:pt x="5748" y="13091"/>
                  </a:cubicBezTo>
                  <a:cubicBezTo>
                    <a:pt x="5761" y="13091"/>
                    <a:pt x="5761" y="13066"/>
                    <a:pt x="5748" y="13066"/>
                  </a:cubicBezTo>
                  <a:cubicBezTo>
                    <a:pt x="5573" y="13035"/>
                    <a:pt x="5415" y="13013"/>
                    <a:pt x="5240" y="13013"/>
                  </a:cubicBezTo>
                  <a:close/>
                  <a:moveTo>
                    <a:pt x="6610" y="13341"/>
                  </a:moveTo>
                  <a:cubicBezTo>
                    <a:pt x="6598" y="13341"/>
                    <a:pt x="6573" y="13378"/>
                    <a:pt x="6598" y="13378"/>
                  </a:cubicBezTo>
                  <a:cubicBezTo>
                    <a:pt x="6748" y="13453"/>
                    <a:pt x="6885" y="13541"/>
                    <a:pt x="7060" y="13578"/>
                  </a:cubicBezTo>
                  <a:cubicBezTo>
                    <a:pt x="7098" y="13578"/>
                    <a:pt x="7110" y="13566"/>
                    <a:pt x="7098" y="13541"/>
                  </a:cubicBezTo>
                  <a:cubicBezTo>
                    <a:pt x="7048" y="13466"/>
                    <a:pt x="6985" y="13403"/>
                    <a:pt x="6885" y="13378"/>
                  </a:cubicBezTo>
                  <a:cubicBezTo>
                    <a:pt x="6798" y="13341"/>
                    <a:pt x="6723" y="13341"/>
                    <a:pt x="6610" y="13341"/>
                  </a:cubicBezTo>
                  <a:close/>
                  <a:moveTo>
                    <a:pt x="6069" y="14634"/>
                  </a:moveTo>
                  <a:cubicBezTo>
                    <a:pt x="6057" y="14634"/>
                    <a:pt x="6045" y="14639"/>
                    <a:pt x="6036" y="14653"/>
                  </a:cubicBezTo>
                  <a:cubicBezTo>
                    <a:pt x="5948" y="14728"/>
                    <a:pt x="5861" y="14840"/>
                    <a:pt x="5861" y="14965"/>
                  </a:cubicBezTo>
                  <a:cubicBezTo>
                    <a:pt x="5861" y="14978"/>
                    <a:pt x="5873" y="14978"/>
                    <a:pt x="5886" y="14978"/>
                  </a:cubicBezTo>
                  <a:cubicBezTo>
                    <a:pt x="5936" y="14915"/>
                    <a:pt x="5986" y="14840"/>
                    <a:pt x="6036" y="14778"/>
                  </a:cubicBezTo>
                  <a:cubicBezTo>
                    <a:pt x="6036" y="14803"/>
                    <a:pt x="6048" y="14853"/>
                    <a:pt x="6048" y="14890"/>
                  </a:cubicBezTo>
                  <a:cubicBezTo>
                    <a:pt x="6048" y="14965"/>
                    <a:pt x="6048" y="15040"/>
                    <a:pt x="6061" y="15115"/>
                  </a:cubicBezTo>
                  <a:cubicBezTo>
                    <a:pt x="6066" y="15139"/>
                    <a:pt x="6089" y="15151"/>
                    <a:pt x="6111" y="15151"/>
                  </a:cubicBezTo>
                  <a:cubicBezTo>
                    <a:pt x="6136" y="15151"/>
                    <a:pt x="6160" y="15136"/>
                    <a:pt x="6160" y="15103"/>
                  </a:cubicBezTo>
                  <a:cubicBezTo>
                    <a:pt x="6160" y="15028"/>
                    <a:pt x="6135" y="14965"/>
                    <a:pt x="6135" y="14890"/>
                  </a:cubicBezTo>
                  <a:lnTo>
                    <a:pt x="6135" y="14840"/>
                  </a:lnTo>
                  <a:cubicBezTo>
                    <a:pt x="6160" y="14853"/>
                    <a:pt x="6173" y="14853"/>
                    <a:pt x="6198" y="14853"/>
                  </a:cubicBezTo>
                  <a:cubicBezTo>
                    <a:pt x="6235" y="14853"/>
                    <a:pt x="6260" y="14853"/>
                    <a:pt x="6285" y="14840"/>
                  </a:cubicBezTo>
                  <a:cubicBezTo>
                    <a:pt x="6310" y="14828"/>
                    <a:pt x="6323" y="14803"/>
                    <a:pt x="6348" y="14790"/>
                  </a:cubicBezTo>
                  <a:cubicBezTo>
                    <a:pt x="6385" y="14790"/>
                    <a:pt x="6385" y="14765"/>
                    <a:pt x="6360" y="14765"/>
                  </a:cubicBezTo>
                  <a:cubicBezTo>
                    <a:pt x="6323" y="14753"/>
                    <a:pt x="6298" y="14728"/>
                    <a:pt x="6260" y="14728"/>
                  </a:cubicBezTo>
                  <a:cubicBezTo>
                    <a:pt x="6223" y="14728"/>
                    <a:pt x="6198" y="14728"/>
                    <a:pt x="6160" y="14703"/>
                  </a:cubicBezTo>
                  <a:cubicBezTo>
                    <a:pt x="6135" y="14690"/>
                    <a:pt x="6123" y="14690"/>
                    <a:pt x="6110" y="14690"/>
                  </a:cubicBezTo>
                  <a:lnTo>
                    <a:pt x="6110" y="14665"/>
                  </a:lnTo>
                  <a:cubicBezTo>
                    <a:pt x="6110" y="14650"/>
                    <a:pt x="6090" y="14634"/>
                    <a:pt x="6069" y="14634"/>
                  </a:cubicBezTo>
                  <a:close/>
                  <a:moveTo>
                    <a:pt x="3821" y="14942"/>
                  </a:moveTo>
                  <a:cubicBezTo>
                    <a:pt x="3814" y="14942"/>
                    <a:pt x="3807" y="14945"/>
                    <a:pt x="3799" y="14953"/>
                  </a:cubicBezTo>
                  <a:cubicBezTo>
                    <a:pt x="3686" y="14978"/>
                    <a:pt x="3562" y="15153"/>
                    <a:pt x="3612" y="15278"/>
                  </a:cubicBezTo>
                  <a:cubicBezTo>
                    <a:pt x="3612" y="15284"/>
                    <a:pt x="3615" y="15287"/>
                    <a:pt x="3619" y="15287"/>
                  </a:cubicBezTo>
                  <a:cubicBezTo>
                    <a:pt x="3624" y="15287"/>
                    <a:pt x="3630" y="15284"/>
                    <a:pt x="3637" y="15278"/>
                  </a:cubicBezTo>
                  <a:cubicBezTo>
                    <a:pt x="3699" y="15203"/>
                    <a:pt x="3686" y="15078"/>
                    <a:pt x="3786" y="15028"/>
                  </a:cubicBezTo>
                  <a:lnTo>
                    <a:pt x="3786" y="15103"/>
                  </a:lnTo>
                  <a:cubicBezTo>
                    <a:pt x="3786" y="15203"/>
                    <a:pt x="3799" y="15290"/>
                    <a:pt x="3799" y="15390"/>
                  </a:cubicBezTo>
                  <a:cubicBezTo>
                    <a:pt x="3799" y="15409"/>
                    <a:pt x="3818" y="15418"/>
                    <a:pt x="3836" y="15418"/>
                  </a:cubicBezTo>
                  <a:cubicBezTo>
                    <a:pt x="3855" y="15418"/>
                    <a:pt x="3874" y="15409"/>
                    <a:pt x="3874" y="15390"/>
                  </a:cubicBezTo>
                  <a:lnTo>
                    <a:pt x="3874" y="15228"/>
                  </a:lnTo>
                  <a:lnTo>
                    <a:pt x="3874" y="15215"/>
                  </a:lnTo>
                  <a:cubicBezTo>
                    <a:pt x="3889" y="15220"/>
                    <a:pt x="3905" y="15223"/>
                    <a:pt x="3921" y="15223"/>
                  </a:cubicBezTo>
                  <a:cubicBezTo>
                    <a:pt x="3982" y="15223"/>
                    <a:pt x="4041" y="15185"/>
                    <a:pt x="4061" y="15115"/>
                  </a:cubicBezTo>
                  <a:lnTo>
                    <a:pt x="4036" y="15090"/>
                  </a:lnTo>
                  <a:cubicBezTo>
                    <a:pt x="3999" y="15103"/>
                    <a:pt x="3974" y="15103"/>
                    <a:pt x="3924" y="15103"/>
                  </a:cubicBezTo>
                  <a:cubicBezTo>
                    <a:pt x="3874" y="15103"/>
                    <a:pt x="3861" y="15090"/>
                    <a:pt x="3861" y="15065"/>
                  </a:cubicBezTo>
                  <a:lnTo>
                    <a:pt x="3861" y="15015"/>
                  </a:lnTo>
                  <a:cubicBezTo>
                    <a:pt x="3861" y="14990"/>
                    <a:pt x="3849" y="14978"/>
                    <a:pt x="3849" y="14978"/>
                  </a:cubicBezTo>
                  <a:lnTo>
                    <a:pt x="3849" y="14965"/>
                  </a:lnTo>
                  <a:cubicBezTo>
                    <a:pt x="3849" y="14957"/>
                    <a:pt x="3837" y="14942"/>
                    <a:pt x="3821" y="14942"/>
                  </a:cubicBezTo>
                  <a:close/>
                  <a:moveTo>
                    <a:pt x="4611" y="3383"/>
                  </a:moveTo>
                  <a:cubicBezTo>
                    <a:pt x="4661" y="3832"/>
                    <a:pt x="4811" y="4295"/>
                    <a:pt x="4948" y="4707"/>
                  </a:cubicBezTo>
                  <a:cubicBezTo>
                    <a:pt x="5236" y="5519"/>
                    <a:pt x="5598" y="6319"/>
                    <a:pt x="5886" y="7131"/>
                  </a:cubicBezTo>
                  <a:cubicBezTo>
                    <a:pt x="6260" y="8206"/>
                    <a:pt x="6598" y="9280"/>
                    <a:pt x="6998" y="10355"/>
                  </a:cubicBezTo>
                  <a:cubicBezTo>
                    <a:pt x="7410" y="11454"/>
                    <a:pt x="7797" y="12566"/>
                    <a:pt x="8047" y="13703"/>
                  </a:cubicBezTo>
                  <a:cubicBezTo>
                    <a:pt x="8047" y="13703"/>
                    <a:pt x="8035" y="13703"/>
                    <a:pt x="8035" y="13716"/>
                  </a:cubicBezTo>
                  <a:cubicBezTo>
                    <a:pt x="8047" y="13903"/>
                    <a:pt x="8122" y="14078"/>
                    <a:pt x="8135" y="14253"/>
                  </a:cubicBezTo>
                  <a:cubicBezTo>
                    <a:pt x="8122" y="14216"/>
                    <a:pt x="8097" y="14191"/>
                    <a:pt x="8072" y="14128"/>
                  </a:cubicBezTo>
                  <a:cubicBezTo>
                    <a:pt x="8010" y="14066"/>
                    <a:pt x="7947" y="13978"/>
                    <a:pt x="7872" y="13941"/>
                  </a:cubicBezTo>
                  <a:cubicBezTo>
                    <a:pt x="7797" y="13891"/>
                    <a:pt x="7710" y="13878"/>
                    <a:pt x="7622" y="13828"/>
                  </a:cubicBezTo>
                  <a:cubicBezTo>
                    <a:pt x="7610" y="13828"/>
                    <a:pt x="7597" y="13841"/>
                    <a:pt x="7610" y="13853"/>
                  </a:cubicBezTo>
                  <a:cubicBezTo>
                    <a:pt x="7660" y="13903"/>
                    <a:pt x="7697" y="13966"/>
                    <a:pt x="7735" y="14016"/>
                  </a:cubicBezTo>
                  <a:cubicBezTo>
                    <a:pt x="7785" y="14078"/>
                    <a:pt x="7822" y="14128"/>
                    <a:pt x="7872" y="14166"/>
                  </a:cubicBezTo>
                  <a:cubicBezTo>
                    <a:pt x="7347" y="14128"/>
                    <a:pt x="6798" y="14128"/>
                    <a:pt x="6248" y="14128"/>
                  </a:cubicBezTo>
                  <a:lnTo>
                    <a:pt x="4998" y="14128"/>
                  </a:lnTo>
                  <a:cubicBezTo>
                    <a:pt x="5011" y="14041"/>
                    <a:pt x="4998" y="13966"/>
                    <a:pt x="4998" y="13891"/>
                  </a:cubicBezTo>
                  <a:cubicBezTo>
                    <a:pt x="4986" y="13753"/>
                    <a:pt x="4961" y="13578"/>
                    <a:pt x="5011" y="13441"/>
                  </a:cubicBezTo>
                  <a:cubicBezTo>
                    <a:pt x="5086" y="13416"/>
                    <a:pt x="5111" y="13316"/>
                    <a:pt x="5048" y="13279"/>
                  </a:cubicBezTo>
                  <a:cubicBezTo>
                    <a:pt x="5036" y="13254"/>
                    <a:pt x="5008" y="13241"/>
                    <a:pt x="4978" y="13241"/>
                  </a:cubicBezTo>
                  <a:cubicBezTo>
                    <a:pt x="4948" y="13241"/>
                    <a:pt x="4917" y="13254"/>
                    <a:pt x="4898" y="13279"/>
                  </a:cubicBezTo>
                  <a:cubicBezTo>
                    <a:pt x="4799" y="13279"/>
                    <a:pt x="4699" y="13266"/>
                    <a:pt x="4611" y="13266"/>
                  </a:cubicBezTo>
                  <a:cubicBezTo>
                    <a:pt x="4561" y="13266"/>
                    <a:pt x="4499" y="13266"/>
                    <a:pt x="4449" y="13279"/>
                  </a:cubicBezTo>
                  <a:cubicBezTo>
                    <a:pt x="4436" y="13279"/>
                    <a:pt x="4424" y="13291"/>
                    <a:pt x="4424" y="13316"/>
                  </a:cubicBezTo>
                  <a:lnTo>
                    <a:pt x="4399" y="13316"/>
                  </a:lnTo>
                  <a:cubicBezTo>
                    <a:pt x="4386" y="13328"/>
                    <a:pt x="4386" y="13341"/>
                    <a:pt x="4399" y="13341"/>
                  </a:cubicBezTo>
                  <a:cubicBezTo>
                    <a:pt x="4386" y="13341"/>
                    <a:pt x="4424" y="13391"/>
                    <a:pt x="4436" y="13391"/>
                  </a:cubicBezTo>
                  <a:cubicBezTo>
                    <a:pt x="4499" y="13416"/>
                    <a:pt x="4549" y="13441"/>
                    <a:pt x="4611" y="13441"/>
                  </a:cubicBezTo>
                  <a:cubicBezTo>
                    <a:pt x="4686" y="13441"/>
                    <a:pt x="4774" y="13453"/>
                    <a:pt x="4861" y="13453"/>
                  </a:cubicBezTo>
                  <a:cubicBezTo>
                    <a:pt x="4836" y="13566"/>
                    <a:pt x="4824" y="13666"/>
                    <a:pt x="4824" y="13778"/>
                  </a:cubicBezTo>
                  <a:cubicBezTo>
                    <a:pt x="4824" y="13878"/>
                    <a:pt x="4811" y="14016"/>
                    <a:pt x="4836" y="14128"/>
                  </a:cubicBezTo>
                  <a:cubicBezTo>
                    <a:pt x="4736" y="14128"/>
                    <a:pt x="4636" y="14128"/>
                    <a:pt x="4524" y="14141"/>
                  </a:cubicBezTo>
                  <a:cubicBezTo>
                    <a:pt x="4549" y="14128"/>
                    <a:pt x="4549" y="14128"/>
                    <a:pt x="4549" y="14103"/>
                  </a:cubicBezTo>
                  <a:cubicBezTo>
                    <a:pt x="4561" y="14078"/>
                    <a:pt x="4549" y="14028"/>
                    <a:pt x="4499" y="14016"/>
                  </a:cubicBezTo>
                  <a:cubicBezTo>
                    <a:pt x="4499" y="13978"/>
                    <a:pt x="4486" y="13953"/>
                    <a:pt x="4461" y="13941"/>
                  </a:cubicBezTo>
                  <a:lnTo>
                    <a:pt x="4461" y="13853"/>
                  </a:lnTo>
                  <a:cubicBezTo>
                    <a:pt x="4461" y="13828"/>
                    <a:pt x="4449" y="13778"/>
                    <a:pt x="4449" y="13753"/>
                  </a:cubicBezTo>
                  <a:cubicBezTo>
                    <a:pt x="4436" y="13716"/>
                    <a:pt x="4424" y="13703"/>
                    <a:pt x="4399" y="13666"/>
                  </a:cubicBezTo>
                  <a:cubicBezTo>
                    <a:pt x="4399" y="13660"/>
                    <a:pt x="4392" y="13656"/>
                    <a:pt x="4386" y="13656"/>
                  </a:cubicBezTo>
                  <a:cubicBezTo>
                    <a:pt x="4380" y="13656"/>
                    <a:pt x="4374" y="13660"/>
                    <a:pt x="4374" y="13666"/>
                  </a:cubicBezTo>
                  <a:cubicBezTo>
                    <a:pt x="4361" y="13703"/>
                    <a:pt x="4324" y="13703"/>
                    <a:pt x="4324" y="13728"/>
                  </a:cubicBezTo>
                  <a:cubicBezTo>
                    <a:pt x="4324" y="13766"/>
                    <a:pt x="4311" y="13816"/>
                    <a:pt x="4311" y="13841"/>
                  </a:cubicBezTo>
                  <a:lnTo>
                    <a:pt x="4311" y="13941"/>
                  </a:lnTo>
                  <a:cubicBezTo>
                    <a:pt x="4261" y="13941"/>
                    <a:pt x="4211" y="13966"/>
                    <a:pt x="4199" y="14016"/>
                  </a:cubicBezTo>
                  <a:lnTo>
                    <a:pt x="4199" y="14003"/>
                  </a:lnTo>
                  <a:cubicBezTo>
                    <a:pt x="4186" y="14016"/>
                    <a:pt x="4174" y="14041"/>
                    <a:pt x="4174" y="14078"/>
                  </a:cubicBezTo>
                  <a:cubicBezTo>
                    <a:pt x="4136" y="14128"/>
                    <a:pt x="4136" y="14166"/>
                    <a:pt x="4186" y="14216"/>
                  </a:cubicBezTo>
                  <a:lnTo>
                    <a:pt x="4199" y="14228"/>
                  </a:lnTo>
                  <a:cubicBezTo>
                    <a:pt x="3949" y="14441"/>
                    <a:pt x="3686" y="14628"/>
                    <a:pt x="3424" y="14815"/>
                  </a:cubicBezTo>
                  <a:cubicBezTo>
                    <a:pt x="3062" y="15078"/>
                    <a:pt x="2737" y="15353"/>
                    <a:pt x="2387" y="15628"/>
                  </a:cubicBezTo>
                  <a:cubicBezTo>
                    <a:pt x="2437" y="15515"/>
                    <a:pt x="2487" y="15403"/>
                    <a:pt x="2499" y="15278"/>
                  </a:cubicBezTo>
                  <a:cubicBezTo>
                    <a:pt x="2499" y="15269"/>
                    <a:pt x="2494" y="15254"/>
                    <a:pt x="2482" y="15254"/>
                  </a:cubicBezTo>
                  <a:cubicBezTo>
                    <a:pt x="2476" y="15254"/>
                    <a:pt x="2470" y="15257"/>
                    <a:pt x="2462" y="15265"/>
                  </a:cubicBezTo>
                  <a:cubicBezTo>
                    <a:pt x="2362" y="15403"/>
                    <a:pt x="2275" y="15540"/>
                    <a:pt x="2212" y="15715"/>
                  </a:cubicBezTo>
                  <a:cubicBezTo>
                    <a:pt x="1500" y="15453"/>
                    <a:pt x="188" y="14765"/>
                    <a:pt x="238" y="13941"/>
                  </a:cubicBezTo>
                  <a:cubicBezTo>
                    <a:pt x="238" y="13903"/>
                    <a:pt x="250" y="13891"/>
                    <a:pt x="263" y="13853"/>
                  </a:cubicBezTo>
                  <a:cubicBezTo>
                    <a:pt x="313" y="13828"/>
                    <a:pt x="363" y="13766"/>
                    <a:pt x="400" y="13716"/>
                  </a:cubicBezTo>
                  <a:cubicBezTo>
                    <a:pt x="550" y="13578"/>
                    <a:pt x="713" y="13441"/>
                    <a:pt x="863" y="13279"/>
                  </a:cubicBezTo>
                  <a:cubicBezTo>
                    <a:pt x="863" y="13266"/>
                    <a:pt x="863" y="13229"/>
                    <a:pt x="850" y="13229"/>
                  </a:cubicBezTo>
                  <a:cubicBezTo>
                    <a:pt x="836" y="13227"/>
                    <a:pt x="822" y="13227"/>
                    <a:pt x="809" y="13227"/>
                  </a:cubicBezTo>
                  <a:cubicBezTo>
                    <a:pt x="694" y="13227"/>
                    <a:pt x="616" y="13273"/>
                    <a:pt x="538" y="13328"/>
                  </a:cubicBezTo>
                  <a:cubicBezTo>
                    <a:pt x="1312" y="11717"/>
                    <a:pt x="1825" y="9955"/>
                    <a:pt x="2475" y="8281"/>
                  </a:cubicBezTo>
                  <a:cubicBezTo>
                    <a:pt x="2849" y="7294"/>
                    <a:pt x="3249" y="6331"/>
                    <a:pt x="3724" y="5382"/>
                  </a:cubicBezTo>
                  <a:cubicBezTo>
                    <a:pt x="3936" y="4957"/>
                    <a:pt x="4136" y="4532"/>
                    <a:pt x="4324" y="4095"/>
                  </a:cubicBezTo>
                  <a:cubicBezTo>
                    <a:pt x="4386" y="3945"/>
                    <a:pt x="4474" y="3770"/>
                    <a:pt x="4549" y="3595"/>
                  </a:cubicBezTo>
                  <a:lnTo>
                    <a:pt x="4549" y="4982"/>
                  </a:lnTo>
                  <a:cubicBezTo>
                    <a:pt x="4549" y="4994"/>
                    <a:pt x="4552" y="5001"/>
                    <a:pt x="4555" y="5001"/>
                  </a:cubicBezTo>
                  <a:cubicBezTo>
                    <a:pt x="4558" y="5001"/>
                    <a:pt x="4561" y="4994"/>
                    <a:pt x="4561" y="4982"/>
                  </a:cubicBezTo>
                  <a:lnTo>
                    <a:pt x="4561" y="3520"/>
                  </a:lnTo>
                  <a:lnTo>
                    <a:pt x="4611" y="3383"/>
                  </a:lnTo>
                  <a:close/>
                  <a:moveTo>
                    <a:pt x="7935" y="14253"/>
                  </a:moveTo>
                  <a:cubicBezTo>
                    <a:pt x="7997" y="14328"/>
                    <a:pt x="8060" y="14403"/>
                    <a:pt x="8110" y="14478"/>
                  </a:cubicBezTo>
                  <a:cubicBezTo>
                    <a:pt x="8097" y="14503"/>
                    <a:pt x="8097" y="14515"/>
                    <a:pt x="8072" y="14528"/>
                  </a:cubicBezTo>
                  <a:cubicBezTo>
                    <a:pt x="7935" y="14878"/>
                    <a:pt x="7597" y="15115"/>
                    <a:pt x="7297" y="15328"/>
                  </a:cubicBezTo>
                  <a:cubicBezTo>
                    <a:pt x="6635" y="15777"/>
                    <a:pt x="5873" y="16027"/>
                    <a:pt x="5073" y="16102"/>
                  </a:cubicBezTo>
                  <a:cubicBezTo>
                    <a:pt x="4882" y="16123"/>
                    <a:pt x="4690" y="16133"/>
                    <a:pt x="4498" y="16133"/>
                  </a:cubicBezTo>
                  <a:cubicBezTo>
                    <a:pt x="3776" y="16133"/>
                    <a:pt x="3056" y="15992"/>
                    <a:pt x="2375" y="15765"/>
                  </a:cubicBezTo>
                  <a:cubicBezTo>
                    <a:pt x="2487" y="15765"/>
                    <a:pt x="2574" y="15752"/>
                    <a:pt x="2687" y="15727"/>
                  </a:cubicBezTo>
                  <a:cubicBezTo>
                    <a:pt x="2787" y="15715"/>
                    <a:pt x="2924" y="15703"/>
                    <a:pt x="2949" y="15590"/>
                  </a:cubicBezTo>
                  <a:lnTo>
                    <a:pt x="2937" y="15578"/>
                  </a:lnTo>
                  <a:cubicBezTo>
                    <a:pt x="2921" y="15576"/>
                    <a:pt x="2906" y="15575"/>
                    <a:pt x="2890" y="15575"/>
                  </a:cubicBezTo>
                  <a:cubicBezTo>
                    <a:pt x="2791" y="15575"/>
                    <a:pt x="2687" y="15606"/>
                    <a:pt x="2612" y="15628"/>
                  </a:cubicBezTo>
                  <a:cubicBezTo>
                    <a:pt x="2574" y="15628"/>
                    <a:pt x="2562" y="15640"/>
                    <a:pt x="2537" y="15640"/>
                  </a:cubicBezTo>
                  <a:cubicBezTo>
                    <a:pt x="2862" y="15390"/>
                    <a:pt x="3187" y="15103"/>
                    <a:pt x="3537" y="14853"/>
                  </a:cubicBezTo>
                  <a:cubicBezTo>
                    <a:pt x="3786" y="14690"/>
                    <a:pt x="4061" y="14528"/>
                    <a:pt x="4261" y="14316"/>
                  </a:cubicBezTo>
                  <a:cubicBezTo>
                    <a:pt x="4278" y="14324"/>
                    <a:pt x="4296" y="14328"/>
                    <a:pt x="4314" y="14328"/>
                  </a:cubicBezTo>
                  <a:cubicBezTo>
                    <a:pt x="4350" y="14328"/>
                    <a:pt x="4386" y="14311"/>
                    <a:pt x="4411" y="14278"/>
                  </a:cubicBezTo>
                  <a:cubicBezTo>
                    <a:pt x="4424" y="14278"/>
                    <a:pt x="4436" y="14266"/>
                    <a:pt x="4436" y="14266"/>
                  </a:cubicBezTo>
                  <a:cubicBezTo>
                    <a:pt x="4536" y="14291"/>
                    <a:pt x="4642" y="14297"/>
                    <a:pt x="4749" y="14297"/>
                  </a:cubicBezTo>
                  <a:cubicBezTo>
                    <a:pt x="4855" y="14297"/>
                    <a:pt x="4961" y="14291"/>
                    <a:pt x="5061" y="14291"/>
                  </a:cubicBezTo>
                  <a:lnTo>
                    <a:pt x="6098" y="14291"/>
                  </a:lnTo>
                  <a:cubicBezTo>
                    <a:pt x="6723" y="14291"/>
                    <a:pt x="7322" y="14291"/>
                    <a:pt x="7935" y="14253"/>
                  </a:cubicBezTo>
                  <a:close/>
                  <a:moveTo>
                    <a:pt x="4630" y="2452"/>
                  </a:moveTo>
                  <a:cubicBezTo>
                    <a:pt x="4608" y="2452"/>
                    <a:pt x="4586" y="2458"/>
                    <a:pt x="4561" y="2471"/>
                  </a:cubicBezTo>
                  <a:cubicBezTo>
                    <a:pt x="4499" y="2471"/>
                    <a:pt x="4449" y="2508"/>
                    <a:pt x="4399" y="2533"/>
                  </a:cubicBezTo>
                  <a:cubicBezTo>
                    <a:pt x="4386" y="2533"/>
                    <a:pt x="4374" y="2545"/>
                    <a:pt x="4374" y="2570"/>
                  </a:cubicBezTo>
                  <a:cubicBezTo>
                    <a:pt x="4311" y="2608"/>
                    <a:pt x="4261" y="2670"/>
                    <a:pt x="4286" y="2758"/>
                  </a:cubicBezTo>
                  <a:cubicBezTo>
                    <a:pt x="4299" y="2833"/>
                    <a:pt x="4411" y="2883"/>
                    <a:pt x="4499" y="2895"/>
                  </a:cubicBezTo>
                  <a:cubicBezTo>
                    <a:pt x="4474" y="3020"/>
                    <a:pt x="4436" y="3158"/>
                    <a:pt x="4411" y="3283"/>
                  </a:cubicBezTo>
                  <a:cubicBezTo>
                    <a:pt x="4311" y="3583"/>
                    <a:pt x="4199" y="3857"/>
                    <a:pt x="4074" y="4145"/>
                  </a:cubicBezTo>
                  <a:cubicBezTo>
                    <a:pt x="3874" y="4607"/>
                    <a:pt x="3637" y="5069"/>
                    <a:pt x="3424" y="5519"/>
                  </a:cubicBezTo>
                  <a:cubicBezTo>
                    <a:pt x="2999" y="6394"/>
                    <a:pt x="2624" y="7294"/>
                    <a:pt x="2287" y="8218"/>
                  </a:cubicBezTo>
                  <a:cubicBezTo>
                    <a:pt x="1625" y="9955"/>
                    <a:pt x="1013" y="11692"/>
                    <a:pt x="350" y="13416"/>
                  </a:cubicBezTo>
                  <a:cubicBezTo>
                    <a:pt x="225" y="13541"/>
                    <a:pt x="163" y="13666"/>
                    <a:pt x="113" y="13791"/>
                  </a:cubicBezTo>
                  <a:cubicBezTo>
                    <a:pt x="76" y="13841"/>
                    <a:pt x="63" y="13903"/>
                    <a:pt x="38" y="13941"/>
                  </a:cubicBezTo>
                  <a:cubicBezTo>
                    <a:pt x="18" y="13941"/>
                    <a:pt x="30" y="13957"/>
                    <a:pt x="42" y="13957"/>
                  </a:cubicBezTo>
                  <a:cubicBezTo>
                    <a:pt x="45" y="13957"/>
                    <a:pt x="48" y="13956"/>
                    <a:pt x="51" y="13953"/>
                  </a:cubicBezTo>
                  <a:cubicBezTo>
                    <a:pt x="63" y="13941"/>
                    <a:pt x="63" y="13941"/>
                    <a:pt x="76" y="13941"/>
                  </a:cubicBezTo>
                  <a:cubicBezTo>
                    <a:pt x="1" y="14615"/>
                    <a:pt x="875" y="15265"/>
                    <a:pt x="1475" y="15603"/>
                  </a:cubicBezTo>
                  <a:cubicBezTo>
                    <a:pt x="2393" y="16145"/>
                    <a:pt x="3478" y="16403"/>
                    <a:pt x="4556" y="16403"/>
                  </a:cubicBezTo>
                  <a:cubicBezTo>
                    <a:pt x="4695" y="16403"/>
                    <a:pt x="4835" y="16398"/>
                    <a:pt x="4973" y="16390"/>
                  </a:cubicBezTo>
                  <a:cubicBezTo>
                    <a:pt x="5936" y="16327"/>
                    <a:pt x="6873" y="15977"/>
                    <a:pt x="7660" y="15403"/>
                  </a:cubicBezTo>
                  <a:cubicBezTo>
                    <a:pt x="7972" y="15165"/>
                    <a:pt x="8235" y="14890"/>
                    <a:pt x="8372" y="14515"/>
                  </a:cubicBezTo>
                  <a:cubicBezTo>
                    <a:pt x="8447" y="14291"/>
                    <a:pt x="8422" y="14016"/>
                    <a:pt x="8285" y="13841"/>
                  </a:cubicBezTo>
                  <a:cubicBezTo>
                    <a:pt x="7810" y="11579"/>
                    <a:pt x="6810" y="9418"/>
                    <a:pt x="6110" y="7219"/>
                  </a:cubicBezTo>
                  <a:cubicBezTo>
                    <a:pt x="5861" y="6456"/>
                    <a:pt x="5498" y="5719"/>
                    <a:pt x="5223" y="4957"/>
                  </a:cubicBezTo>
                  <a:cubicBezTo>
                    <a:pt x="4973" y="4282"/>
                    <a:pt x="4724" y="3533"/>
                    <a:pt x="4749" y="2795"/>
                  </a:cubicBezTo>
                  <a:lnTo>
                    <a:pt x="4749" y="2770"/>
                  </a:lnTo>
                  <a:cubicBezTo>
                    <a:pt x="4761" y="2758"/>
                    <a:pt x="4774" y="2733"/>
                    <a:pt x="4774" y="2708"/>
                  </a:cubicBezTo>
                  <a:cubicBezTo>
                    <a:pt x="4774" y="2695"/>
                    <a:pt x="4774" y="2658"/>
                    <a:pt x="4761" y="2645"/>
                  </a:cubicBezTo>
                  <a:lnTo>
                    <a:pt x="4761" y="2583"/>
                  </a:lnTo>
                  <a:lnTo>
                    <a:pt x="4761" y="2545"/>
                  </a:lnTo>
                  <a:cubicBezTo>
                    <a:pt x="4761" y="2521"/>
                    <a:pt x="4736" y="2483"/>
                    <a:pt x="4699" y="2471"/>
                  </a:cubicBezTo>
                  <a:cubicBezTo>
                    <a:pt x="4674" y="2458"/>
                    <a:pt x="4652" y="2452"/>
                    <a:pt x="4630" y="2452"/>
                  </a:cubicBezTo>
                  <a:close/>
                  <a:moveTo>
                    <a:pt x="8872" y="15503"/>
                  </a:moveTo>
                  <a:cubicBezTo>
                    <a:pt x="8847" y="15503"/>
                    <a:pt x="8822" y="15515"/>
                    <a:pt x="8809" y="15515"/>
                  </a:cubicBezTo>
                  <a:cubicBezTo>
                    <a:pt x="8797" y="15515"/>
                    <a:pt x="8784" y="15528"/>
                    <a:pt x="8784" y="15540"/>
                  </a:cubicBezTo>
                  <a:cubicBezTo>
                    <a:pt x="8534" y="15690"/>
                    <a:pt x="8247" y="15852"/>
                    <a:pt x="8122" y="16102"/>
                  </a:cubicBezTo>
                  <a:cubicBezTo>
                    <a:pt x="8122" y="16127"/>
                    <a:pt x="8122" y="16127"/>
                    <a:pt x="8135" y="16127"/>
                  </a:cubicBezTo>
                  <a:cubicBezTo>
                    <a:pt x="8322" y="16027"/>
                    <a:pt x="8497" y="15915"/>
                    <a:pt x="8672" y="15790"/>
                  </a:cubicBezTo>
                  <a:lnTo>
                    <a:pt x="8672" y="15790"/>
                  </a:lnTo>
                  <a:cubicBezTo>
                    <a:pt x="8659" y="15840"/>
                    <a:pt x="8622" y="15890"/>
                    <a:pt x="8609" y="15940"/>
                  </a:cubicBezTo>
                  <a:cubicBezTo>
                    <a:pt x="8497" y="16140"/>
                    <a:pt x="8347" y="16290"/>
                    <a:pt x="8172" y="16452"/>
                  </a:cubicBezTo>
                  <a:cubicBezTo>
                    <a:pt x="7872" y="16727"/>
                    <a:pt x="7497" y="16964"/>
                    <a:pt x="7135" y="17152"/>
                  </a:cubicBezTo>
                  <a:cubicBezTo>
                    <a:pt x="6198" y="17652"/>
                    <a:pt x="5198" y="17689"/>
                    <a:pt x="4174" y="17689"/>
                  </a:cubicBezTo>
                  <a:cubicBezTo>
                    <a:pt x="4161" y="17689"/>
                    <a:pt x="4161" y="17702"/>
                    <a:pt x="4174" y="17702"/>
                  </a:cubicBezTo>
                  <a:cubicBezTo>
                    <a:pt x="4493" y="17737"/>
                    <a:pt x="4804" y="17759"/>
                    <a:pt x="5110" y="17759"/>
                  </a:cubicBezTo>
                  <a:cubicBezTo>
                    <a:pt x="5871" y="17759"/>
                    <a:pt x="6597" y="17626"/>
                    <a:pt x="7310" y="17252"/>
                  </a:cubicBezTo>
                  <a:cubicBezTo>
                    <a:pt x="7722" y="17027"/>
                    <a:pt x="8110" y="16765"/>
                    <a:pt x="8435" y="16415"/>
                  </a:cubicBezTo>
                  <a:cubicBezTo>
                    <a:pt x="8559" y="16290"/>
                    <a:pt x="8722" y="16102"/>
                    <a:pt x="8797" y="15915"/>
                  </a:cubicBezTo>
                  <a:cubicBezTo>
                    <a:pt x="8822" y="16040"/>
                    <a:pt x="8859" y="16152"/>
                    <a:pt x="8909" y="16290"/>
                  </a:cubicBezTo>
                  <a:cubicBezTo>
                    <a:pt x="8915" y="16301"/>
                    <a:pt x="8921" y="16307"/>
                    <a:pt x="8925" y="16307"/>
                  </a:cubicBezTo>
                  <a:cubicBezTo>
                    <a:pt x="8931" y="16307"/>
                    <a:pt x="8934" y="16298"/>
                    <a:pt x="8934" y="16277"/>
                  </a:cubicBezTo>
                  <a:cubicBezTo>
                    <a:pt x="8947" y="16177"/>
                    <a:pt x="8947" y="16077"/>
                    <a:pt x="8934" y="15965"/>
                  </a:cubicBezTo>
                  <a:cubicBezTo>
                    <a:pt x="8922" y="15852"/>
                    <a:pt x="8909" y="15765"/>
                    <a:pt x="8884" y="15653"/>
                  </a:cubicBezTo>
                  <a:lnTo>
                    <a:pt x="8909" y="15640"/>
                  </a:lnTo>
                  <a:cubicBezTo>
                    <a:pt x="8972" y="15603"/>
                    <a:pt x="8947" y="15503"/>
                    <a:pt x="8872" y="15503"/>
                  </a:cubicBezTo>
                  <a:close/>
                  <a:moveTo>
                    <a:pt x="8148" y="17477"/>
                  </a:moveTo>
                  <a:cubicBezTo>
                    <a:pt x="8070" y="17477"/>
                    <a:pt x="7994" y="17510"/>
                    <a:pt x="7922" y="17589"/>
                  </a:cubicBezTo>
                  <a:cubicBezTo>
                    <a:pt x="7822" y="17702"/>
                    <a:pt x="7760" y="17889"/>
                    <a:pt x="7810" y="18027"/>
                  </a:cubicBezTo>
                  <a:cubicBezTo>
                    <a:pt x="7810" y="18033"/>
                    <a:pt x="7813" y="18036"/>
                    <a:pt x="7816" y="18036"/>
                  </a:cubicBezTo>
                  <a:cubicBezTo>
                    <a:pt x="7819" y="18036"/>
                    <a:pt x="7822" y="18033"/>
                    <a:pt x="7822" y="18027"/>
                  </a:cubicBezTo>
                  <a:cubicBezTo>
                    <a:pt x="7860" y="17964"/>
                    <a:pt x="7885" y="17852"/>
                    <a:pt x="7922" y="17777"/>
                  </a:cubicBezTo>
                  <a:lnTo>
                    <a:pt x="7922" y="17839"/>
                  </a:lnTo>
                  <a:cubicBezTo>
                    <a:pt x="7922" y="17964"/>
                    <a:pt x="7972" y="18077"/>
                    <a:pt x="8072" y="18139"/>
                  </a:cubicBezTo>
                  <a:cubicBezTo>
                    <a:pt x="8126" y="18166"/>
                    <a:pt x="8179" y="18178"/>
                    <a:pt x="8231" y="18178"/>
                  </a:cubicBezTo>
                  <a:cubicBezTo>
                    <a:pt x="8345" y="18178"/>
                    <a:pt x="8452" y="18121"/>
                    <a:pt x="8547" y="18052"/>
                  </a:cubicBezTo>
                  <a:cubicBezTo>
                    <a:pt x="8572" y="18014"/>
                    <a:pt x="8559" y="18002"/>
                    <a:pt x="8547" y="18002"/>
                  </a:cubicBezTo>
                  <a:cubicBezTo>
                    <a:pt x="8505" y="18008"/>
                    <a:pt x="8454" y="18013"/>
                    <a:pt x="8401" y="18013"/>
                  </a:cubicBezTo>
                  <a:cubicBezTo>
                    <a:pt x="8245" y="18013"/>
                    <a:pt x="8069" y="17972"/>
                    <a:pt x="8060" y="17814"/>
                  </a:cubicBezTo>
                  <a:cubicBezTo>
                    <a:pt x="8060" y="17752"/>
                    <a:pt x="8072" y="17664"/>
                    <a:pt x="8122" y="17627"/>
                  </a:cubicBezTo>
                  <a:cubicBezTo>
                    <a:pt x="8136" y="17612"/>
                    <a:pt x="8152" y="17607"/>
                    <a:pt x="8168" y="17607"/>
                  </a:cubicBezTo>
                  <a:cubicBezTo>
                    <a:pt x="8208" y="17607"/>
                    <a:pt x="8252" y="17639"/>
                    <a:pt x="8297" y="17639"/>
                  </a:cubicBezTo>
                  <a:cubicBezTo>
                    <a:pt x="8360" y="17639"/>
                    <a:pt x="8385" y="17564"/>
                    <a:pt x="8322" y="17527"/>
                  </a:cubicBezTo>
                  <a:cubicBezTo>
                    <a:pt x="8264" y="17495"/>
                    <a:pt x="8205" y="17477"/>
                    <a:pt x="8148" y="17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7715511" y="4550883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6480982" y="4569712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4986274" y="4736311"/>
              <a:ext cx="1602579" cy="471922"/>
            </a:xfrm>
            <a:custGeom>
              <a:avLst/>
              <a:gdLst/>
              <a:ahLst/>
              <a:cxnLst/>
              <a:rect l="l" t="t" r="r" b="b"/>
              <a:pathLst>
                <a:path w="40319" h="11873" extrusionOk="0">
                  <a:moveTo>
                    <a:pt x="26775" y="1004"/>
                  </a:moveTo>
                  <a:cubicBezTo>
                    <a:pt x="26763" y="1004"/>
                    <a:pt x="26751" y="1008"/>
                    <a:pt x="26739" y="1015"/>
                  </a:cubicBezTo>
                  <a:cubicBezTo>
                    <a:pt x="26664" y="1064"/>
                    <a:pt x="26627" y="1164"/>
                    <a:pt x="26577" y="1239"/>
                  </a:cubicBezTo>
                  <a:cubicBezTo>
                    <a:pt x="26565" y="1264"/>
                    <a:pt x="26565" y="1314"/>
                    <a:pt x="26602" y="1352"/>
                  </a:cubicBezTo>
                  <a:cubicBezTo>
                    <a:pt x="26615" y="1364"/>
                    <a:pt x="26640" y="1377"/>
                    <a:pt x="26677" y="1389"/>
                  </a:cubicBezTo>
                  <a:cubicBezTo>
                    <a:pt x="26685" y="1397"/>
                    <a:pt x="26694" y="1400"/>
                    <a:pt x="26703" y="1400"/>
                  </a:cubicBezTo>
                  <a:cubicBezTo>
                    <a:pt x="26723" y="1400"/>
                    <a:pt x="26743" y="1385"/>
                    <a:pt x="26752" y="1377"/>
                  </a:cubicBezTo>
                  <a:cubicBezTo>
                    <a:pt x="26802" y="1339"/>
                    <a:pt x="26814" y="1252"/>
                    <a:pt x="26889" y="1227"/>
                  </a:cubicBezTo>
                  <a:cubicBezTo>
                    <a:pt x="26914" y="1227"/>
                    <a:pt x="26914" y="1189"/>
                    <a:pt x="26889" y="1177"/>
                  </a:cubicBezTo>
                  <a:cubicBezTo>
                    <a:pt x="26877" y="1177"/>
                    <a:pt x="26852" y="1177"/>
                    <a:pt x="26827" y="1189"/>
                  </a:cubicBezTo>
                  <a:cubicBezTo>
                    <a:pt x="26827" y="1177"/>
                    <a:pt x="26852" y="1177"/>
                    <a:pt x="26852" y="1164"/>
                  </a:cubicBezTo>
                  <a:cubicBezTo>
                    <a:pt x="26864" y="1164"/>
                    <a:pt x="26864" y="1139"/>
                    <a:pt x="26877" y="1139"/>
                  </a:cubicBezTo>
                  <a:cubicBezTo>
                    <a:pt x="26889" y="1127"/>
                    <a:pt x="26877" y="1114"/>
                    <a:pt x="26864" y="1114"/>
                  </a:cubicBezTo>
                  <a:cubicBezTo>
                    <a:pt x="26875" y="1064"/>
                    <a:pt x="26827" y="1004"/>
                    <a:pt x="26775" y="1004"/>
                  </a:cubicBezTo>
                  <a:close/>
                  <a:moveTo>
                    <a:pt x="31430" y="2456"/>
                  </a:moveTo>
                  <a:cubicBezTo>
                    <a:pt x="31448" y="2456"/>
                    <a:pt x="31467" y="2459"/>
                    <a:pt x="31487" y="2464"/>
                  </a:cubicBezTo>
                  <a:cubicBezTo>
                    <a:pt x="31700" y="2526"/>
                    <a:pt x="31912" y="2676"/>
                    <a:pt x="32087" y="2801"/>
                  </a:cubicBezTo>
                  <a:cubicBezTo>
                    <a:pt x="31937" y="2926"/>
                    <a:pt x="31800" y="3064"/>
                    <a:pt x="31625" y="3164"/>
                  </a:cubicBezTo>
                  <a:cubicBezTo>
                    <a:pt x="31561" y="3202"/>
                    <a:pt x="31503" y="3219"/>
                    <a:pt x="31454" y="3219"/>
                  </a:cubicBezTo>
                  <a:cubicBezTo>
                    <a:pt x="31117" y="3219"/>
                    <a:pt x="31114" y="2456"/>
                    <a:pt x="31430" y="2456"/>
                  </a:cubicBezTo>
                  <a:close/>
                  <a:moveTo>
                    <a:pt x="25315" y="3626"/>
                  </a:moveTo>
                  <a:cubicBezTo>
                    <a:pt x="25353" y="3913"/>
                    <a:pt x="25203" y="4188"/>
                    <a:pt x="24928" y="4251"/>
                  </a:cubicBezTo>
                  <a:cubicBezTo>
                    <a:pt x="24978" y="4038"/>
                    <a:pt x="25128" y="3813"/>
                    <a:pt x="25315" y="3626"/>
                  </a:cubicBezTo>
                  <a:close/>
                  <a:moveTo>
                    <a:pt x="33656" y="1586"/>
                  </a:moveTo>
                  <a:cubicBezTo>
                    <a:pt x="33648" y="1586"/>
                    <a:pt x="33640" y="1590"/>
                    <a:pt x="33637" y="1602"/>
                  </a:cubicBezTo>
                  <a:cubicBezTo>
                    <a:pt x="33312" y="1989"/>
                    <a:pt x="32887" y="2239"/>
                    <a:pt x="32462" y="2501"/>
                  </a:cubicBezTo>
                  <a:lnTo>
                    <a:pt x="32275" y="2651"/>
                  </a:lnTo>
                  <a:cubicBezTo>
                    <a:pt x="32187" y="2589"/>
                    <a:pt x="32112" y="2539"/>
                    <a:pt x="32012" y="2476"/>
                  </a:cubicBezTo>
                  <a:cubicBezTo>
                    <a:pt x="31839" y="2372"/>
                    <a:pt x="31612" y="2236"/>
                    <a:pt x="31411" y="2236"/>
                  </a:cubicBezTo>
                  <a:cubicBezTo>
                    <a:pt x="31395" y="2236"/>
                    <a:pt x="31378" y="2237"/>
                    <a:pt x="31363" y="2239"/>
                  </a:cubicBezTo>
                  <a:cubicBezTo>
                    <a:pt x="30888" y="2288"/>
                    <a:pt x="30947" y="3378"/>
                    <a:pt x="31446" y="3378"/>
                  </a:cubicBezTo>
                  <a:cubicBezTo>
                    <a:pt x="31459" y="3378"/>
                    <a:pt x="31473" y="3378"/>
                    <a:pt x="31487" y="3376"/>
                  </a:cubicBezTo>
                  <a:cubicBezTo>
                    <a:pt x="31762" y="3351"/>
                    <a:pt x="32050" y="3089"/>
                    <a:pt x="32262" y="2876"/>
                  </a:cubicBezTo>
                  <a:cubicBezTo>
                    <a:pt x="32762" y="3239"/>
                    <a:pt x="33262" y="3601"/>
                    <a:pt x="33799" y="3926"/>
                  </a:cubicBezTo>
                  <a:cubicBezTo>
                    <a:pt x="34011" y="4055"/>
                    <a:pt x="34394" y="4293"/>
                    <a:pt x="34710" y="4293"/>
                  </a:cubicBezTo>
                  <a:cubicBezTo>
                    <a:pt x="34822" y="4293"/>
                    <a:pt x="34926" y="4263"/>
                    <a:pt x="35011" y="4188"/>
                  </a:cubicBezTo>
                  <a:cubicBezTo>
                    <a:pt x="35011" y="4176"/>
                    <a:pt x="34999" y="4163"/>
                    <a:pt x="34986" y="4151"/>
                  </a:cubicBezTo>
                  <a:cubicBezTo>
                    <a:pt x="34686" y="4038"/>
                    <a:pt x="34386" y="3976"/>
                    <a:pt x="34111" y="3838"/>
                  </a:cubicBezTo>
                  <a:cubicBezTo>
                    <a:pt x="33712" y="3626"/>
                    <a:pt x="33337" y="3376"/>
                    <a:pt x="32962" y="3126"/>
                  </a:cubicBezTo>
                  <a:cubicBezTo>
                    <a:pt x="32774" y="3001"/>
                    <a:pt x="32587" y="2864"/>
                    <a:pt x="32400" y="2739"/>
                  </a:cubicBezTo>
                  <a:lnTo>
                    <a:pt x="32425" y="2726"/>
                  </a:lnTo>
                  <a:cubicBezTo>
                    <a:pt x="32862" y="2351"/>
                    <a:pt x="33374" y="2164"/>
                    <a:pt x="33687" y="1627"/>
                  </a:cubicBezTo>
                  <a:cubicBezTo>
                    <a:pt x="33695" y="1609"/>
                    <a:pt x="33674" y="1586"/>
                    <a:pt x="33656" y="1586"/>
                  </a:cubicBezTo>
                  <a:close/>
                  <a:moveTo>
                    <a:pt x="24841" y="2214"/>
                  </a:moveTo>
                  <a:cubicBezTo>
                    <a:pt x="24829" y="2214"/>
                    <a:pt x="24816" y="2218"/>
                    <a:pt x="24803" y="2226"/>
                  </a:cubicBezTo>
                  <a:cubicBezTo>
                    <a:pt x="24690" y="2289"/>
                    <a:pt x="24628" y="2364"/>
                    <a:pt x="24578" y="2439"/>
                  </a:cubicBezTo>
                  <a:cubicBezTo>
                    <a:pt x="23916" y="3114"/>
                    <a:pt x="23128" y="3726"/>
                    <a:pt x="22604" y="4501"/>
                  </a:cubicBezTo>
                  <a:cubicBezTo>
                    <a:pt x="22583" y="4521"/>
                    <a:pt x="22605" y="4541"/>
                    <a:pt x="22620" y="4541"/>
                  </a:cubicBezTo>
                  <a:cubicBezTo>
                    <a:pt x="22623" y="4541"/>
                    <a:pt x="22626" y="4540"/>
                    <a:pt x="22629" y="4538"/>
                  </a:cubicBezTo>
                  <a:cubicBezTo>
                    <a:pt x="23266" y="3926"/>
                    <a:pt x="23928" y="3314"/>
                    <a:pt x="24565" y="2689"/>
                  </a:cubicBezTo>
                  <a:cubicBezTo>
                    <a:pt x="24578" y="2751"/>
                    <a:pt x="24628" y="2814"/>
                    <a:pt x="24678" y="2876"/>
                  </a:cubicBezTo>
                  <a:cubicBezTo>
                    <a:pt x="24828" y="3051"/>
                    <a:pt x="25015" y="3214"/>
                    <a:pt x="25178" y="3376"/>
                  </a:cubicBezTo>
                  <a:cubicBezTo>
                    <a:pt x="25203" y="3414"/>
                    <a:pt x="25240" y="3463"/>
                    <a:pt x="25253" y="3488"/>
                  </a:cubicBezTo>
                  <a:cubicBezTo>
                    <a:pt x="25003" y="3738"/>
                    <a:pt x="24740" y="4051"/>
                    <a:pt x="24740" y="4401"/>
                  </a:cubicBezTo>
                  <a:cubicBezTo>
                    <a:pt x="24740" y="4438"/>
                    <a:pt x="24790" y="4488"/>
                    <a:pt x="24828" y="4488"/>
                  </a:cubicBezTo>
                  <a:cubicBezTo>
                    <a:pt x="25265" y="4463"/>
                    <a:pt x="25552" y="4151"/>
                    <a:pt x="25490" y="3688"/>
                  </a:cubicBezTo>
                  <a:cubicBezTo>
                    <a:pt x="25477" y="3626"/>
                    <a:pt x="25477" y="3588"/>
                    <a:pt x="25453" y="3538"/>
                  </a:cubicBezTo>
                  <a:cubicBezTo>
                    <a:pt x="25515" y="3476"/>
                    <a:pt x="25577" y="3414"/>
                    <a:pt x="25640" y="3364"/>
                  </a:cubicBezTo>
                  <a:cubicBezTo>
                    <a:pt x="25890" y="3126"/>
                    <a:pt x="26165" y="2914"/>
                    <a:pt x="26427" y="2726"/>
                  </a:cubicBezTo>
                  <a:lnTo>
                    <a:pt x="26427" y="2726"/>
                  </a:lnTo>
                  <a:cubicBezTo>
                    <a:pt x="26327" y="3289"/>
                    <a:pt x="26265" y="3863"/>
                    <a:pt x="26515" y="4413"/>
                  </a:cubicBezTo>
                  <a:cubicBezTo>
                    <a:pt x="26533" y="4444"/>
                    <a:pt x="26561" y="4457"/>
                    <a:pt x="26590" y="4457"/>
                  </a:cubicBezTo>
                  <a:cubicBezTo>
                    <a:pt x="26618" y="4457"/>
                    <a:pt x="26646" y="4444"/>
                    <a:pt x="26664" y="4426"/>
                  </a:cubicBezTo>
                  <a:cubicBezTo>
                    <a:pt x="27077" y="4038"/>
                    <a:pt x="27139" y="3351"/>
                    <a:pt x="27627" y="3001"/>
                  </a:cubicBezTo>
                  <a:cubicBezTo>
                    <a:pt x="27802" y="3301"/>
                    <a:pt x="27789" y="3663"/>
                    <a:pt x="27727" y="3988"/>
                  </a:cubicBezTo>
                  <a:cubicBezTo>
                    <a:pt x="27711" y="4056"/>
                    <a:pt x="27765" y="4102"/>
                    <a:pt x="27815" y="4102"/>
                  </a:cubicBezTo>
                  <a:cubicBezTo>
                    <a:pt x="27848" y="4102"/>
                    <a:pt x="27879" y="4083"/>
                    <a:pt x="27889" y="4038"/>
                  </a:cubicBezTo>
                  <a:cubicBezTo>
                    <a:pt x="28001" y="3676"/>
                    <a:pt x="28126" y="3276"/>
                    <a:pt x="28389" y="2989"/>
                  </a:cubicBezTo>
                  <a:lnTo>
                    <a:pt x="28389" y="2989"/>
                  </a:lnTo>
                  <a:cubicBezTo>
                    <a:pt x="28414" y="3463"/>
                    <a:pt x="28326" y="4176"/>
                    <a:pt x="28864" y="4338"/>
                  </a:cubicBezTo>
                  <a:cubicBezTo>
                    <a:pt x="28929" y="4356"/>
                    <a:pt x="29002" y="4365"/>
                    <a:pt x="29078" y="4365"/>
                  </a:cubicBezTo>
                  <a:cubicBezTo>
                    <a:pt x="29583" y="4365"/>
                    <a:pt x="30260" y="3992"/>
                    <a:pt x="30325" y="3526"/>
                  </a:cubicBezTo>
                  <a:cubicBezTo>
                    <a:pt x="30325" y="3450"/>
                    <a:pt x="30286" y="3403"/>
                    <a:pt x="30245" y="3403"/>
                  </a:cubicBezTo>
                  <a:cubicBezTo>
                    <a:pt x="30225" y="3403"/>
                    <a:pt x="30204" y="3414"/>
                    <a:pt x="30188" y="3438"/>
                  </a:cubicBezTo>
                  <a:cubicBezTo>
                    <a:pt x="29984" y="3711"/>
                    <a:pt x="29493" y="4111"/>
                    <a:pt x="29084" y="4111"/>
                  </a:cubicBezTo>
                  <a:cubicBezTo>
                    <a:pt x="28968" y="4111"/>
                    <a:pt x="28858" y="4079"/>
                    <a:pt x="28764" y="4001"/>
                  </a:cubicBezTo>
                  <a:cubicBezTo>
                    <a:pt x="28451" y="3776"/>
                    <a:pt x="28601" y="3101"/>
                    <a:pt x="28551" y="2751"/>
                  </a:cubicBezTo>
                  <a:cubicBezTo>
                    <a:pt x="28551" y="2725"/>
                    <a:pt x="28502" y="2693"/>
                    <a:pt x="28460" y="2693"/>
                  </a:cubicBezTo>
                  <a:cubicBezTo>
                    <a:pt x="28442" y="2693"/>
                    <a:pt x="28425" y="2699"/>
                    <a:pt x="28414" y="2714"/>
                  </a:cubicBezTo>
                  <a:cubicBezTo>
                    <a:pt x="28176" y="2876"/>
                    <a:pt x="28039" y="3114"/>
                    <a:pt x="27914" y="3376"/>
                  </a:cubicBezTo>
                  <a:cubicBezTo>
                    <a:pt x="27889" y="3176"/>
                    <a:pt x="27827" y="2989"/>
                    <a:pt x="27702" y="2814"/>
                  </a:cubicBezTo>
                  <a:cubicBezTo>
                    <a:pt x="27685" y="2789"/>
                    <a:pt x="27658" y="2770"/>
                    <a:pt x="27628" y="2770"/>
                  </a:cubicBezTo>
                  <a:cubicBezTo>
                    <a:pt x="27611" y="2770"/>
                    <a:pt x="27594" y="2776"/>
                    <a:pt x="27577" y="2789"/>
                  </a:cubicBezTo>
                  <a:cubicBezTo>
                    <a:pt x="27052" y="3101"/>
                    <a:pt x="26989" y="3738"/>
                    <a:pt x="26615" y="4176"/>
                  </a:cubicBezTo>
                  <a:cubicBezTo>
                    <a:pt x="26427" y="3651"/>
                    <a:pt x="26515" y="3064"/>
                    <a:pt x="26627" y="2539"/>
                  </a:cubicBezTo>
                  <a:cubicBezTo>
                    <a:pt x="26637" y="2482"/>
                    <a:pt x="26595" y="2418"/>
                    <a:pt x="26548" y="2418"/>
                  </a:cubicBezTo>
                  <a:cubicBezTo>
                    <a:pt x="26533" y="2418"/>
                    <a:pt x="26517" y="2424"/>
                    <a:pt x="26502" y="2439"/>
                  </a:cubicBezTo>
                  <a:cubicBezTo>
                    <a:pt x="26102" y="2714"/>
                    <a:pt x="25727" y="3026"/>
                    <a:pt x="25378" y="3364"/>
                  </a:cubicBezTo>
                  <a:cubicBezTo>
                    <a:pt x="25328" y="3289"/>
                    <a:pt x="25265" y="3226"/>
                    <a:pt x="25190" y="3151"/>
                  </a:cubicBezTo>
                  <a:cubicBezTo>
                    <a:pt x="25040" y="2989"/>
                    <a:pt x="24640" y="2726"/>
                    <a:pt x="24740" y="2501"/>
                  </a:cubicBezTo>
                  <a:lnTo>
                    <a:pt x="24890" y="2351"/>
                  </a:lnTo>
                  <a:cubicBezTo>
                    <a:pt x="24942" y="2300"/>
                    <a:pt x="24900" y="2214"/>
                    <a:pt x="24841" y="2214"/>
                  </a:cubicBezTo>
                  <a:close/>
                  <a:moveTo>
                    <a:pt x="3649" y="3686"/>
                  </a:moveTo>
                  <a:cubicBezTo>
                    <a:pt x="3847" y="3686"/>
                    <a:pt x="3995" y="3908"/>
                    <a:pt x="4024" y="4101"/>
                  </a:cubicBezTo>
                  <a:cubicBezTo>
                    <a:pt x="4086" y="4338"/>
                    <a:pt x="3999" y="4625"/>
                    <a:pt x="3737" y="4713"/>
                  </a:cubicBezTo>
                  <a:cubicBezTo>
                    <a:pt x="3718" y="4717"/>
                    <a:pt x="3700" y="4719"/>
                    <a:pt x="3683" y="4719"/>
                  </a:cubicBezTo>
                  <a:cubicBezTo>
                    <a:pt x="3536" y="4719"/>
                    <a:pt x="3426" y="4582"/>
                    <a:pt x="3337" y="4426"/>
                  </a:cubicBezTo>
                  <a:lnTo>
                    <a:pt x="3337" y="4413"/>
                  </a:lnTo>
                  <a:cubicBezTo>
                    <a:pt x="3362" y="4163"/>
                    <a:pt x="3199" y="3938"/>
                    <a:pt x="3462" y="3751"/>
                  </a:cubicBezTo>
                  <a:cubicBezTo>
                    <a:pt x="3527" y="3705"/>
                    <a:pt x="3591" y="3686"/>
                    <a:pt x="3649" y="3686"/>
                  </a:cubicBezTo>
                  <a:close/>
                  <a:moveTo>
                    <a:pt x="3650" y="3432"/>
                  </a:moveTo>
                  <a:cubicBezTo>
                    <a:pt x="3560" y="3432"/>
                    <a:pt x="3467" y="3450"/>
                    <a:pt x="3374" y="3488"/>
                  </a:cubicBezTo>
                  <a:cubicBezTo>
                    <a:pt x="3112" y="3613"/>
                    <a:pt x="2874" y="4251"/>
                    <a:pt x="3174" y="4413"/>
                  </a:cubicBezTo>
                  <a:cubicBezTo>
                    <a:pt x="3237" y="4688"/>
                    <a:pt x="3424" y="4938"/>
                    <a:pt x="3712" y="4938"/>
                  </a:cubicBezTo>
                  <a:cubicBezTo>
                    <a:pt x="3722" y="4938"/>
                    <a:pt x="3732" y="4939"/>
                    <a:pt x="3743" y="4939"/>
                  </a:cubicBezTo>
                  <a:cubicBezTo>
                    <a:pt x="4206" y="4939"/>
                    <a:pt x="4360" y="4392"/>
                    <a:pt x="4299" y="4026"/>
                  </a:cubicBezTo>
                  <a:cubicBezTo>
                    <a:pt x="4250" y="3664"/>
                    <a:pt x="3972" y="3432"/>
                    <a:pt x="3650" y="3432"/>
                  </a:cubicBezTo>
                  <a:close/>
                  <a:moveTo>
                    <a:pt x="7404" y="3667"/>
                  </a:moveTo>
                  <a:cubicBezTo>
                    <a:pt x="7401" y="3667"/>
                    <a:pt x="7398" y="3670"/>
                    <a:pt x="7398" y="3676"/>
                  </a:cubicBezTo>
                  <a:cubicBezTo>
                    <a:pt x="7273" y="4013"/>
                    <a:pt x="7335" y="4451"/>
                    <a:pt x="7335" y="4813"/>
                  </a:cubicBezTo>
                  <a:cubicBezTo>
                    <a:pt x="7335" y="5250"/>
                    <a:pt x="7360" y="5688"/>
                    <a:pt x="7385" y="6125"/>
                  </a:cubicBezTo>
                  <a:cubicBezTo>
                    <a:pt x="7385" y="6144"/>
                    <a:pt x="7398" y="6153"/>
                    <a:pt x="7410" y="6153"/>
                  </a:cubicBezTo>
                  <a:cubicBezTo>
                    <a:pt x="7423" y="6153"/>
                    <a:pt x="7435" y="6144"/>
                    <a:pt x="7435" y="6125"/>
                  </a:cubicBezTo>
                  <a:cubicBezTo>
                    <a:pt x="7460" y="5725"/>
                    <a:pt x="7485" y="5350"/>
                    <a:pt x="7485" y="4938"/>
                  </a:cubicBezTo>
                  <a:cubicBezTo>
                    <a:pt x="7485" y="4538"/>
                    <a:pt x="7547" y="4051"/>
                    <a:pt x="7410" y="3676"/>
                  </a:cubicBezTo>
                  <a:cubicBezTo>
                    <a:pt x="7410" y="3670"/>
                    <a:pt x="7407" y="3667"/>
                    <a:pt x="7404" y="3667"/>
                  </a:cubicBezTo>
                  <a:close/>
                  <a:moveTo>
                    <a:pt x="16131" y="1752"/>
                  </a:moveTo>
                  <a:cubicBezTo>
                    <a:pt x="16394" y="1902"/>
                    <a:pt x="16644" y="2064"/>
                    <a:pt x="16894" y="2239"/>
                  </a:cubicBezTo>
                  <a:cubicBezTo>
                    <a:pt x="16831" y="2826"/>
                    <a:pt x="16894" y="3463"/>
                    <a:pt x="16894" y="4051"/>
                  </a:cubicBezTo>
                  <a:cubicBezTo>
                    <a:pt x="16894" y="4763"/>
                    <a:pt x="16881" y="5488"/>
                    <a:pt x="16931" y="6200"/>
                  </a:cubicBezTo>
                  <a:lnTo>
                    <a:pt x="16108" y="6200"/>
                  </a:lnTo>
                  <a:cubicBezTo>
                    <a:pt x="16193" y="5429"/>
                    <a:pt x="16144" y="4646"/>
                    <a:pt x="16144" y="3876"/>
                  </a:cubicBezTo>
                  <a:cubicBezTo>
                    <a:pt x="16144" y="3189"/>
                    <a:pt x="16231" y="2439"/>
                    <a:pt x="16131" y="1752"/>
                  </a:cubicBezTo>
                  <a:close/>
                  <a:moveTo>
                    <a:pt x="6398" y="5275"/>
                  </a:moveTo>
                  <a:lnTo>
                    <a:pt x="6398" y="5275"/>
                  </a:lnTo>
                  <a:cubicBezTo>
                    <a:pt x="6360" y="5563"/>
                    <a:pt x="6385" y="5900"/>
                    <a:pt x="6398" y="6212"/>
                  </a:cubicBezTo>
                  <a:lnTo>
                    <a:pt x="5886" y="6212"/>
                  </a:lnTo>
                  <a:lnTo>
                    <a:pt x="5886" y="6100"/>
                  </a:lnTo>
                  <a:cubicBezTo>
                    <a:pt x="6073" y="5837"/>
                    <a:pt x="6236" y="5550"/>
                    <a:pt x="6398" y="5275"/>
                  </a:cubicBezTo>
                  <a:close/>
                  <a:moveTo>
                    <a:pt x="6823" y="4563"/>
                  </a:moveTo>
                  <a:lnTo>
                    <a:pt x="6823" y="5250"/>
                  </a:lnTo>
                  <a:cubicBezTo>
                    <a:pt x="6823" y="5588"/>
                    <a:pt x="6835" y="5875"/>
                    <a:pt x="6873" y="6187"/>
                  </a:cubicBezTo>
                  <a:cubicBezTo>
                    <a:pt x="6873" y="6212"/>
                    <a:pt x="6885" y="6212"/>
                    <a:pt x="6885" y="6212"/>
                  </a:cubicBezTo>
                  <a:lnTo>
                    <a:pt x="6460" y="6212"/>
                  </a:lnTo>
                  <a:cubicBezTo>
                    <a:pt x="6485" y="5875"/>
                    <a:pt x="6510" y="5525"/>
                    <a:pt x="6448" y="5213"/>
                  </a:cubicBezTo>
                  <a:cubicBezTo>
                    <a:pt x="6573" y="4988"/>
                    <a:pt x="6698" y="4788"/>
                    <a:pt x="6823" y="4563"/>
                  </a:cubicBezTo>
                  <a:close/>
                  <a:moveTo>
                    <a:pt x="9684" y="1564"/>
                  </a:moveTo>
                  <a:lnTo>
                    <a:pt x="9684" y="1564"/>
                  </a:lnTo>
                  <a:cubicBezTo>
                    <a:pt x="9622" y="1877"/>
                    <a:pt x="9647" y="2226"/>
                    <a:pt x="9647" y="2551"/>
                  </a:cubicBezTo>
                  <a:lnTo>
                    <a:pt x="9647" y="3913"/>
                  </a:lnTo>
                  <a:cubicBezTo>
                    <a:pt x="9647" y="4675"/>
                    <a:pt x="9584" y="5463"/>
                    <a:pt x="9697" y="6212"/>
                  </a:cubicBezTo>
                  <a:lnTo>
                    <a:pt x="8834" y="6212"/>
                  </a:lnTo>
                  <a:cubicBezTo>
                    <a:pt x="8872" y="5525"/>
                    <a:pt x="8884" y="4838"/>
                    <a:pt x="8884" y="4126"/>
                  </a:cubicBezTo>
                  <a:lnTo>
                    <a:pt x="8884" y="2976"/>
                  </a:lnTo>
                  <a:cubicBezTo>
                    <a:pt x="8884" y="2689"/>
                    <a:pt x="8897" y="2401"/>
                    <a:pt x="8859" y="2114"/>
                  </a:cubicBezTo>
                  <a:cubicBezTo>
                    <a:pt x="9059" y="1964"/>
                    <a:pt x="9272" y="1802"/>
                    <a:pt x="9509" y="1664"/>
                  </a:cubicBezTo>
                  <a:cubicBezTo>
                    <a:pt x="9572" y="1627"/>
                    <a:pt x="9622" y="1602"/>
                    <a:pt x="9684" y="1564"/>
                  </a:cubicBezTo>
                  <a:close/>
                  <a:moveTo>
                    <a:pt x="11633" y="927"/>
                  </a:moveTo>
                  <a:lnTo>
                    <a:pt x="11633" y="927"/>
                  </a:lnTo>
                  <a:cubicBezTo>
                    <a:pt x="11608" y="2676"/>
                    <a:pt x="11558" y="4438"/>
                    <a:pt x="11633" y="6212"/>
                  </a:cubicBezTo>
                  <a:lnTo>
                    <a:pt x="10746" y="6212"/>
                  </a:lnTo>
                  <a:cubicBezTo>
                    <a:pt x="10809" y="5400"/>
                    <a:pt x="10796" y="4588"/>
                    <a:pt x="10771" y="3776"/>
                  </a:cubicBezTo>
                  <a:cubicBezTo>
                    <a:pt x="10771" y="2901"/>
                    <a:pt x="10834" y="1989"/>
                    <a:pt x="10746" y="1114"/>
                  </a:cubicBezTo>
                  <a:cubicBezTo>
                    <a:pt x="11046" y="1027"/>
                    <a:pt x="11333" y="965"/>
                    <a:pt x="11633" y="927"/>
                  </a:cubicBezTo>
                  <a:close/>
                  <a:moveTo>
                    <a:pt x="12745" y="865"/>
                  </a:moveTo>
                  <a:cubicBezTo>
                    <a:pt x="13020" y="865"/>
                    <a:pt x="13320" y="902"/>
                    <a:pt x="13607" y="927"/>
                  </a:cubicBezTo>
                  <a:cubicBezTo>
                    <a:pt x="13483" y="1777"/>
                    <a:pt x="13570" y="2676"/>
                    <a:pt x="13570" y="3526"/>
                  </a:cubicBezTo>
                  <a:cubicBezTo>
                    <a:pt x="13570" y="4413"/>
                    <a:pt x="13545" y="5313"/>
                    <a:pt x="13620" y="6212"/>
                  </a:cubicBezTo>
                  <a:lnTo>
                    <a:pt x="11696" y="6212"/>
                  </a:lnTo>
                  <a:cubicBezTo>
                    <a:pt x="11771" y="4438"/>
                    <a:pt x="11733" y="2676"/>
                    <a:pt x="11683" y="927"/>
                  </a:cubicBezTo>
                  <a:cubicBezTo>
                    <a:pt x="11996" y="877"/>
                    <a:pt x="12320" y="865"/>
                    <a:pt x="12633" y="865"/>
                  </a:cubicBezTo>
                  <a:cubicBezTo>
                    <a:pt x="12558" y="1739"/>
                    <a:pt x="12620" y="2651"/>
                    <a:pt x="12620" y="3526"/>
                  </a:cubicBezTo>
                  <a:cubicBezTo>
                    <a:pt x="12620" y="4401"/>
                    <a:pt x="12595" y="5250"/>
                    <a:pt x="12670" y="6125"/>
                  </a:cubicBezTo>
                  <a:cubicBezTo>
                    <a:pt x="12670" y="6144"/>
                    <a:pt x="12680" y="6153"/>
                    <a:pt x="12689" y="6153"/>
                  </a:cubicBezTo>
                  <a:cubicBezTo>
                    <a:pt x="12698" y="6153"/>
                    <a:pt x="12708" y="6144"/>
                    <a:pt x="12708" y="6125"/>
                  </a:cubicBezTo>
                  <a:cubicBezTo>
                    <a:pt x="12770" y="5250"/>
                    <a:pt x="12758" y="4401"/>
                    <a:pt x="12758" y="3526"/>
                  </a:cubicBezTo>
                  <a:cubicBezTo>
                    <a:pt x="12758" y="2651"/>
                    <a:pt x="12820" y="1739"/>
                    <a:pt x="12745" y="865"/>
                  </a:cubicBezTo>
                  <a:close/>
                  <a:moveTo>
                    <a:pt x="13645" y="927"/>
                  </a:moveTo>
                  <a:cubicBezTo>
                    <a:pt x="13895" y="965"/>
                    <a:pt x="14170" y="1027"/>
                    <a:pt x="14420" y="1089"/>
                  </a:cubicBezTo>
                  <a:cubicBezTo>
                    <a:pt x="14357" y="2776"/>
                    <a:pt x="14295" y="4488"/>
                    <a:pt x="14420" y="6162"/>
                  </a:cubicBezTo>
                  <a:cubicBezTo>
                    <a:pt x="14420" y="6175"/>
                    <a:pt x="14429" y="6181"/>
                    <a:pt x="14441" y="6181"/>
                  </a:cubicBezTo>
                  <a:cubicBezTo>
                    <a:pt x="14454" y="6181"/>
                    <a:pt x="14470" y="6175"/>
                    <a:pt x="14482" y="6162"/>
                  </a:cubicBezTo>
                  <a:cubicBezTo>
                    <a:pt x="14607" y="4476"/>
                    <a:pt x="14520" y="2776"/>
                    <a:pt x="14482" y="1089"/>
                  </a:cubicBezTo>
                  <a:lnTo>
                    <a:pt x="14482" y="1089"/>
                  </a:lnTo>
                  <a:cubicBezTo>
                    <a:pt x="14707" y="1152"/>
                    <a:pt x="14932" y="1214"/>
                    <a:pt x="15144" y="1289"/>
                  </a:cubicBezTo>
                  <a:cubicBezTo>
                    <a:pt x="14994" y="2089"/>
                    <a:pt x="15082" y="2926"/>
                    <a:pt x="15069" y="3726"/>
                  </a:cubicBezTo>
                  <a:cubicBezTo>
                    <a:pt x="15069" y="4551"/>
                    <a:pt x="15069" y="5375"/>
                    <a:pt x="15107" y="6212"/>
                  </a:cubicBezTo>
                  <a:lnTo>
                    <a:pt x="13632" y="6212"/>
                  </a:lnTo>
                  <a:cubicBezTo>
                    <a:pt x="13695" y="5313"/>
                    <a:pt x="13682" y="4426"/>
                    <a:pt x="13682" y="3526"/>
                  </a:cubicBezTo>
                  <a:cubicBezTo>
                    <a:pt x="13682" y="2676"/>
                    <a:pt x="13770" y="1777"/>
                    <a:pt x="13645" y="927"/>
                  </a:cubicBezTo>
                  <a:close/>
                  <a:moveTo>
                    <a:pt x="15144" y="1314"/>
                  </a:moveTo>
                  <a:lnTo>
                    <a:pt x="15144" y="1314"/>
                  </a:lnTo>
                  <a:cubicBezTo>
                    <a:pt x="15207" y="1339"/>
                    <a:pt x="15257" y="1352"/>
                    <a:pt x="15319" y="1377"/>
                  </a:cubicBezTo>
                  <a:cubicBezTo>
                    <a:pt x="15569" y="1477"/>
                    <a:pt x="15807" y="1589"/>
                    <a:pt x="16044" y="1714"/>
                  </a:cubicBezTo>
                  <a:cubicBezTo>
                    <a:pt x="15944" y="2414"/>
                    <a:pt x="16006" y="3176"/>
                    <a:pt x="16006" y="3876"/>
                  </a:cubicBezTo>
                  <a:cubicBezTo>
                    <a:pt x="16006" y="4663"/>
                    <a:pt x="15956" y="5438"/>
                    <a:pt x="16056" y="6212"/>
                  </a:cubicBezTo>
                  <a:lnTo>
                    <a:pt x="15169" y="6212"/>
                  </a:lnTo>
                  <a:cubicBezTo>
                    <a:pt x="15194" y="5425"/>
                    <a:pt x="15194" y="4663"/>
                    <a:pt x="15194" y="3876"/>
                  </a:cubicBezTo>
                  <a:cubicBezTo>
                    <a:pt x="15194" y="3051"/>
                    <a:pt x="15269" y="2152"/>
                    <a:pt x="15144" y="1314"/>
                  </a:cubicBezTo>
                  <a:close/>
                  <a:moveTo>
                    <a:pt x="16994" y="2314"/>
                  </a:moveTo>
                  <a:lnTo>
                    <a:pt x="16994" y="2314"/>
                  </a:lnTo>
                  <a:cubicBezTo>
                    <a:pt x="17255" y="2513"/>
                    <a:pt x="17516" y="2725"/>
                    <a:pt x="17765" y="2936"/>
                  </a:cubicBezTo>
                  <a:lnTo>
                    <a:pt x="17765" y="2936"/>
                  </a:lnTo>
                  <a:cubicBezTo>
                    <a:pt x="17763" y="2934"/>
                    <a:pt x="17760" y="2934"/>
                    <a:pt x="17758" y="2934"/>
                  </a:cubicBezTo>
                  <a:cubicBezTo>
                    <a:pt x="17749" y="2934"/>
                    <a:pt x="17743" y="2942"/>
                    <a:pt x="17743" y="2951"/>
                  </a:cubicBezTo>
                  <a:cubicBezTo>
                    <a:pt x="17668" y="3438"/>
                    <a:pt x="17693" y="3963"/>
                    <a:pt x="17693" y="4451"/>
                  </a:cubicBezTo>
                  <a:cubicBezTo>
                    <a:pt x="17693" y="5000"/>
                    <a:pt x="17681" y="5550"/>
                    <a:pt x="17743" y="6100"/>
                  </a:cubicBezTo>
                  <a:cubicBezTo>
                    <a:pt x="17743" y="6112"/>
                    <a:pt x="17756" y="6119"/>
                    <a:pt x="17768" y="6119"/>
                  </a:cubicBezTo>
                  <a:cubicBezTo>
                    <a:pt x="17781" y="6119"/>
                    <a:pt x="17793" y="6112"/>
                    <a:pt x="17793" y="6100"/>
                  </a:cubicBezTo>
                  <a:cubicBezTo>
                    <a:pt x="17856" y="5550"/>
                    <a:pt x="17831" y="5000"/>
                    <a:pt x="17831" y="4451"/>
                  </a:cubicBezTo>
                  <a:cubicBezTo>
                    <a:pt x="17831" y="3976"/>
                    <a:pt x="17881" y="3438"/>
                    <a:pt x="17793" y="2951"/>
                  </a:cubicBezTo>
                  <a:lnTo>
                    <a:pt x="17793" y="2939"/>
                  </a:lnTo>
                  <a:cubicBezTo>
                    <a:pt x="18043" y="3164"/>
                    <a:pt x="18268" y="3401"/>
                    <a:pt x="18518" y="3613"/>
                  </a:cubicBezTo>
                  <a:cubicBezTo>
                    <a:pt x="18605" y="4476"/>
                    <a:pt x="18418" y="5363"/>
                    <a:pt x="18518" y="6212"/>
                  </a:cubicBezTo>
                  <a:lnTo>
                    <a:pt x="16956" y="6212"/>
                  </a:lnTo>
                  <a:cubicBezTo>
                    <a:pt x="17006" y="5538"/>
                    <a:pt x="16994" y="4863"/>
                    <a:pt x="16994" y="4188"/>
                  </a:cubicBezTo>
                  <a:cubicBezTo>
                    <a:pt x="16994" y="3588"/>
                    <a:pt x="17056" y="2926"/>
                    <a:pt x="16994" y="2314"/>
                  </a:cubicBezTo>
                  <a:close/>
                  <a:moveTo>
                    <a:pt x="18630" y="3776"/>
                  </a:moveTo>
                  <a:lnTo>
                    <a:pt x="18630" y="3776"/>
                  </a:lnTo>
                  <a:cubicBezTo>
                    <a:pt x="18880" y="4026"/>
                    <a:pt x="19118" y="4276"/>
                    <a:pt x="19355" y="4501"/>
                  </a:cubicBezTo>
                  <a:cubicBezTo>
                    <a:pt x="19305" y="5063"/>
                    <a:pt x="19318" y="5650"/>
                    <a:pt x="19318" y="6212"/>
                  </a:cubicBezTo>
                  <a:lnTo>
                    <a:pt x="18618" y="6212"/>
                  </a:lnTo>
                  <a:cubicBezTo>
                    <a:pt x="18730" y="5413"/>
                    <a:pt x="18555" y="4563"/>
                    <a:pt x="18630" y="3776"/>
                  </a:cubicBezTo>
                  <a:close/>
                  <a:moveTo>
                    <a:pt x="19430" y="4588"/>
                  </a:moveTo>
                  <a:lnTo>
                    <a:pt x="19542" y="4688"/>
                  </a:lnTo>
                  <a:lnTo>
                    <a:pt x="20292" y="5488"/>
                  </a:lnTo>
                  <a:cubicBezTo>
                    <a:pt x="20242" y="5725"/>
                    <a:pt x="20255" y="5975"/>
                    <a:pt x="20305" y="6200"/>
                  </a:cubicBezTo>
                  <a:lnTo>
                    <a:pt x="19455" y="6212"/>
                  </a:lnTo>
                  <a:cubicBezTo>
                    <a:pt x="19455" y="5663"/>
                    <a:pt x="19480" y="5113"/>
                    <a:pt x="19430" y="4588"/>
                  </a:cubicBezTo>
                  <a:close/>
                  <a:moveTo>
                    <a:pt x="20380" y="5588"/>
                  </a:moveTo>
                  <a:cubicBezTo>
                    <a:pt x="20567" y="5788"/>
                    <a:pt x="20754" y="5987"/>
                    <a:pt x="20954" y="6212"/>
                  </a:cubicBezTo>
                  <a:lnTo>
                    <a:pt x="20355" y="6212"/>
                  </a:lnTo>
                  <a:cubicBezTo>
                    <a:pt x="20380" y="6000"/>
                    <a:pt x="20417" y="5800"/>
                    <a:pt x="20380" y="5588"/>
                  </a:cubicBezTo>
                  <a:close/>
                  <a:moveTo>
                    <a:pt x="8710" y="2189"/>
                  </a:moveTo>
                  <a:cubicBezTo>
                    <a:pt x="8622" y="2776"/>
                    <a:pt x="8697" y="3426"/>
                    <a:pt x="8697" y="4001"/>
                  </a:cubicBezTo>
                  <a:cubicBezTo>
                    <a:pt x="8697" y="4750"/>
                    <a:pt x="8710" y="5488"/>
                    <a:pt x="8747" y="6225"/>
                  </a:cubicBezTo>
                  <a:cubicBezTo>
                    <a:pt x="8172" y="6212"/>
                    <a:pt x="7523" y="6212"/>
                    <a:pt x="6898" y="6212"/>
                  </a:cubicBezTo>
                  <a:cubicBezTo>
                    <a:pt x="6923" y="6212"/>
                    <a:pt x="6923" y="6187"/>
                    <a:pt x="6923" y="6187"/>
                  </a:cubicBezTo>
                  <a:cubicBezTo>
                    <a:pt x="6948" y="5875"/>
                    <a:pt x="6960" y="5563"/>
                    <a:pt x="6960" y="5250"/>
                  </a:cubicBezTo>
                  <a:cubicBezTo>
                    <a:pt x="6960" y="4963"/>
                    <a:pt x="6985" y="4663"/>
                    <a:pt x="6948" y="4363"/>
                  </a:cubicBezTo>
                  <a:cubicBezTo>
                    <a:pt x="7048" y="4226"/>
                    <a:pt x="7123" y="4063"/>
                    <a:pt x="7210" y="3926"/>
                  </a:cubicBezTo>
                  <a:cubicBezTo>
                    <a:pt x="7448" y="3563"/>
                    <a:pt x="7697" y="3239"/>
                    <a:pt x="7985" y="2926"/>
                  </a:cubicBezTo>
                  <a:lnTo>
                    <a:pt x="7985" y="2926"/>
                  </a:lnTo>
                  <a:cubicBezTo>
                    <a:pt x="7922" y="3426"/>
                    <a:pt x="7935" y="3926"/>
                    <a:pt x="7935" y="4426"/>
                  </a:cubicBezTo>
                  <a:cubicBezTo>
                    <a:pt x="7935" y="5000"/>
                    <a:pt x="7935" y="5563"/>
                    <a:pt x="7985" y="6150"/>
                  </a:cubicBezTo>
                  <a:cubicBezTo>
                    <a:pt x="7985" y="6162"/>
                    <a:pt x="7994" y="6169"/>
                    <a:pt x="8004" y="6169"/>
                  </a:cubicBezTo>
                  <a:cubicBezTo>
                    <a:pt x="8013" y="6169"/>
                    <a:pt x="8022" y="6162"/>
                    <a:pt x="8022" y="6150"/>
                  </a:cubicBezTo>
                  <a:cubicBezTo>
                    <a:pt x="8072" y="5613"/>
                    <a:pt x="8072" y="5100"/>
                    <a:pt x="8072" y="4563"/>
                  </a:cubicBezTo>
                  <a:cubicBezTo>
                    <a:pt x="8072" y="4001"/>
                    <a:pt x="8085" y="3438"/>
                    <a:pt x="8022" y="2876"/>
                  </a:cubicBezTo>
                  <a:cubicBezTo>
                    <a:pt x="8022" y="2864"/>
                    <a:pt x="8022" y="2864"/>
                    <a:pt x="8010" y="2864"/>
                  </a:cubicBezTo>
                  <a:cubicBezTo>
                    <a:pt x="8222" y="2626"/>
                    <a:pt x="8460" y="2401"/>
                    <a:pt x="8710" y="2189"/>
                  </a:cubicBezTo>
                  <a:close/>
                  <a:moveTo>
                    <a:pt x="10684" y="1152"/>
                  </a:moveTo>
                  <a:cubicBezTo>
                    <a:pt x="10584" y="1964"/>
                    <a:pt x="10646" y="2814"/>
                    <a:pt x="10646" y="3651"/>
                  </a:cubicBezTo>
                  <a:cubicBezTo>
                    <a:pt x="10646" y="4501"/>
                    <a:pt x="10621" y="5363"/>
                    <a:pt x="10684" y="6225"/>
                  </a:cubicBezTo>
                  <a:lnTo>
                    <a:pt x="10584" y="6225"/>
                  </a:lnTo>
                  <a:lnTo>
                    <a:pt x="10584" y="6212"/>
                  </a:lnTo>
                  <a:lnTo>
                    <a:pt x="9734" y="6212"/>
                  </a:lnTo>
                  <a:cubicBezTo>
                    <a:pt x="9822" y="5463"/>
                    <a:pt x="9772" y="4663"/>
                    <a:pt x="9772" y="3913"/>
                  </a:cubicBezTo>
                  <a:lnTo>
                    <a:pt x="9772" y="2689"/>
                  </a:lnTo>
                  <a:cubicBezTo>
                    <a:pt x="9772" y="2314"/>
                    <a:pt x="9809" y="1914"/>
                    <a:pt x="9734" y="1539"/>
                  </a:cubicBezTo>
                  <a:cubicBezTo>
                    <a:pt x="10046" y="1377"/>
                    <a:pt x="10359" y="1239"/>
                    <a:pt x="10684" y="1152"/>
                  </a:cubicBezTo>
                  <a:close/>
                  <a:moveTo>
                    <a:pt x="36423" y="6425"/>
                  </a:moveTo>
                  <a:cubicBezTo>
                    <a:pt x="36323" y="6612"/>
                    <a:pt x="36223" y="6787"/>
                    <a:pt x="36111" y="6962"/>
                  </a:cubicBezTo>
                  <a:lnTo>
                    <a:pt x="36111" y="6925"/>
                  </a:lnTo>
                  <a:cubicBezTo>
                    <a:pt x="36111" y="6750"/>
                    <a:pt x="36123" y="6587"/>
                    <a:pt x="36048" y="6425"/>
                  </a:cubicBezTo>
                  <a:close/>
                  <a:moveTo>
                    <a:pt x="22079" y="6400"/>
                  </a:moveTo>
                  <a:cubicBezTo>
                    <a:pt x="22041" y="6587"/>
                    <a:pt x="22054" y="6750"/>
                    <a:pt x="22054" y="6925"/>
                  </a:cubicBezTo>
                  <a:lnTo>
                    <a:pt x="22054" y="7087"/>
                  </a:lnTo>
                  <a:cubicBezTo>
                    <a:pt x="21854" y="6862"/>
                    <a:pt x="21642" y="6662"/>
                    <a:pt x="21442" y="6437"/>
                  </a:cubicBezTo>
                  <a:cubicBezTo>
                    <a:pt x="21429" y="6425"/>
                    <a:pt x="21417" y="6412"/>
                    <a:pt x="21417" y="6400"/>
                  </a:cubicBezTo>
                  <a:close/>
                  <a:moveTo>
                    <a:pt x="22791" y="6412"/>
                  </a:moveTo>
                  <a:cubicBezTo>
                    <a:pt x="22704" y="6850"/>
                    <a:pt x="22741" y="7362"/>
                    <a:pt x="22791" y="7799"/>
                  </a:cubicBezTo>
                  <a:cubicBezTo>
                    <a:pt x="22579" y="7612"/>
                    <a:pt x="22379" y="7412"/>
                    <a:pt x="22191" y="7224"/>
                  </a:cubicBezTo>
                  <a:lnTo>
                    <a:pt x="22191" y="7024"/>
                  </a:lnTo>
                  <a:cubicBezTo>
                    <a:pt x="22191" y="6837"/>
                    <a:pt x="22204" y="6612"/>
                    <a:pt x="22166" y="6412"/>
                  </a:cubicBezTo>
                  <a:close/>
                  <a:moveTo>
                    <a:pt x="36011" y="6425"/>
                  </a:moveTo>
                  <a:cubicBezTo>
                    <a:pt x="35936" y="6587"/>
                    <a:pt x="35948" y="6750"/>
                    <a:pt x="35948" y="6925"/>
                  </a:cubicBezTo>
                  <a:lnTo>
                    <a:pt x="35948" y="7212"/>
                  </a:lnTo>
                  <a:cubicBezTo>
                    <a:pt x="35748" y="7499"/>
                    <a:pt x="35523" y="7787"/>
                    <a:pt x="35311" y="8062"/>
                  </a:cubicBezTo>
                  <a:cubicBezTo>
                    <a:pt x="35323" y="7862"/>
                    <a:pt x="35348" y="7674"/>
                    <a:pt x="35348" y="7449"/>
                  </a:cubicBezTo>
                  <a:cubicBezTo>
                    <a:pt x="35348" y="7162"/>
                    <a:pt x="35423" y="6712"/>
                    <a:pt x="35286" y="6425"/>
                  </a:cubicBezTo>
                  <a:close/>
                  <a:moveTo>
                    <a:pt x="23603" y="6412"/>
                  </a:moveTo>
                  <a:cubicBezTo>
                    <a:pt x="23503" y="6750"/>
                    <a:pt x="23566" y="7174"/>
                    <a:pt x="23566" y="7524"/>
                  </a:cubicBezTo>
                  <a:cubicBezTo>
                    <a:pt x="23566" y="7862"/>
                    <a:pt x="23566" y="8211"/>
                    <a:pt x="23616" y="8536"/>
                  </a:cubicBezTo>
                  <a:cubicBezTo>
                    <a:pt x="23366" y="8336"/>
                    <a:pt x="23116" y="8112"/>
                    <a:pt x="22866" y="7874"/>
                  </a:cubicBezTo>
                  <a:cubicBezTo>
                    <a:pt x="22929" y="7412"/>
                    <a:pt x="22954" y="6875"/>
                    <a:pt x="22866" y="6412"/>
                  </a:cubicBezTo>
                  <a:close/>
                  <a:moveTo>
                    <a:pt x="35236" y="6425"/>
                  </a:moveTo>
                  <a:cubicBezTo>
                    <a:pt x="35098" y="6687"/>
                    <a:pt x="35173" y="7087"/>
                    <a:pt x="35173" y="7349"/>
                  </a:cubicBezTo>
                  <a:cubicBezTo>
                    <a:pt x="35173" y="7624"/>
                    <a:pt x="35186" y="7912"/>
                    <a:pt x="35198" y="8187"/>
                  </a:cubicBezTo>
                  <a:cubicBezTo>
                    <a:pt x="35173" y="8224"/>
                    <a:pt x="35161" y="8249"/>
                    <a:pt x="35123" y="8286"/>
                  </a:cubicBezTo>
                  <a:cubicBezTo>
                    <a:pt x="34936" y="8486"/>
                    <a:pt x="34749" y="8674"/>
                    <a:pt x="34549" y="8861"/>
                  </a:cubicBezTo>
                  <a:cubicBezTo>
                    <a:pt x="34561" y="8599"/>
                    <a:pt x="34586" y="8336"/>
                    <a:pt x="34586" y="8062"/>
                  </a:cubicBezTo>
                  <a:lnTo>
                    <a:pt x="34586" y="7287"/>
                  </a:lnTo>
                  <a:cubicBezTo>
                    <a:pt x="34586" y="7000"/>
                    <a:pt x="34624" y="6712"/>
                    <a:pt x="34574" y="6425"/>
                  </a:cubicBezTo>
                  <a:close/>
                  <a:moveTo>
                    <a:pt x="34436" y="6425"/>
                  </a:moveTo>
                  <a:cubicBezTo>
                    <a:pt x="34386" y="6662"/>
                    <a:pt x="34424" y="6912"/>
                    <a:pt x="34424" y="7124"/>
                  </a:cubicBezTo>
                  <a:lnTo>
                    <a:pt x="34424" y="7987"/>
                  </a:lnTo>
                  <a:cubicBezTo>
                    <a:pt x="34424" y="8299"/>
                    <a:pt x="34449" y="8611"/>
                    <a:pt x="34461" y="8911"/>
                  </a:cubicBezTo>
                  <a:cubicBezTo>
                    <a:pt x="34224" y="9149"/>
                    <a:pt x="33936" y="9361"/>
                    <a:pt x="33662" y="9561"/>
                  </a:cubicBezTo>
                  <a:cubicBezTo>
                    <a:pt x="33737" y="9061"/>
                    <a:pt x="33687" y="8549"/>
                    <a:pt x="33687" y="8037"/>
                  </a:cubicBezTo>
                  <a:cubicBezTo>
                    <a:pt x="33687" y="7524"/>
                    <a:pt x="33749" y="6937"/>
                    <a:pt x="33662" y="6425"/>
                  </a:cubicBezTo>
                  <a:close/>
                  <a:moveTo>
                    <a:pt x="25253" y="6400"/>
                  </a:moveTo>
                  <a:cubicBezTo>
                    <a:pt x="25240" y="6962"/>
                    <a:pt x="25203" y="7524"/>
                    <a:pt x="25203" y="8099"/>
                  </a:cubicBezTo>
                  <a:cubicBezTo>
                    <a:pt x="25178" y="8624"/>
                    <a:pt x="25128" y="9161"/>
                    <a:pt x="25228" y="9661"/>
                  </a:cubicBezTo>
                  <a:cubicBezTo>
                    <a:pt x="25190" y="9648"/>
                    <a:pt x="25165" y="9623"/>
                    <a:pt x="25140" y="9611"/>
                  </a:cubicBezTo>
                  <a:cubicBezTo>
                    <a:pt x="24628" y="9311"/>
                    <a:pt x="24141" y="8961"/>
                    <a:pt x="23678" y="8586"/>
                  </a:cubicBezTo>
                  <a:cubicBezTo>
                    <a:pt x="23741" y="8224"/>
                    <a:pt x="23728" y="7874"/>
                    <a:pt x="23728" y="7499"/>
                  </a:cubicBezTo>
                  <a:cubicBezTo>
                    <a:pt x="23728" y="7162"/>
                    <a:pt x="23791" y="6737"/>
                    <a:pt x="23691" y="6400"/>
                  </a:cubicBezTo>
                  <a:lnTo>
                    <a:pt x="24328" y="6400"/>
                  </a:lnTo>
                  <a:cubicBezTo>
                    <a:pt x="24290" y="6812"/>
                    <a:pt x="24303" y="7249"/>
                    <a:pt x="24303" y="7674"/>
                  </a:cubicBezTo>
                  <a:cubicBezTo>
                    <a:pt x="24303" y="8112"/>
                    <a:pt x="24290" y="8561"/>
                    <a:pt x="24328" y="8999"/>
                  </a:cubicBezTo>
                  <a:cubicBezTo>
                    <a:pt x="24328" y="9017"/>
                    <a:pt x="24340" y="9027"/>
                    <a:pt x="24355" y="9027"/>
                  </a:cubicBezTo>
                  <a:cubicBezTo>
                    <a:pt x="24369" y="9027"/>
                    <a:pt x="24384" y="9017"/>
                    <a:pt x="24390" y="8999"/>
                  </a:cubicBezTo>
                  <a:cubicBezTo>
                    <a:pt x="24440" y="8561"/>
                    <a:pt x="24428" y="8112"/>
                    <a:pt x="24428" y="7674"/>
                  </a:cubicBezTo>
                  <a:cubicBezTo>
                    <a:pt x="24428" y="7249"/>
                    <a:pt x="24440" y="6812"/>
                    <a:pt x="24390" y="6400"/>
                  </a:cubicBezTo>
                  <a:close/>
                  <a:moveTo>
                    <a:pt x="33562" y="6425"/>
                  </a:moveTo>
                  <a:cubicBezTo>
                    <a:pt x="33474" y="6937"/>
                    <a:pt x="33537" y="7524"/>
                    <a:pt x="33537" y="8037"/>
                  </a:cubicBezTo>
                  <a:cubicBezTo>
                    <a:pt x="33537" y="8561"/>
                    <a:pt x="33487" y="9099"/>
                    <a:pt x="33574" y="9623"/>
                  </a:cubicBezTo>
                  <a:cubicBezTo>
                    <a:pt x="33374" y="9736"/>
                    <a:pt x="33187" y="9848"/>
                    <a:pt x="32987" y="9961"/>
                  </a:cubicBezTo>
                  <a:cubicBezTo>
                    <a:pt x="33049" y="9423"/>
                    <a:pt x="32987" y="8836"/>
                    <a:pt x="32987" y="8336"/>
                  </a:cubicBezTo>
                  <a:cubicBezTo>
                    <a:pt x="32987" y="7687"/>
                    <a:pt x="32974" y="7049"/>
                    <a:pt x="32937" y="6425"/>
                  </a:cubicBezTo>
                  <a:close/>
                  <a:moveTo>
                    <a:pt x="26227" y="6412"/>
                  </a:moveTo>
                  <a:cubicBezTo>
                    <a:pt x="26127" y="6987"/>
                    <a:pt x="26202" y="7662"/>
                    <a:pt x="26190" y="8236"/>
                  </a:cubicBezTo>
                  <a:cubicBezTo>
                    <a:pt x="26190" y="8874"/>
                    <a:pt x="26202" y="9523"/>
                    <a:pt x="26240" y="10161"/>
                  </a:cubicBezTo>
                  <a:cubicBezTo>
                    <a:pt x="25915" y="10023"/>
                    <a:pt x="25577" y="9861"/>
                    <a:pt x="25265" y="9686"/>
                  </a:cubicBezTo>
                  <a:cubicBezTo>
                    <a:pt x="25365" y="9174"/>
                    <a:pt x="25315" y="8649"/>
                    <a:pt x="25315" y="8112"/>
                  </a:cubicBezTo>
                  <a:cubicBezTo>
                    <a:pt x="25315" y="7549"/>
                    <a:pt x="25290" y="6975"/>
                    <a:pt x="25265" y="6412"/>
                  </a:cubicBezTo>
                  <a:close/>
                  <a:moveTo>
                    <a:pt x="32862" y="6412"/>
                  </a:moveTo>
                  <a:cubicBezTo>
                    <a:pt x="32849" y="7049"/>
                    <a:pt x="32812" y="7674"/>
                    <a:pt x="32812" y="8311"/>
                  </a:cubicBezTo>
                  <a:cubicBezTo>
                    <a:pt x="32824" y="8861"/>
                    <a:pt x="32749" y="9498"/>
                    <a:pt x="32824" y="10036"/>
                  </a:cubicBezTo>
                  <a:cubicBezTo>
                    <a:pt x="32512" y="10186"/>
                    <a:pt x="32200" y="10336"/>
                    <a:pt x="31875" y="10436"/>
                  </a:cubicBezTo>
                  <a:cubicBezTo>
                    <a:pt x="31987" y="9111"/>
                    <a:pt x="31937" y="7737"/>
                    <a:pt x="31875" y="6412"/>
                  </a:cubicBezTo>
                  <a:close/>
                  <a:moveTo>
                    <a:pt x="27414" y="6400"/>
                  </a:moveTo>
                  <a:cubicBezTo>
                    <a:pt x="27352" y="6725"/>
                    <a:pt x="27377" y="7037"/>
                    <a:pt x="27377" y="7337"/>
                  </a:cubicBezTo>
                  <a:lnTo>
                    <a:pt x="27377" y="8524"/>
                  </a:lnTo>
                  <a:cubicBezTo>
                    <a:pt x="27377" y="9186"/>
                    <a:pt x="27314" y="9873"/>
                    <a:pt x="27414" y="10536"/>
                  </a:cubicBezTo>
                  <a:cubicBezTo>
                    <a:pt x="27039" y="10436"/>
                    <a:pt x="26664" y="10311"/>
                    <a:pt x="26302" y="10161"/>
                  </a:cubicBezTo>
                  <a:cubicBezTo>
                    <a:pt x="26327" y="9523"/>
                    <a:pt x="26352" y="8861"/>
                    <a:pt x="26352" y="8224"/>
                  </a:cubicBezTo>
                  <a:cubicBezTo>
                    <a:pt x="26352" y="7649"/>
                    <a:pt x="26427" y="6987"/>
                    <a:pt x="26315" y="6400"/>
                  </a:cubicBezTo>
                  <a:close/>
                  <a:moveTo>
                    <a:pt x="28639" y="6425"/>
                  </a:moveTo>
                  <a:cubicBezTo>
                    <a:pt x="28576" y="6725"/>
                    <a:pt x="28614" y="7049"/>
                    <a:pt x="28614" y="7349"/>
                  </a:cubicBezTo>
                  <a:lnTo>
                    <a:pt x="28614" y="8549"/>
                  </a:lnTo>
                  <a:cubicBezTo>
                    <a:pt x="28614" y="9299"/>
                    <a:pt x="28614" y="10048"/>
                    <a:pt x="28664" y="10798"/>
                  </a:cubicBezTo>
                  <a:cubicBezTo>
                    <a:pt x="28264" y="10735"/>
                    <a:pt x="27864" y="10673"/>
                    <a:pt x="27477" y="10561"/>
                  </a:cubicBezTo>
                  <a:cubicBezTo>
                    <a:pt x="27552" y="9936"/>
                    <a:pt x="27502" y="9286"/>
                    <a:pt x="27502" y="8661"/>
                  </a:cubicBezTo>
                  <a:lnTo>
                    <a:pt x="27502" y="7474"/>
                  </a:lnTo>
                  <a:cubicBezTo>
                    <a:pt x="27502" y="7124"/>
                    <a:pt x="27539" y="6775"/>
                    <a:pt x="27477" y="6425"/>
                  </a:cubicBezTo>
                  <a:close/>
                  <a:moveTo>
                    <a:pt x="31812" y="6412"/>
                  </a:moveTo>
                  <a:cubicBezTo>
                    <a:pt x="31750" y="7749"/>
                    <a:pt x="31700" y="9124"/>
                    <a:pt x="31812" y="10473"/>
                  </a:cubicBezTo>
                  <a:cubicBezTo>
                    <a:pt x="31300" y="10648"/>
                    <a:pt x="30750" y="10773"/>
                    <a:pt x="30201" y="10810"/>
                  </a:cubicBezTo>
                  <a:cubicBezTo>
                    <a:pt x="30126" y="10810"/>
                    <a:pt x="30051" y="10823"/>
                    <a:pt x="29976" y="10823"/>
                  </a:cubicBezTo>
                  <a:cubicBezTo>
                    <a:pt x="29976" y="10136"/>
                    <a:pt x="29951" y="9436"/>
                    <a:pt x="29951" y="8749"/>
                  </a:cubicBezTo>
                  <a:cubicBezTo>
                    <a:pt x="29951" y="7999"/>
                    <a:pt x="30013" y="7187"/>
                    <a:pt x="29901" y="6437"/>
                  </a:cubicBezTo>
                  <a:cubicBezTo>
                    <a:pt x="29901" y="6431"/>
                    <a:pt x="29898" y="6428"/>
                    <a:pt x="29893" y="6428"/>
                  </a:cubicBezTo>
                  <a:cubicBezTo>
                    <a:pt x="29888" y="6428"/>
                    <a:pt x="29882" y="6431"/>
                    <a:pt x="29876" y="6437"/>
                  </a:cubicBezTo>
                  <a:cubicBezTo>
                    <a:pt x="29763" y="7137"/>
                    <a:pt x="29826" y="7887"/>
                    <a:pt x="29826" y="8599"/>
                  </a:cubicBezTo>
                  <a:cubicBezTo>
                    <a:pt x="29826" y="9349"/>
                    <a:pt x="29813" y="10098"/>
                    <a:pt x="29813" y="10823"/>
                  </a:cubicBezTo>
                  <a:cubicBezTo>
                    <a:pt x="29709" y="10830"/>
                    <a:pt x="29605" y="10833"/>
                    <a:pt x="29502" y="10833"/>
                  </a:cubicBezTo>
                  <a:cubicBezTo>
                    <a:pt x="29235" y="10833"/>
                    <a:pt x="28971" y="10812"/>
                    <a:pt x="28701" y="10785"/>
                  </a:cubicBezTo>
                  <a:cubicBezTo>
                    <a:pt x="28751" y="10073"/>
                    <a:pt x="28751" y="9374"/>
                    <a:pt x="28751" y="8661"/>
                  </a:cubicBezTo>
                  <a:lnTo>
                    <a:pt x="28751" y="7449"/>
                  </a:lnTo>
                  <a:cubicBezTo>
                    <a:pt x="28751" y="7124"/>
                    <a:pt x="28801" y="6737"/>
                    <a:pt x="28714" y="6412"/>
                  </a:cubicBezTo>
                  <a:lnTo>
                    <a:pt x="30838" y="6412"/>
                  </a:lnTo>
                  <a:cubicBezTo>
                    <a:pt x="30825" y="7174"/>
                    <a:pt x="30788" y="7937"/>
                    <a:pt x="30788" y="8699"/>
                  </a:cubicBezTo>
                  <a:lnTo>
                    <a:pt x="30788" y="9798"/>
                  </a:lnTo>
                  <a:cubicBezTo>
                    <a:pt x="30788" y="10061"/>
                    <a:pt x="30725" y="10386"/>
                    <a:pt x="30825" y="10623"/>
                  </a:cubicBezTo>
                  <a:cubicBezTo>
                    <a:pt x="30838" y="10642"/>
                    <a:pt x="30853" y="10651"/>
                    <a:pt x="30869" y="10651"/>
                  </a:cubicBezTo>
                  <a:cubicBezTo>
                    <a:pt x="30885" y="10651"/>
                    <a:pt x="30900" y="10642"/>
                    <a:pt x="30913" y="10623"/>
                  </a:cubicBezTo>
                  <a:cubicBezTo>
                    <a:pt x="31000" y="10411"/>
                    <a:pt x="30950" y="10136"/>
                    <a:pt x="30950" y="9911"/>
                  </a:cubicBezTo>
                  <a:lnTo>
                    <a:pt x="30950" y="8699"/>
                  </a:lnTo>
                  <a:cubicBezTo>
                    <a:pt x="30950" y="7937"/>
                    <a:pt x="30913" y="7174"/>
                    <a:pt x="30888" y="6412"/>
                  </a:cubicBezTo>
                  <a:close/>
                  <a:moveTo>
                    <a:pt x="5708" y="1"/>
                  </a:moveTo>
                  <a:cubicBezTo>
                    <a:pt x="5683" y="1"/>
                    <a:pt x="5656" y="13"/>
                    <a:pt x="5636" y="40"/>
                  </a:cubicBezTo>
                  <a:cubicBezTo>
                    <a:pt x="5448" y="377"/>
                    <a:pt x="5148" y="665"/>
                    <a:pt x="4886" y="940"/>
                  </a:cubicBezTo>
                  <a:cubicBezTo>
                    <a:pt x="4876" y="960"/>
                    <a:pt x="4882" y="980"/>
                    <a:pt x="4899" y="980"/>
                  </a:cubicBezTo>
                  <a:cubicBezTo>
                    <a:pt x="4902" y="980"/>
                    <a:pt x="4907" y="979"/>
                    <a:pt x="4911" y="977"/>
                  </a:cubicBezTo>
                  <a:cubicBezTo>
                    <a:pt x="5198" y="802"/>
                    <a:pt x="5411" y="590"/>
                    <a:pt x="5623" y="340"/>
                  </a:cubicBezTo>
                  <a:lnTo>
                    <a:pt x="5623" y="340"/>
                  </a:lnTo>
                  <a:cubicBezTo>
                    <a:pt x="5598" y="790"/>
                    <a:pt x="5598" y="1252"/>
                    <a:pt x="5598" y="1714"/>
                  </a:cubicBezTo>
                  <a:cubicBezTo>
                    <a:pt x="5561" y="3189"/>
                    <a:pt x="5536" y="4688"/>
                    <a:pt x="5536" y="6187"/>
                  </a:cubicBezTo>
                  <a:lnTo>
                    <a:pt x="101" y="6187"/>
                  </a:lnTo>
                  <a:cubicBezTo>
                    <a:pt x="38" y="6187"/>
                    <a:pt x="1" y="6237"/>
                    <a:pt x="1" y="6300"/>
                  </a:cubicBezTo>
                  <a:cubicBezTo>
                    <a:pt x="1" y="6350"/>
                    <a:pt x="26" y="6412"/>
                    <a:pt x="101" y="6412"/>
                  </a:cubicBezTo>
                  <a:lnTo>
                    <a:pt x="5511" y="6412"/>
                  </a:lnTo>
                  <a:cubicBezTo>
                    <a:pt x="5511" y="6425"/>
                    <a:pt x="5523" y="6437"/>
                    <a:pt x="5536" y="6462"/>
                  </a:cubicBezTo>
                  <a:cubicBezTo>
                    <a:pt x="5536" y="8224"/>
                    <a:pt x="5573" y="9986"/>
                    <a:pt x="5573" y="11748"/>
                  </a:cubicBezTo>
                  <a:cubicBezTo>
                    <a:pt x="5573" y="11835"/>
                    <a:pt x="5636" y="11872"/>
                    <a:pt x="5698" y="11872"/>
                  </a:cubicBezTo>
                  <a:cubicBezTo>
                    <a:pt x="5761" y="11872"/>
                    <a:pt x="5823" y="11835"/>
                    <a:pt x="5823" y="11748"/>
                  </a:cubicBezTo>
                  <a:cubicBezTo>
                    <a:pt x="5823" y="9973"/>
                    <a:pt x="5848" y="8187"/>
                    <a:pt x="5848" y="6425"/>
                  </a:cubicBezTo>
                  <a:lnTo>
                    <a:pt x="11608" y="6425"/>
                  </a:lnTo>
                  <a:lnTo>
                    <a:pt x="11608" y="6462"/>
                  </a:lnTo>
                  <a:cubicBezTo>
                    <a:pt x="11608" y="6468"/>
                    <a:pt x="11615" y="6472"/>
                    <a:pt x="11621" y="6472"/>
                  </a:cubicBezTo>
                  <a:cubicBezTo>
                    <a:pt x="11627" y="6472"/>
                    <a:pt x="11633" y="6468"/>
                    <a:pt x="11633" y="6462"/>
                  </a:cubicBezTo>
                  <a:lnTo>
                    <a:pt x="11633" y="6425"/>
                  </a:lnTo>
                  <a:lnTo>
                    <a:pt x="19268" y="6425"/>
                  </a:lnTo>
                  <a:cubicBezTo>
                    <a:pt x="19274" y="6462"/>
                    <a:pt x="19305" y="6481"/>
                    <a:pt x="19336" y="6481"/>
                  </a:cubicBezTo>
                  <a:cubicBezTo>
                    <a:pt x="19368" y="6481"/>
                    <a:pt x="19399" y="6462"/>
                    <a:pt x="19405" y="6425"/>
                  </a:cubicBezTo>
                  <a:lnTo>
                    <a:pt x="21092" y="6425"/>
                  </a:lnTo>
                  <a:cubicBezTo>
                    <a:pt x="21392" y="6750"/>
                    <a:pt x="21704" y="7062"/>
                    <a:pt x="22016" y="7374"/>
                  </a:cubicBezTo>
                  <a:cubicBezTo>
                    <a:pt x="22016" y="7474"/>
                    <a:pt x="22029" y="7562"/>
                    <a:pt x="22054" y="7662"/>
                  </a:cubicBezTo>
                  <a:cubicBezTo>
                    <a:pt x="22054" y="7674"/>
                    <a:pt x="22063" y="7680"/>
                    <a:pt x="22076" y="7680"/>
                  </a:cubicBezTo>
                  <a:cubicBezTo>
                    <a:pt x="22088" y="7680"/>
                    <a:pt x="22104" y="7674"/>
                    <a:pt x="22116" y="7662"/>
                  </a:cubicBezTo>
                  <a:cubicBezTo>
                    <a:pt x="22116" y="7599"/>
                    <a:pt x="22129" y="7537"/>
                    <a:pt x="22129" y="7474"/>
                  </a:cubicBezTo>
                  <a:cubicBezTo>
                    <a:pt x="22391" y="7737"/>
                    <a:pt x="22654" y="7987"/>
                    <a:pt x="22929" y="8236"/>
                  </a:cubicBezTo>
                  <a:cubicBezTo>
                    <a:pt x="24016" y="9236"/>
                    <a:pt x="25265" y="10086"/>
                    <a:pt x="26677" y="10586"/>
                  </a:cubicBezTo>
                  <a:cubicBezTo>
                    <a:pt x="27565" y="10893"/>
                    <a:pt x="28525" y="11065"/>
                    <a:pt x="29492" y="11065"/>
                  </a:cubicBezTo>
                  <a:cubicBezTo>
                    <a:pt x="29586" y="11065"/>
                    <a:pt x="29681" y="11064"/>
                    <a:pt x="29776" y="11060"/>
                  </a:cubicBezTo>
                  <a:cubicBezTo>
                    <a:pt x="29776" y="11110"/>
                    <a:pt x="29813" y="11123"/>
                    <a:pt x="29863" y="11123"/>
                  </a:cubicBezTo>
                  <a:cubicBezTo>
                    <a:pt x="29888" y="11123"/>
                    <a:pt x="29938" y="11110"/>
                    <a:pt x="29938" y="11060"/>
                  </a:cubicBezTo>
                  <a:cubicBezTo>
                    <a:pt x="30500" y="11035"/>
                    <a:pt x="31063" y="10935"/>
                    <a:pt x="31612" y="10798"/>
                  </a:cubicBezTo>
                  <a:cubicBezTo>
                    <a:pt x="33237" y="10348"/>
                    <a:pt x="34636" y="9286"/>
                    <a:pt x="35686" y="7974"/>
                  </a:cubicBezTo>
                  <a:cubicBezTo>
                    <a:pt x="35798" y="7837"/>
                    <a:pt x="35898" y="7687"/>
                    <a:pt x="35998" y="7549"/>
                  </a:cubicBezTo>
                  <a:cubicBezTo>
                    <a:pt x="36011" y="7549"/>
                    <a:pt x="36023" y="7549"/>
                    <a:pt x="36023" y="7537"/>
                  </a:cubicBezTo>
                  <a:lnTo>
                    <a:pt x="36023" y="7499"/>
                  </a:lnTo>
                  <a:cubicBezTo>
                    <a:pt x="36260" y="7174"/>
                    <a:pt x="36485" y="6837"/>
                    <a:pt x="36673" y="6475"/>
                  </a:cubicBezTo>
                  <a:cubicBezTo>
                    <a:pt x="37504" y="6475"/>
                    <a:pt x="37960" y="6497"/>
                    <a:pt x="38450" y="6497"/>
                  </a:cubicBezTo>
                  <a:cubicBezTo>
                    <a:pt x="38859" y="6497"/>
                    <a:pt x="39291" y="6482"/>
                    <a:pt x="39984" y="6425"/>
                  </a:cubicBezTo>
                  <a:lnTo>
                    <a:pt x="39996" y="6425"/>
                  </a:lnTo>
                  <a:cubicBezTo>
                    <a:pt x="39759" y="6650"/>
                    <a:pt x="39572" y="6875"/>
                    <a:pt x="39359" y="7124"/>
                  </a:cubicBezTo>
                  <a:cubicBezTo>
                    <a:pt x="39339" y="7145"/>
                    <a:pt x="39360" y="7165"/>
                    <a:pt x="39375" y="7165"/>
                  </a:cubicBezTo>
                  <a:cubicBezTo>
                    <a:pt x="39379" y="7165"/>
                    <a:pt x="39382" y="7164"/>
                    <a:pt x="39384" y="7162"/>
                  </a:cubicBezTo>
                  <a:cubicBezTo>
                    <a:pt x="39659" y="6937"/>
                    <a:pt x="39896" y="6725"/>
                    <a:pt x="40171" y="6500"/>
                  </a:cubicBezTo>
                  <a:cubicBezTo>
                    <a:pt x="40196" y="6500"/>
                    <a:pt x="40246" y="6487"/>
                    <a:pt x="40259" y="6462"/>
                  </a:cubicBezTo>
                  <a:cubicBezTo>
                    <a:pt x="40259" y="6437"/>
                    <a:pt x="40284" y="6425"/>
                    <a:pt x="40284" y="6412"/>
                  </a:cubicBezTo>
                  <a:cubicBezTo>
                    <a:pt x="40318" y="6309"/>
                    <a:pt x="40269" y="6248"/>
                    <a:pt x="40222" y="6248"/>
                  </a:cubicBezTo>
                  <a:cubicBezTo>
                    <a:pt x="40217" y="6248"/>
                    <a:pt x="40213" y="6249"/>
                    <a:pt x="40209" y="6250"/>
                  </a:cubicBezTo>
                  <a:cubicBezTo>
                    <a:pt x="40159" y="6250"/>
                    <a:pt x="40109" y="6237"/>
                    <a:pt x="40059" y="6237"/>
                  </a:cubicBezTo>
                  <a:cubicBezTo>
                    <a:pt x="39734" y="6062"/>
                    <a:pt x="39534" y="5713"/>
                    <a:pt x="39184" y="5550"/>
                  </a:cubicBezTo>
                  <a:cubicBezTo>
                    <a:pt x="39172" y="5550"/>
                    <a:pt x="39147" y="5563"/>
                    <a:pt x="39172" y="5563"/>
                  </a:cubicBezTo>
                  <a:cubicBezTo>
                    <a:pt x="39359" y="5775"/>
                    <a:pt x="39547" y="6025"/>
                    <a:pt x="39772" y="6200"/>
                  </a:cubicBezTo>
                  <a:cubicBezTo>
                    <a:pt x="39469" y="6176"/>
                    <a:pt x="39294" y="6168"/>
                    <a:pt x="39129" y="6168"/>
                  </a:cubicBezTo>
                  <a:cubicBezTo>
                    <a:pt x="38865" y="6168"/>
                    <a:pt x="38627" y="6187"/>
                    <a:pt x="37935" y="6187"/>
                  </a:cubicBezTo>
                  <a:lnTo>
                    <a:pt x="36823" y="6187"/>
                  </a:lnTo>
                  <a:cubicBezTo>
                    <a:pt x="37273" y="5263"/>
                    <a:pt x="37585" y="4251"/>
                    <a:pt x="37522" y="3289"/>
                  </a:cubicBezTo>
                  <a:cubicBezTo>
                    <a:pt x="37522" y="3270"/>
                    <a:pt x="37513" y="3260"/>
                    <a:pt x="37504" y="3260"/>
                  </a:cubicBezTo>
                  <a:cubicBezTo>
                    <a:pt x="37494" y="3260"/>
                    <a:pt x="37485" y="3270"/>
                    <a:pt x="37485" y="3289"/>
                  </a:cubicBezTo>
                  <a:cubicBezTo>
                    <a:pt x="37210" y="4188"/>
                    <a:pt x="37048" y="5088"/>
                    <a:pt x="36660" y="5937"/>
                  </a:cubicBezTo>
                  <a:cubicBezTo>
                    <a:pt x="36623" y="6025"/>
                    <a:pt x="36573" y="6112"/>
                    <a:pt x="36535" y="6187"/>
                  </a:cubicBezTo>
                  <a:lnTo>
                    <a:pt x="32924" y="6187"/>
                  </a:lnTo>
                  <a:lnTo>
                    <a:pt x="32924" y="6125"/>
                  </a:lnTo>
                  <a:cubicBezTo>
                    <a:pt x="32924" y="6112"/>
                    <a:pt x="32912" y="6106"/>
                    <a:pt x="32899" y="6106"/>
                  </a:cubicBezTo>
                  <a:cubicBezTo>
                    <a:pt x="32887" y="6106"/>
                    <a:pt x="32874" y="6112"/>
                    <a:pt x="32874" y="6125"/>
                  </a:cubicBezTo>
                  <a:lnTo>
                    <a:pt x="32874" y="6187"/>
                  </a:lnTo>
                  <a:lnTo>
                    <a:pt x="21204" y="6187"/>
                  </a:lnTo>
                  <a:cubicBezTo>
                    <a:pt x="19892" y="4788"/>
                    <a:pt x="18555" y="3214"/>
                    <a:pt x="16956" y="2102"/>
                  </a:cubicBezTo>
                  <a:cubicBezTo>
                    <a:pt x="16956" y="2064"/>
                    <a:pt x="16956" y="2039"/>
                    <a:pt x="16944" y="2002"/>
                  </a:cubicBezTo>
                  <a:cubicBezTo>
                    <a:pt x="16944" y="1995"/>
                    <a:pt x="16931" y="1992"/>
                    <a:pt x="16919" y="1992"/>
                  </a:cubicBezTo>
                  <a:cubicBezTo>
                    <a:pt x="16906" y="1992"/>
                    <a:pt x="16894" y="1995"/>
                    <a:pt x="16894" y="2002"/>
                  </a:cubicBezTo>
                  <a:lnTo>
                    <a:pt x="16894" y="2052"/>
                  </a:lnTo>
                  <a:cubicBezTo>
                    <a:pt x="15944" y="1389"/>
                    <a:pt x="14894" y="927"/>
                    <a:pt x="13695" y="740"/>
                  </a:cubicBezTo>
                  <a:cubicBezTo>
                    <a:pt x="13345" y="686"/>
                    <a:pt x="12992" y="659"/>
                    <a:pt x="12638" y="659"/>
                  </a:cubicBezTo>
                  <a:cubicBezTo>
                    <a:pt x="11277" y="659"/>
                    <a:pt x="9923" y="1060"/>
                    <a:pt x="8822" y="1864"/>
                  </a:cubicBezTo>
                  <a:cubicBezTo>
                    <a:pt x="8022" y="2439"/>
                    <a:pt x="7435" y="3201"/>
                    <a:pt x="6898" y="4038"/>
                  </a:cubicBezTo>
                  <a:cubicBezTo>
                    <a:pt x="6898" y="4032"/>
                    <a:pt x="6892" y="4029"/>
                    <a:pt x="6885" y="4029"/>
                  </a:cubicBezTo>
                  <a:cubicBezTo>
                    <a:pt x="6879" y="4029"/>
                    <a:pt x="6873" y="4032"/>
                    <a:pt x="6873" y="4038"/>
                  </a:cubicBezTo>
                  <a:cubicBezTo>
                    <a:pt x="6873" y="4051"/>
                    <a:pt x="6873" y="4088"/>
                    <a:pt x="6860" y="4101"/>
                  </a:cubicBezTo>
                  <a:cubicBezTo>
                    <a:pt x="6510" y="4650"/>
                    <a:pt x="6198" y="5225"/>
                    <a:pt x="5873" y="5775"/>
                  </a:cubicBezTo>
                  <a:cubicBezTo>
                    <a:pt x="5873" y="4413"/>
                    <a:pt x="5848" y="3051"/>
                    <a:pt x="5811" y="1714"/>
                  </a:cubicBezTo>
                  <a:cubicBezTo>
                    <a:pt x="5823" y="1227"/>
                    <a:pt x="5811" y="752"/>
                    <a:pt x="5798" y="277"/>
                  </a:cubicBezTo>
                  <a:lnTo>
                    <a:pt x="5798" y="277"/>
                  </a:lnTo>
                  <a:cubicBezTo>
                    <a:pt x="6011" y="502"/>
                    <a:pt x="6211" y="752"/>
                    <a:pt x="6423" y="1002"/>
                  </a:cubicBezTo>
                  <a:cubicBezTo>
                    <a:pt x="6427" y="1010"/>
                    <a:pt x="6431" y="1013"/>
                    <a:pt x="6434" y="1013"/>
                  </a:cubicBezTo>
                  <a:cubicBezTo>
                    <a:pt x="6442" y="1013"/>
                    <a:pt x="6448" y="998"/>
                    <a:pt x="6448" y="990"/>
                  </a:cubicBezTo>
                  <a:cubicBezTo>
                    <a:pt x="6248" y="627"/>
                    <a:pt x="6073" y="290"/>
                    <a:pt x="5761" y="27"/>
                  </a:cubicBezTo>
                  <a:cubicBezTo>
                    <a:pt x="5749" y="10"/>
                    <a:pt x="5729" y="1"/>
                    <a:pt x="5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3174182" y="4550886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2064605" y="4000343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5400000">
              <a:off x="10639953" y="4187111"/>
              <a:ext cx="800058" cy="842784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11038187" y="4608491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2064604" y="4569713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3264972" y="4654994"/>
              <a:ext cx="1575888" cy="751444"/>
            </a:xfrm>
            <a:custGeom>
              <a:avLst/>
              <a:gdLst/>
              <a:ahLst/>
              <a:cxnLst/>
              <a:rect l="l" t="t" r="r" b="b"/>
              <a:pathLst>
                <a:path w="30201" h="14401" extrusionOk="0">
                  <a:moveTo>
                    <a:pt x="26964" y="1"/>
                  </a:moveTo>
                  <a:cubicBezTo>
                    <a:pt x="26780" y="1"/>
                    <a:pt x="26637" y="305"/>
                    <a:pt x="26627" y="483"/>
                  </a:cubicBezTo>
                  <a:cubicBezTo>
                    <a:pt x="26627" y="633"/>
                    <a:pt x="26689" y="795"/>
                    <a:pt x="26827" y="883"/>
                  </a:cubicBezTo>
                  <a:cubicBezTo>
                    <a:pt x="26915" y="943"/>
                    <a:pt x="27013" y="970"/>
                    <a:pt x="27111" y="970"/>
                  </a:cubicBezTo>
                  <a:cubicBezTo>
                    <a:pt x="27235" y="970"/>
                    <a:pt x="27359" y="927"/>
                    <a:pt x="27464" y="858"/>
                  </a:cubicBezTo>
                  <a:cubicBezTo>
                    <a:pt x="27501" y="833"/>
                    <a:pt x="27489" y="820"/>
                    <a:pt x="27451" y="808"/>
                  </a:cubicBezTo>
                  <a:cubicBezTo>
                    <a:pt x="27214" y="770"/>
                    <a:pt x="26814" y="808"/>
                    <a:pt x="26777" y="495"/>
                  </a:cubicBezTo>
                  <a:cubicBezTo>
                    <a:pt x="26764" y="313"/>
                    <a:pt x="26883" y="95"/>
                    <a:pt x="27073" y="95"/>
                  </a:cubicBezTo>
                  <a:cubicBezTo>
                    <a:pt x="27078" y="95"/>
                    <a:pt x="27084" y="95"/>
                    <a:pt x="27089" y="95"/>
                  </a:cubicBezTo>
                  <a:cubicBezTo>
                    <a:pt x="27114" y="95"/>
                    <a:pt x="27127" y="83"/>
                    <a:pt x="27114" y="71"/>
                  </a:cubicBezTo>
                  <a:cubicBezTo>
                    <a:pt x="27062" y="21"/>
                    <a:pt x="27012" y="1"/>
                    <a:pt x="26964" y="1"/>
                  </a:cubicBezTo>
                  <a:close/>
                  <a:moveTo>
                    <a:pt x="17262" y="69"/>
                  </a:moveTo>
                  <a:cubicBezTo>
                    <a:pt x="17181" y="69"/>
                    <a:pt x="17100" y="71"/>
                    <a:pt x="17018" y="71"/>
                  </a:cubicBezTo>
                  <a:cubicBezTo>
                    <a:pt x="16956" y="71"/>
                    <a:pt x="16931" y="120"/>
                    <a:pt x="16931" y="170"/>
                  </a:cubicBezTo>
                  <a:cubicBezTo>
                    <a:pt x="16931" y="408"/>
                    <a:pt x="16931" y="645"/>
                    <a:pt x="16943" y="895"/>
                  </a:cubicBezTo>
                  <a:cubicBezTo>
                    <a:pt x="16956" y="1058"/>
                    <a:pt x="16906" y="1320"/>
                    <a:pt x="17031" y="1432"/>
                  </a:cubicBezTo>
                  <a:lnTo>
                    <a:pt x="17056" y="1432"/>
                  </a:lnTo>
                  <a:cubicBezTo>
                    <a:pt x="17156" y="1320"/>
                    <a:pt x="17118" y="1120"/>
                    <a:pt x="17118" y="983"/>
                  </a:cubicBezTo>
                  <a:lnTo>
                    <a:pt x="17118" y="870"/>
                  </a:lnTo>
                  <a:cubicBezTo>
                    <a:pt x="17147" y="876"/>
                    <a:pt x="17178" y="878"/>
                    <a:pt x="17210" y="878"/>
                  </a:cubicBezTo>
                  <a:cubicBezTo>
                    <a:pt x="17316" y="878"/>
                    <a:pt x="17432" y="852"/>
                    <a:pt x="17518" y="833"/>
                  </a:cubicBezTo>
                  <a:cubicBezTo>
                    <a:pt x="17531" y="833"/>
                    <a:pt x="17531" y="808"/>
                    <a:pt x="17518" y="795"/>
                  </a:cubicBezTo>
                  <a:cubicBezTo>
                    <a:pt x="17446" y="744"/>
                    <a:pt x="17316" y="701"/>
                    <a:pt x="17195" y="701"/>
                  </a:cubicBezTo>
                  <a:cubicBezTo>
                    <a:pt x="17169" y="701"/>
                    <a:pt x="17143" y="703"/>
                    <a:pt x="17118" y="708"/>
                  </a:cubicBezTo>
                  <a:cubicBezTo>
                    <a:pt x="17118" y="558"/>
                    <a:pt x="17093" y="420"/>
                    <a:pt x="17093" y="258"/>
                  </a:cubicBezTo>
                  <a:cubicBezTo>
                    <a:pt x="17196" y="258"/>
                    <a:pt x="17296" y="263"/>
                    <a:pt x="17392" y="263"/>
                  </a:cubicBezTo>
                  <a:cubicBezTo>
                    <a:pt x="17552" y="263"/>
                    <a:pt x="17702" y="249"/>
                    <a:pt x="17843" y="170"/>
                  </a:cubicBezTo>
                  <a:cubicBezTo>
                    <a:pt x="17880" y="145"/>
                    <a:pt x="17868" y="120"/>
                    <a:pt x="17843" y="120"/>
                  </a:cubicBezTo>
                  <a:cubicBezTo>
                    <a:pt x="17655" y="76"/>
                    <a:pt x="17462" y="69"/>
                    <a:pt x="17262" y="69"/>
                  </a:cubicBezTo>
                  <a:close/>
                  <a:moveTo>
                    <a:pt x="15094" y="2744"/>
                  </a:moveTo>
                  <a:lnTo>
                    <a:pt x="15094" y="2744"/>
                  </a:lnTo>
                  <a:cubicBezTo>
                    <a:pt x="15082" y="2794"/>
                    <a:pt x="15082" y="2857"/>
                    <a:pt x="15069" y="2894"/>
                  </a:cubicBezTo>
                  <a:cubicBezTo>
                    <a:pt x="15007" y="2882"/>
                    <a:pt x="14944" y="2857"/>
                    <a:pt x="14882" y="2832"/>
                  </a:cubicBezTo>
                  <a:cubicBezTo>
                    <a:pt x="14957" y="2807"/>
                    <a:pt x="15019" y="2769"/>
                    <a:pt x="15094" y="2744"/>
                  </a:cubicBezTo>
                  <a:close/>
                  <a:moveTo>
                    <a:pt x="14332" y="3069"/>
                  </a:moveTo>
                  <a:lnTo>
                    <a:pt x="14332" y="3069"/>
                  </a:lnTo>
                  <a:cubicBezTo>
                    <a:pt x="14319" y="3169"/>
                    <a:pt x="14282" y="3257"/>
                    <a:pt x="14269" y="3357"/>
                  </a:cubicBezTo>
                  <a:cubicBezTo>
                    <a:pt x="14157" y="3307"/>
                    <a:pt x="14044" y="3269"/>
                    <a:pt x="13945" y="3232"/>
                  </a:cubicBezTo>
                  <a:cubicBezTo>
                    <a:pt x="14082" y="3182"/>
                    <a:pt x="14207" y="3119"/>
                    <a:pt x="14332" y="3069"/>
                  </a:cubicBezTo>
                  <a:close/>
                  <a:moveTo>
                    <a:pt x="14819" y="2869"/>
                  </a:moveTo>
                  <a:cubicBezTo>
                    <a:pt x="14819" y="2882"/>
                    <a:pt x="14819" y="2894"/>
                    <a:pt x="14832" y="2919"/>
                  </a:cubicBezTo>
                  <a:cubicBezTo>
                    <a:pt x="14894" y="2944"/>
                    <a:pt x="14969" y="2994"/>
                    <a:pt x="15032" y="3019"/>
                  </a:cubicBezTo>
                  <a:cubicBezTo>
                    <a:pt x="14982" y="3232"/>
                    <a:pt x="14957" y="3432"/>
                    <a:pt x="14907" y="3644"/>
                  </a:cubicBezTo>
                  <a:cubicBezTo>
                    <a:pt x="14744" y="3557"/>
                    <a:pt x="14544" y="3457"/>
                    <a:pt x="14357" y="3382"/>
                  </a:cubicBezTo>
                  <a:cubicBezTo>
                    <a:pt x="14394" y="3269"/>
                    <a:pt x="14407" y="3144"/>
                    <a:pt x="14407" y="3044"/>
                  </a:cubicBezTo>
                  <a:cubicBezTo>
                    <a:pt x="14557" y="2982"/>
                    <a:pt x="14669" y="2932"/>
                    <a:pt x="14819" y="2869"/>
                  </a:cubicBezTo>
                  <a:close/>
                  <a:moveTo>
                    <a:pt x="13557" y="3394"/>
                  </a:moveTo>
                  <a:lnTo>
                    <a:pt x="13557" y="3394"/>
                  </a:lnTo>
                  <a:cubicBezTo>
                    <a:pt x="13520" y="3507"/>
                    <a:pt x="13495" y="3632"/>
                    <a:pt x="13470" y="3744"/>
                  </a:cubicBezTo>
                  <a:cubicBezTo>
                    <a:pt x="13370" y="3681"/>
                    <a:pt x="13257" y="3632"/>
                    <a:pt x="13145" y="3582"/>
                  </a:cubicBezTo>
                  <a:cubicBezTo>
                    <a:pt x="13270" y="3519"/>
                    <a:pt x="13407" y="3457"/>
                    <a:pt x="13557" y="3394"/>
                  </a:cubicBezTo>
                  <a:close/>
                  <a:moveTo>
                    <a:pt x="15144" y="3082"/>
                  </a:moveTo>
                  <a:cubicBezTo>
                    <a:pt x="15344" y="3194"/>
                    <a:pt x="15531" y="3307"/>
                    <a:pt x="15744" y="3394"/>
                  </a:cubicBezTo>
                  <a:cubicBezTo>
                    <a:pt x="15694" y="3607"/>
                    <a:pt x="15644" y="3794"/>
                    <a:pt x="15594" y="3994"/>
                  </a:cubicBezTo>
                  <a:cubicBezTo>
                    <a:pt x="15406" y="3894"/>
                    <a:pt x="15219" y="3806"/>
                    <a:pt x="15057" y="3706"/>
                  </a:cubicBezTo>
                  <a:cubicBezTo>
                    <a:pt x="15094" y="3507"/>
                    <a:pt x="15132" y="3294"/>
                    <a:pt x="15144" y="3082"/>
                  </a:cubicBezTo>
                  <a:close/>
                  <a:moveTo>
                    <a:pt x="13870" y="3257"/>
                  </a:moveTo>
                  <a:cubicBezTo>
                    <a:pt x="13994" y="3319"/>
                    <a:pt x="14119" y="3382"/>
                    <a:pt x="14257" y="3457"/>
                  </a:cubicBezTo>
                  <a:cubicBezTo>
                    <a:pt x="14207" y="3681"/>
                    <a:pt x="14157" y="3881"/>
                    <a:pt x="14119" y="4106"/>
                  </a:cubicBezTo>
                  <a:cubicBezTo>
                    <a:pt x="13932" y="4006"/>
                    <a:pt x="13757" y="3894"/>
                    <a:pt x="13570" y="3806"/>
                  </a:cubicBezTo>
                  <a:cubicBezTo>
                    <a:pt x="13582" y="3644"/>
                    <a:pt x="13595" y="3507"/>
                    <a:pt x="13620" y="3369"/>
                  </a:cubicBezTo>
                  <a:cubicBezTo>
                    <a:pt x="13695" y="3332"/>
                    <a:pt x="13782" y="3307"/>
                    <a:pt x="13870" y="3257"/>
                  </a:cubicBezTo>
                  <a:close/>
                  <a:moveTo>
                    <a:pt x="15881" y="2395"/>
                  </a:moveTo>
                  <a:cubicBezTo>
                    <a:pt x="15956" y="2769"/>
                    <a:pt x="16081" y="3132"/>
                    <a:pt x="16219" y="3494"/>
                  </a:cubicBezTo>
                  <a:cubicBezTo>
                    <a:pt x="16169" y="3544"/>
                    <a:pt x="16206" y="3619"/>
                    <a:pt x="16269" y="3619"/>
                  </a:cubicBezTo>
                  <a:cubicBezTo>
                    <a:pt x="16269" y="3632"/>
                    <a:pt x="16281" y="3644"/>
                    <a:pt x="16281" y="3669"/>
                  </a:cubicBezTo>
                  <a:lnTo>
                    <a:pt x="16281" y="3681"/>
                  </a:lnTo>
                  <a:cubicBezTo>
                    <a:pt x="16231" y="3881"/>
                    <a:pt x="16206" y="4081"/>
                    <a:pt x="16181" y="4294"/>
                  </a:cubicBezTo>
                  <a:cubicBezTo>
                    <a:pt x="16031" y="4206"/>
                    <a:pt x="15881" y="4131"/>
                    <a:pt x="15744" y="4056"/>
                  </a:cubicBezTo>
                  <a:cubicBezTo>
                    <a:pt x="15744" y="4019"/>
                    <a:pt x="15756" y="3981"/>
                    <a:pt x="15756" y="3944"/>
                  </a:cubicBezTo>
                  <a:cubicBezTo>
                    <a:pt x="15781" y="3794"/>
                    <a:pt x="15831" y="3632"/>
                    <a:pt x="15856" y="3457"/>
                  </a:cubicBezTo>
                  <a:cubicBezTo>
                    <a:pt x="15944" y="3494"/>
                    <a:pt x="16019" y="3544"/>
                    <a:pt x="16081" y="3569"/>
                  </a:cubicBezTo>
                  <a:cubicBezTo>
                    <a:pt x="16086" y="3571"/>
                    <a:pt x="16091" y="3572"/>
                    <a:pt x="16095" y="3572"/>
                  </a:cubicBezTo>
                  <a:cubicBezTo>
                    <a:pt x="16114" y="3572"/>
                    <a:pt x="16126" y="3554"/>
                    <a:pt x="16106" y="3544"/>
                  </a:cubicBezTo>
                  <a:cubicBezTo>
                    <a:pt x="16031" y="3482"/>
                    <a:pt x="15956" y="3394"/>
                    <a:pt x="15881" y="3332"/>
                  </a:cubicBezTo>
                  <a:cubicBezTo>
                    <a:pt x="15919" y="3057"/>
                    <a:pt x="15956" y="2794"/>
                    <a:pt x="15856" y="2544"/>
                  </a:cubicBezTo>
                  <a:cubicBezTo>
                    <a:pt x="15856" y="2532"/>
                    <a:pt x="15847" y="2526"/>
                    <a:pt x="15837" y="2526"/>
                  </a:cubicBezTo>
                  <a:cubicBezTo>
                    <a:pt x="15828" y="2526"/>
                    <a:pt x="15819" y="2532"/>
                    <a:pt x="15819" y="2544"/>
                  </a:cubicBezTo>
                  <a:cubicBezTo>
                    <a:pt x="15831" y="2794"/>
                    <a:pt x="15794" y="3007"/>
                    <a:pt x="15756" y="3244"/>
                  </a:cubicBezTo>
                  <a:cubicBezTo>
                    <a:pt x="15569" y="3107"/>
                    <a:pt x="15356" y="2994"/>
                    <a:pt x="15144" y="2907"/>
                  </a:cubicBezTo>
                  <a:lnTo>
                    <a:pt x="15144" y="2694"/>
                  </a:lnTo>
                  <a:cubicBezTo>
                    <a:pt x="15406" y="2619"/>
                    <a:pt x="15644" y="2507"/>
                    <a:pt x="15881" y="2395"/>
                  </a:cubicBezTo>
                  <a:close/>
                  <a:moveTo>
                    <a:pt x="12907" y="3694"/>
                  </a:moveTo>
                  <a:cubicBezTo>
                    <a:pt x="12882" y="3894"/>
                    <a:pt x="12845" y="4106"/>
                    <a:pt x="12795" y="4306"/>
                  </a:cubicBezTo>
                  <a:cubicBezTo>
                    <a:pt x="12645" y="4244"/>
                    <a:pt x="12470" y="4194"/>
                    <a:pt x="12295" y="4181"/>
                  </a:cubicBezTo>
                  <a:cubicBezTo>
                    <a:pt x="12320" y="4119"/>
                    <a:pt x="12320" y="4056"/>
                    <a:pt x="12320" y="3994"/>
                  </a:cubicBezTo>
                  <a:cubicBezTo>
                    <a:pt x="12508" y="3894"/>
                    <a:pt x="12708" y="3794"/>
                    <a:pt x="12895" y="3694"/>
                  </a:cubicBezTo>
                  <a:close/>
                  <a:moveTo>
                    <a:pt x="14344" y="3507"/>
                  </a:moveTo>
                  <a:cubicBezTo>
                    <a:pt x="14532" y="3607"/>
                    <a:pt x="14707" y="3694"/>
                    <a:pt x="14894" y="3794"/>
                  </a:cubicBezTo>
                  <a:cubicBezTo>
                    <a:pt x="14869" y="3944"/>
                    <a:pt x="14832" y="4081"/>
                    <a:pt x="14807" y="4244"/>
                  </a:cubicBezTo>
                  <a:cubicBezTo>
                    <a:pt x="14782" y="4306"/>
                    <a:pt x="14769" y="4344"/>
                    <a:pt x="14757" y="4419"/>
                  </a:cubicBezTo>
                  <a:cubicBezTo>
                    <a:pt x="14657" y="4369"/>
                    <a:pt x="14582" y="4331"/>
                    <a:pt x="14494" y="4294"/>
                  </a:cubicBezTo>
                  <a:cubicBezTo>
                    <a:pt x="14407" y="4244"/>
                    <a:pt x="14332" y="4194"/>
                    <a:pt x="14244" y="4156"/>
                  </a:cubicBezTo>
                  <a:cubicBezTo>
                    <a:pt x="14282" y="3944"/>
                    <a:pt x="14319" y="3719"/>
                    <a:pt x="14344" y="3507"/>
                  </a:cubicBezTo>
                  <a:close/>
                  <a:moveTo>
                    <a:pt x="13082" y="3619"/>
                  </a:moveTo>
                  <a:cubicBezTo>
                    <a:pt x="13207" y="3694"/>
                    <a:pt x="13332" y="3769"/>
                    <a:pt x="13457" y="3831"/>
                  </a:cubicBezTo>
                  <a:cubicBezTo>
                    <a:pt x="13407" y="4056"/>
                    <a:pt x="13370" y="4294"/>
                    <a:pt x="13320" y="4519"/>
                  </a:cubicBezTo>
                  <a:cubicBezTo>
                    <a:pt x="13195" y="4456"/>
                    <a:pt x="13057" y="4394"/>
                    <a:pt x="12907" y="4344"/>
                  </a:cubicBezTo>
                  <a:cubicBezTo>
                    <a:pt x="12932" y="4119"/>
                    <a:pt x="12957" y="3881"/>
                    <a:pt x="12970" y="3669"/>
                  </a:cubicBezTo>
                  <a:cubicBezTo>
                    <a:pt x="13007" y="3644"/>
                    <a:pt x="13032" y="3632"/>
                    <a:pt x="13082" y="3619"/>
                  </a:cubicBezTo>
                  <a:close/>
                  <a:moveTo>
                    <a:pt x="11496" y="4394"/>
                  </a:moveTo>
                  <a:lnTo>
                    <a:pt x="11496" y="4394"/>
                  </a:lnTo>
                  <a:cubicBezTo>
                    <a:pt x="11471" y="4456"/>
                    <a:pt x="11458" y="4519"/>
                    <a:pt x="11458" y="4581"/>
                  </a:cubicBezTo>
                  <a:cubicBezTo>
                    <a:pt x="11383" y="4569"/>
                    <a:pt x="11308" y="4544"/>
                    <a:pt x="11221" y="4519"/>
                  </a:cubicBezTo>
                  <a:cubicBezTo>
                    <a:pt x="11321" y="4481"/>
                    <a:pt x="11408" y="4444"/>
                    <a:pt x="11496" y="4394"/>
                  </a:cubicBezTo>
                  <a:close/>
                  <a:moveTo>
                    <a:pt x="15019" y="3869"/>
                  </a:moveTo>
                  <a:cubicBezTo>
                    <a:pt x="15032" y="3869"/>
                    <a:pt x="15032" y="3881"/>
                    <a:pt x="15057" y="3881"/>
                  </a:cubicBezTo>
                  <a:cubicBezTo>
                    <a:pt x="15219" y="3981"/>
                    <a:pt x="15394" y="4069"/>
                    <a:pt x="15569" y="4144"/>
                  </a:cubicBezTo>
                  <a:cubicBezTo>
                    <a:pt x="15519" y="4319"/>
                    <a:pt x="15469" y="4506"/>
                    <a:pt x="15444" y="4706"/>
                  </a:cubicBezTo>
                  <a:cubicBezTo>
                    <a:pt x="15256" y="4644"/>
                    <a:pt x="15082" y="4569"/>
                    <a:pt x="14907" y="4494"/>
                  </a:cubicBezTo>
                  <a:cubicBezTo>
                    <a:pt x="14919" y="4381"/>
                    <a:pt x="14957" y="4256"/>
                    <a:pt x="14969" y="4144"/>
                  </a:cubicBezTo>
                  <a:lnTo>
                    <a:pt x="15019" y="3869"/>
                  </a:lnTo>
                  <a:close/>
                  <a:moveTo>
                    <a:pt x="13557" y="3894"/>
                  </a:moveTo>
                  <a:cubicBezTo>
                    <a:pt x="13720" y="4006"/>
                    <a:pt x="13907" y="4106"/>
                    <a:pt x="14094" y="4206"/>
                  </a:cubicBezTo>
                  <a:cubicBezTo>
                    <a:pt x="14044" y="4394"/>
                    <a:pt x="14019" y="4606"/>
                    <a:pt x="13994" y="4781"/>
                  </a:cubicBezTo>
                  <a:lnTo>
                    <a:pt x="13994" y="4819"/>
                  </a:lnTo>
                  <a:cubicBezTo>
                    <a:pt x="13807" y="4731"/>
                    <a:pt x="13620" y="4644"/>
                    <a:pt x="13445" y="4569"/>
                  </a:cubicBezTo>
                  <a:cubicBezTo>
                    <a:pt x="13470" y="4356"/>
                    <a:pt x="13520" y="4119"/>
                    <a:pt x="13557" y="3894"/>
                  </a:cubicBezTo>
                  <a:close/>
                  <a:moveTo>
                    <a:pt x="12245" y="4019"/>
                  </a:moveTo>
                  <a:cubicBezTo>
                    <a:pt x="12245" y="4069"/>
                    <a:pt x="12220" y="4119"/>
                    <a:pt x="12220" y="4156"/>
                  </a:cubicBezTo>
                  <a:lnTo>
                    <a:pt x="12095" y="4156"/>
                  </a:lnTo>
                  <a:cubicBezTo>
                    <a:pt x="12083" y="4156"/>
                    <a:pt x="12083" y="4181"/>
                    <a:pt x="12095" y="4194"/>
                  </a:cubicBezTo>
                  <a:cubicBezTo>
                    <a:pt x="12133" y="4206"/>
                    <a:pt x="12183" y="4206"/>
                    <a:pt x="12208" y="4219"/>
                  </a:cubicBezTo>
                  <a:cubicBezTo>
                    <a:pt x="12183" y="4431"/>
                    <a:pt x="12133" y="4644"/>
                    <a:pt x="12095" y="4844"/>
                  </a:cubicBezTo>
                  <a:cubicBezTo>
                    <a:pt x="11933" y="4756"/>
                    <a:pt x="11745" y="4681"/>
                    <a:pt x="11558" y="4619"/>
                  </a:cubicBezTo>
                  <a:cubicBezTo>
                    <a:pt x="11571" y="4519"/>
                    <a:pt x="11571" y="4444"/>
                    <a:pt x="11583" y="4356"/>
                  </a:cubicBezTo>
                  <a:lnTo>
                    <a:pt x="12245" y="4019"/>
                  </a:lnTo>
                  <a:close/>
                  <a:moveTo>
                    <a:pt x="10433" y="4869"/>
                  </a:moveTo>
                  <a:lnTo>
                    <a:pt x="10433" y="4869"/>
                  </a:lnTo>
                  <a:cubicBezTo>
                    <a:pt x="10408" y="4918"/>
                    <a:pt x="10408" y="4956"/>
                    <a:pt x="10396" y="5018"/>
                  </a:cubicBezTo>
                  <a:cubicBezTo>
                    <a:pt x="10321" y="5006"/>
                    <a:pt x="10246" y="5006"/>
                    <a:pt x="10159" y="4993"/>
                  </a:cubicBezTo>
                  <a:cubicBezTo>
                    <a:pt x="10159" y="4981"/>
                    <a:pt x="10146" y="4981"/>
                    <a:pt x="10146" y="4956"/>
                  </a:cubicBezTo>
                  <a:lnTo>
                    <a:pt x="10433" y="4869"/>
                  </a:lnTo>
                  <a:close/>
                  <a:moveTo>
                    <a:pt x="16319" y="3806"/>
                  </a:moveTo>
                  <a:lnTo>
                    <a:pt x="16319" y="3806"/>
                  </a:lnTo>
                  <a:cubicBezTo>
                    <a:pt x="16443" y="4131"/>
                    <a:pt x="16581" y="4469"/>
                    <a:pt x="16706" y="4819"/>
                  </a:cubicBezTo>
                  <a:cubicBezTo>
                    <a:pt x="16531" y="4881"/>
                    <a:pt x="16369" y="4956"/>
                    <a:pt x="16206" y="5018"/>
                  </a:cubicBezTo>
                  <a:cubicBezTo>
                    <a:pt x="16231" y="4869"/>
                    <a:pt x="16256" y="4731"/>
                    <a:pt x="16281" y="4569"/>
                  </a:cubicBezTo>
                  <a:cubicBezTo>
                    <a:pt x="16306" y="4506"/>
                    <a:pt x="16306" y="4456"/>
                    <a:pt x="16306" y="4419"/>
                  </a:cubicBezTo>
                  <a:cubicBezTo>
                    <a:pt x="16319" y="4419"/>
                    <a:pt x="16331" y="4381"/>
                    <a:pt x="16319" y="4369"/>
                  </a:cubicBezTo>
                  <a:lnTo>
                    <a:pt x="16306" y="4369"/>
                  </a:lnTo>
                  <a:cubicBezTo>
                    <a:pt x="16319" y="4181"/>
                    <a:pt x="16331" y="3994"/>
                    <a:pt x="16319" y="3806"/>
                  </a:cubicBezTo>
                  <a:close/>
                  <a:moveTo>
                    <a:pt x="14219" y="4269"/>
                  </a:moveTo>
                  <a:cubicBezTo>
                    <a:pt x="14282" y="4306"/>
                    <a:pt x="14357" y="4356"/>
                    <a:pt x="14432" y="4381"/>
                  </a:cubicBezTo>
                  <a:cubicBezTo>
                    <a:pt x="14519" y="4431"/>
                    <a:pt x="14607" y="4481"/>
                    <a:pt x="14719" y="4544"/>
                  </a:cubicBezTo>
                  <a:cubicBezTo>
                    <a:pt x="14669" y="4706"/>
                    <a:pt x="14644" y="4893"/>
                    <a:pt x="14619" y="5068"/>
                  </a:cubicBezTo>
                  <a:cubicBezTo>
                    <a:pt x="14457" y="5006"/>
                    <a:pt x="14282" y="4943"/>
                    <a:pt x="14132" y="4881"/>
                  </a:cubicBezTo>
                  <a:cubicBezTo>
                    <a:pt x="14144" y="4681"/>
                    <a:pt x="14182" y="4469"/>
                    <a:pt x="14219" y="4269"/>
                  </a:cubicBezTo>
                  <a:close/>
                  <a:moveTo>
                    <a:pt x="10958" y="4644"/>
                  </a:moveTo>
                  <a:lnTo>
                    <a:pt x="10958" y="4644"/>
                  </a:lnTo>
                  <a:cubicBezTo>
                    <a:pt x="10921" y="4806"/>
                    <a:pt x="10908" y="4981"/>
                    <a:pt x="10896" y="5143"/>
                  </a:cubicBezTo>
                  <a:cubicBezTo>
                    <a:pt x="10771" y="5093"/>
                    <a:pt x="10658" y="5068"/>
                    <a:pt x="10533" y="5056"/>
                  </a:cubicBezTo>
                  <a:cubicBezTo>
                    <a:pt x="10533" y="4956"/>
                    <a:pt x="10558" y="4881"/>
                    <a:pt x="10558" y="4819"/>
                  </a:cubicBezTo>
                  <a:cubicBezTo>
                    <a:pt x="10696" y="4769"/>
                    <a:pt x="10821" y="4706"/>
                    <a:pt x="10958" y="4644"/>
                  </a:cubicBezTo>
                  <a:close/>
                  <a:moveTo>
                    <a:pt x="12308" y="4256"/>
                  </a:moveTo>
                  <a:cubicBezTo>
                    <a:pt x="12458" y="4306"/>
                    <a:pt x="12633" y="4369"/>
                    <a:pt x="12783" y="4444"/>
                  </a:cubicBezTo>
                  <a:cubicBezTo>
                    <a:pt x="12758" y="4631"/>
                    <a:pt x="12720" y="4831"/>
                    <a:pt x="12695" y="5018"/>
                  </a:cubicBezTo>
                  <a:cubicBezTo>
                    <a:pt x="12695" y="5068"/>
                    <a:pt x="12683" y="5093"/>
                    <a:pt x="12683" y="5143"/>
                  </a:cubicBezTo>
                  <a:cubicBezTo>
                    <a:pt x="12620" y="5118"/>
                    <a:pt x="12533" y="5081"/>
                    <a:pt x="12470" y="5043"/>
                  </a:cubicBezTo>
                  <a:cubicBezTo>
                    <a:pt x="12395" y="4993"/>
                    <a:pt x="12320" y="4956"/>
                    <a:pt x="12245" y="4918"/>
                  </a:cubicBezTo>
                  <a:cubicBezTo>
                    <a:pt x="12258" y="4694"/>
                    <a:pt x="12283" y="4481"/>
                    <a:pt x="12308" y="4256"/>
                  </a:cubicBezTo>
                  <a:close/>
                  <a:moveTo>
                    <a:pt x="15694" y="4206"/>
                  </a:moveTo>
                  <a:cubicBezTo>
                    <a:pt x="15831" y="4269"/>
                    <a:pt x="15994" y="4331"/>
                    <a:pt x="16144" y="4369"/>
                  </a:cubicBezTo>
                  <a:cubicBezTo>
                    <a:pt x="16144" y="4419"/>
                    <a:pt x="16131" y="4456"/>
                    <a:pt x="16131" y="4506"/>
                  </a:cubicBezTo>
                  <a:cubicBezTo>
                    <a:pt x="16094" y="4694"/>
                    <a:pt x="16056" y="4881"/>
                    <a:pt x="16031" y="5068"/>
                  </a:cubicBezTo>
                  <a:cubicBezTo>
                    <a:pt x="15881" y="5131"/>
                    <a:pt x="15706" y="5193"/>
                    <a:pt x="15556" y="5268"/>
                  </a:cubicBezTo>
                  <a:cubicBezTo>
                    <a:pt x="15581" y="5143"/>
                    <a:pt x="15594" y="5006"/>
                    <a:pt x="15594" y="4881"/>
                  </a:cubicBezTo>
                  <a:lnTo>
                    <a:pt x="15831" y="4931"/>
                  </a:lnTo>
                  <a:cubicBezTo>
                    <a:pt x="15844" y="4931"/>
                    <a:pt x="15856" y="4893"/>
                    <a:pt x="15844" y="4893"/>
                  </a:cubicBezTo>
                  <a:cubicBezTo>
                    <a:pt x="15769" y="4869"/>
                    <a:pt x="15694" y="4831"/>
                    <a:pt x="15606" y="4794"/>
                  </a:cubicBezTo>
                  <a:lnTo>
                    <a:pt x="15606" y="4731"/>
                  </a:lnTo>
                  <a:cubicBezTo>
                    <a:pt x="15644" y="4556"/>
                    <a:pt x="15656" y="4381"/>
                    <a:pt x="15694" y="4206"/>
                  </a:cubicBezTo>
                  <a:close/>
                  <a:moveTo>
                    <a:pt x="29438" y="4369"/>
                  </a:moveTo>
                  <a:lnTo>
                    <a:pt x="29438" y="4369"/>
                  </a:lnTo>
                  <a:cubicBezTo>
                    <a:pt x="29463" y="4681"/>
                    <a:pt x="29388" y="4968"/>
                    <a:pt x="29301" y="5268"/>
                  </a:cubicBezTo>
                  <a:cubicBezTo>
                    <a:pt x="29301" y="5206"/>
                    <a:pt x="29301" y="5168"/>
                    <a:pt x="29276" y="5118"/>
                  </a:cubicBezTo>
                  <a:cubicBezTo>
                    <a:pt x="29263" y="4893"/>
                    <a:pt x="29276" y="4544"/>
                    <a:pt x="29438" y="4369"/>
                  </a:cubicBezTo>
                  <a:close/>
                  <a:moveTo>
                    <a:pt x="11096" y="4581"/>
                  </a:moveTo>
                  <a:cubicBezTo>
                    <a:pt x="11208" y="4631"/>
                    <a:pt x="11333" y="4669"/>
                    <a:pt x="11446" y="4706"/>
                  </a:cubicBezTo>
                  <a:cubicBezTo>
                    <a:pt x="11408" y="4893"/>
                    <a:pt x="11371" y="5106"/>
                    <a:pt x="11333" y="5293"/>
                  </a:cubicBezTo>
                  <a:cubicBezTo>
                    <a:pt x="11246" y="5243"/>
                    <a:pt x="11133" y="5206"/>
                    <a:pt x="11033" y="5168"/>
                  </a:cubicBezTo>
                  <a:cubicBezTo>
                    <a:pt x="11033" y="4993"/>
                    <a:pt x="11058" y="4794"/>
                    <a:pt x="11071" y="4606"/>
                  </a:cubicBezTo>
                  <a:cubicBezTo>
                    <a:pt x="11083" y="4606"/>
                    <a:pt x="11083" y="4581"/>
                    <a:pt x="11096" y="4581"/>
                  </a:cubicBezTo>
                  <a:close/>
                  <a:moveTo>
                    <a:pt x="12895" y="4469"/>
                  </a:moveTo>
                  <a:cubicBezTo>
                    <a:pt x="13032" y="4531"/>
                    <a:pt x="13157" y="4606"/>
                    <a:pt x="13282" y="4656"/>
                  </a:cubicBezTo>
                  <a:cubicBezTo>
                    <a:pt x="13270" y="4756"/>
                    <a:pt x="13257" y="4844"/>
                    <a:pt x="13232" y="4956"/>
                  </a:cubicBezTo>
                  <a:cubicBezTo>
                    <a:pt x="13220" y="5081"/>
                    <a:pt x="13195" y="5218"/>
                    <a:pt x="13157" y="5368"/>
                  </a:cubicBezTo>
                  <a:cubicBezTo>
                    <a:pt x="13032" y="5318"/>
                    <a:pt x="12907" y="5256"/>
                    <a:pt x="12795" y="5193"/>
                  </a:cubicBezTo>
                  <a:cubicBezTo>
                    <a:pt x="12795" y="5143"/>
                    <a:pt x="12820" y="5081"/>
                    <a:pt x="12820" y="5043"/>
                  </a:cubicBezTo>
                  <a:cubicBezTo>
                    <a:pt x="12845" y="4856"/>
                    <a:pt x="12870" y="4669"/>
                    <a:pt x="12895" y="4469"/>
                  </a:cubicBezTo>
                  <a:close/>
                  <a:moveTo>
                    <a:pt x="10196" y="5043"/>
                  </a:moveTo>
                  <a:cubicBezTo>
                    <a:pt x="10259" y="5056"/>
                    <a:pt x="10334" y="5081"/>
                    <a:pt x="10396" y="5106"/>
                  </a:cubicBezTo>
                  <a:cubicBezTo>
                    <a:pt x="10371" y="5231"/>
                    <a:pt x="10371" y="5356"/>
                    <a:pt x="10384" y="5456"/>
                  </a:cubicBezTo>
                  <a:lnTo>
                    <a:pt x="10196" y="5043"/>
                  </a:lnTo>
                  <a:close/>
                  <a:moveTo>
                    <a:pt x="11521" y="4756"/>
                  </a:moveTo>
                  <a:cubicBezTo>
                    <a:pt x="11708" y="4831"/>
                    <a:pt x="11883" y="4918"/>
                    <a:pt x="12058" y="5006"/>
                  </a:cubicBezTo>
                  <a:cubicBezTo>
                    <a:pt x="12020" y="5181"/>
                    <a:pt x="11995" y="5356"/>
                    <a:pt x="11945" y="5518"/>
                  </a:cubicBezTo>
                  <a:cubicBezTo>
                    <a:pt x="11945" y="5543"/>
                    <a:pt x="11933" y="5568"/>
                    <a:pt x="11933" y="5581"/>
                  </a:cubicBezTo>
                  <a:cubicBezTo>
                    <a:pt x="11808" y="5518"/>
                    <a:pt x="11683" y="5481"/>
                    <a:pt x="11558" y="5406"/>
                  </a:cubicBezTo>
                  <a:cubicBezTo>
                    <a:pt x="11508" y="5393"/>
                    <a:pt x="11458" y="5368"/>
                    <a:pt x="11408" y="5356"/>
                  </a:cubicBezTo>
                  <a:cubicBezTo>
                    <a:pt x="11446" y="5143"/>
                    <a:pt x="11496" y="4956"/>
                    <a:pt x="11521" y="4756"/>
                  </a:cubicBezTo>
                  <a:close/>
                  <a:moveTo>
                    <a:pt x="13407" y="4731"/>
                  </a:moveTo>
                  <a:cubicBezTo>
                    <a:pt x="13595" y="4819"/>
                    <a:pt x="13770" y="4893"/>
                    <a:pt x="13957" y="4981"/>
                  </a:cubicBezTo>
                  <a:cubicBezTo>
                    <a:pt x="13945" y="5131"/>
                    <a:pt x="13932" y="5268"/>
                    <a:pt x="13907" y="5431"/>
                  </a:cubicBezTo>
                  <a:cubicBezTo>
                    <a:pt x="13907" y="5493"/>
                    <a:pt x="13895" y="5556"/>
                    <a:pt x="13882" y="5618"/>
                  </a:cubicBezTo>
                  <a:cubicBezTo>
                    <a:pt x="13707" y="5568"/>
                    <a:pt x="13520" y="5506"/>
                    <a:pt x="13332" y="5431"/>
                  </a:cubicBezTo>
                  <a:cubicBezTo>
                    <a:pt x="13345" y="5231"/>
                    <a:pt x="13357" y="5043"/>
                    <a:pt x="13395" y="4856"/>
                  </a:cubicBezTo>
                  <a:cubicBezTo>
                    <a:pt x="13395" y="4806"/>
                    <a:pt x="13407" y="4769"/>
                    <a:pt x="13407" y="4731"/>
                  </a:cubicBezTo>
                  <a:close/>
                  <a:moveTo>
                    <a:pt x="14882" y="4619"/>
                  </a:moveTo>
                  <a:cubicBezTo>
                    <a:pt x="15057" y="4694"/>
                    <a:pt x="15244" y="4769"/>
                    <a:pt x="15406" y="4831"/>
                  </a:cubicBezTo>
                  <a:cubicBezTo>
                    <a:pt x="15381" y="5006"/>
                    <a:pt x="15369" y="5193"/>
                    <a:pt x="15369" y="5368"/>
                  </a:cubicBezTo>
                  <a:cubicBezTo>
                    <a:pt x="15157" y="5443"/>
                    <a:pt x="14957" y="5518"/>
                    <a:pt x="14769" y="5618"/>
                  </a:cubicBezTo>
                  <a:cubicBezTo>
                    <a:pt x="14782" y="5493"/>
                    <a:pt x="14782" y="5368"/>
                    <a:pt x="14794" y="5243"/>
                  </a:cubicBezTo>
                  <a:cubicBezTo>
                    <a:pt x="14832" y="5243"/>
                    <a:pt x="14882" y="5256"/>
                    <a:pt x="14907" y="5256"/>
                  </a:cubicBezTo>
                  <a:cubicBezTo>
                    <a:pt x="14932" y="5243"/>
                    <a:pt x="14944" y="5206"/>
                    <a:pt x="14907" y="5193"/>
                  </a:cubicBezTo>
                  <a:cubicBezTo>
                    <a:pt x="14882" y="5181"/>
                    <a:pt x="14832" y="5168"/>
                    <a:pt x="14807" y="5143"/>
                  </a:cubicBezTo>
                  <a:lnTo>
                    <a:pt x="14807" y="5093"/>
                  </a:lnTo>
                  <a:cubicBezTo>
                    <a:pt x="14819" y="4943"/>
                    <a:pt x="14844" y="4769"/>
                    <a:pt x="14882" y="4619"/>
                  </a:cubicBezTo>
                  <a:close/>
                  <a:moveTo>
                    <a:pt x="10521" y="5143"/>
                  </a:moveTo>
                  <a:cubicBezTo>
                    <a:pt x="10646" y="5193"/>
                    <a:pt x="10758" y="5231"/>
                    <a:pt x="10883" y="5268"/>
                  </a:cubicBezTo>
                  <a:cubicBezTo>
                    <a:pt x="10883" y="5318"/>
                    <a:pt x="10871" y="5381"/>
                    <a:pt x="10871" y="5431"/>
                  </a:cubicBezTo>
                  <a:lnTo>
                    <a:pt x="10821" y="5806"/>
                  </a:lnTo>
                  <a:cubicBezTo>
                    <a:pt x="10708" y="5756"/>
                    <a:pt x="10596" y="5718"/>
                    <a:pt x="10496" y="5681"/>
                  </a:cubicBezTo>
                  <a:cubicBezTo>
                    <a:pt x="10471" y="5681"/>
                    <a:pt x="10471" y="5681"/>
                    <a:pt x="10471" y="5668"/>
                  </a:cubicBezTo>
                  <a:cubicBezTo>
                    <a:pt x="10508" y="5518"/>
                    <a:pt x="10508" y="5393"/>
                    <a:pt x="10521" y="5243"/>
                  </a:cubicBezTo>
                  <a:lnTo>
                    <a:pt x="10521" y="5143"/>
                  </a:lnTo>
                  <a:close/>
                  <a:moveTo>
                    <a:pt x="12195" y="5068"/>
                  </a:moveTo>
                  <a:cubicBezTo>
                    <a:pt x="12320" y="5131"/>
                    <a:pt x="12458" y="5206"/>
                    <a:pt x="12583" y="5268"/>
                  </a:cubicBezTo>
                  <a:cubicBezTo>
                    <a:pt x="12595" y="5293"/>
                    <a:pt x="12620" y="5293"/>
                    <a:pt x="12633" y="5306"/>
                  </a:cubicBezTo>
                  <a:cubicBezTo>
                    <a:pt x="12595" y="5493"/>
                    <a:pt x="12558" y="5668"/>
                    <a:pt x="12520" y="5856"/>
                  </a:cubicBezTo>
                  <a:cubicBezTo>
                    <a:pt x="12383" y="5793"/>
                    <a:pt x="12220" y="5706"/>
                    <a:pt x="12083" y="5643"/>
                  </a:cubicBezTo>
                  <a:cubicBezTo>
                    <a:pt x="12095" y="5518"/>
                    <a:pt x="12133" y="5393"/>
                    <a:pt x="12158" y="5268"/>
                  </a:cubicBezTo>
                  <a:cubicBezTo>
                    <a:pt x="12170" y="5206"/>
                    <a:pt x="12195" y="5131"/>
                    <a:pt x="12195" y="5068"/>
                  </a:cubicBezTo>
                  <a:close/>
                  <a:moveTo>
                    <a:pt x="14119" y="5018"/>
                  </a:moveTo>
                  <a:cubicBezTo>
                    <a:pt x="14269" y="5081"/>
                    <a:pt x="14432" y="5131"/>
                    <a:pt x="14594" y="5156"/>
                  </a:cubicBezTo>
                  <a:cubicBezTo>
                    <a:pt x="14582" y="5331"/>
                    <a:pt x="14582" y="5493"/>
                    <a:pt x="14594" y="5643"/>
                  </a:cubicBezTo>
                  <a:cubicBezTo>
                    <a:pt x="14407" y="5718"/>
                    <a:pt x="14219" y="5806"/>
                    <a:pt x="14019" y="5881"/>
                  </a:cubicBezTo>
                  <a:cubicBezTo>
                    <a:pt x="14044" y="5868"/>
                    <a:pt x="14044" y="5818"/>
                    <a:pt x="14069" y="5768"/>
                  </a:cubicBezTo>
                  <a:cubicBezTo>
                    <a:pt x="14119" y="5768"/>
                    <a:pt x="14182" y="5768"/>
                    <a:pt x="14219" y="5756"/>
                  </a:cubicBezTo>
                  <a:cubicBezTo>
                    <a:pt x="14257" y="5756"/>
                    <a:pt x="14257" y="5731"/>
                    <a:pt x="14219" y="5706"/>
                  </a:cubicBezTo>
                  <a:lnTo>
                    <a:pt x="14082" y="5668"/>
                  </a:lnTo>
                  <a:cubicBezTo>
                    <a:pt x="14119" y="5443"/>
                    <a:pt x="14119" y="5193"/>
                    <a:pt x="14119" y="5018"/>
                  </a:cubicBezTo>
                  <a:close/>
                  <a:moveTo>
                    <a:pt x="11021" y="5331"/>
                  </a:moveTo>
                  <a:cubicBezTo>
                    <a:pt x="11096" y="5368"/>
                    <a:pt x="11196" y="5418"/>
                    <a:pt x="11283" y="5443"/>
                  </a:cubicBezTo>
                  <a:cubicBezTo>
                    <a:pt x="11271" y="5506"/>
                    <a:pt x="11271" y="5568"/>
                    <a:pt x="11258" y="5631"/>
                  </a:cubicBezTo>
                  <a:cubicBezTo>
                    <a:pt x="11246" y="5731"/>
                    <a:pt x="11208" y="5856"/>
                    <a:pt x="11196" y="5956"/>
                  </a:cubicBezTo>
                  <a:lnTo>
                    <a:pt x="10958" y="5868"/>
                  </a:lnTo>
                  <a:cubicBezTo>
                    <a:pt x="10958" y="5831"/>
                    <a:pt x="10958" y="5793"/>
                    <a:pt x="10971" y="5756"/>
                  </a:cubicBezTo>
                  <a:lnTo>
                    <a:pt x="11021" y="5331"/>
                  </a:lnTo>
                  <a:close/>
                  <a:moveTo>
                    <a:pt x="29511" y="4177"/>
                  </a:moveTo>
                  <a:cubicBezTo>
                    <a:pt x="29502" y="4177"/>
                    <a:pt x="29494" y="4178"/>
                    <a:pt x="29488" y="4181"/>
                  </a:cubicBezTo>
                  <a:cubicBezTo>
                    <a:pt x="29076" y="4419"/>
                    <a:pt x="29138" y="5143"/>
                    <a:pt x="29213" y="5543"/>
                  </a:cubicBezTo>
                  <a:cubicBezTo>
                    <a:pt x="29151" y="5706"/>
                    <a:pt x="29076" y="5881"/>
                    <a:pt x="29026" y="6068"/>
                  </a:cubicBezTo>
                  <a:cubicBezTo>
                    <a:pt x="29026" y="6077"/>
                    <a:pt x="29038" y="6086"/>
                    <a:pt x="29050" y="6086"/>
                  </a:cubicBezTo>
                  <a:cubicBezTo>
                    <a:pt x="29055" y="6086"/>
                    <a:pt x="29060" y="6084"/>
                    <a:pt x="29063" y="6080"/>
                  </a:cubicBezTo>
                  <a:cubicBezTo>
                    <a:pt x="29138" y="5981"/>
                    <a:pt x="29213" y="5868"/>
                    <a:pt x="29276" y="5743"/>
                  </a:cubicBezTo>
                  <a:cubicBezTo>
                    <a:pt x="29338" y="5881"/>
                    <a:pt x="29438" y="6006"/>
                    <a:pt x="29575" y="6031"/>
                  </a:cubicBezTo>
                  <a:cubicBezTo>
                    <a:pt x="29605" y="6037"/>
                    <a:pt x="29633" y="6040"/>
                    <a:pt x="29657" y="6040"/>
                  </a:cubicBezTo>
                  <a:cubicBezTo>
                    <a:pt x="29820" y="6040"/>
                    <a:pt x="29882" y="5907"/>
                    <a:pt x="29925" y="5756"/>
                  </a:cubicBezTo>
                  <a:cubicBezTo>
                    <a:pt x="29934" y="5759"/>
                    <a:pt x="29943" y="5760"/>
                    <a:pt x="29952" y="5760"/>
                  </a:cubicBezTo>
                  <a:cubicBezTo>
                    <a:pt x="30019" y="5760"/>
                    <a:pt x="30090" y="5684"/>
                    <a:pt x="30200" y="5618"/>
                  </a:cubicBezTo>
                  <a:cubicBezTo>
                    <a:pt x="30188" y="5618"/>
                    <a:pt x="30188" y="5568"/>
                    <a:pt x="30175" y="5568"/>
                  </a:cubicBezTo>
                  <a:cubicBezTo>
                    <a:pt x="30163" y="5567"/>
                    <a:pt x="30151" y="5566"/>
                    <a:pt x="30139" y="5566"/>
                  </a:cubicBezTo>
                  <a:cubicBezTo>
                    <a:pt x="30090" y="5566"/>
                    <a:pt x="30041" y="5575"/>
                    <a:pt x="29997" y="5575"/>
                  </a:cubicBezTo>
                  <a:cubicBezTo>
                    <a:pt x="29959" y="5575"/>
                    <a:pt x="29926" y="5569"/>
                    <a:pt x="29900" y="5543"/>
                  </a:cubicBezTo>
                  <a:cubicBezTo>
                    <a:pt x="29888" y="5522"/>
                    <a:pt x="29867" y="5512"/>
                    <a:pt x="29847" y="5512"/>
                  </a:cubicBezTo>
                  <a:cubicBezTo>
                    <a:pt x="29806" y="5512"/>
                    <a:pt x="29763" y="5548"/>
                    <a:pt x="29763" y="5606"/>
                  </a:cubicBezTo>
                  <a:cubicBezTo>
                    <a:pt x="29758" y="5798"/>
                    <a:pt x="29703" y="5870"/>
                    <a:pt x="29635" y="5870"/>
                  </a:cubicBezTo>
                  <a:cubicBezTo>
                    <a:pt x="29536" y="5870"/>
                    <a:pt x="29408" y="5717"/>
                    <a:pt x="29363" y="5568"/>
                  </a:cubicBezTo>
                  <a:cubicBezTo>
                    <a:pt x="29550" y="5143"/>
                    <a:pt x="29638" y="4644"/>
                    <a:pt x="29575" y="4231"/>
                  </a:cubicBezTo>
                  <a:cubicBezTo>
                    <a:pt x="29575" y="4193"/>
                    <a:pt x="29539" y="4177"/>
                    <a:pt x="29511" y="4177"/>
                  </a:cubicBezTo>
                  <a:close/>
                  <a:moveTo>
                    <a:pt x="12770" y="5381"/>
                  </a:moveTo>
                  <a:cubicBezTo>
                    <a:pt x="12882" y="5443"/>
                    <a:pt x="13007" y="5506"/>
                    <a:pt x="13132" y="5556"/>
                  </a:cubicBezTo>
                  <a:cubicBezTo>
                    <a:pt x="13095" y="5756"/>
                    <a:pt x="13070" y="5956"/>
                    <a:pt x="13070" y="6143"/>
                  </a:cubicBezTo>
                  <a:cubicBezTo>
                    <a:pt x="12945" y="6080"/>
                    <a:pt x="12832" y="6006"/>
                    <a:pt x="12708" y="5943"/>
                  </a:cubicBezTo>
                  <a:cubicBezTo>
                    <a:pt x="12733" y="5756"/>
                    <a:pt x="12758" y="5568"/>
                    <a:pt x="12770" y="5381"/>
                  </a:cubicBezTo>
                  <a:close/>
                  <a:moveTo>
                    <a:pt x="11396" y="5493"/>
                  </a:moveTo>
                  <a:cubicBezTo>
                    <a:pt x="11508" y="5543"/>
                    <a:pt x="11620" y="5606"/>
                    <a:pt x="11745" y="5643"/>
                  </a:cubicBezTo>
                  <a:cubicBezTo>
                    <a:pt x="11808" y="5681"/>
                    <a:pt x="11845" y="5706"/>
                    <a:pt x="11908" y="5731"/>
                  </a:cubicBezTo>
                  <a:lnTo>
                    <a:pt x="11820" y="6193"/>
                  </a:lnTo>
                  <a:cubicBezTo>
                    <a:pt x="11683" y="6143"/>
                    <a:pt x="11521" y="6105"/>
                    <a:pt x="11383" y="6043"/>
                  </a:cubicBezTo>
                  <a:cubicBezTo>
                    <a:pt x="11371" y="6018"/>
                    <a:pt x="11333" y="6018"/>
                    <a:pt x="11321" y="6006"/>
                  </a:cubicBezTo>
                  <a:cubicBezTo>
                    <a:pt x="11346" y="5856"/>
                    <a:pt x="11358" y="5681"/>
                    <a:pt x="11396" y="5518"/>
                  </a:cubicBezTo>
                  <a:lnTo>
                    <a:pt x="11396" y="5493"/>
                  </a:lnTo>
                  <a:close/>
                  <a:moveTo>
                    <a:pt x="13320" y="5631"/>
                  </a:moveTo>
                  <a:cubicBezTo>
                    <a:pt x="13495" y="5693"/>
                    <a:pt x="13682" y="5743"/>
                    <a:pt x="13870" y="5768"/>
                  </a:cubicBezTo>
                  <a:cubicBezTo>
                    <a:pt x="13845" y="5856"/>
                    <a:pt x="13832" y="5931"/>
                    <a:pt x="13832" y="5993"/>
                  </a:cubicBezTo>
                  <a:cubicBezTo>
                    <a:pt x="13645" y="6068"/>
                    <a:pt x="13445" y="6143"/>
                    <a:pt x="13257" y="6218"/>
                  </a:cubicBezTo>
                  <a:cubicBezTo>
                    <a:pt x="13282" y="6018"/>
                    <a:pt x="13307" y="5831"/>
                    <a:pt x="13320" y="5631"/>
                  </a:cubicBezTo>
                  <a:close/>
                  <a:moveTo>
                    <a:pt x="10558" y="5856"/>
                  </a:moveTo>
                  <a:lnTo>
                    <a:pt x="10558" y="5856"/>
                  </a:lnTo>
                  <a:cubicBezTo>
                    <a:pt x="10633" y="5881"/>
                    <a:pt x="10708" y="5931"/>
                    <a:pt x="10783" y="5956"/>
                  </a:cubicBezTo>
                  <a:cubicBezTo>
                    <a:pt x="10783" y="6080"/>
                    <a:pt x="10771" y="6205"/>
                    <a:pt x="10758" y="6330"/>
                  </a:cubicBezTo>
                  <a:cubicBezTo>
                    <a:pt x="10696" y="6180"/>
                    <a:pt x="10633" y="6006"/>
                    <a:pt x="10558" y="5856"/>
                  </a:cubicBezTo>
                  <a:close/>
                  <a:moveTo>
                    <a:pt x="12683" y="6105"/>
                  </a:moveTo>
                  <a:cubicBezTo>
                    <a:pt x="12807" y="6143"/>
                    <a:pt x="12932" y="6180"/>
                    <a:pt x="13070" y="6205"/>
                  </a:cubicBezTo>
                  <a:lnTo>
                    <a:pt x="13070" y="6293"/>
                  </a:lnTo>
                  <a:lnTo>
                    <a:pt x="12595" y="6480"/>
                  </a:lnTo>
                  <a:cubicBezTo>
                    <a:pt x="12633" y="6368"/>
                    <a:pt x="12658" y="6230"/>
                    <a:pt x="12683" y="6105"/>
                  </a:cubicBezTo>
                  <a:close/>
                  <a:moveTo>
                    <a:pt x="10921" y="6006"/>
                  </a:moveTo>
                  <a:cubicBezTo>
                    <a:pt x="11008" y="6043"/>
                    <a:pt x="11071" y="6068"/>
                    <a:pt x="11146" y="6105"/>
                  </a:cubicBezTo>
                  <a:cubicBezTo>
                    <a:pt x="11133" y="6230"/>
                    <a:pt x="11121" y="6368"/>
                    <a:pt x="11096" y="6493"/>
                  </a:cubicBezTo>
                  <a:cubicBezTo>
                    <a:pt x="11033" y="6480"/>
                    <a:pt x="10958" y="6443"/>
                    <a:pt x="10883" y="6430"/>
                  </a:cubicBezTo>
                  <a:lnTo>
                    <a:pt x="10921" y="6006"/>
                  </a:lnTo>
                  <a:close/>
                  <a:moveTo>
                    <a:pt x="12033" y="5806"/>
                  </a:moveTo>
                  <a:cubicBezTo>
                    <a:pt x="12183" y="5881"/>
                    <a:pt x="12333" y="5943"/>
                    <a:pt x="12470" y="6018"/>
                  </a:cubicBezTo>
                  <a:cubicBezTo>
                    <a:pt x="12445" y="6180"/>
                    <a:pt x="12433" y="6355"/>
                    <a:pt x="12433" y="6493"/>
                  </a:cubicBezTo>
                  <a:cubicBezTo>
                    <a:pt x="12308" y="6418"/>
                    <a:pt x="12145" y="6355"/>
                    <a:pt x="11970" y="6268"/>
                  </a:cubicBezTo>
                  <a:lnTo>
                    <a:pt x="11970" y="6230"/>
                  </a:lnTo>
                  <a:cubicBezTo>
                    <a:pt x="11995" y="6080"/>
                    <a:pt x="12008" y="5943"/>
                    <a:pt x="12033" y="5806"/>
                  </a:cubicBezTo>
                  <a:close/>
                  <a:moveTo>
                    <a:pt x="11271" y="6168"/>
                  </a:moveTo>
                  <a:cubicBezTo>
                    <a:pt x="11446" y="6243"/>
                    <a:pt x="11620" y="6305"/>
                    <a:pt x="11783" y="6380"/>
                  </a:cubicBezTo>
                  <a:cubicBezTo>
                    <a:pt x="11770" y="6493"/>
                    <a:pt x="11770" y="6618"/>
                    <a:pt x="11783" y="6718"/>
                  </a:cubicBezTo>
                  <a:cubicBezTo>
                    <a:pt x="11708" y="6693"/>
                    <a:pt x="11620" y="6668"/>
                    <a:pt x="11508" y="6630"/>
                  </a:cubicBezTo>
                  <a:cubicBezTo>
                    <a:pt x="11408" y="6605"/>
                    <a:pt x="11333" y="6568"/>
                    <a:pt x="11246" y="6543"/>
                  </a:cubicBezTo>
                  <a:lnTo>
                    <a:pt x="11246" y="6493"/>
                  </a:lnTo>
                  <a:cubicBezTo>
                    <a:pt x="11258" y="6380"/>
                    <a:pt x="11258" y="6268"/>
                    <a:pt x="11271" y="6168"/>
                  </a:cubicBezTo>
                  <a:close/>
                  <a:moveTo>
                    <a:pt x="11970" y="6455"/>
                  </a:moveTo>
                  <a:cubicBezTo>
                    <a:pt x="12083" y="6493"/>
                    <a:pt x="12208" y="6543"/>
                    <a:pt x="12345" y="6580"/>
                  </a:cubicBezTo>
                  <a:cubicBezTo>
                    <a:pt x="12208" y="6643"/>
                    <a:pt x="12070" y="6693"/>
                    <a:pt x="11945" y="6755"/>
                  </a:cubicBezTo>
                  <a:cubicBezTo>
                    <a:pt x="11958" y="6668"/>
                    <a:pt x="11970" y="6555"/>
                    <a:pt x="11970" y="6455"/>
                  </a:cubicBezTo>
                  <a:close/>
                  <a:moveTo>
                    <a:pt x="11246" y="6693"/>
                  </a:moveTo>
                  <a:cubicBezTo>
                    <a:pt x="11283" y="6705"/>
                    <a:pt x="11321" y="6730"/>
                    <a:pt x="11371" y="6743"/>
                  </a:cubicBezTo>
                  <a:cubicBezTo>
                    <a:pt x="11458" y="6793"/>
                    <a:pt x="11571" y="6818"/>
                    <a:pt x="11658" y="6855"/>
                  </a:cubicBezTo>
                  <a:lnTo>
                    <a:pt x="11196" y="7043"/>
                  </a:lnTo>
                  <a:cubicBezTo>
                    <a:pt x="11221" y="6930"/>
                    <a:pt x="11246" y="6805"/>
                    <a:pt x="11246" y="6693"/>
                  </a:cubicBezTo>
                  <a:close/>
                  <a:moveTo>
                    <a:pt x="10858" y="6543"/>
                  </a:moveTo>
                  <a:cubicBezTo>
                    <a:pt x="10946" y="6568"/>
                    <a:pt x="11021" y="6605"/>
                    <a:pt x="11083" y="6630"/>
                  </a:cubicBezTo>
                  <a:cubicBezTo>
                    <a:pt x="11083" y="6793"/>
                    <a:pt x="11096" y="6930"/>
                    <a:pt x="11146" y="7068"/>
                  </a:cubicBezTo>
                  <a:cubicBezTo>
                    <a:pt x="11071" y="7105"/>
                    <a:pt x="11008" y="7130"/>
                    <a:pt x="10921" y="7168"/>
                  </a:cubicBezTo>
                  <a:cubicBezTo>
                    <a:pt x="10921" y="6993"/>
                    <a:pt x="10896" y="6818"/>
                    <a:pt x="10846" y="6630"/>
                  </a:cubicBezTo>
                  <a:cubicBezTo>
                    <a:pt x="10846" y="6605"/>
                    <a:pt x="10858" y="6568"/>
                    <a:pt x="10858" y="6543"/>
                  </a:cubicBezTo>
                  <a:close/>
                  <a:moveTo>
                    <a:pt x="25840" y="1195"/>
                  </a:moveTo>
                  <a:lnTo>
                    <a:pt x="25840" y="5881"/>
                  </a:lnTo>
                  <a:lnTo>
                    <a:pt x="25840" y="8380"/>
                  </a:lnTo>
                  <a:lnTo>
                    <a:pt x="25840" y="9629"/>
                  </a:lnTo>
                  <a:lnTo>
                    <a:pt x="25840" y="9729"/>
                  </a:lnTo>
                  <a:cubicBezTo>
                    <a:pt x="25764" y="9714"/>
                    <a:pt x="25687" y="9708"/>
                    <a:pt x="25609" y="9708"/>
                  </a:cubicBezTo>
                  <a:cubicBezTo>
                    <a:pt x="25428" y="9708"/>
                    <a:pt x="25243" y="9740"/>
                    <a:pt x="25077" y="9766"/>
                  </a:cubicBezTo>
                  <a:cubicBezTo>
                    <a:pt x="25052" y="9766"/>
                    <a:pt x="25027" y="9816"/>
                    <a:pt x="25015" y="9854"/>
                  </a:cubicBezTo>
                  <a:cubicBezTo>
                    <a:pt x="25002" y="10129"/>
                    <a:pt x="25052" y="10416"/>
                    <a:pt x="25065" y="10691"/>
                  </a:cubicBezTo>
                  <a:cubicBezTo>
                    <a:pt x="23241" y="10629"/>
                    <a:pt x="21416" y="10613"/>
                    <a:pt x="19592" y="10613"/>
                  </a:cubicBezTo>
                  <a:cubicBezTo>
                    <a:pt x="17768" y="10613"/>
                    <a:pt x="15944" y="10629"/>
                    <a:pt x="14119" y="10629"/>
                  </a:cubicBezTo>
                  <a:lnTo>
                    <a:pt x="5261" y="10629"/>
                  </a:lnTo>
                  <a:cubicBezTo>
                    <a:pt x="4661" y="10629"/>
                    <a:pt x="4066" y="10610"/>
                    <a:pt x="3470" y="10610"/>
                  </a:cubicBezTo>
                  <a:cubicBezTo>
                    <a:pt x="3097" y="10610"/>
                    <a:pt x="2724" y="10617"/>
                    <a:pt x="2349" y="10641"/>
                  </a:cubicBezTo>
                  <a:cubicBezTo>
                    <a:pt x="3099" y="10304"/>
                    <a:pt x="3949" y="10141"/>
                    <a:pt x="4711" y="9866"/>
                  </a:cubicBezTo>
                  <a:cubicBezTo>
                    <a:pt x="5760" y="9479"/>
                    <a:pt x="6785" y="9054"/>
                    <a:pt x="7822" y="8629"/>
                  </a:cubicBezTo>
                  <a:cubicBezTo>
                    <a:pt x="9221" y="8055"/>
                    <a:pt x="10646" y="7492"/>
                    <a:pt x="12070" y="6930"/>
                  </a:cubicBezTo>
                  <a:lnTo>
                    <a:pt x="12095" y="6930"/>
                  </a:lnTo>
                  <a:cubicBezTo>
                    <a:pt x="12120" y="6930"/>
                    <a:pt x="12120" y="6918"/>
                    <a:pt x="12133" y="6918"/>
                  </a:cubicBezTo>
                  <a:cubicBezTo>
                    <a:pt x="12458" y="6793"/>
                    <a:pt x="12770" y="6643"/>
                    <a:pt x="13095" y="6518"/>
                  </a:cubicBezTo>
                  <a:cubicBezTo>
                    <a:pt x="13107" y="6543"/>
                    <a:pt x="13129" y="6555"/>
                    <a:pt x="13150" y="6555"/>
                  </a:cubicBezTo>
                  <a:cubicBezTo>
                    <a:pt x="13170" y="6555"/>
                    <a:pt x="13189" y="6543"/>
                    <a:pt x="13195" y="6518"/>
                  </a:cubicBezTo>
                  <a:cubicBezTo>
                    <a:pt x="13195" y="6505"/>
                    <a:pt x="13195" y="6493"/>
                    <a:pt x="13207" y="6480"/>
                  </a:cubicBezTo>
                  <a:cubicBezTo>
                    <a:pt x="13532" y="6330"/>
                    <a:pt x="13882" y="6205"/>
                    <a:pt x="14207" y="6068"/>
                  </a:cubicBezTo>
                  <a:cubicBezTo>
                    <a:pt x="14594" y="5918"/>
                    <a:pt x="15007" y="5743"/>
                    <a:pt x="15394" y="5581"/>
                  </a:cubicBezTo>
                  <a:cubicBezTo>
                    <a:pt x="15394" y="5606"/>
                    <a:pt x="15394" y="5631"/>
                    <a:pt x="15406" y="5643"/>
                  </a:cubicBezTo>
                  <a:cubicBezTo>
                    <a:pt x="15419" y="5668"/>
                    <a:pt x="15441" y="5681"/>
                    <a:pt x="15461" y="5681"/>
                  </a:cubicBezTo>
                  <a:cubicBezTo>
                    <a:pt x="15481" y="5681"/>
                    <a:pt x="15500" y="5668"/>
                    <a:pt x="15506" y="5643"/>
                  </a:cubicBezTo>
                  <a:cubicBezTo>
                    <a:pt x="15519" y="5606"/>
                    <a:pt x="15531" y="5568"/>
                    <a:pt x="15531" y="5518"/>
                  </a:cubicBezTo>
                  <a:cubicBezTo>
                    <a:pt x="17156" y="4869"/>
                    <a:pt x="18768" y="4194"/>
                    <a:pt x="20379" y="3507"/>
                  </a:cubicBezTo>
                  <a:cubicBezTo>
                    <a:pt x="21416" y="3057"/>
                    <a:pt x="22466" y="2582"/>
                    <a:pt x="23528" y="2170"/>
                  </a:cubicBezTo>
                  <a:cubicBezTo>
                    <a:pt x="24303" y="1870"/>
                    <a:pt x="25127" y="1632"/>
                    <a:pt x="25840" y="1195"/>
                  </a:cubicBezTo>
                  <a:close/>
                  <a:moveTo>
                    <a:pt x="25790" y="9891"/>
                  </a:moveTo>
                  <a:lnTo>
                    <a:pt x="25790" y="10354"/>
                  </a:lnTo>
                  <a:lnTo>
                    <a:pt x="25790" y="10629"/>
                  </a:lnTo>
                  <a:cubicBezTo>
                    <a:pt x="25790" y="10666"/>
                    <a:pt x="25815" y="10691"/>
                    <a:pt x="25827" y="10704"/>
                  </a:cubicBezTo>
                  <a:cubicBezTo>
                    <a:pt x="25615" y="10704"/>
                    <a:pt x="25377" y="10691"/>
                    <a:pt x="25127" y="10691"/>
                  </a:cubicBezTo>
                  <a:cubicBezTo>
                    <a:pt x="25202" y="10454"/>
                    <a:pt x="25140" y="10179"/>
                    <a:pt x="25140" y="9929"/>
                  </a:cubicBezTo>
                  <a:cubicBezTo>
                    <a:pt x="25277" y="9929"/>
                    <a:pt x="25427" y="9916"/>
                    <a:pt x="25552" y="9916"/>
                  </a:cubicBezTo>
                  <a:cubicBezTo>
                    <a:pt x="25640" y="9916"/>
                    <a:pt x="25715" y="9916"/>
                    <a:pt x="25790" y="9891"/>
                  </a:cubicBezTo>
                  <a:close/>
                  <a:moveTo>
                    <a:pt x="28299" y="1108"/>
                  </a:moveTo>
                  <a:cubicBezTo>
                    <a:pt x="28209" y="1108"/>
                    <a:pt x="28118" y="1118"/>
                    <a:pt x="28026" y="1145"/>
                  </a:cubicBezTo>
                  <a:cubicBezTo>
                    <a:pt x="27951" y="1183"/>
                    <a:pt x="27951" y="1283"/>
                    <a:pt x="28026" y="1307"/>
                  </a:cubicBezTo>
                  <a:cubicBezTo>
                    <a:pt x="28114" y="1320"/>
                    <a:pt x="28189" y="1332"/>
                    <a:pt x="28264" y="1332"/>
                  </a:cubicBezTo>
                  <a:cubicBezTo>
                    <a:pt x="28176" y="2894"/>
                    <a:pt x="28214" y="4456"/>
                    <a:pt x="28214" y="6006"/>
                  </a:cubicBezTo>
                  <a:lnTo>
                    <a:pt x="28214" y="8392"/>
                  </a:lnTo>
                  <a:cubicBezTo>
                    <a:pt x="28214" y="9079"/>
                    <a:pt x="28151" y="9841"/>
                    <a:pt x="28251" y="10554"/>
                  </a:cubicBezTo>
                  <a:cubicBezTo>
                    <a:pt x="28139" y="10554"/>
                    <a:pt x="28014" y="10566"/>
                    <a:pt x="27939" y="10629"/>
                  </a:cubicBezTo>
                  <a:lnTo>
                    <a:pt x="27939" y="10641"/>
                  </a:lnTo>
                  <a:cubicBezTo>
                    <a:pt x="28026" y="10716"/>
                    <a:pt x="28139" y="10716"/>
                    <a:pt x="28264" y="10716"/>
                  </a:cubicBezTo>
                  <a:lnTo>
                    <a:pt x="28264" y="10766"/>
                  </a:lnTo>
                  <a:cubicBezTo>
                    <a:pt x="28264" y="10772"/>
                    <a:pt x="28273" y="10775"/>
                    <a:pt x="28282" y="10775"/>
                  </a:cubicBezTo>
                  <a:cubicBezTo>
                    <a:pt x="28292" y="10775"/>
                    <a:pt x="28301" y="10772"/>
                    <a:pt x="28301" y="10766"/>
                  </a:cubicBezTo>
                  <a:lnTo>
                    <a:pt x="28301" y="10716"/>
                  </a:lnTo>
                  <a:cubicBezTo>
                    <a:pt x="28463" y="10716"/>
                    <a:pt x="28626" y="10679"/>
                    <a:pt x="28813" y="10654"/>
                  </a:cubicBezTo>
                  <a:cubicBezTo>
                    <a:pt x="28838" y="10654"/>
                    <a:pt x="28838" y="10616"/>
                    <a:pt x="28813" y="10616"/>
                  </a:cubicBezTo>
                  <a:cubicBezTo>
                    <a:pt x="28638" y="10579"/>
                    <a:pt x="28488" y="10554"/>
                    <a:pt x="28314" y="10554"/>
                  </a:cubicBezTo>
                  <a:cubicBezTo>
                    <a:pt x="28401" y="9891"/>
                    <a:pt x="28338" y="9192"/>
                    <a:pt x="28338" y="8529"/>
                  </a:cubicBezTo>
                  <a:lnTo>
                    <a:pt x="28338" y="6006"/>
                  </a:lnTo>
                  <a:cubicBezTo>
                    <a:pt x="28338" y="4444"/>
                    <a:pt x="28388" y="2882"/>
                    <a:pt x="28301" y="1332"/>
                  </a:cubicBezTo>
                  <a:cubicBezTo>
                    <a:pt x="28463" y="1332"/>
                    <a:pt x="28651" y="1295"/>
                    <a:pt x="28838" y="1258"/>
                  </a:cubicBezTo>
                  <a:cubicBezTo>
                    <a:pt x="28876" y="1245"/>
                    <a:pt x="28876" y="1195"/>
                    <a:pt x="28888" y="1195"/>
                  </a:cubicBezTo>
                  <a:cubicBezTo>
                    <a:pt x="28698" y="1160"/>
                    <a:pt x="28501" y="1108"/>
                    <a:pt x="28299" y="1108"/>
                  </a:cubicBezTo>
                  <a:close/>
                  <a:moveTo>
                    <a:pt x="25952" y="795"/>
                  </a:moveTo>
                  <a:cubicBezTo>
                    <a:pt x="25890" y="795"/>
                    <a:pt x="25840" y="820"/>
                    <a:pt x="25840" y="895"/>
                  </a:cubicBezTo>
                  <a:lnTo>
                    <a:pt x="25840" y="1008"/>
                  </a:lnTo>
                  <a:cubicBezTo>
                    <a:pt x="25827" y="1001"/>
                    <a:pt x="25811" y="998"/>
                    <a:pt x="25796" y="998"/>
                  </a:cubicBezTo>
                  <a:cubicBezTo>
                    <a:pt x="25780" y="998"/>
                    <a:pt x="25765" y="1001"/>
                    <a:pt x="25752" y="1008"/>
                  </a:cubicBezTo>
                  <a:cubicBezTo>
                    <a:pt x="25015" y="1457"/>
                    <a:pt x="24178" y="1695"/>
                    <a:pt x="23378" y="1995"/>
                  </a:cubicBezTo>
                  <a:cubicBezTo>
                    <a:pt x="22378" y="2382"/>
                    <a:pt x="21391" y="2832"/>
                    <a:pt x="20404" y="3257"/>
                  </a:cubicBezTo>
                  <a:cubicBezTo>
                    <a:pt x="19255" y="3744"/>
                    <a:pt x="18080" y="4244"/>
                    <a:pt x="16931" y="4731"/>
                  </a:cubicBezTo>
                  <a:cubicBezTo>
                    <a:pt x="16781" y="4331"/>
                    <a:pt x="16631" y="3944"/>
                    <a:pt x="16493" y="3569"/>
                  </a:cubicBezTo>
                  <a:cubicBezTo>
                    <a:pt x="17118" y="3382"/>
                    <a:pt x="17693" y="3007"/>
                    <a:pt x="18280" y="2769"/>
                  </a:cubicBezTo>
                  <a:cubicBezTo>
                    <a:pt x="18618" y="2632"/>
                    <a:pt x="18942" y="2507"/>
                    <a:pt x="19267" y="2382"/>
                  </a:cubicBezTo>
                  <a:cubicBezTo>
                    <a:pt x="19442" y="2307"/>
                    <a:pt x="19642" y="2245"/>
                    <a:pt x="19817" y="2145"/>
                  </a:cubicBezTo>
                  <a:lnTo>
                    <a:pt x="19817" y="2145"/>
                  </a:lnTo>
                  <a:cubicBezTo>
                    <a:pt x="19717" y="2320"/>
                    <a:pt x="19655" y="2507"/>
                    <a:pt x="19630" y="2732"/>
                  </a:cubicBezTo>
                  <a:cubicBezTo>
                    <a:pt x="19630" y="2741"/>
                    <a:pt x="19642" y="2750"/>
                    <a:pt x="19649" y="2750"/>
                  </a:cubicBezTo>
                  <a:cubicBezTo>
                    <a:pt x="19652" y="2750"/>
                    <a:pt x="19655" y="2748"/>
                    <a:pt x="19655" y="2744"/>
                  </a:cubicBezTo>
                  <a:cubicBezTo>
                    <a:pt x="19805" y="2457"/>
                    <a:pt x="19955" y="2170"/>
                    <a:pt x="20142" y="1895"/>
                  </a:cubicBezTo>
                  <a:cubicBezTo>
                    <a:pt x="20179" y="1857"/>
                    <a:pt x="20129" y="1795"/>
                    <a:pt x="20079" y="1795"/>
                  </a:cubicBezTo>
                  <a:cubicBezTo>
                    <a:pt x="20016" y="1783"/>
                    <a:pt x="19950" y="1779"/>
                    <a:pt x="19883" y="1779"/>
                  </a:cubicBezTo>
                  <a:cubicBezTo>
                    <a:pt x="19739" y="1779"/>
                    <a:pt x="19591" y="1799"/>
                    <a:pt x="19455" y="1807"/>
                  </a:cubicBezTo>
                  <a:cubicBezTo>
                    <a:pt x="19267" y="1820"/>
                    <a:pt x="19080" y="1807"/>
                    <a:pt x="18905" y="1832"/>
                  </a:cubicBezTo>
                  <a:cubicBezTo>
                    <a:pt x="18892" y="1832"/>
                    <a:pt x="18892" y="1870"/>
                    <a:pt x="18905" y="1882"/>
                  </a:cubicBezTo>
                  <a:cubicBezTo>
                    <a:pt x="19035" y="1961"/>
                    <a:pt x="19181" y="1987"/>
                    <a:pt x="19337" y="1987"/>
                  </a:cubicBezTo>
                  <a:cubicBezTo>
                    <a:pt x="19451" y="1987"/>
                    <a:pt x="19570" y="1973"/>
                    <a:pt x="19692" y="1957"/>
                  </a:cubicBezTo>
                  <a:lnTo>
                    <a:pt x="19692" y="1957"/>
                  </a:lnTo>
                  <a:cubicBezTo>
                    <a:pt x="19492" y="2045"/>
                    <a:pt x="19280" y="2145"/>
                    <a:pt x="19092" y="2232"/>
                  </a:cubicBezTo>
                  <a:cubicBezTo>
                    <a:pt x="18768" y="2370"/>
                    <a:pt x="18443" y="2494"/>
                    <a:pt x="18118" y="2619"/>
                  </a:cubicBezTo>
                  <a:cubicBezTo>
                    <a:pt x="17556" y="2857"/>
                    <a:pt x="16956" y="3107"/>
                    <a:pt x="16418" y="3419"/>
                  </a:cubicBezTo>
                  <a:cubicBezTo>
                    <a:pt x="16281" y="3044"/>
                    <a:pt x="16156" y="2644"/>
                    <a:pt x="16081" y="2245"/>
                  </a:cubicBezTo>
                  <a:cubicBezTo>
                    <a:pt x="16072" y="2199"/>
                    <a:pt x="16030" y="2167"/>
                    <a:pt x="15979" y="2167"/>
                  </a:cubicBezTo>
                  <a:cubicBezTo>
                    <a:pt x="15960" y="2167"/>
                    <a:pt x="15939" y="2172"/>
                    <a:pt x="15919" y="2182"/>
                  </a:cubicBezTo>
                  <a:cubicBezTo>
                    <a:pt x="15444" y="2432"/>
                    <a:pt x="14944" y="2644"/>
                    <a:pt x="14444" y="2857"/>
                  </a:cubicBezTo>
                  <a:lnTo>
                    <a:pt x="14444" y="2819"/>
                  </a:lnTo>
                  <a:cubicBezTo>
                    <a:pt x="14444" y="2813"/>
                    <a:pt x="14441" y="2810"/>
                    <a:pt x="14435" y="2810"/>
                  </a:cubicBezTo>
                  <a:cubicBezTo>
                    <a:pt x="14429" y="2810"/>
                    <a:pt x="14419" y="2813"/>
                    <a:pt x="14407" y="2819"/>
                  </a:cubicBezTo>
                  <a:cubicBezTo>
                    <a:pt x="14407" y="2832"/>
                    <a:pt x="14407" y="2857"/>
                    <a:pt x="14394" y="2869"/>
                  </a:cubicBezTo>
                  <a:cubicBezTo>
                    <a:pt x="13945" y="3057"/>
                    <a:pt x="13507" y="3232"/>
                    <a:pt x="13057" y="3432"/>
                  </a:cubicBezTo>
                  <a:cubicBezTo>
                    <a:pt x="13032" y="3432"/>
                    <a:pt x="13020" y="3444"/>
                    <a:pt x="13007" y="3457"/>
                  </a:cubicBezTo>
                  <a:lnTo>
                    <a:pt x="13007" y="3444"/>
                  </a:lnTo>
                  <a:cubicBezTo>
                    <a:pt x="13007" y="3437"/>
                    <a:pt x="12995" y="3430"/>
                    <a:pt x="12984" y="3430"/>
                  </a:cubicBezTo>
                  <a:cubicBezTo>
                    <a:pt x="12977" y="3430"/>
                    <a:pt x="12970" y="3434"/>
                    <a:pt x="12970" y="3444"/>
                  </a:cubicBezTo>
                  <a:lnTo>
                    <a:pt x="12970" y="3482"/>
                  </a:lnTo>
                  <a:cubicBezTo>
                    <a:pt x="12758" y="3569"/>
                    <a:pt x="12558" y="3681"/>
                    <a:pt x="12333" y="3794"/>
                  </a:cubicBezTo>
                  <a:lnTo>
                    <a:pt x="12333" y="3769"/>
                  </a:lnTo>
                  <a:cubicBezTo>
                    <a:pt x="12333" y="3756"/>
                    <a:pt x="12326" y="3750"/>
                    <a:pt x="12320" y="3750"/>
                  </a:cubicBezTo>
                  <a:cubicBezTo>
                    <a:pt x="12314" y="3750"/>
                    <a:pt x="12308" y="3756"/>
                    <a:pt x="12308" y="3769"/>
                  </a:cubicBezTo>
                  <a:lnTo>
                    <a:pt x="12308" y="3806"/>
                  </a:lnTo>
                  <a:cubicBezTo>
                    <a:pt x="12070" y="3919"/>
                    <a:pt x="11845" y="4044"/>
                    <a:pt x="11620" y="4144"/>
                  </a:cubicBezTo>
                  <a:lnTo>
                    <a:pt x="11620" y="4119"/>
                  </a:lnTo>
                  <a:cubicBezTo>
                    <a:pt x="11620" y="4111"/>
                    <a:pt x="11607" y="4099"/>
                    <a:pt x="11596" y="4099"/>
                  </a:cubicBezTo>
                  <a:cubicBezTo>
                    <a:pt x="11589" y="4099"/>
                    <a:pt x="11583" y="4104"/>
                    <a:pt x="11583" y="4119"/>
                  </a:cubicBezTo>
                  <a:cubicBezTo>
                    <a:pt x="11583" y="4131"/>
                    <a:pt x="11583" y="4144"/>
                    <a:pt x="11571" y="4181"/>
                  </a:cubicBezTo>
                  <a:cubicBezTo>
                    <a:pt x="11408" y="4256"/>
                    <a:pt x="11258" y="4331"/>
                    <a:pt x="11083" y="4419"/>
                  </a:cubicBezTo>
                  <a:cubicBezTo>
                    <a:pt x="11077" y="4406"/>
                    <a:pt x="11071" y="4400"/>
                    <a:pt x="11063" y="4400"/>
                  </a:cubicBezTo>
                  <a:cubicBezTo>
                    <a:pt x="11055" y="4400"/>
                    <a:pt x="11046" y="4406"/>
                    <a:pt x="11033" y="4419"/>
                  </a:cubicBezTo>
                  <a:lnTo>
                    <a:pt x="11033" y="4431"/>
                  </a:lnTo>
                  <a:cubicBezTo>
                    <a:pt x="10883" y="4506"/>
                    <a:pt x="10721" y="4569"/>
                    <a:pt x="10571" y="4631"/>
                  </a:cubicBezTo>
                  <a:cubicBezTo>
                    <a:pt x="10558" y="4631"/>
                    <a:pt x="10533" y="4631"/>
                    <a:pt x="10533" y="4644"/>
                  </a:cubicBezTo>
                  <a:cubicBezTo>
                    <a:pt x="10371" y="4706"/>
                    <a:pt x="10196" y="4769"/>
                    <a:pt x="10009" y="4831"/>
                  </a:cubicBezTo>
                  <a:cubicBezTo>
                    <a:pt x="9959" y="4856"/>
                    <a:pt x="9909" y="4918"/>
                    <a:pt x="9934" y="4956"/>
                  </a:cubicBezTo>
                  <a:lnTo>
                    <a:pt x="10209" y="5618"/>
                  </a:lnTo>
                  <a:cubicBezTo>
                    <a:pt x="10134" y="5581"/>
                    <a:pt x="10071" y="5568"/>
                    <a:pt x="9996" y="5543"/>
                  </a:cubicBezTo>
                  <a:cubicBezTo>
                    <a:pt x="9971" y="5543"/>
                    <a:pt x="9959" y="5568"/>
                    <a:pt x="9971" y="5568"/>
                  </a:cubicBezTo>
                  <a:lnTo>
                    <a:pt x="10259" y="5706"/>
                  </a:lnTo>
                  <a:cubicBezTo>
                    <a:pt x="10458" y="6193"/>
                    <a:pt x="10683" y="6693"/>
                    <a:pt x="10821" y="7205"/>
                  </a:cubicBezTo>
                  <a:cubicBezTo>
                    <a:pt x="9759" y="7630"/>
                    <a:pt x="8709" y="8055"/>
                    <a:pt x="7660" y="8492"/>
                  </a:cubicBezTo>
                  <a:cubicBezTo>
                    <a:pt x="6635" y="8917"/>
                    <a:pt x="5586" y="9317"/>
                    <a:pt x="4561" y="9704"/>
                  </a:cubicBezTo>
                  <a:cubicBezTo>
                    <a:pt x="3724" y="10016"/>
                    <a:pt x="2787" y="10141"/>
                    <a:pt x="2037" y="10616"/>
                  </a:cubicBezTo>
                  <a:cubicBezTo>
                    <a:pt x="1958" y="10672"/>
                    <a:pt x="2011" y="10770"/>
                    <a:pt x="2078" y="10770"/>
                  </a:cubicBezTo>
                  <a:cubicBezTo>
                    <a:pt x="2085" y="10770"/>
                    <a:pt x="2092" y="10768"/>
                    <a:pt x="2099" y="10766"/>
                  </a:cubicBezTo>
                  <a:cubicBezTo>
                    <a:pt x="2124" y="10804"/>
                    <a:pt x="2137" y="10829"/>
                    <a:pt x="2187" y="10829"/>
                  </a:cubicBezTo>
                  <a:cubicBezTo>
                    <a:pt x="2583" y="10865"/>
                    <a:pt x="2986" y="10875"/>
                    <a:pt x="3391" y="10875"/>
                  </a:cubicBezTo>
                  <a:cubicBezTo>
                    <a:pt x="3970" y="10875"/>
                    <a:pt x="4555" y="10854"/>
                    <a:pt x="5136" y="10854"/>
                  </a:cubicBezTo>
                  <a:lnTo>
                    <a:pt x="14144" y="10854"/>
                  </a:lnTo>
                  <a:cubicBezTo>
                    <a:pt x="15850" y="10854"/>
                    <a:pt x="17558" y="10865"/>
                    <a:pt x="19267" y="10865"/>
                  </a:cubicBezTo>
                  <a:cubicBezTo>
                    <a:pt x="21488" y="10865"/>
                    <a:pt x="23709" y="10845"/>
                    <a:pt x="25927" y="10754"/>
                  </a:cubicBezTo>
                  <a:cubicBezTo>
                    <a:pt x="25940" y="10754"/>
                    <a:pt x="25940" y="10741"/>
                    <a:pt x="25940" y="10741"/>
                  </a:cubicBezTo>
                  <a:cubicBezTo>
                    <a:pt x="25946" y="10754"/>
                    <a:pt x="25958" y="10760"/>
                    <a:pt x="25971" y="10760"/>
                  </a:cubicBezTo>
                  <a:cubicBezTo>
                    <a:pt x="25983" y="10760"/>
                    <a:pt x="25996" y="10754"/>
                    <a:pt x="26002" y="10741"/>
                  </a:cubicBezTo>
                  <a:cubicBezTo>
                    <a:pt x="26052" y="10729"/>
                    <a:pt x="26089" y="10691"/>
                    <a:pt x="26089" y="10629"/>
                  </a:cubicBezTo>
                  <a:lnTo>
                    <a:pt x="26089" y="10354"/>
                  </a:lnTo>
                  <a:cubicBezTo>
                    <a:pt x="26077" y="10116"/>
                    <a:pt x="26064" y="9879"/>
                    <a:pt x="26064" y="9642"/>
                  </a:cubicBezTo>
                  <a:lnTo>
                    <a:pt x="26064" y="8392"/>
                  </a:lnTo>
                  <a:lnTo>
                    <a:pt x="26064" y="5893"/>
                  </a:lnTo>
                  <a:lnTo>
                    <a:pt x="26064" y="895"/>
                  </a:lnTo>
                  <a:cubicBezTo>
                    <a:pt x="26064" y="820"/>
                    <a:pt x="26002" y="795"/>
                    <a:pt x="25952" y="795"/>
                  </a:cubicBezTo>
                  <a:close/>
                  <a:moveTo>
                    <a:pt x="450" y="11553"/>
                  </a:moveTo>
                  <a:cubicBezTo>
                    <a:pt x="475" y="11628"/>
                    <a:pt x="500" y="11703"/>
                    <a:pt x="525" y="11766"/>
                  </a:cubicBezTo>
                  <a:cubicBezTo>
                    <a:pt x="463" y="11791"/>
                    <a:pt x="413" y="11791"/>
                    <a:pt x="375" y="11791"/>
                  </a:cubicBezTo>
                  <a:cubicBezTo>
                    <a:pt x="400" y="11703"/>
                    <a:pt x="438" y="11628"/>
                    <a:pt x="450" y="11553"/>
                  </a:cubicBezTo>
                  <a:close/>
                  <a:moveTo>
                    <a:pt x="26811" y="10677"/>
                  </a:moveTo>
                  <a:cubicBezTo>
                    <a:pt x="26769" y="10677"/>
                    <a:pt x="26739" y="10721"/>
                    <a:pt x="26739" y="10766"/>
                  </a:cubicBezTo>
                  <a:cubicBezTo>
                    <a:pt x="26764" y="11066"/>
                    <a:pt x="26739" y="11366"/>
                    <a:pt x="26777" y="11641"/>
                  </a:cubicBezTo>
                  <a:cubicBezTo>
                    <a:pt x="26777" y="11672"/>
                    <a:pt x="26805" y="11688"/>
                    <a:pt x="26833" y="11688"/>
                  </a:cubicBezTo>
                  <a:cubicBezTo>
                    <a:pt x="26861" y="11688"/>
                    <a:pt x="26889" y="11672"/>
                    <a:pt x="26889" y="11641"/>
                  </a:cubicBezTo>
                  <a:cubicBezTo>
                    <a:pt x="26927" y="11391"/>
                    <a:pt x="26902" y="11141"/>
                    <a:pt x="26927" y="10891"/>
                  </a:cubicBezTo>
                  <a:cubicBezTo>
                    <a:pt x="27002" y="10928"/>
                    <a:pt x="27064" y="10953"/>
                    <a:pt x="27127" y="11003"/>
                  </a:cubicBezTo>
                  <a:cubicBezTo>
                    <a:pt x="27264" y="11116"/>
                    <a:pt x="27077" y="11191"/>
                    <a:pt x="26989" y="11241"/>
                  </a:cubicBezTo>
                  <a:cubicBezTo>
                    <a:pt x="26881" y="11289"/>
                    <a:pt x="26946" y="11429"/>
                    <a:pt x="27051" y="11429"/>
                  </a:cubicBezTo>
                  <a:cubicBezTo>
                    <a:pt x="27055" y="11429"/>
                    <a:pt x="27060" y="11429"/>
                    <a:pt x="27064" y="11428"/>
                  </a:cubicBezTo>
                  <a:cubicBezTo>
                    <a:pt x="27104" y="11424"/>
                    <a:pt x="27157" y="11416"/>
                    <a:pt x="27205" y="11416"/>
                  </a:cubicBezTo>
                  <a:cubicBezTo>
                    <a:pt x="27290" y="11416"/>
                    <a:pt x="27358" y="11441"/>
                    <a:pt x="27301" y="11553"/>
                  </a:cubicBezTo>
                  <a:cubicBezTo>
                    <a:pt x="27257" y="11642"/>
                    <a:pt x="27148" y="11655"/>
                    <a:pt x="27045" y="11655"/>
                  </a:cubicBezTo>
                  <a:cubicBezTo>
                    <a:pt x="27003" y="11655"/>
                    <a:pt x="26962" y="11653"/>
                    <a:pt x="26927" y="11653"/>
                  </a:cubicBezTo>
                  <a:cubicBezTo>
                    <a:pt x="26902" y="11653"/>
                    <a:pt x="26889" y="11691"/>
                    <a:pt x="26902" y="11703"/>
                  </a:cubicBezTo>
                  <a:cubicBezTo>
                    <a:pt x="26960" y="11800"/>
                    <a:pt x="27048" y="11841"/>
                    <a:pt x="27141" y="11841"/>
                  </a:cubicBezTo>
                  <a:cubicBezTo>
                    <a:pt x="27286" y="11841"/>
                    <a:pt x="27440" y="11741"/>
                    <a:pt x="27501" y="11603"/>
                  </a:cubicBezTo>
                  <a:cubicBezTo>
                    <a:pt x="27564" y="11416"/>
                    <a:pt x="27464" y="11303"/>
                    <a:pt x="27326" y="11241"/>
                  </a:cubicBezTo>
                  <a:cubicBezTo>
                    <a:pt x="27376" y="11153"/>
                    <a:pt x="27401" y="11078"/>
                    <a:pt x="27364" y="10966"/>
                  </a:cubicBezTo>
                  <a:cubicBezTo>
                    <a:pt x="27264" y="10779"/>
                    <a:pt x="27027" y="10691"/>
                    <a:pt x="26827" y="10679"/>
                  </a:cubicBezTo>
                  <a:cubicBezTo>
                    <a:pt x="26821" y="10677"/>
                    <a:pt x="26816" y="10677"/>
                    <a:pt x="26811" y="10677"/>
                  </a:cubicBezTo>
                  <a:close/>
                  <a:moveTo>
                    <a:pt x="449" y="11153"/>
                  </a:moveTo>
                  <a:cubicBezTo>
                    <a:pt x="410" y="11153"/>
                    <a:pt x="369" y="11178"/>
                    <a:pt x="350" y="11228"/>
                  </a:cubicBezTo>
                  <a:cubicBezTo>
                    <a:pt x="288" y="11428"/>
                    <a:pt x="225" y="11616"/>
                    <a:pt x="163" y="11816"/>
                  </a:cubicBezTo>
                  <a:cubicBezTo>
                    <a:pt x="100" y="11828"/>
                    <a:pt x="50" y="11866"/>
                    <a:pt x="13" y="11916"/>
                  </a:cubicBezTo>
                  <a:lnTo>
                    <a:pt x="13" y="11928"/>
                  </a:lnTo>
                  <a:cubicBezTo>
                    <a:pt x="38" y="11941"/>
                    <a:pt x="88" y="11941"/>
                    <a:pt x="113" y="11941"/>
                  </a:cubicBezTo>
                  <a:cubicBezTo>
                    <a:pt x="100" y="12003"/>
                    <a:pt x="88" y="12065"/>
                    <a:pt x="50" y="12115"/>
                  </a:cubicBezTo>
                  <a:cubicBezTo>
                    <a:pt x="38" y="12165"/>
                    <a:pt x="38" y="12253"/>
                    <a:pt x="0" y="12290"/>
                  </a:cubicBezTo>
                  <a:lnTo>
                    <a:pt x="0" y="12303"/>
                  </a:lnTo>
                  <a:cubicBezTo>
                    <a:pt x="11" y="12314"/>
                    <a:pt x="23" y="12319"/>
                    <a:pt x="35" y="12319"/>
                  </a:cubicBezTo>
                  <a:cubicBezTo>
                    <a:pt x="108" y="12319"/>
                    <a:pt x="202" y="12143"/>
                    <a:pt x="288" y="11941"/>
                  </a:cubicBezTo>
                  <a:cubicBezTo>
                    <a:pt x="363" y="11941"/>
                    <a:pt x="450" y="11928"/>
                    <a:pt x="525" y="11928"/>
                  </a:cubicBezTo>
                  <a:lnTo>
                    <a:pt x="563" y="11928"/>
                  </a:lnTo>
                  <a:cubicBezTo>
                    <a:pt x="625" y="12128"/>
                    <a:pt x="638" y="12365"/>
                    <a:pt x="775" y="12515"/>
                  </a:cubicBezTo>
                  <a:cubicBezTo>
                    <a:pt x="787" y="12531"/>
                    <a:pt x="801" y="12537"/>
                    <a:pt x="815" y="12537"/>
                  </a:cubicBezTo>
                  <a:cubicBezTo>
                    <a:pt x="845" y="12537"/>
                    <a:pt x="875" y="12508"/>
                    <a:pt x="875" y="12490"/>
                  </a:cubicBezTo>
                  <a:cubicBezTo>
                    <a:pt x="900" y="12303"/>
                    <a:pt x="813" y="12103"/>
                    <a:pt x="750" y="11916"/>
                  </a:cubicBezTo>
                  <a:cubicBezTo>
                    <a:pt x="838" y="11891"/>
                    <a:pt x="950" y="11891"/>
                    <a:pt x="1037" y="11878"/>
                  </a:cubicBezTo>
                  <a:cubicBezTo>
                    <a:pt x="1047" y="11881"/>
                    <a:pt x="1055" y="11882"/>
                    <a:pt x="1062" y="11882"/>
                  </a:cubicBezTo>
                  <a:cubicBezTo>
                    <a:pt x="1087" y="11882"/>
                    <a:pt x="1085" y="11866"/>
                    <a:pt x="1075" y="11866"/>
                  </a:cubicBezTo>
                  <a:cubicBezTo>
                    <a:pt x="975" y="11853"/>
                    <a:pt x="850" y="11828"/>
                    <a:pt x="725" y="11803"/>
                  </a:cubicBezTo>
                  <a:cubicBezTo>
                    <a:pt x="663" y="11616"/>
                    <a:pt x="600" y="11416"/>
                    <a:pt x="538" y="11228"/>
                  </a:cubicBezTo>
                  <a:cubicBezTo>
                    <a:pt x="525" y="11178"/>
                    <a:pt x="488" y="11153"/>
                    <a:pt x="449" y="11153"/>
                  </a:cubicBezTo>
                  <a:close/>
                  <a:moveTo>
                    <a:pt x="25883" y="12084"/>
                  </a:moveTo>
                  <a:cubicBezTo>
                    <a:pt x="25880" y="12084"/>
                    <a:pt x="25877" y="12090"/>
                    <a:pt x="25877" y="12103"/>
                  </a:cubicBezTo>
                  <a:cubicBezTo>
                    <a:pt x="25877" y="12140"/>
                    <a:pt x="25840" y="12190"/>
                    <a:pt x="25827" y="12228"/>
                  </a:cubicBezTo>
                  <a:cubicBezTo>
                    <a:pt x="25802" y="12303"/>
                    <a:pt x="25802" y="12378"/>
                    <a:pt x="25802" y="12453"/>
                  </a:cubicBezTo>
                  <a:cubicBezTo>
                    <a:pt x="23983" y="12412"/>
                    <a:pt x="22164" y="12401"/>
                    <a:pt x="20343" y="12401"/>
                  </a:cubicBezTo>
                  <a:cubicBezTo>
                    <a:pt x="18262" y="12401"/>
                    <a:pt x="16180" y="12415"/>
                    <a:pt x="14094" y="12415"/>
                  </a:cubicBezTo>
                  <a:lnTo>
                    <a:pt x="8159" y="12415"/>
                  </a:lnTo>
                  <a:cubicBezTo>
                    <a:pt x="6921" y="12415"/>
                    <a:pt x="5679" y="12396"/>
                    <a:pt x="4434" y="12396"/>
                  </a:cubicBezTo>
                  <a:cubicBezTo>
                    <a:pt x="3657" y="12396"/>
                    <a:pt x="2878" y="12404"/>
                    <a:pt x="2099" y="12428"/>
                  </a:cubicBezTo>
                  <a:cubicBezTo>
                    <a:pt x="2124" y="12353"/>
                    <a:pt x="2124" y="12253"/>
                    <a:pt x="2087" y="12178"/>
                  </a:cubicBezTo>
                  <a:cubicBezTo>
                    <a:pt x="2079" y="12154"/>
                    <a:pt x="2060" y="12140"/>
                    <a:pt x="2042" y="12140"/>
                  </a:cubicBezTo>
                  <a:cubicBezTo>
                    <a:pt x="2031" y="12140"/>
                    <a:pt x="2021" y="12144"/>
                    <a:pt x="2012" y="12153"/>
                  </a:cubicBezTo>
                  <a:cubicBezTo>
                    <a:pt x="1775" y="12378"/>
                    <a:pt x="1912" y="12765"/>
                    <a:pt x="1975" y="13015"/>
                  </a:cubicBezTo>
                  <a:cubicBezTo>
                    <a:pt x="1975" y="13034"/>
                    <a:pt x="1987" y="13043"/>
                    <a:pt x="2000" y="13043"/>
                  </a:cubicBezTo>
                  <a:cubicBezTo>
                    <a:pt x="2012" y="13043"/>
                    <a:pt x="2025" y="13034"/>
                    <a:pt x="2025" y="13015"/>
                  </a:cubicBezTo>
                  <a:cubicBezTo>
                    <a:pt x="2074" y="12865"/>
                    <a:pt x="2099" y="12753"/>
                    <a:pt x="2099" y="12590"/>
                  </a:cubicBezTo>
                  <a:lnTo>
                    <a:pt x="2099" y="12565"/>
                  </a:lnTo>
                  <a:cubicBezTo>
                    <a:pt x="2859" y="12589"/>
                    <a:pt x="3620" y="12597"/>
                    <a:pt x="4381" y="12597"/>
                  </a:cubicBezTo>
                  <a:cubicBezTo>
                    <a:pt x="5598" y="12597"/>
                    <a:pt x="6815" y="12578"/>
                    <a:pt x="8022" y="12578"/>
                  </a:cubicBezTo>
                  <a:lnTo>
                    <a:pt x="13957" y="12578"/>
                  </a:lnTo>
                  <a:cubicBezTo>
                    <a:pt x="16063" y="12578"/>
                    <a:pt x="18172" y="12592"/>
                    <a:pt x="20281" y="12592"/>
                  </a:cubicBezTo>
                  <a:cubicBezTo>
                    <a:pt x="22127" y="12592"/>
                    <a:pt x="23972" y="12581"/>
                    <a:pt x="25815" y="12540"/>
                  </a:cubicBezTo>
                  <a:cubicBezTo>
                    <a:pt x="25815" y="12703"/>
                    <a:pt x="25827" y="12865"/>
                    <a:pt x="25890" y="13015"/>
                  </a:cubicBezTo>
                  <a:cubicBezTo>
                    <a:pt x="25890" y="13028"/>
                    <a:pt x="25899" y="13034"/>
                    <a:pt x="25908" y="13034"/>
                  </a:cubicBezTo>
                  <a:cubicBezTo>
                    <a:pt x="25918" y="13034"/>
                    <a:pt x="25927" y="13028"/>
                    <a:pt x="25927" y="13015"/>
                  </a:cubicBezTo>
                  <a:cubicBezTo>
                    <a:pt x="25989" y="12853"/>
                    <a:pt x="26002" y="12703"/>
                    <a:pt x="26002" y="12515"/>
                  </a:cubicBezTo>
                  <a:cubicBezTo>
                    <a:pt x="26002" y="12440"/>
                    <a:pt x="25989" y="12353"/>
                    <a:pt x="25952" y="12253"/>
                  </a:cubicBezTo>
                  <a:cubicBezTo>
                    <a:pt x="25940" y="12190"/>
                    <a:pt x="25890" y="12140"/>
                    <a:pt x="25890" y="12103"/>
                  </a:cubicBezTo>
                  <a:cubicBezTo>
                    <a:pt x="25890" y="12090"/>
                    <a:pt x="25886" y="12084"/>
                    <a:pt x="25883" y="12084"/>
                  </a:cubicBezTo>
                  <a:close/>
                  <a:moveTo>
                    <a:pt x="14132" y="13627"/>
                  </a:moveTo>
                  <a:lnTo>
                    <a:pt x="14132" y="13627"/>
                  </a:lnTo>
                  <a:cubicBezTo>
                    <a:pt x="14119" y="13640"/>
                    <a:pt x="14119" y="13640"/>
                    <a:pt x="14119" y="13665"/>
                  </a:cubicBezTo>
                  <a:lnTo>
                    <a:pt x="14119" y="13690"/>
                  </a:lnTo>
                  <a:cubicBezTo>
                    <a:pt x="14084" y="13912"/>
                    <a:pt x="13907" y="14080"/>
                    <a:pt x="13690" y="14080"/>
                  </a:cubicBezTo>
                  <a:cubicBezTo>
                    <a:pt x="13675" y="14080"/>
                    <a:pt x="13660" y="14079"/>
                    <a:pt x="13645" y="14077"/>
                  </a:cubicBezTo>
                  <a:cubicBezTo>
                    <a:pt x="13670" y="13927"/>
                    <a:pt x="13820" y="13815"/>
                    <a:pt x="13945" y="13727"/>
                  </a:cubicBezTo>
                  <a:cubicBezTo>
                    <a:pt x="13994" y="13690"/>
                    <a:pt x="14044" y="13640"/>
                    <a:pt x="14132" y="13627"/>
                  </a:cubicBezTo>
                  <a:close/>
                  <a:moveTo>
                    <a:pt x="14191" y="13527"/>
                  </a:moveTo>
                  <a:cubicBezTo>
                    <a:pt x="14104" y="13527"/>
                    <a:pt x="14004" y="13577"/>
                    <a:pt x="13945" y="13615"/>
                  </a:cubicBezTo>
                  <a:cubicBezTo>
                    <a:pt x="13720" y="13727"/>
                    <a:pt x="13532" y="13927"/>
                    <a:pt x="13507" y="14177"/>
                  </a:cubicBezTo>
                  <a:cubicBezTo>
                    <a:pt x="13507" y="14202"/>
                    <a:pt x="13520" y="14240"/>
                    <a:pt x="13545" y="14240"/>
                  </a:cubicBezTo>
                  <a:cubicBezTo>
                    <a:pt x="13587" y="14248"/>
                    <a:pt x="13628" y="14253"/>
                    <a:pt x="13667" y="14253"/>
                  </a:cubicBezTo>
                  <a:cubicBezTo>
                    <a:pt x="13851" y="14253"/>
                    <a:pt x="14004" y="14163"/>
                    <a:pt x="14107" y="14040"/>
                  </a:cubicBezTo>
                  <a:cubicBezTo>
                    <a:pt x="14132" y="14127"/>
                    <a:pt x="14169" y="14227"/>
                    <a:pt x="14257" y="14315"/>
                  </a:cubicBezTo>
                  <a:cubicBezTo>
                    <a:pt x="14310" y="14377"/>
                    <a:pt x="14373" y="14401"/>
                    <a:pt x="14437" y="14401"/>
                  </a:cubicBezTo>
                  <a:cubicBezTo>
                    <a:pt x="14554" y="14401"/>
                    <a:pt x="14676" y="14320"/>
                    <a:pt x="14757" y="14240"/>
                  </a:cubicBezTo>
                  <a:cubicBezTo>
                    <a:pt x="14767" y="14198"/>
                    <a:pt x="14752" y="14174"/>
                    <a:pt x="14732" y="14174"/>
                  </a:cubicBezTo>
                  <a:cubicBezTo>
                    <a:pt x="14728" y="14174"/>
                    <a:pt x="14723" y="14175"/>
                    <a:pt x="14719" y="14177"/>
                  </a:cubicBezTo>
                  <a:cubicBezTo>
                    <a:pt x="14672" y="14208"/>
                    <a:pt x="14628" y="14222"/>
                    <a:pt x="14588" y="14222"/>
                  </a:cubicBezTo>
                  <a:cubicBezTo>
                    <a:pt x="14386" y="14222"/>
                    <a:pt x="14280" y="13877"/>
                    <a:pt x="14269" y="13690"/>
                  </a:cubicBezTo>
                  <a:cubicBezTo>
                    <a:pt x="14269" y="13640"/>
                    <a:pt x="14244" y="13627"/>
                    <a:pt x="14219" y="13627"/>
                  </a:cubicBezTo>
                  <a:cubicBezTo>
                    <a:pt x="14257" y="13627"/>
                    <a:pt x="14282" y="13627"/>
                    <a:pt x="14294" y="13640"/>
                  </a:cubicBezTo>
                  <a:cubicBezTo>
                    <a:pt x="14319" y="13640"/>
                    <a:pt x="14332" y="13627"/>
                    <a:pt x="14332" y="13615"/>
                  </a:cubicBezTo>
                  <a:cubicBezTo>
                    <a:pt x="14302" y="13550"/>
                    <a:pt x="14249" y="13527"/>
                    <a:pt x="14191" y="13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9"/>
          <p:cNvGrpSpPr/>
          <p:nvPr/>
        </p:nvGrpSpPr>
        <p:grpSpPr>
          <a:xfrm>
            <a:off x="-39718" y="-509874"/>
            <a:ext cx="9357836" cy="6092594"/>
            <a:chOff x="-39718" y="-509874"/>
            <a:chExt cx="9357836" cy="6092594"/>
          </a:xfrm>
        </p:grpSpPr>
        <p:sp>
          <p:nvSpPr>
            <p:cNvPr id="162" name="Google Shape;162;p9"/>
            <p:cNvSpPr/>
            <p:nvPr/>
          </p:nvSpPr>
          <p:spPr>
            <a:xfrm>
              <a:off x="8763632" y="4086686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057972" y="-102203"/>
              <a:ext cx="1170450" cy="725093"/>
            </a:xfrm>
            <a:custGeom>
              <a:avLst/>
              <a:gdLst/>
              <a:ahLst/>
              <a:cxnLst/>
              <a:rect l="l" t="t" r="r" b="b"/>
              <a:pathLst>
                <a:path w="22431" h="13896" extrusionOk="0">
                  <a:moveTo>
                    <a:pt x="16394" y="229"/>
                  </a:moveTo>
                  <a:cubicBezTo>
                    <a:pt x="16506" y="604"/>
                    <a:pt x="16781" y="1004"/>
                    <a:pt x="16968" y="1341"/>
                  </a:cubicBezTo>
                  <a:cubicBezTo>
                    <a:pt x="17018" y="1441"/>
                    <a:pt x="17068" y="1516"/>
                    <a:pt x="17118" y="1603"/>
                  </a:cubicBezTo>
                  <a:cubicBezTo>
                    <a:pt x="16956" y="1666"/>
                    <a:pt x="16806" y="1791"/>
                    <a:pt x="16656" y="1866"/>
                  </a:cubicBezTo>
                  <a:lnTo>
                    <a:pt x="16469" y="1966"/>
                  </a:lnTo>
                  <a:cubicBezTo>
                    <a:pt x="16469" y="1391"/>
                    <a:pt x="16469" y="791"/>
                    <a:pt x="16394" y="229"/>
                  </a:cubicBezTo>
                  <a:close/>
                  <a:moveTo>
                    <a:pt x="16369" y="254"/>
                  </a:moveTo>
                  <a:lnTo>
                    <a:pt x="16369" y="254"/>
                  </a:lnTo>
                  <a:cubicBezTo>
                    <a:pt x="16281" y="841"/>
                    <a:pt x="16281" y="1453"/>
                    <a:pt x="16281" y="2066"/>
                  </a:cubicBezTo>
                  <a:cubicBezTo>
                    <a:pt x="16181" y="2128"/>
                    <a:pt x="16069" y="2191"/>
                    <a:pt x="15956" y="2266"/>
                  </a:cubicBezTo>
                  <a:cubicBezTo>
                    <a:pt x="15844" y="2003"/>
                    <a:pt x="15719" y="1728"/>
                    <a:pt x="15582" y="1466"/>
                  </a:cubicBezTo>
                  <a:cubicBezTo>
                    <a:pt x="15519" y="1341"/>
                    <a:pt x="15432" y="1141"/>
                    <a:pt x="15282" y="1079"/>
                  </a:cubicBezTo>
                  <a:cubicBezTo>
                    <a:pt x="15656" y="841"/>
                    <a:pt x="16081" y="591"/>
                    <a:pt x="16369" y="254"/>
                  </a:cubicBezTo>
                  <a:close/>
                  <a:moveTo>
                    <a:pt x="7460" y="2690"/>
                  </a:moveTo>
                  <a:cubicBezTo>
                    <a:pt x="7397" y="3015"/>
                    <a:pt x="7248" y="3340"/>
                    <a:pt x="7060" y="3653"/>
                  </a:cubicBezTo>
                  <a:cubicBezTo>
                    <a:pt x="7098" y="3290"/>
                    <a:pt x="7260" y="2915"/>
                    <a:pt x="7460" y="2690"/>
                  </a:cubicBezTo>
                  <a:close/>
                  <a:moveTo>
                    <a:pt x="8201" y="3820"/>
                  </a:moveTo>
                  <a:cubicBezTo>
                    <a:pt x="8207" y="3829"/>
                    <a:pt x="8210" y="3832"/>
                    <a:pt x="8211" y="3832"/>
                  </a:cubicBezTo>
                  <a:cubicBezTo>
                    <a:pt x="8212" y="3832"/>
                    <a:pt x="8208" y="3825"/>
                    <a:pt x="8201" y="3820"/>
                  </a:cubicBezTo>
                  <a:close/>
                  <a:moveTo>
                    <a:pt x="7583" y="2303"/>
                  </a:moveTo>
                  <a:cubicBezTo>
                    <a:pt x="7566" y="2303"/>
                    <a:pt x="7550" y="2307"/>
                    <a:pt x="7535" y="2316"/>
                  </a:cubicBezTo>
                  <a:cubicBezTo>
                    <a:pt x="7085" y="2590"/>
                    <a:pt x="6823" y="3315"/>
                    <a:pt x="6848" y="3915"/>
                  </a:cubicBezTo>
                  <a:cubicBezTo>
                    <a:pt x="6598" y="4265"/>
                    <a:pt x="6323" y="4577"/>
                    <a:pt x="6086" y="4840"/>
                  </a:cubicBezTo>
                  <a:cubicBezTo>
                    <a:pt x="6074" y="4851"/>
                    <a:pt x="6083" y="4892"/>
                    <a:pt x="6112" y="4892"/>
                  </a:cubicBezTo>
                  <a:cubicBezTo>
                    <a:pt x="6115" y="4892"/>
                    <a:pt x="6119" y="4891"/>
                    <a:pt x="6123" y="4890"/>
                  </a:cubicBezTo>
                  <a:cubicBezTo>
                    <a:pt x="6435" y="4765"/>
                    <a:pt x="6685" y="4465"/>
                    <a:pt x="6885" y="4165"/>
                  </a:cubicBezTo>
                  <a:cubicBezTo>
                    <a:pt x="6910" y="4277"/>
                    <a:pt x="6948" y="4390"/>
                    <a:pt x="6998" y="4465"/>
                  </a:cubicBezTo>
                  <a:cubicBezTo>
                    <a:pt x="7014" y="4498"/>
                    <a:pt x="7048" y="4515"/>
                    <a:pt x="7083" y="4515"/>
                  </a:cubicBezTo>
                  <a:cubicBezTo>
                    <a:pt x="7100" y="4515"/>
                    <a:pt x="7118" y="4511"/>
                    <a:pt x="7135" y="4502"/>
                  </a:cubicBezTo>
                  <a:cubicBezTo>
                    <a:pt x="7347" y="4402"/>
                    <a:pt x="7460" y="4252"/>
                    <a:pt x="7510" y="4040"/>
                  </a:cubicBezTo>
                  <a:cubicBezTo>
                    <a:pt x="7551" y="4048"/>
                    <a:pt x="7590" y="4052"/>
                    <a:pt x="7629" y="4052"/>
                  </a:cubicBezTo>
                  <a:cubicBezTo>
                    <a:pt x="7828" y="4052"/>
                    <a:pt x="8007" y="3952"/>
                    <a:pt x="8194" y="3817"/>
                  </a:cubicBezTo>
                  <a:lnTo>
                    <a:pt x="8194" y="3817"/>
                  </a:lnTo>
                  <a:cubicBezTo>
                    <a:pt x="8197" y="3818"/>
                    <a:pt x="8199" y="3819"/>
                    <a:pt x="8201" y="3820"/>
                  </a:cubicBezTo>
                  <a:lnTo>
                    <a:pt x="8201" y="3820"/>
                  </a:lnTo>
                  <a:cubicBezTo>
                    <a:pt x="8200" y="3819"/>
                    <a:pt x="8198" y="3817"/>
                    <a:pt x="8197" y="3815"/>
                  </a:cubicBezTo>
                  <a:cubicBezTo>
                    <a:pt x="8196" y="3816"/>
                    <a:pt x="8195" y="3816"/>
                    <a:pt x="8194" y="3817"/>
                  </a:cubicBezTo>
                  <a:lnTo>
                    <a:pt x="8194" y="3817"/>
                  </a:lnTo>
                  <a:cubicBezTo>
                    <a:pt x="8191" y="3816"/>
                    <a:pt x="8188" y="3815"/>
                    <a:pt x="8185" y="3815"/>
                  </a:cubicBezTo>
                  <a:cubicBezTo>
                    <a:pt x="7995" y="3837"/>
                    <a:pt x="7796" y="3879"/>
                    <a:pt x="7595" y="3879"/>
                  </a:cubicBezTo>
                  <a:cubicBezTo>
                    <a:pt x="7571" y="3879"/>
                    <a:pt x="7547" y="3879"/>
                    <a:pt x="7522" y="3877"/>
                  </a:cubicBezTo>
                  <a:cubicBezTo>
                    <a:pt x="7510" y="3852"/>
                    <a:pt x="7510" y="3840"/>
                    <a:pt x="7497" y="3827"/>
                  </a:cubicBezTo>
                  <a:cubicBezTo>
                    <a:pt x="7497" y="3827"/>
                    <a:pt x="7472" y="3827"/>
                    <a:pt x="7472" y="3815"/>
                  </a:cubicBezTo>
                  <a:cubicBezTo>
                    <a:pt x="7458" y="3800"/>
                    <a:pt x="7439" y="3793"/>
                    <a:pt x="7419" y="3793"/>
                  </a:cubicBezTo>
                  <a:cubicBezTo>
                    <a:pt x="7390" y="3793"/>
                    <a:pt x="7358" y="3810"/>
                    <a:pt x="7335" y="3840"/>
                  </a:cubicBezTo>
                  <a:cubicBezTo>
                    <a:pt x="7335" y="3852"/>
                    <a:pt x="7322" y="3877"/>
                    <a:pt x="7322" y="3890"/>
                  </a:cubicBezTo>
                  <a:cubicBezTo>
                    <a:pt x="7310" y="3940"/>
                    <a:pt x="7310" y="4002"/>
                    <a:pt x="7347" y="4027"/>
                  </a:cubicBezTo>
                  <a:cubicBezTo>
                    <a:pt x="7310" y="4090"/>
                    <a:pt x="7210" y="4215"/>
                    <a:pt x="7135" y="4290"/>
                  </a:cubicBezTo>
                  <a:cubicBezTo>
                    <a:pt x="7085" y="4202"/>
                    <a:pt x="7073" y="4077"/>
                    <a:pt x="7060" y="3952"/>
                  </a:cubicBezTo>
                  <a:cubicBezTo>
                    <a:pt x="7073" y="3940"/>
                    <a:pt x="7085" y="3915"/>
                    <a:pt x="7085" y="3890"/>
                  </a:cubicBezTo>
                  <a:cubicBezTo>
                    <a:pt x="7372" y="3465"/>
                    <a:pt x="7685" y="2940"/>
                    <a:pt x="7697" y="2403"/>
                  </a:cubicBezTo>
                  <a:cubicBezTo>
                    <a:pt x="7697" y="2346"/>
                    <a:pt x="7639" y="2303"/>
                    <a:pt x="7583" y="2303"/>
                  </a:cubicBezTo>
                  <a:close/>
                  <a:moveTo>
                    <a:pt x="21342" y="4890"/>
                  </a:moveTo>
                  <a:lnTo>
                    <a:pt x="21342" y="4890"/>
                  </a:lnTo>
                  <a:cubicBezTo>
                    <a:pt x="21329" y="4915"/>
                    <a:pt x="21329" y="4952"/>
                    <a:pt x="21329" y="4989"/>
                  </a:cubicBezTo>
                  <a:cubicBezTo>
                    <a:pt x="21242" y="5227"/>
                    <a:pt x="20892" y="5477"/>
                    <a:pt x="20704" y="5502"/>
                  </a:cubicBezTo>
                  <a:cubicBezTo>
                    <a:pt x="20701" y="5502"/>
                    <a:pt x="20697" y="5502"/>
                    <a:pt x="20693" y="5502"/>
                  </a:cubicBezTo>
                  <a:cubicBezTo>
                    <a:pt x="20556" y="5502"/>
                    <a:pt x="20593" y="5275"/>
                    <a:pt x="20642" y="5202"/>
                  </a:cubicBezTo>
                  <a:cubicBezTo>
                    <a:pt x="20704" y="5089"/>
                    <a:pt x="20842" y="5027"/>
                    <a:pt x="20954" y="4977"/>
                  </a:cubicBezTo>
                  <a:cubicBezTo>
                    <a:pt x="21079" y="4927"/>
                    <a:pt x="21204" y="4902"/>
                    <a:pt x="21342" y="4890"/>
                  </a:cubicBezTo>
                  <a:close/>
                  <a:moveTo>
                    <a:pt x="21237" y="4792"/>
                  </a:moveTo>
                  <a:cubicBezTo>
                    <a:pt x="20812" y="4792"/>
                    <a:pt x="20231" y="5160"/>
                    <a:pt x="20504" y="5577"/>
                  </a:cubicBezTo>
                  <a:cubicBezTo>
                    <a:pt x="20557" y="5651"/>
                    <a:pt x="20628" y="5683"/>
                    <a:pt x="20709" y="5683"/>
                  </a:cubicBezTo>
                  <a:cubicBezTo>
                    <a:pt x="20900" y="5683"/>
                    <a:pt x="21145" y="5511"/>
                    <a:pt x="21329" y="5327"/>
                  </a:cubicBezTo>
                  <a:cubicBezTo>
                    <a:pt x="21378" y="5613"/>
                    <a:pt x="21506" y="5891"/>
                    <a:pt x="21729" y="5891"/>
                  </a:cubicBezTo>
                  <a:cubicBezTo>
                    <a:pt x="21789" y="5891"/>
                    <a:pt x="21855" y="5871"/>
                    <a:pt x="21929" y="5827"/>
                  </a:cubicBezTo>
                  <a:cubicBezTo>
                    <a:pt x="21954" y="5814"/>
                    <a:pt x="21991" y="5764"/>
                    <a:pt x="21991" y="5727"/>
                  </a:cubicBezTo>
                  <a:cubicBezTo>
                    <a:pt x="21954" y="5539"/>
                    <a:pt x="21804" y="5639"/>
                    <a:pt x="21704" y="5577"/>
                  </a:cubicBezTo>
                  <a:cubicBezTo>
                    <a:pt x="21529" y="5477"/>
                    <a:pt x="21517" y="5139"/>
                    <a:pt x="21567" y="4964"/>
                  </a:cubicBezTo>
                  <a:lnTo>
                    <a:pt x="21567" y="4952"/>
                  </a:lnTo>
                  <a:lnTo>
                    <a:pt x="21567" y="4940"/>
                  </a:lnTo>
                  <a:lnTo>
                    <a:pt x="21567" y="4902"/>
                  </a:lnTo>
                  <a:cubicBezTo>
                    <a:pt x="21567" y="4837"/>
                    <a:pt x="21512" y="4800"/>
                    <a:pt x="21458" y="4800"/>
                  </a:cubicBezTo>
                  <a:cubicBezTo>
                    <a:pt x="21439" y="4800"/>
                    <a:pt x="21420" y="4805"/>
                    <a:pt x="21404" y="4815"/>
                  </a:cubicBezTo>
                  <a:cubicBezTo>
                    <a:pt x="21353" y="4799"/>
                    <a:pt x="21297" y="4792"/>
                    <a:pt x="21237" y="4792"/>
                  </a:cubicBezTo>
                  <a:close/>
                  <a:moveTo>
                    <a:pt x="15024" y="5507"/>
                  </a:moveTo>
                  <a:cubicBezTo>
                    <a:pt x="15058" y="5507"/>
                    <a:pt x="15090" y="5540"/>
                    <a:pt x="15119" y="5627"/>
                  </a:cubicBezTo>
                  <a:cubicBezTo>
                    <a:pt x="15269" y="6064"/>
                    <a:pt x="14907" y="6501"/>
                    <a:pt x="14657" y="6814"/>
                  </a:cubicBezTo>
                  <a:cubicBezTo>
                    <a:pt x="14657" y="6826"/>
                    <a:pt x="14632" y="6839"/>
                    <a:pt x="14594" y="6889"/>
                  </a:cubicBezTo>
                  <a:cubicBezTo>
                    <a:pt x="14594" y="6651"/>
                    <a:pt x="14632" y="6439"/>
                    <a:pt x="14694" y="6201"/>
                  </a:cubicBezTo>
                  <a:cubicBezTo>
                    <a:pt x="14719" y="6077"/>
                    <a:pt x="14757" y="5964"/>
                    <a:pt x="14807" y="5852"/>
                  </a:cubicBezTo>
                  <a:cubicBezTo>
                    <a:pt x="14825" y="5787"/>
                    <a:pt x="14927" y="5507"/>
                    <a:pt x="15024" y="5507"/>
                  </a:cubicBezTo>
                  <a:close/>
                  <a:moveTo>
                    <a:pt x="15035" y="5303"/>
                  </a:moveTo>
                  <a:cubicBezTo>
                    <a:pt x="14880" y="5303"/>
                    <a:pt x="14736" y="5642"/>
                    <a:pt x="14694" y="5714"/>
                  </a:cubicBezTo>
                  <a:cubicBezTo>
                    <a:pt x="14519" y="6139"/>
                    <a:pt x="14457" y="6576"/>
                    <a:pt x="14445" y="7014"/>
                  </a:cubicBezTo>
                  <a:cubicBezTo>
                    <a:pt x="14276" y="7194"/>
                    <a:pt x="14085" y="7420"/>
                    <a:pt x="14082" y="7437"/>
                  </a:cubicBezTo>
                  <a:lnTo>
                    <a:pt x="14082" y="7437"/>
                  </a:lnTo>
                  <a:cubicBezTo>
                    <a:pt x="14078" y="7430"/>
                    <a:pt x="14076" y="7428"/>
                    <a:pt x="14074" y="7428"/>
                  </a:cubicBezTo>
                  <a:cubicBezTo>
                    <a:pt x="14070" y="7428"/>
                    <a:pt x="14070" y="7442"/>
                    <a:pt x="14070" y="7451"/>
                  </a:cubicBezTo>
                  <a:cubicBezTo>
                    <a:pt x="14070" y="7463"/>
                    <a:pt x="14082" y="7476"/>
                    <a:pt x="14082" y="7501"/>
                  </a:cubicBezTo>
                  <a:cubicBezTo>
                    <a:pt x="14082" y="7513"/>
                    <a:pt x="14095" y="7513"/>
                    <a:pt x="14107" y="7513"/>
                  </a:cubicBezTo>
                  <a:cubicBezTo>
                    <a:pt x="14232" y="7476"/>
                    <a:pt x="14345" y="7326"/>
                    <a:pt x="14445" y="7214"/>
                  </a:cubicBezTo>
                  <a:lnTo>
                    <a:pt x="14445" y="7601"/>
                  </a:lnTo>
                  <a:cubicBezTo>
                    <a:pt x="14445" y="7641"/>
                    <a:pt x="14480" y="7670"/>
                    <a:pt x="14516" y="7670"/>
                  </a:cubicBezTo>
                  <a:cubicBezTo>
                    <a:pt x="14536" y="7670"/>
                    <a:pt x="14556" y="7661"/>
                    <a:pt x="14569" y="7638"/>
                  </a:cubicBezTo>
                  <a:cubicBezTo>
                    <a:pt x="14627" y="7503"/>
                    <a:pt x="14738" y="7181"/>
                    <a:pt x="14877" y="7181"/>
                  </a:cubicBezTo>
                  <a:cubicBezTo>
                    <a:pt x="14918" y="7181"/>
                    <a:pt x="14962" y="7208"/>
                    <a:pt x="15007" y="7276"/>
                  </a:cubicBezTo>
                  <a:cubicBezTo>
                    <a:pt x="15094" y="7413"/>
                    <a:pt x="15157" y="7588"/>
                    <a:pt x="15257" y="7726"/>
                  </a:cubicBezTo>
                  <a:cubicBezTo>
                    <a:pt x="15330" y="7841"/>
                    <a:pt x="15411" y="7888"/>
                    <a:pt x="15489" y="7888"/>
                  </a:cubicBezTo>
                  <a:cubicBezTo>
                    <a:pt x="15622" y="7888"/>
                    <a:pt x="15748" y="7749"/>
                    <a:pt x="15819" y="7576"/>
                  </a:cubicBezTo>
                  <a:cubicBezTo>
                    <a:pt x="15827" y="7576"/>
                    <a:pt x="15819" y="7570"/>
                    <a:pt x="15805" y="7570"/>
                  </a:cubicBezTo>
                  <a:cubicBezTo>
                    <a:pt x="15798" y="7570"/>
                    <a:pt x="15790" y="7572"/>
                    <a:pt x="15781" y="7576"/>
                  </a:cubicBezTo>
                  <a:cubicBezTo>
                    <a:pt x="15682" y="7675"/>
                    <a:pt x="15608" y="7736"/>
                    <a:pt x="15535" y="7736"/>
                  </a:cubicBezTo>
                  <a:cubicBezTo>
                    <a:pt x="15471" y="7736"/>
                    <a:pt x="15408" y="7688"/>
                    <a:pt x="15332" y="7576"/>
                  </a:cubicBezTo>
                  <a:cubicBezTo>
                    <a:pt x="15244" y="7438"/>
                    <a:pt x="15194" y="7276"/>
                    <a:pt x="15082" y="7151"/>
                  </a:cubicBezTo>
                  <a:cubicBezTo>
                    <a:pt x="15016" y="7073"/>
                    <a:pt x="14953" y="7041"/>
                    <a:pt x="14894" y="7041"/>
                  </a:cubicBezTo>
                  <a:cubicBezTo>
                    <a:pt x="14772" y="7041"/>
                    <a:pt x="14666" y="7175"/>
                    <a:pt x="14582" y="7326"/>
                  </a:cubicBezTo>
                  <a:lnTo>
                    <a:pt x="14582" y="7076"/>
                  </a:lnTo>
                  <a:cubicBezTo>
                    <a:pt x="14744" y="6901"/>
                    <a:pt x="14894" y="6726"/>
                    <a:pt x="15019" y="6526"/>
                  </a:cubicBezTo>
                  <a:cubicBezTo>
                    <a:pt x="15244" y="6214"/>
                    <a:pt x="15444" y="5702"/>
                    <a:pt x="15132" y="5352"/>
                  </a:cubicBezTo>
                  <a:cubicBezTo>
                    <a:pt x="15100" y="5318"/>
                    <a:pt x="15067" y="5303"/>
                    <a:pt x="15035" y="5303"/>
                  </a:cubicBezTo>
                  <a:close/>
                  <a:moveTo>
                    <a:pt x="6185" y="9212"/>
                  </a:moveTo>
                  <a:cubicBezTo>
                    <a:pt x="6334" y="9212"/>
                    <a:pt x="6440" y="9320"/>
                    <a:pt x="6523" y="9463"/>
                  </a:cubicBezTo>
                  <a:cubicBezTo>
                    <a:pt x="6335" y="9563"/>
                    <a:pt x="6148" y="9638"/>
                    <a:pt x="5961" y="9688"/>
                  </a:cubicBezTo>
                  <a:cubicBezTo>
                    <a:pt x="5917" y="9700"/>
                    <a:pt x="5881" y="9706"/>
                    <a:pt x="5853" y="9706"/>
                  </a:cubicBezTo>
                  <a:cubicBezTo>
                    <a:pt x="5595" y="9706"/>
                    <a:pt x="5913" y="9246"/>
                    <a:pt x="6160" y="9213"/>
                  </a:cubicBezTo>
                  <a:cubicBezTo>
                    <a:pt x="6169" y="9212"/>
                    <a:pt x="6177" y="9212"/>
                    <a:pt x="6185" y="9212"/>
                  </a:cubicBezTo>
                  <a:close/>
                  <a:moveTo>
                    <a:pt x="7847" y="8492"/>
                  </a:moveTo>
                  <a:cubicBezTo>
                    <a:pt x="7842" y="8492"/>
                    <a:pt x="7838" y="8495"/>
                    <a:pt x="7835" y="8501"/>
                  </a:cubicBezTo>
                  <a:cubicBezTo>
                    <a:pt x="7522" y="8788"/>
                    <a:pt x="7123" y="9125"/>
                    <a:pt x="6710" y="9350"/>
                  </a:cubicBezTo>
                  <a:lnTo>
                    <a:pt x="6710" y="9338"/>
                  </a:lnTo>
                  <a:cubicBezTo>
                    <a:pt x="6584" y="9155"/>
                    <a:pt x="6406" y="9035"/>
                    <a:pt x="6186" y="9035"/>
                  </a:cubicBezTo>
                  <a:cubicBezTo>
                    <a:pt x="6165" y="9035"/>
                    <a:pt x="6144" y="9036"/>
                    <a:pt x="6123" y="9038"/>
                  </a:cubicBezTo>
                  <a:cubicBezTo>
                    <a:pt x="5836" y="9075"/>
                    <a:pt x="5323" y="9600"/>
                    <a:pt x="5711" y="9825"/>
                  </a:cubicBezTo>
                  <a:cubicBezTo>
                    <a:pt x="5762" y="9852"/>
                    <a:pt x="5821" y="9864"/>
                    <a:pt x="5883" y="9864"/>
                  </a:cubicBezTo>
                  <a:cubicBezTo>
                    <a:pt x="6110" y="9864"/>
                    <a:pt x="6392" y="9709"/>
                    <a:pt x="6598" y="9563"/>
                  </a:cubicBezTo>
                  <a:cubicBezTo>
                    <a:pt x="6685" y="9725"/>
                    <a:pt x="6760" y="9900"/>
                    <a:pt x="6823" y="10012"/>
                  </a:cubicBezTo>
                  <a:cubicBezTo>
                    <a:pt x="6939" y="10199"/>
                    <a:pt x="7099" y="10265"/>
                    <a:pt x="7273" y="10265"/>
                  </a:cubicBezTo>
                  <a:cubicBezTo>
                    <a:pt x="7531" y="10265"/>
                    <a:pt x="7818" y="10119"/>
                    <a:pt x="8035" y="10000"/>
                  </a:cubicBezTo>
                  <a:cubicBezTo>
                    <a:pt x="8039" y="10001"/>
                    <a:pt x="8042" y="10002"/>
                    <a:pt x="8045" y="10002"/>
                  </a:cubicBezTo>
                  <a:cubicBezTo>
                    <a:pt x="8069" y="10002"/>
                    <a:pt x="8056" y="9962"/>
                    <a:pt x="8022" y="9962"/>
                  </a:cubicBezTo>
                  <a:cubicBezTo>
                    <a:pt x="7841" y="10014"/>
                    <a:pt x="7672" y="10042"/>
                    <a:pt x="7494" y="10042"/>
                  </a:cubicBezTo>
                  <a:cubicBezTo>
                    <a:pt x="7414" y="10042"/>
                    <a:pt x="7333" y="10036"/>
                    <a:pt x="7248" y="10025"/>
                  </a:cubicBezTo>
                  <a:cubicBezTo>
                    <a:pt x="7023" y="10000"/>
                    <a:pt x="6898" y="9688"/>
                    <a:pt x="6773" y="9475"/>
                  </a:cubicBezTo>
                  <a:cubicBezTo>
                    <a:pt x="6810" y="9463"/>
                    <a:pt x="6823" y="9450"/>
                    <a:pt x="6835" y="9438"/>
                  </a:cubicBezTo>
                  <a:cubicBezTo>
                    <a:pt x="7173" y="9213"/>
                    <a:pt x="7672" y="8913"/>
                    <a:pt x="7872" y="8526"/>
                  </a:cubicBezTo>
                  <a:cubicBezTo>
                    <a:pt x="7882" y="8516"/>
                    <a:pt x="7862" y="8492"/>
                    <a:pt x="7847" y="8492"/>
                  </a:cubicBezTo>
                  <a:close/>
                  <a:moveTo>
                    <a:pt x="3649" y="8875"/>
                  </a:moveTo>
                  <a:cubicBezTo>
                    <a:pt x="3974" y="9263"/>
                    <a:pt x="4224" y="9713"/>
                    <a:pt x="4411" y="10212"/>
                  </a:cubicBezTo>
                  <a:cubicBezTo>
                    <a:pt x="4574" y="10600"/>
                    <a:pt x="4661" y="11012"/>
                    <a:pt x="4749" y="11437"/>
                  </a:cubicBezTo>
                  <a:lnTo>
                    <a:pt x="350" y="11437"/>
                  </a:lnTo>
                  <a:cubicBezTo>
                    <a:pt x="963" y="11024"/>
                    <a:pt x="1525" y="10512"/>
                    <a:pt x="2100" y="10075"/>
                  </a:cubicBezTo>
                  <a:cubicBezTo>
                    <a:pt x="2624" y="9663"/>
                    <a:pt x="3137" y="9263"/>
                    <a:pt x="3649" y="8875"/>
                  </a:cubicBezTo>
                  <a:close/>
                  <a:moveTo>
                    <a:pt x="16469" y="10450"/>
                  </a:moveTo>
                  <a:cubicBezTo>
                    <a:pt x="16556" y="10462"/>
                    <a:pt x="16644" y="10462"/>
                    <a:pt x="16744" y="10475"/>
                  </a:cubicBezTo>
                  <a:cubicBezTo>
                    <a:pt x="16791" y="10478"/>
                    <a:pt x="16841" y="10480"/>
                    <a:pt x="16892" y="10480"/>
                  </a:cubicBezTo>
                  <a:cubicBezTo>
                    <a:pt x="17015" y="10480"/>
                    <a:pt x="17145" y="10471"/>
                    <a:pt x="17268" y="10462"/>
                  </a:cubicBezTo>
                  <a:lnTo>
                    <a:pt x="17268" y="10462"/>
                  </a:lnTo>
                  <a:cubicBezTo>
                    <a:pt x="17256" y="10775"/>
                    <a:pt x="17243" y="11099"/>
                    <a:pt x="17193" y="11437"/>
                  </a:cubicBezTo>
                  <a:lnTo>
                    <a:pt x="16431" y="11437"/>
                  </a:lnTo>
                  <a:lnTo>
                    <a:pt x="16469" y="10450"/>
                  </a:lnTo>
                  <a:close/>
                  <a:moveTo>
                    <a:pt x="15219" y="1129"/>
                  </a:moveTo>
                  <a:cubicBezTo>
                    <a:pt x="15282" y="1304"/>
                    <a:pt x="15394" y="1478"/>
                    <a:pt x="15469" y="1653"/>
                  </a:cubicBezTo>
                  <a:cubicBezTo>
                    <a:pt x="15594" y="1916"/>
                    <a:pt x="15719" y="2203"/>
                    <a:pt x="15806" y="2478"/>
                  </a:cubicBezTo>
                  <a:cubicBezTo>
                    <a:pt x="15816" y="2527"/>
                    <a:pt x="15873" y="2577"/>
                    <a:pt x="15927" y="2577"/>
                  </a:cubicBezTo>
                  <a:cubicBezTo>
                    <a:pt x="15942" y="2577"/>
                    <a:pt x="15956" y="2573"/>
                    <a:pt x="15969" y="2565"/>
                  </a:cubicBezTo>
                  <a:cubicBezTo>
                    <a:pt x="16081" y="2478"/>
                    <a:pt x="16194" y="2416"/>
                    <a:pt x="16306" y="2353"/>
                  </a:cubicBezTo>
                  <a:lnTo>
                    <a:pt x="16306" y="2853"/>
                  </a:lnTo>
                  <a:lnTo>
                    <a:pt x="16306" y="5839"/>
                  </a:lnTo>
                  <a:cubicBezTo>
                    <a:pt x="16306" y="7339"/>
                    <a:pt x="16256" y="8850"/>
                    <a:pt x="16306" y="10362"/>
                  </a:cubicBezTo>
                  <a:cubicBezTo>
                    <a:pt x="16281" y="10362"/>
                    <a:pt x="16281" y="10387"/>
                    <a:pt x="16306" y="10400"/>
                  </a:cubicBezTo>
                  <a:cubicBezTo>
                    <a:pt x="16319" y="10737"/>
                    <a:pt x="16331" y="11099"/>
                    <a:pt x="16344" y="11449"/>
                  </a:cubicBezTo>
                  <a:cubicBezTo>
                    <a:pt x="15632" y="11433"/>
                    <a:pt x="14919" y="11429"/>
                    <a:pt x="14206" y="11429"/>
                  </a:cubicBezTo>
                  <a:cubicBezTo>
                    <a:pt x="13255" y="11429"/>
                    <a:pt x="12303" y="11437"/>
                    <a:pt x="11346" y="11437"/>
                  </a:cubicBezTo>
                  <a:lnTo>
                    <a:pt x="4936" y="11437"/>
                  </a:lnTo>
                  <a:cubicBezTo>
                    <a:pt x="4836" y="10937"/>
                    <a:pt x="4699" y="10450"/>
                    <a:pt x="4511" y="9975"/>
                  </a:cubicBezTo>
                  <a:cubicBezTo>
                    <a:pt x="4324" y="9538"/>
                    <a:pt x="4074" y="9138"/>
                    <a:pt x="3774" y="8775"/>
                  </a:cubicBezTo>
                  <a:cubicBezTo>
                    <a:pt x="3961" y="8638"/>
                    <a:pt x="4161" y="8476"/>
                    <a:pt x="4349" y="8338"/>
                  </a:cubicBezTo>
                  <a:cubicBezTo>
                    <a:pt x="5823" y="7214"/>
                    <a:pt x="7322" y="6127"/>
                    <a:pt x="8847" y="5077"/>
                  </a:cubicBezTo>
                  <a:cubicBezTo>
                    <a:pt x="10321" y="4077"/>
                    <a:pt x="11808" y="3115"/>
                    <a:pt x="13332" y="2228"/>
                  </a:cubicBezTo>
                  <a:cubicBezTo>
                    <a:pt x="13907" y="1891"/>
                    <a:pt x="14494" y="1553"/>
                    <a:pt x="15069" y="1216"/>
                  </a:cubicBezTo>
                  <a:cubicBezTo>
                    <a:pt x="15119" y="1191"/>
                    <a:pt x="15182" y="1154"/>
                    <a:pt x="15219" y="1129"/>
                  </a:cubicBezTo>
                  <a:close/>
                  <a:moveTo>
                    <a:pt x="17243" y="1841"/>
                  </a:moveTo>
                  <a:cubicBezTo>
                    <a:pt x="17406" y="2191"/>
                    <a:pt x="17593" y="2516"/>
                    <a:pt x="17768" y="2853"/>
                  </a:cubicBezTo>
                  <a:cubicBezTo>
                    <a:pt x="18280" y="3840"/>
                    <a:pt x="18768" y="4840"/>
                    <a:pt x="19267" y="5827"/>
                  </a:cubicBezTo>
                  <a:cubicBezTo>
                    <a:pt x="20205" y="7726"/>
                    <a:pt x="21142" y="9625"/>
                    <a:pt x="22116" y="11512"/>
                  </a:cubicBezTo>
                  <a:cubicBezTo>
                    <a:pt x="20529" y="11449"/>
                    <a:pt x="18968" y="11437"/>
                    <a:pt x="17406" y="11437"/>
                  </a:cubicBezTo>
                  <a:cubicBezTo>
                    <a:pt x="17456" y="11074"/>
                    <a:pt x="17456" y="10700"/>
                    <a:pt x="17456" y="10337"/>
                  </a:cubicBezTo>
                  <a:cubicBezTo>
                    <a:pt x="17456" y="10278"/>
                    <a:pt x="17417" y="10242"/>
                    <a:pt x="17369" y="10242"/>
                  </a:cubicBezTo>
                  <a:cubicBezTo>
                    <a:pt x="17357" y="10242"/>
                    <a:pt x="17344" y="10245"/>
                    <a:pt x="17331" y="10250"/>
                  </a:cubicBezTo>
                  <a:cubicBezTo>
                    <a:pt x="17131" y="10287"/>
                    <a:pt x="16931" y="10287"/>
                    <a:pt x="16719" y="10287"/>
                  </a:cubicBezTo>
                  <a:cubicBezTo>
                    <a:pt x="16644" y="10287"/>
                    <a:pt x="16556" y="10287"/>
                    <a:pt x="16469" y="10312"/>
                  </a:cubicBezTo>
                  <a:cubicBezTo>
                    <a:pt x="16519" y="8825"/>
                    <a:pt x="16469" y="7326"/>
                    <a:pt x="16469" y="5839"/>
                  </a:cubicBezTo>
                  <a:lnTo>
                    <a:pt x="16469" y="3003"/>
                  </a:lnTo>
                  <a:cubicBezTo>
                    <a:pt x="16469" y="2753"/>
                    <a:pt x="16469" y="2503"/>
                    <a:pt x="16494" y="2266"/>
                  </a:cubicBezTo>
                  <a:cubicBezTo>
                    <a:pt x="16594" y="2216"/>
                    <a:pt x="16694" y="2153"/>
                    <a:pt x="16806" y="2103"/>
                  </a:cubicBezTo>
                  <a:cubicBezTo>
                    <a:pt x="16943" y="2028"/>
                    <a:pt x="17131" y="1953"/>
                    <a:pt x="17243" y="1841"/>
                  </a:cubicBezTo>
                  <a:close/>
                  <a:moveTo>
                    <a:pt x="16376" y="1"/>
                  </a:moveTo>
                  <a:cubicBezTo>
                    <a:pt x="16362" y="1"/>
                    <a:pt x="16346" y="5"/>
                    <a:pt x="16331" y="17"/>
                  </a:cubicBezTo>
                  <a:cubicBezTo>
                    <a:pt x="15819" y="354"/>
                    <a:pt x="15332" y="729"/>
                    <a:pt x="14819" y="1066"/>
                  </a:cubicBezTo>
                  <a:cubicBezTo>
                    <a:pt x="14245" y="1416"/>
                    <a:pt x="13645" y="1753"/>
                    <a:pt x="13070" y="2091"/>
                  </a:cubicBezTo>
                  <a:cubicBezTo>
                    <a:pt x="11533" y="2978"/>
                    <a:pt x="10059" y="3952"/>
                    <a:pt x="8584" y="4927"/>
                  </a:cubicBezTo>
                  <a:cubicBezTo>
                    <a:pt x="7098" y="5952"/>
                    <a:pt x="5648" y="7026"/>
                    <a:pt x="4224" y="8113"/>
                  </a:cubicBezTo>
                  <a:cubicBezTo>
                    <a:pt x="4024" y="8276"/>
                    <a:pt x="3824" y="8426"/>
                    <a:pt x="3624" y="8600"/>
                  </a:cubicBezTo>
                  <a:cubicBezTo>
                    <a:pt x="3224" y="8201"/>
                    <a:pt x="2762" y="7888"/>
                    <a:pt x="2200" y="7701"/>
                  </a:cubicBezTo>
                  <a:cubicBezTo>
                    <a:pt x="2187" y="7701"/>
                    <a:pt x="2162" y="7726"/>
                    <a:pt x="2187" y="7726"/>
                  </a:cubicBezTo>
                  <a:cubicBezTo>
                    <a:pt x="2712" y="7963"/>
                    <a:pt x="3149" y="8288"/>
                    <a:pt x="3512" y="8675"/>
                  </a:cubicBezTo>
                  <a:lnTo>
                    <a:pt x="2200" y="9713"/>
                  </a:lnTo>
                  <a:cubicBezTo>
                    <a:pt x="1512" y="10262"/>
                    <a:pt x="763" y="10800"/>
                    <a:pt x="138" y="11424"/>
                  </a:cubicBezTo>
                  <a:lnTo>
                    <a:pt x="88" y="11424"/>
                  </a:lnTo>
                  <a:cubicBezTo>
                    <a:pt x="26" y="11424"/>
                    <a:pt x="1" y="11474"/>
                    <a:pt x="1" y="11524"/>
                  </a:cubicBezTo>
                  <a:cubicBezTo>
                    <a:pt x="1" y="11574"/>
                    <a:pt x="26" y="11612"/>
                    <a:pt x="88" y="11612"/>
                  </a:cubicBezTo>
                  <a:lnTo>
                    <a:pt x="163" y="11612"/>
                  </a:lnTo>
                  <a:cubicBezTo>
                    <a:pt x="188" y="11612"/>
                    <a:pt x="200" y="11637"/>
                    <a:pt x="213" y="11637"/>
                  </a:cubicBezTo>
                  <a:lnTo>
                    <a:pt x="4811" y="11637"/>
                  </a:lnTo>
                  <a:cubicBezTo>
                    <a:pt x="4811" y="11687"/>
                    <a:pt x="4824" y="11724"/>
                    <a:pt x="4824" y="11774"/>
                  </a:cubicBezTo>
                  <a:cubicBezTo>
                    <a:pt x="4874" y="12074"/>
                    <a:pt x="4886" y="12374"/>
                    <a:pt x="4911" y="12661"/>
                  </a:cubicBezTo>
                  <a:cubicBezTo>
                    <a:pt x="4936" y="12899"/>
                    <a:pt x="4898" y="13149"/>
                    <a:pt x="4973" y="13361"/>
                  </a:cubicBezTo>
                  <a:cubicBezTo>
                    <a:pt x="4986" y="13386"/>
                    <a:pt x="5008" y="13398"/>
                    <a:pt x="5028" y="13398"/>
                  </a:cubicBezTo>
                  <a:cubicBezTo>
                    <a:pt x="5048" y="13398"/>
                    <a:pt x="5067" y="13386"/>
                    <a:pt x="5073" y="13361"/>
                  </a:cubicBezTo>
                  <a:cubicBezTo>
                    <a:pt x="5223" y="12899"/>
                    <a:pt x="5073" y="12224"/>
                    <a:pt x="4998" y="11749"/>
                  </a:cubicBezTo>
                  <a:cubicBezTo>
                    <a:pt x="4998" y="11712"/>
                    <a:pt x="4973" y="11687"/>
                    <a:pt x="4973" y="11649"/>
                  </a:cubicBezTo>
                  <a:lnTo>
                    <a:pt x="11371" y="11649"/>
                  </a:lnTo>
                  <a:cubicBezTo>
                    <a:pt x="12670" y="11649"/>
                    <a:pt x="13970" y="11655"/>
                    <a:pt x="15269" y="11655"/>
                  </a:cubicBezTo>
                  <a:cubicBezTo>
                    <a:pt x="15919" y="11655"/>
                    <a:pt x="16569" y="11653"/>
                    <a:pt x="17218" y="11649"/>
                  </a:cubicBezTo>
                  <a:cubicBezTo>
                    <a:pt x="17243" y="11674"/>
                    <a:pt x="17275" y="11687"/>
                    <a:pt x="17304" y="11687"/>
                  </a:cubicBezTo>
                  <a:cubicBezTo>
                    <a:pt x="17334" y="11687"/>
                    <a:pt x="17362" y="11674"/>
                    <a:pt x="17381" y="11649"/>
                  </a:cubicBezTo>
                  <a:cubicBezTo>
                    <a:pt x="18968" y="11649"/>
                    <a:pt x="20554" y="11612"/>
                    <a:pt x="22141" y="11587"/>
                  </a:cubicBezTo>
                  <a:lnTo>
                    <a:pt x="22191" y="11687"/>
                  </a:lnTo>
                  <a:cubicBezTo>
                    <a:pt x="22210" y="11725"/>
                    <a:pt x="22242" y="11741"/>
                    <a:pt x="22275" y="11741"/>
                  </a:cubicBezTo>
                  <a:cubicBezTo>
                    <a:pt x="22350" y="11741"/>
                    <a:pt x="22431" y="11657"/>
                    <a:pt x="22379" y="11562"/>
                  </a:cubicBezTo>
                  <a:cubicBezTo>
                    <a:pt x="21404" y="9600"/>
                    <a:pt x="20430" y="7651"/>
                    <a:pt x="19455" y="5689"/>
                  </a:cubicBezTo>
                  <a:cubicBezTo>
                    <a:pt x="18955" y="4690"/>
                    <a:pt x="18468" y="3703"/>
                    <a:pt x="17956" y="2715"/>
                  </a:cubicBezTo>
                  <a:cubicBezTo>
                    <a:pt x="17718" y="2266"/>
                    <a:pt x="17493" y="1816"/>
                    <a:pt x="17243" y="1341"/>
                  </a:cubicBezTo>
                  <a:cubicBezTo>
                    <a:pt x="17018" y="941"/>
                    <a:pt x="16819" y="354"/>
                    <a:pt x="16456" y="42"/>
                  </a:cubicBezTo>
                  <a:cubicBezTo>
                    <a:pt x="16439" y="24"/>
                    <a:pt x="16409" y="1"/>
                    <a:pt x="16376" y="1"/>
                  </a:cubicBezTo>
                  <a:close/>
                  <a:moveTo>
                    <a:pt x="11174" y="12675"/>
                  </a:moveTo>
                  <a:cubicBezTo>
                    <a:pt x="10981" y="12675"/>
                    <a:pt x="10812" y="12820"/>
                    <a:pt x="10709" y="13011"/>
                  </a:cubicBezTo>
                  <a:cubicBezTo>
                    <a:pt x="10471" y="13224"/>
                    <a:pt x="10309" y="13586"/>
                    <a:pt x="10221" y="13873"/>
                  </a:cubicBezTo>
                  <a:cubicBezTo>
                    <a:pt x="10221" y="13882"/>
                    <a:pt x="10234" y="13891"/>
                    <a:pt x="10246" y="13891"/>
                  </a:cubicBezTo>
                  <a:cubicBezTo>
                    <a:pt x="10250" y="13891"/>
                    <a:pt x="10255" y="13889"/>
                    <a:pt x="10259" y="13886"/>
                  </a:cubicBezTo>
                  <a:cubicBezTo>
                    <a:pt x="10384" y="13773"/>
                    <a:pt x="10509" y="13573"/>
                    <a:pt x="10646" y="13373"/>
                  </a:cubicBezTo>
                  <a:cubicBezTo>
                    <a:pt x="10646" y="13411"/>
                    <a:pt x="10646" y="13461"/>
                    <a:pt x="10659" y="13511"/>
                  </a:cubicBezTo>
                  <a:cubicBezTo>
                    <a:pt x="10728" y="13793"/>
                    <a:pt x="10917" y="13895"/>
                    <a:pt x="11144" y="13895"/>
                  </a:cubicBezTo>
                  <a:cubicBezTo>
                    <a:pt x="11529" y="13895"/>
                    <a:pt x="12024" y="13599"/>
                    <a:pt x="12220" y="13386"/>
                  </a:cubicBezTo>
                  <a:cubicBezTo>
                    <a:pt x="12242" y="13375"/>
                    <a:pt x="12217" y="13346"/>
                    <a:pt x="12202" y="13346"/>
                  </a:cubicBezTo>
                  <a:cubicBezTo>
                    <a:pt x="12199" y="13346"/>
                    <a:pt x="12197" y="13347"/>
                    <a:pt x="12195" y="13348"/>
                  </a:cubicBezTo>
                  <a:cubicBezTo>
                    <a:pt x="11908" y="13473"/>
                    <a:pt x="11646" y="13598"/>
                    <a:pt x="11346" y="13661"/>
                  </a:cubicBezTo>
                  <a:cubicBezTo>
                    <a:pt x="11286" y="13674"/>
                    <a:pt x="11233" y="13680"/>
                    <a:pt x="11185" y="13680"/>
                  </a:cubicBezTo>
                  <a:cubicBezTo>
                    <a:pt x="10783" y="13680"/>
                    <a:pt x="10791" y="13247"/>
                    <a:pt x="10958" y="13024"/>
                  </a:cubicBezTo>
                  <a:cubicBezTo>
                    <a:pt x="11038" y="12973"/>
                    <a:pt x="11122" y="12939"/>
                    <a:pt x="11210" y="12939"/>
                  </a:cubicBezTo>
                  <a:cubicBezTo>
                    <a:pt x="11274" y="12939"/>
                    <a:pt x="11340" y="12957"/>
                    <a:pt x="11408" y="12999"/>
                  </a:cubicBezTo>
                  <a:cubicBezTo>
                    <a:pt x="11421" y="13003"/>
                    <a:pt x="11433" y="13005"/>
                    <a:pt x="11445" y="13005"/>
                  </a:cubicBezTo>
                  <a:cubicBezTo>
                    <a:pt x="11528" y="13005"/>
                    <a:pt x="11586" y="12902"/>
                    <a:pt x="11521" y="12836"/>
                  </a:cubicBezTo>
                  <a:cubicBezTo>
                    <a:pt x="11403" y="12723"/>
                    <a:pt x="11284" y="12675"/>
                    <a:pt x="11174" y="12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85679" y="10855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8153084" y="4407814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2359674" y="-2"/>
              <a:ext cx="1602579" cy="471922"/>
            </a:xfrm>
            <a:custGeom>
              <a:avLst/>
              <a:gdLst/>
              <a:ahLst/>
              <a:cxnLst/>
              <a:rect l="l" t="t" r="r" b="b"/>
              <a:pathLst>
                <a:path w="40319" h="11873" extrusionOk="0">
                  <a:moveTo>
                    <a:pt x="26775" y="1004"/>
                  </a:moveTo>
                  <a:cubicBezTo>
                    <a:pt x="26763" y="1004"/>
                    <a:pt x="26751" y="1008"/>
                    <a:pt x="26739" y="1015"/>
                  </a:cubicBezTo>
                  <a:cubicBezTo>
                    <a:pt x="26664" y="1064"/>
                    <a:pt x="26627" y="1164"/>
                    <a:pt x="26577" y="1239"/>
                  </a:cubicBezTo>
                  <a:cubicBezTo>
                    <a:pt x="26565" y="1264"/>
                    <a:pt x="26565" y="1314"/>
                    <a:pt x="26602" y="1352"/>
                  </a:cubicBezTo>
                  <a:cubicBezTo>
                    <a:pt x="26615" y="1364"/>
                    <a:pt x="26640" y="1377"/>
                    <a:pt x="26677" y="1389"/>
                  </a:cubicBezTo>
                  <a:cubicBezTo>
                    <a:pt x="26685" y="1397"/>
                    <a:pt x="26694" y="1400"/>
                    <a:pt x="26703" y="1400"/>
                  </a:cubicBezTo>
                  <a:cubicBezTo>
                    <a:pt x="26723" y="1400"/>
                    <a:pt x="26743" y="1385"/>
                    <a:pt x="26752" y="1377"/>
                  </a:cubicBezTo>
                  <a:cubicBezTo>
                    <a:pt x="26802" y="1339"/>
                    <a:pt x="26814" y="1252"/>
                    <a:pt x="26889" y="1227"/>
                  </a:cubicBezTo>
                  <a:cubicBezTo>
                    <a:pt x="26914" y="1227"/>
                    <a:pt x="26914" y="1189"/>
                    <a:pt x="26889" y="1177"/>
                  </a:cubicBezTo>
                  <a:cubicBezTo>
                    <a:pt x="26877" y="1177"/>
                    <a:pt x="26852" y="1177"/>
                    <a:pt x="26827" y="1189"/>
                  </a:cubicBezTo>
                  <a:cubicBezTo>
                    <a:pt x="26827" y="1177"/>
                    <a:pt x="26852" y="1177"/>
                    <a:pt x="26852" y="1164"/>
                  </a:cubicBezTo>
                  <a:cubicBezTo>
                    <a:pt x="26864" y="1164"/>
                    <a:pt x="26864" y="1139"/>
                    <a:pt x="26877" y="1139"/>
                  </a:cubicBezTo>
                  <a:cubicBezTo>
                    <a:pt x="26889" y="1127"/>
                    <a:pt x="26877" y="1114"/>
                    <a:pt x="26864" y="1114"/>
                  </a:cubicBezTo>
                  <a:cubicBezTo>
                    <a:pt x="26875" y="1064"/>
                    <a:pt x="26827" y="1004"/>
                    <a:pt x="26775" y="1004"/>
                  </a:cubicBezTo>
                  <a:close/>
                  <a:moveTo>
                    <a:pt x="31430" y="2456"/>
                  </a:moveTo>
                  <a:cubicBezTo>
                    <a:pt x="31448" y="2456"/>
                    <a:pt x="31467" y="2459"/>
                    <a:pt x="31487" y="2464"/>
                  </a:cubicBezTo>
                  <a:cubicBezTo>
                    <a:pt x="31700" y="2526"/>
                    <a:pt x="31912" y="2676"/>
                    <a:pt x="32087" y="2801"/>
                  </a:cubicBezTo>
                  <a:cubicBezTo>
                    <a:pt x="31937" y="2926"/>
                    <a:pt x="31800" y="3064"/>
                    <a:pt x="31625" y="3164"/>
                  </a:cubicBezTo>
                  <a:cubicBezTo>
                    <a:pt x="31561" y="3202"/>
                    <a:pt x="31503" y="3219"/>
                    <a:pt x="31454" y="3219"/>
                  </a:cubicBezTo>
                  <a:cubicBezTo>
                    <a:pt x="31117" y="3219"/>
                    <a:pt x="31114" y="2456"/>
                    <a:pt x="31430" y="2456"/>
                  </a:cubicBezTo>
                  <a:close/>
                  <a:moveTo>
                    <a:pt x="25315" y="3626"/>
                  </a:moveTo>
                  <a:cubicBezTo>
                    <a:pt x="25353" y="3913"/>
                    <a:pt x="25203" y="4188"/>
                    <a:pt x="24928" y="4251"/>
                  </a:cubicBezTo>
                  <a:cubicBezTo>
                    <a:pt x="24978" y="4038"/>
                    <a:pt x="25128" y="3813"/>
                    <a:pt x="25315" y="3626"/>
                  </a:cubicBezTo>
                  <a:close/>
                  <a:moveTo>
                    <a:pt x="33656" y="1586"/>
                  </a:moveTo>
                  <a:cubicBezTo>
                    <a:pt x="33648" y="1586"/>
                    <a:pt x="33640" y="1590"/>
                    <a:pt x="33637" y="1602"/>
                  </a:cubicBezTo>
                  <a:cubicBezTo>
                    <a:pt x="33312" y="1989"/>
                    <a:pt x="32887" y="2239"/>
                    <a:pt x="32462" y="2501"/>
                  </a:cubicBezTo>
                  <a:lnTo>
                    <a:pt x="32275" y="2651"/>
                  </a:lnTo>
                  <a:cubicBezTo>
                    <a:pt x="32187" y="2589"/>
                    <a:pt x="32112" y="2539"/>
                    <a:pt x="32012" y="2476"/>
                  </a:cubicBezTo>
                  <a:cubicBezTo>
                    <a:pt x="31839" y="2372"/>
                    <a:pt x="31612" y="2236"/>
                    <a:pt x="31411" y="2236"/>
                  </a:cubicBezTo>
                  <a:cubicBezTo>
                    <a:pt x="31395" y="2236"/>
                    <a:pt x="31378" y="2237"/>
                    <a:pt x="31363" y="2239"/>
                  </a:cubicBezTo>
                  <a:cubicBezTo>
                    <a:pt x="30888" y="2288"/>
                    <a:pt x="30947" y="3378"/>
                    <a:pt x="31446" y="3378"/>
                  </a:cubicBezTo>
                  <a:cubicBezTo>
                    <a:pt x="31459" y="3378"/>
                    <a:pt x="31473" y="3378"/>
                    <a:pt x="31487" y="3376"/>
                  </a:cubicBezTo>
                  <a:cubicBezTo>
                    <a:pt x="31762" y="3351"/>
                    <a:pt x="32050" y="3089"/>
                    <a:pt x="32262" y="2876"/>
                  </a:cubicBezTo>
                  <a:cubicBezTo>
                    <a:pt x="32762" y="3239"/>
                    <a:pt x="33262" y="3601"/>
                    <a:pt x="33799" y="3926"/>
                  </a:cubicBezTo>
                  <a:cubicBezTo>
                    <a:pt x="34011" y="4055"/>
                    <a:pt x="34394" y="4293"/>
                    <a:pt x="34710" y="4293"/>
                  </a:cubicBezTo>
                  <a:cubicBezTo>
                    <a:pt x="34822" y="4293"/>
                    <a:pt x="34926" y="4263"/>
                    <a:pt x="35011" y="4188"/>
                  </a:cubicBezTo>
                  <a:cubicBezTo>
                    <a:pt x="35011" y="4176"/>
                    <a:pt x="34999" y="4163"/>
                    <a:pt x="34986" y="4151"/>
                  </a:cubicBezTo>
                  <a:cubicBezTo>
                    <a:pt x="34686" y="4038"/>
                    <a:pt x="34386" y="3976"/>
                    <a:pt x="34111" y="3838"/>
                  </a:cubicBezTo>
                  <a:cubicBezTo>
                    <a:pt x="33712" y="3626"/>
                    <a:pt x="33337" y="3376"/>
                    <a:pt x="32962" y="3126"/>
                  </a:cubicBezTo>
                  <a:cubicBezTo>
                    <a:pt x="32774" y="3001"/>
                    <a:pt x="32587" y="2864"/>
                    <a:pt x="32400" y="2739"/>
                  </a:cubicBezTo>
                  <a:lnTo>
                    <a:pt x="32425" y="2726"/>
                  </a:lnTo>
                  <a:cubicBezTo>
                    <a:pt x="32862" y="2351"/>
                    <a:pt x="33374" y="2164"/>
                    <a:pt x="33687" y="1627"/>
                  </a:cubicBezTo>
                  <a:cubicBezTo>
                    <a:pt x="33695" y="1609"/>
                    <a:pt x="33674" y="1586"/>
                    <a:pt x="33656" y="1586"/>
                  </a:cubicBezTo>
                  <a:close/>
                  <a:moveTo>
                    <a:pt x="24841" y="2214"/>
                  </a:moveTo>
                  <a:cubicBezTo>
                    <a:pt x="24829" y="2214"/>
                    <a:pt x="24816" y="2218"/>
                    <a:pt x="24803" y="2226"/>
                  </a:cubicBezTo>
                  <a:cubicBezTo>
                    <a:pt x="24690" y="2289"/>
                    <a:pt x="24628" y="2364"/>
                    <a:pt x="24578" y="2439"/>
                  </a:cubicBezTo>
                  <a:cubicBezTo>
                    <a:pt x="23916" y="3114"/>
                    <a:pt x="23128" y="3726"/>
                    <a:pt x="22604" y="4501"/>
                  </a:cubicBezTo>
                  <a:cubicBezTo>
                    <a:pt x="22583" y="4521"/>
                    <a:pt x="22605" y="4541"/>
                    <a:pt x="22620" y="4541"/>
                  </a:cubicBezTo>
                  <a:cubicBezTo>
                    <a:pt x="22623" y="4541"/>
                    <a:pt x="22626" y="4540"/>
                    <a:pt x="22629" y="4538"/>
                  </a:cubicBezTo>
                  <a:cubicBezTo>
                    <a:pt x="23266" y="3926"/>
                    <a:pt x="23928" y="3314"/>
                    <a:pt x="24565" y="2689"/>
                  </a:cubicBezTo>
                  <a:cubicBezTo>
                    <a:pt x="24578" y="2751"/>
                    <a:pt x="24628" y="2814"/>
                    <a:pt x="24678" y="2876"/>
                  </a:cubicBezTo>
                  <a:cubicBezTo>
                    <a:pt x="24828" y="3051"/>
                    <a:pt x="25015" y="3214"/>
                    <a:pt x="25178" y="3376"/>
                  </a:cubicBezTo>
                  <a:cubicBezTo>
                    <a:pt x="25203" y="3414"/>
                    <a:pt x="25240" y="3463"/>
                    <a:pt x="25253" y="3488"/>
                  </a:cubicBezTo>
                  <a:cubicBezTo>
                    <a:pt x="25003" y="3738"/>
                    <a:pt x="24740" y="4051"/>
                    <a:pt x="24740" y="4401"/>
                  </a:cubicBezTo>
                  <a:cubicBezTo>
                    <a:pt x="24740" y="4438"/>
                    <a:pt x="24790" y="4488"/>
                    <a:pt x="24828" y="4488"/>
                  </a:cubicBezTo>
                  <a:cubicBezTo>
                    <a:pt x="25265" y="4463"/>
                    <a:pt x="25552" y="4151"/>
                    <a:pt x="25490" y="3688"/>
                  </a:cubicBezTo>
                  <a:cubicBezTo>
                    <a:pt x="25477" y="3626"/>
                    <a:pt x="25477" y="3588"/>
                    <a:pt x="25453" y="3538"/>
                  </a:cubicBezTo>
                  <a:cubicBezTo>
                    <a:pt x="25515" y="3476"/>
                    <a:pt x="25577" y="3414"/>
                    <a:pt x="25640" y="3364"/>
                  </a:cubicBezTo>
                  <a:cubicBezTo>
                    <a:pt x="25890" y="3126"/>
                    <a:pt x="26165" y="2914"/>
                    <a:pt x="26427" y="2726"/>
                  </a:cubicBezTo>
                  <a:lnTo>
                    <a:pt x="26427" y="2726"/>
                  </a:lnTo>
                  <a:cubicBezTo>
                    <a:pt x="26327" y="3289"/>
                    <a:pt x="26265" y="3863"/>
                    <a:pt x="26515" y="4413"/>
                  </a:cubicBezTo>
                  <a:cubicBezTo>
                    <a:pt x="26533" y="4444"/>
                    <a:pt x="26561" y="4457"/>
                    <a:pt x="26590" y="4457"/>
                  </a:cubicBezTo>
                  <a:cubicBezTo>
                    <a:pt x="26618" y="4457"/>
                    <a:pt x="26646" y="4444"/>
                    <a:pt x="26664" y="4426"/>
                  </a:cubicBezTo>
                  <a:cubicBezTo>
                    <a:pt x="27077" y="4038"/>
                    <a:pt x="27139" y="3351"/>
                    <a:pt x="27627" y="3001"/>
                  </a:cubicBezTo>
                  <a:cubicBezTo>
                    <a:pt x="27802" y="3301"/>
                    <a:pt x="27789" y="3663"/>
                    <a:pt x="27727" y="3988"/>
                  </a:cubicBezTo>
                  <a:cubicBezTo>
                    <a:pt x="27711" y="4056"/>
                    <a:pt x="27765" y="4102"/>
                    <a:pt x="27815" y="4102"/>
                  </a:cubicBezTo>
                  <a:cubicBezTo>
                    <a:pt x="27848" y="4102"/>
                    <a:pt x="27879" y="4083"/>
                    <a:pt x="27889" y="4038"/>
                  </a:cubicBezTo>
                  <a:cubicBezTo>
                    <a:pt x="28001" y="3676"/>
                    <a:pt x="28126" y="3276"/>
                    <a:pt x="28389" y="2989"/>
                  </a:cubicBezTo>
                  <a:lnTo>
                    <a:pt x="28389" y="2989"/>
                  </a:lnTo>
                  <a:cubicBezTo>
                    <a:pt x="28414" y="3463"/>
                    <a:pt x="28326" y="4176"/>
                    <a:pt x="28864" y="4338"/>
                  </a:cubicBezTo>
                  <a:cubicBezTo>
                    <a:pt x="28929" y="4356"/>
                    <a:pt x="29002" y="4365"/>
                    <a:pt x="29078" y="4365"/>
                  </a:cubicBezTo>
                  <a:cubicBezTo>
                    <a:pt x="29583" y="4365"/>
                    <a:pt x="30260" y="3992"/>
                    <a:pt x="30325" y="3526"/>
                  </a:cubicBezTo>
                  <a:cubicBezTo>
                    <a:pt x="30325" y="3450"/>
                    <a:pt x="30286" y="3403"/>
                    <a:pt x="30245" y="3403"/>
                  </a:cubicBezTo>
                  <a:cubicBezTo>
                    <a:pt x="30225" y="3403"/>
                    <a:pt x="30204" y="3414"/>
                    <a:pt x="30188" y="3438"/>
                  </a:cubicBezTo>
                  <a:cubicBezTo>
                    <a:pt x="29984" y="3711"/>
                    <a:pt x="29493" y="4111"/>
                    <a:pt x="29084" y="4111"/>
                  </a:cubicBezTo>
                  <a:cubicBezTo>
                    <a:pt x="28968" y="4111"/>
                    <a:pt x="28858" y="4079"/>
                    <a:pt x="28764" y="4001"/>
                  </a:cubicBezTo>
                  <a:cubicBezTo>
                    <a:pt x="28451" y="3776"/>
                    <a:pt x="28601" y="3101"/>
                    <a:pt x="28551" y="2751"/>
                  </a:cubicBezTo>
                  <a:cubicBezTo>
                    <a:pt x="28551" y="2725"/>
                    <a:pt x="28502" y="2693"/>
                    <a:pt x="28460" y="2693"/>
                  </a:cubicBezTo>
                  <a:cubicBezTo>
                    <a:pt x="28442" y="2693"/>
                    <a:pt x="28425" y="2699"/>
                    <a:pt x="28414" y="2714"/>
                  </a:cubicBezTo>
                  <a:cubicBezTo>
                    <a:pt x="28176" y="2876"/>
                    <a:pt x="28039" y="3114"/>
                    <a:pt x="27914" y="3376"/>
                  </a:cubicBezTo>
                  <a:cubicBezTo>
                    <a:pt x="27889" y="3176"/>
                    <a:pt x="27827" y="2989"/>
                    <a:pt x="27702" y="2814"/>
                  </a:cubicBezTo>
                  <a:cubicBezTo>
                    <a:pt x="27685" y="2789"/>
                    <a:pt x="27658" y="2770"/>
                    <a:pt x="27628" y="2770"/>
                  </a:cubicBezTo>
                  <a:cubicBezTo>
                    <a:pt x="27611" y="2770"/>
                    <a:pt x="27594" y="2776"/>
                    <a:pt x="27577" y="2789"/>
                  </a:cubicBezTo>
                  <a:cubicBezTo>
                    <a:pt x="27052" y="3101"/>
                    <a:pt x="26989" y="3738"/>
                    <a:pt x="26615" y="4176"/>
                  </a:cubicBezTo>
                  <a:cubicBezTo>
                    <a:pt x="26427" y="3651"/>
                    <a:pt x="26515" y="3064"/>
                    <a:pt x="26627" y="2539"/>
                  </a:cubicBezTo>
                  <a:cubicBezTo>
                    <a:pt x="26637" y="2482"/>
                    <a:pt x="26595" y="2418"/>
                    <a:pt x="26548" y="2418"/>
                  </a:cubicBezTo>
                  <a:cubicBezTo>
                    <a:pt x="26533" y="2418"/>
                    <a:pt x="26517" y="2424"/>
                    <a:pt x="26502" y="2439"/>
                  </a:cubicBezTo>
                  <a:cubicBezTo>
                    <a:pt x="26102" y="2714"/>
                    <a:pt x="25727" y="3026"/>
                    <a:pt x="25378" y="3364"/>
                  </a:cubicBezTo>
                  <a:cubicBezTo>
                    <a:pt x="25328" y="3289"/>
                    <a:pt x="25265" y="3226"/>
                    <a:pt x="25190" y="3151"/>
                  </a:cubicBezTo>
                  <a:cubicBezTo>
                    <a:pt x="25040" y="2989"/>
                    <a:pt x="24640" y="2726"/>
                    <a:pt x="24740" y="2501"/>
                  </a:cubicBezTo>
                  <a:lnTo>
                    <a:pt x="24890" y="2351"/>
                  </a:lnTo>
                  <a:cubicBezTo>
                    <a:pt x="24942" y="2300"/>
                    <a:pt x="24900" y="2214"/>
                    <a:pt x="24841" y="2214"/>
                  </a:cubicBezTo>
                  <a:close/>
                  <a:moveTo>
                    <a:pt x="3649" y="3686"/>
                  </a:moveTo>
                  <a:cubicBezTo>
                    <a:pt x="3847" y="3686"/>
                    <a:pt x="3995" y="3908"/>
                    <a:pt x="4024" y="4101"/>
                  </a:cubicBezTo>
                  <a:cubicBezTo>
                    <a:pt x="4086" y="4338"/>
                    <a:pt x="3999" y="4625"/>
                    <a:pt x="3737" y="4713"/>
                  </a:cubicBezTo>
                  <a:cubicBezTo>
                    <a:pt x="3718" y="4717"/>
                    <a:pt x="3700" y="4719"/>
                    <a:pt x="3683" y="4719"/>
                  </a:cubicBezTo>
                  <a:cubicBezTo>
                    <a:pt x="3536" y="4719"/>
                    <a:pt x="3426" y="4582"/>
                    <a:pt x="3337" y="4426"/>
                  </a:cubicBezTo>
                  <a:lnTo>
                    <a:pt x="3337" y="4413"/>
                  </a:lnTo>
                  <a:cubicBezTo>
                    <a:pt x="3362" y="4163"/>
                    <a:pt x="3199" y="3938"/>
                    <a:pt x="3462" y="3751"/>
                  </a:cubicBezTo>
                  <a:cubicBezTo>
                    <a:pt x="3527" y="3705"/>
                    <a:pt x="3591" y="3686"/>
                    <a:pt x="3649" y="3686"/>
                  </a:cubicBezTo>
                  <a:close/>
                  <a:moveTo>
                    <a:pt x="3650" y="3432"/>
                  </a:moveTo>
                  <a:cubicBezTo>
                    <a:pt x="3560" y="3432"/>
                    <a:pt x="3467" y="3450"/>
                    <a:pt x="3374" y="3488"/>
                  </a:cubicBezTo>
                  <a:cubicBezTo>
                    <a:pt x="3112" y="3613"/>
                    <a:pt x="2874" y="4251"/>
                    <a:pt x="3174" y="4413"/>
                  </a:cubicBezTo>
                  <a:cubicBezTo>
                    <a:pt x="3237" y="4688"/>
                    <a:pt x="3424" y="4938"/>
                    <a:pt x="3712" y="4938"/>
                  </a:cubicBezTo>
                  <a:cubicBezTo>
                    <a:pt x="3722" y="4938"/>
                    <a:pt x="3732" y="4939"/>
                    <a:pt x="3743" y="4939"/>
                  </a:cubicBezTo>
                  <a:cubicBezTo>
                    <a:pt x="4206" y="4939"/>
                    <a:pt x="4360" y="4392"/>
                    <a:pt x="4299" y="4026"/>
                  </a:cubicBezTo>
                  <a:cubicBezTo>
                    <a:pt x="4250" y="3664"/>
                    <a:pt x="3972" y="3432"/>
                    <a:pt x="3650" y="3432"/>
                  </a:cubicBezTo>
                  <a:close/>
                  <a:moveTo>
                    <a:pt x="7404" y="3667"/>
                  </a:moveTo>
                  <a:cubicBezTo>
                    <a:pt x="7401" y="3667"/>
                    <a:pt x="7398" y="3670"/>
                    <a:pt x="7398" y="3676"/>
                  </a:cubicBezTo>
                  <a:cubicBezTo>
                    <a:pt x="7273" y="4013"/>
                    <a:pt x="7335" y="4451"/>
                    <a:pt x="7335" y="4813"/>
                  </a:cubicBezTo>
                  <a:cubicBezTo>
                    <a:pt x="7335" y="5250"/>
                    <a:pt x="7360" y="5688"/>
                    <a:pt x="7385" y="6125"/>
                  </a:cubicBezTo>
                  <a:cubicBezTo>
                    <a:pt x="7385" y="6144"/>
                    <a:pt x="7398" y="6153"/>
                    <a:pt x="7410" y="6153"/>
                  </a:cubicBezTo>
                  <a:cubicBezTo>
                    <a:pt x="7423" y="6153"/>
                    <a:pt x="7435" y="6144"/>
                    <a:pt x="7435" y="6125"/>
                  </a:cubicBezTo>
                  <a:cubicBezTo>
                    <a:pt x="7460" y="5725"/>
                    <a:pt x="7485" y="5350"/>
                    <a:pt x="7485" y="4938"/>
                  </a:cubicBezTo>
                  <a:cubicBezTo>
                    <a:pt x="7485" y="4538"/>
                    <a:pt x="7547" y="4051"/>
                    <a:pt x="7410" y="3676"/>
                  </a:cubicBezTo>
                  <a:cubicBezTo>
                    <a:pt x="7410" y="3670"/>
                    <a:pt x="7407" y="3667"/>
                    <a:pt x="7404" y="3667"/>
                  </a:cubicBezTo>
                  <a:close/>
                  <a:moveTo>
                    <a:pt x="16131" y="1752"/>
                  </a:moveTo>
                  <a:cubicBezTo>
                    <a:pt x="16394" y="1902"/>
                    <a:pt x="16644" y="2064"/>
                    <a:pt x="16894" y="2239"/>
                  </a:cubicBezTo>
                  <a:cubicBezTo>
                    <a:pt x="16831" y="2826"/>
                    <a:pt x="16894" y="3463"/>
                    <a:pt x="16894" y="4051"/>
                  </a:cubicBezTo>
                  <a:cubicBezTo>
                    <a:pt x="16894" y="4763"/>
                    <a:pt x="16881" y="5488"/>
                    <a:pt x="16931" y="6200"/>
                  </a:cubicBezTo>
                  <a:lnTo>
                    <a:pt x="16108" y="6200"/>
                  </a:lnTo>
                  <a:cubicBezTo>
                    <a:pt x="16193" y="5429"/>
                    <a:pt x="16144" y="4646"/>
                    <a:pt x="16144" y="3876"/>
                  </a:cubicBezTo>
                  <a:cubicBezTo>
                    <a:pt x="16144" y="3189"/>
                    <a:pt x="16231" y="2439"/>
                    <a:pt x="16131" y="1752"/>
                  </a:cubicBezTo>
                  <a:close/>
                  <a:moveTo>
                    <a:pt x="6398" y="5275"/>
                  </a:moveTo>
                  <a:lnTo>
                    <a:pt x="6398" y="5275"/>
                  </a:lnTo>
                  <a:cubicBezTo>
                    <a:pt x="6360" y="5563"/>
                    <a:pt x="6385" y="5900"/>
                    <a:pt x="6398" y="6212"/>
                  </a:cubicBezTo>
                  <a:lnTo>
                    <a:pt x="5886" y="6212"/>
                  </a:lnTo>
                  <a:lnTo>
                    <a:pt x="5886" y="6100"/>
                  </a:lnTo>
                  <a:cubicBezTo>
                    <a:pt x="6073" y="5837"/>
                    <a:pt x="6236" y="5550"/>
                    <a:pt x="6398" y="5275"/>
                  </a:cubicBezTo>
                  <a:close/>
                  <a:moveTo>
                    <a:pt x="6823" y="4563"/>
                  </a:moveTo>
                  <a:lnTo>
                    <a:pt x="6823" y="5250"/>
                  </a:lnTo>
                  <a:cubicBezTo>
                    <a:pt x="6823" y="5588"/>
                    <a:pt x="6835" y="5875"/>
                    <a:pt x="6873" y="6187"/>
                  </a:cubicBezTo>
                  <a:cubicBezTo>
                    <a:pt x="6873" y="6212"/>
                    <a:pt x="6885" y="6212"/>
                    <a:pt x="6885" y="6212"/>
                  </a:cubicBezTo>
                  <a:lnTo>
                    <a:pt x="6460" y="6212"/>
                  </a:lnTo>
                  <a:cubicBezTo>
                    <a:pt x="6485" y="5875"/>
                    <a:pt x="6510" y="5525"/>
                    <a:pt x="6448" y="5213"/>
                  </a:cubicBezTo>
                  <a:cubicBezTo>
                    <a:pt x="6573" y="4988"/>
                    <a:pt x="6698" y="4788"/>
                    <a:pt x="6823" y="4563"/>
                  </a:cubicBezTo>
                  <a:close/>
                  <a:moveTo>
                    <a:pt x="9684" y="1564"/>
                  </a:moveTo>
                  <a:lnTo>
                    <a:pt x="9684" y="1564"/>
                  </a:lnTo>
                  <a:cubicBezTo>
                    <a:pt x="9622" y="1877"/>
                    <a:pt x="9647" y="2226"/>
                    <a:pt x="9647" y="2551"/>
                  </a:cubicBezTo>
                  <a:lnTo>
                    <a:pt x="9647" y="3913"/>
                  </a:lnTo>
                  <a:cubicBezTo>
                    <a:pt x="9647" y="4675"/>
                    <a:pt x="9584" y="5463"/>
                    <a:pt x="9697" y="6212"/>
                  </a:cubicBezTo>
                  <a:lnTo>
                    <a:pt x="8834" y="6212"/>
                  </a:lnTo>
                  <a:cubicBezTo>
                    <a:pt x="8872" y="5525"/>
                    <a:pt x="8884" y="4838"/>
                    <a:pt x="8884" y="4126"/>
                  </a:cubicBezTo>
                  <a:lnTo>
                    <a:pt x="8884" y="2976"/>
                  </a:lnTo>
                  <a:cubicBezTo>
                    <a:pt x="8884" y="2689"/>
                    <a:pt x="8897" y="2401"/>
                    <a:pt x="8859" y="2114"/>
                  </a:cubicBezTo>
                  <a:cubicBezTo>
                    <a:pt x="9059" y="1964"/>
                    <a:pt x="9272" y="1802"/>
                    <a:pt x="9509" y="1664"/>
                  </a:cubicBezTo>
                  <a:cubicBezTo>
                    <a:pt x="9572" y="1627"/>
                    <a:pt x="9622" y="1602"/>
                    <a:pt x="9684" y="1564"/>
                  </a:cubicBezTo>
                  <a:close/>
                  <a:moveTo>
                    <a:pt x="11633" y="927"/>
                  </a:moveTo>
                  <a:lnTo>
                    <a:pt x="11633" y="927"/>
                  </a:lnTo>
                  <a:cubicBezTo>
                    <a:pt x="11608" y="2676"/>
                    <a:pt x="11558" y="4438"/>
                    <a:pt x="11633" y="6212"/>
                  </a:cubicBezTo>
                  <a:lnTo>
                    <a:pt x="10746" y="6212"/>
                  </a:lnTo>
                  <a:cubicBezTo>
                    <a:pt x="10809" y="5400"/>
                    <a:pt x="10796" y="4588"/>
                    <a:pt x="10771" y="3776"/>
                  </a:cubicBezTo>
                  <a:cubicBezTo>
                    <a:pt x="10771" y="2901"/>
                    <a:pt x="10834" y="1989"/>
                    <a:pt x="10746" y="1114"/>
                  </a:cubicBezTo>
                  <a:cubicBezTo>
                    <a:pt x="11046" y="1027"/>
                    <a:pt x="11333" y="965"/>
                    <a:pt x="11633" y="927"/>
                  </a:cubicBezTo>
                  <a:close/>
                  <a:moveTo>
                    <a:pt x="12745" y="865"/>
                  </a:moveTo>
                  <a:cubicBezTo>
                    <a:pt x="13020" y="865"/>
                    <a:pt x="13320" y="902"/>
                    <a:pt x="13607" y="927"/>
                  </a:cubicBezTo>
                  <a:cubicBezTo>
                    <a:pt x="13483" y="1777"/>
                    <a:pt x="13570" y="2676"/>
                    <a:pt x="13570" y="3526"/>
                  </a:cubicBezTo>
                  <a:cubicBezTo>
                    <a:pt x="13570" y="4413"/>
                    <a:pt x="13545" y="5313"/>
                    <a:pt x="13620" y="6212"/>
                  </a:cubicBezTo>
                  <a:lnTo>
                    <a:pt x="11696" y="6212"/>
                  </a:lnTo>
                  <a:cubicBezTo>
                    <a:pt x="11771" y="4438"/>
                    <a:pt x="11733" y="2676"/>
                    <a:pt x="11683" y="927"/>
                  </a:cubicBezTo>
                  <a:cubicBezTo>
                    <a:pt x="11996" y="877"/>
                    <a:pt x="12320" y="865"/>
                    <a:pt x="12633" y="865"/>
                  </a:cubicBezTo>
                  <a:cubicBezTo>
                    <a:pt x="12558" y="1739"/>
                    <a:pt x="12620" y="2651"/>
                    <a:pt x="12620" y="3526"/>
                  </a:cubicBezTo>
                  <a:cubicBezTo>
                    <a:pt x="12620" y="4401"/>
                    <a:pt x="12595" y="5250"/>
                    <a:pt x="12670" y="6125"/>
                  </a:cubicBezTo>
                  <a:cubicBezTo>
                    <a:pt x="12670" y="6144"/>
                    <a:pt x="12680" y="6153"/>
                    <a:pt x="12689" y="6153"/>
                  </a:cubicBezTo>
                  <a:cubicBezTo>
                    <a:pt x="12698" y="6153"/>
                    <a:pt x="12708" y="6144"/>
                    <a:pt x="12708" y="6125"/>
                  </a:cubicBezTo>
                  <a:cubicBezTo>
                    <a:pt x="12770" y="5250"/>
                    <a:pt x="12758" y="4401"/>
                    <a:pt x="12758" y="3526"/>
                  </a:cubicBezTo>
                  <a:cubicBezTo>
                    <a:pt x="12758" y="2651"/>
                    <a:pt x="12820" y="1739"/>
                    <a:pt x="12745" y="865"/>
                  </a:cubicBezTo>
                  <a:close/>
                  <a:moveTo>
                    <a:pt x="13645" y="927"/>
                  </a:moveTo>
                  <a:cubicBezTo>
                    <a:pt x="13895" y="965"/>
                    <a:pt x="14170" y="1027"/>
                    <a:pt x="14420" y="1089"/>
                  </a:cubicBezTo>
                  <a:cubicBezTo>
                    <a:pt x="14357" y="2776"/>
                    <a:pt x="14295" y="4488"/>
                    <a:pt x="14420" y="6162"/>
                  </a:cubicBezTo>
                  <a:cubicBezTo>
                    <a:pt x="14420" y="6175"/>
                    <a:pt x="14429" y="6181"/>
                    <a:pt x="14441" y="6181"/>
                  </a:cubicBezTo>
                  <a:cubicBezTo>
                    <a:pt x="14454" y="6181"/>
                    <a:pt x="14470" y="6175"/>
                    <a:pt x="14482" y="6162"/>
                  </a:cubicBezTo>
                  <a:cubicBezTo>
                    <a:pt x="14607" y="4476"/>
                    <a:pt x="14520" y="2776"/>
                    <a:pt x="14482" y="1089"/>
                  </a:cubicBezTo>
                  <a:lnTo>
                    <a:pt x="14482" y="1089"/>
                  </a:lnTo>
                  <a:cubicBezTo>
                    <a:pt x="14707" y="1152"/>
                    <a:pt x="14932" y="1214"/>
                    <a:pt x="15144" y="1289"/>
                  </a:cubicBezTo>
                  <a:cubicBezTo>
                    <a:pt x="14994" y="2089"/>
                    <a:pt x="15082" y="2926"/>
                    <a:pt x="15069" y="3726"/>
                  </a:cubicBezTo>
                  <a:cubicBezTo>
                    <a:pt x="15069" y="4551"/>
                    <a:pt x="15069" y="5375"/>
                    <a:pt x="15107" y="6212"/>
                  </a:cubicBezTo>
                  <a:lnTo>
                    <a:pt x="13632" y="6212"/>
                  </a:lnTo>
                  <a:cubicBezTo>
                    <a:pt x="13695" y="5313"/>
                    <a:pt x="13682" y="4426"/>
                    <a:pt x="13682" y="3526"/>
                  </a:cubicBezTo>
                  <a:cubicBezTo>
                    <a:pt x="13682" y="2676"/>
                    <a:pt x="13770" y="1777"/>
                    <a:pt x="13645" y="927"/>
                  </a:cubicBezTo>
                  <a:close/>
                  <a:moveTo>
                    <a:pt x="15144" y="1314"/>
                  </a:moveTo>
                  <a:lnTo>
                    <a:pt x="15144" y="1314"/>
                  </a:lnTo>
                  <a:cubicBezTo>
                    <a:pt x="15207" y="1339"/>
                    <a:pt x="15257" y="1352"/>
                    <a:pt x="15319" y="1377"/>
                  </a:cubicBezTo>
                  <a:cubicBezTo>
                    <a:pt x="15569" y="1477"/>
                    <a:pt x="15807" y="1589"/>
                    <a:pt x="16044" y="1714"/>
                  </a:cubicBezTo>
                  <a:cubicBezTo>
                    <a:pt x="15944" y="2414"/>
                    <a:pt x="16006" y="3176"/>
                    <a:pt x="16006" y="3876"/>
                  </a:cubicBezTo>
                  <a:cubicBezTo>
                    <a:pt x="16006" y="4663"/>
                    <a:pt x="15956" y="5438"/>
                    <a:pt x="16056" y="6212"/>
                  </a:cubicBezTo>
                  <a:lnTo>
                    <a:pt x="15169" y="6212"/>
                  </a:lnTo>
                  <a:cubicBezTo>
                    <a:pt x="15194" y="5425"/>
                    <a:pt x="15194" y="4663"/>
                    <a:pt x="15194" y="3876"/>
                  </a:cubicBezTo>
                  <a:cubicBezTo>
                    <a:pt x="15194" y="3051"/>
                    <a:pt x="15269" y="2152"/>
                    <a:pt x="15144" y="1314"/>
                  </a:cubicBezTo>
                  <a:close/>
                  <a:moveTo>
                    <a:pt x="16994" y="2314"/>
                  </a:moveTo>
                  <a:lnTo>
                    <a:pt x="16994" y="2314"/>
                  </a:lnTo>
                  <a:cubicBezTo>
                    <a:pt x="17255" y="2513"/>
                    <a:pt x="17516" y="2725"/>
                    <a:pt x="17765" y="2936"/>
                  </a:cubicBezTo>
                  <a:lnTo>
                    <a:pt x="17765" y="2936"/>
                  </a:lnTo>
                  <a:cubicBezTo>
                    <a:pt x="17763" y="2934"/>
                    <a:pt x="17760" y="2934"/>
                    <a:pt x="17758" y="2934"/>
                  </a:cubicBezTo>
                  <a:cubicBezTo>
                    <a:pt x="17749" y="2934"/>
                    <a:pt x="17743" y="2942"/>
                    <a:pt x="17743" y="2951"/>
                  </a:cubicBezTo>
                  <a:cubicBezTo>
                    <a:pt x="17668" y="3438"/>
                    <a:pt x="17693" y="3963"/>
                    <a:pt x="17693" y="4451"/>
                  </a:cubicBezTo>
                  <a:cubicBezTo>
                    <a:pt x="17693" y="5000"/>
                    <a:pt x="17681" y="5550"/>
                    <a:pt x="17743" y="6100"/>
                  </a:cubicBezTo>
                  <a:cubicBezTo>
                    <a:pt x="17743" y="6112"/>
                    <a:pt x="17756" y="6119"/>
                    <a:pt x="17768" y="6119"/>
                  </a:cubicBezTo>
                  <a:cubicBezTo>
                    <a:pt x="17781" y="6119"/>
                    <a:pt x="17793" y="6112"/>
                    <a:pt x="17793" y="6100"/>
                  </a:cubicBezTo>
                  <a:cubicBezTo>
                    <a:pt x="17856" y="5550"/>
                    <a:pt x="17831" y="5000"/>
                    <a:pt x="17831" y="4451"/>
                  </a:cubicBezTo>
                  <a:cubicBezTo>
                    <a:pt x="17831" y="3976"/>
                    <a:pt x="17881" y="3438"/>
                    <a:pt x="17793" y="2951"/>
                  </a:cubicBezTo>
                  <a:lnTo>
                    <a:pt x="17793" y="2939"/>
                  </a:lnTo>
                  <a:cubicBezTo>
                    <a:pt x="18043" y="3164"/>
                    <a:pt x="18268" y="3401"/>
                    <a:pt x="18518" y="3613"/>
                  </a:cubicBezTo>
                  <a:cubicBezTo>
                    <a:pt x="18605" y="4476"/>
                    <a:pt x="18418" y="5363"/>
                    <a:pt x="18518" y="6212"/>
                  </a:cubicBezTo>
                  <a:lnTo>
                    <a:pt x="16956" y="6212"/>
                  </a:lnTo>
                  <a:cubicBezTo>
                    <a:pt x="17006" y="5538"/>
                    <a:pt x="16994" y="4863"/>
                    <a:pt x="16994" y="4188"/>
                  </a:cubicBezTo>
                  <a:cubicBezTo>
                    <a:pt x="16994" y="3588"/>
                    <a:pt x="17056" y="2926"/>
                    <a:pt x="16994" y="2314"/>
                  </a:cubicBezTo>
                  <a:close/>
                  <a:moveTo>
                    <a:pt x="18630" y="3776"/>
                  </a:moveTo>
                  <a:lnTo>
                    <a:pt x="18630" y="3776"/>
                  </a:lnTo>
                  <a:cubicBezTo>
                    <a:pt x="18880" y="4026"/>
                    <a:pt x="19118" y="4276"/>
                    <a:pt x="19355" y="4501"/>
                  </a:cubicBezTo>
                  <a:cubicBezTo>
                    <a:pt x="19305" y="5063"/>
                    <a:pt x="19318" y="5650"/>
                    <a:pt x="19318" y="6212"/>
                  </a:cubicBezTo>
                  <a:lnTo>
                    <a:pt x="18618" y="6212"/>
                  </a:lnTo>
                  <a:cubicBezTo>
                    <a:pt x="18730" y="5413"/>
                    <a:pt x="18555" y="4563"/>
                    <a:pt x="18630" y="3776"/>
                  </a:cubicBezTo>
                  <a:close/>
                  <a:moveTo>
                    <a:pt x="19430" y="4588"/>
                  </a:moveTo>
                  <a:lnTo>
                    <a:pt x="19542" y="4688"/>
                  </a:lnTo>
                  <a:lnTo>
                    <a:pt x="20292" y="5488"/>
                  </a:lnTo>
                  <a:cubicBezTo>
                    <a:pt x="20242" y="5725"/>
                    <a:pt x="20255" y="5975"/>
                    <a:pt x="20305" y="6200"/>
                  </a:cubicBezTo>
                  <a:lnTo>
                    <a:pt x="19455" y="6212"/>
                  </a:lnTo>
                  <a:cubicBezTo>
                    <a:pt x="19455" y="5663"/>
                    <a:pt x="19480" y="5113"/>
                    <a:pt x="19430" y="4588"/>
                  </a:cubicBezTo>
                  <a:close/>
                  <a:moveTo>
                    <a:pt x="20380" y="5588"/>
                  </a:moveTo>
                  <a:cubicBezTo>
                    <a:pt x="20567" y="5788"/>
                    <a:pt x="20754" y="5987"/>
                    <a:pt x="20954" y="6212"/>
                  </a:cubicBezTo>
                  <a:lnTo>
                    <a:pt x="20355" y="6212"/>
                  </a:lnTo>
                  <a:cubicBezTo>
                    <a:pt x="20380" y="6000"/>
                    <a:pt x="20417" y="5800"/>
                    <a:pt x="20380" y="5588"/>
                  </a:cubicBezTo>
                  <a:close/>
                  <a:moveTo>
                    <a:pt x="8710" y="2189"/>
                  </a:moveTo>
                  <a:cubicBezTo>
                    <a:pt x="8622" y="2776"/>
                    <a:pt x="8697" y="3426"/>
                    <a:pt x="8697" y="4001"/>
                  </a:cubicBezTo>
                  <a:cubicBezTo>
                    <a:pt x="8697" y="4750"/>
                    <a:pt x="8710" y="5488"/>
                    <a:pt x="8747" y="6225"/>
                  </a:cubicBezTo>
                  <a:cubicBezTo>
                    <a:pt x="8172" y="6212"/>
                    <a:pt x="7523" y="6212"/>
                    <a:pt x="6898" y="6212"/>
                  </a:cubicBezTo>
                  <a:cubicBezTo>
                    <a:pt x="6923" y="6212"/>
                    <a:pt x="6923" y="6187"/>
                    <a:pt x="6923" y="6187"/>
                  </a:cubicBezTo>
                  <a:cubicBezTo>
                    <a:pt x="6948" y="5875"/>
                    <a:pt x="6960" y="5563"/>
                    <a:pt x="6960" y="5250"/>
                  </a:cubicBezTo>
                  <a:cubicBezTo>
                    <a:pt x="6960" y="4963"/>
                    <a:pt x="6985" y="4663"/>
                    <a:pt x="6948" y="4363"/>
                  </a:cubicBezTo>
                  <a:cubicBezTo>
                    <a:pt x="7048" y="4226"/>
                    <a:pt x="7123" y="4063"/>
                    <a:pt x="7210" y="3926"/>
                  </a:cubicBezTo>
                  <a:cubicBezTo>
                    <a:pt x="7448" y="3563"/>
                    <a:pt x="7697" y="3239"/>
                    <a:pt x="7985" y="2926"/>
                  </a:cubicBezTo>
                  <a:lnTo>
                    <a:pt x="7985" y="2926"/>
                  </a:lnTo>
                  <a:cubicBezTo>
                    <a:pt x="7922" y="3426"/>
                    <a:pt x="7935" y="3926"/>
                    <a:pt x="7935" y="4426"/>
                  </a:cubicBezTo>
                  <a:cubicBezTo>
                    <a:pt x="7935" y="5000"/>
                    <a:pt x="7935" y="5563"/>
                    <a:pt x="7985" y="6150"/>
                  </a:cubicBezTo>
                  <a:cubicBezTo>
                    <a:pt x="7985" y="6162"/>
                    <a:pt x="7994" y="6169"/>
                    <a:pt x="8004" y="6169"/>
                  </a:cubicBezTo>
                  <a:cubicBezTo>
                    <a:pt x="8013" y="6169"/>
                    <a:pt x="8022" y="6162"/>
                    <a:pt x="8022" y="6150"/>
                  </a:cubicBezTo>
                  <a:cubicBezTo>
                    <a:pt x="8072" y="5613"/>
                    <a:pt x="8072" y="5100"/>
                    <a:pt x="8072" y="4563"/>
                  </a:cubicBezTo>
                  <a:cubicBezTo>
                    <a:pt x="8072" y="4001"/>
                    <a:pt x="8085" y="3438"/>
                    <a:pt x="8022" y="2876"/>
                  </a:cubicBezTo>
                  <a:cubicBezTo>
                    <a:pt x="8022" y="2864"/>
                    <a:pt x="8022" y="2864"/>
                    <a:pt x="8010" y="2864"/>
                  </a:cubicBezTo>
                  <a:cubicBezTo>
                    <a:pt x="8222" y="2626"/>
                    <a:pt x="8460" y="2401"/>
                    <a:pt x="8710" y="2189"/>
                  </a:cubicBezTo>
                  <a:close/>
                  <a:moveTo>
                    <a:pt x="10684" y="1152"/>
                  </a:moveTo>
                  <a:cubicBezTo>
                    <a:pt x="10584" y="1964"/>
                    <a:pt x="10646" y="2814"/>
                    <a:pt x="10646" y="3651"/>
                  </a:cubicBezTo>
                  <a:cubicBezTo>
                    <a:pt x="10646" y="4501"/>
                    <a:pt x="10621" y="5363"/>
                    <a:pt x="10684" y="6225"/>
                  </a:cubicBezTo>
                  <a:lnTo>
                    <a:pt x="10584" y="6225"/>
                  </a:lnTo>
                  <a:lnTo>
                    <a:pt x="10584" y="6212"/>
                  </a:lnTo>
                  <a:lnTo>
                    <a:pt x="9734" y="6212"/>
                  </a:lnTo>
                  <a:cubicBezTo>
                    <a:pt x="9822" y="5463"/>
                    <a:pt x="9772" y="4663"/>
                    <a:pt x="9772" y="3913"/>
                  </a:cubicBezTo>
                  <a:lnTo>
                    <a:pt x="9772" y="2689"/>
                  </a:lnTo>
                  <a:cubicBezTo>
                    <a:pt x="9772" y="2314"/>
                    <a:pt x="9809" y="1914"/>
                    <a:pt x="9734" y="1539"/>
                  </a:cubicBezTo>
                  <a:cubicBezTo>
                    <a:pt x="10046" y="1377"/>
                    <a:pt x="10359" y="1239"/>
                    <a:pt x="10684" y="1152"/>
                  </a:cubicBezTo>
                  <a:close/>
                  <a:moveTo>
                    <a:pt x="36423" y="6425"/>
                  </a:moveTo>
                  <a:cubicBezTo>
                    <a:pt x="36323" y="6612"/>
                    <a:pt x="36223" y="6787"/>
                    <a:pt x="36111" y="6962"/>
                  </a:cubicBezTo>
                  <a:lnTo>
                    <a:pt x="36111" y="6925"/>
                  </a:lnTo>
                  <a:cubicBezTo>
                    <a:pt x="36111" y="6750"/>
                    <a:pt x="36123" y="6587"/>
                    <a:pt x="36048" y="6425"/>
                  </a:cubicBezTo>
                  <a:close/>
                  <a:moveTo>
                    <a:pt x="22079" y="6400"/>
                  </a:moveTo>
                  <a:cubicBezTo>
                    <a:pt x="22041" y="6587"/>
                    <a:pt x="22054" y="6750"/>
                    <a:pt x="22054" y="6925"/>
                  </a:cubicBezTo>
                  <a:lnTo>
                    <a:pt x="22054" y="7087"/>
                  </a:lnTo>
                  <a:cubicBezTo>
                    <a:pt x="21854" y="6862"/>
                    <a:pt x="21642" y="6662"/>
                    <a:pt x="21442" y="6437"/>
                  </a:cubicBezTo>
                  <a:cubicBezTo>
                    <a:pt x="21429" y="6425"/>
                    <a:pt x="21417" y="6412"/>
                    <a:pt x="21417" y="6400"/>
                  </a:cubicBezTo>
                  <a:close/>
                  <a:moveTo>
                    <a:pt x="22791" y="6412"/>
                  </a:moveTo>
                  <a:cubicBezTo>
                    <a:pt x="22704" y="6850"/>
                    <a:pt x="22741" y="7362"/>
                    <a:pt x="22791" y="7799"/>
                  </a:cubicBezTo>
                  <a:cubicBezTo>
                    <a:pt x="22579" y="7612"/>
                    <a:pt x="22379" y="7412"/>
                    <a:pt x="22191" y="7224"/>
                  </a:cubicBezTo>
                  <a:lnTo>
                    <a:pt x="22191" y="7024"/>
                  </a:lnTo>
                  <a:cubicBezTo>
                    <a:pt x="22191" y="6837"/>
                    <a:pt x="22204" y="6612"/>
                    <a:pt x="22166" y="6412"/>
                  </a:cubicBezTo>
                  <a:close/>
                  <a:moveTo>
                    <a:pt x="36011" y="6425"/>
                  </a:moveTo>
                  <a:cubicBezTo>
                    <a:pt x="35936" y="6587"/>
                    <a:pt x="35948" y="6750"/>
                    <a:pt x="35948" y="6925"/>
                  </a:cubicBezTo>
                  <a:lnTo>
                    <a:pt x="35948" y="7212"/>
                  </a:lnTo>
                  <a:cubicBezTo>
                    <a:pt x="35748" y="7499"/>
                    <a:pt x="35523" y="7787"/>
                    <a:pt x="35311" y="8062"/>
                  </a:cubicBezTo>
                  <a:cubicBezTo>
                    <a:pt x="35323" y="7862"/>
                    <a:pt x="35348" y="7674"/>
                    <a:pt x="35348" y="7449"/>
                  </a:cubicBezTo>
                  <a:cubicBezTo>
                    <a:pt x="35348" y="7162"/>
                    <a:pt x="35423" y="6712"/>
                    <a:pt x="35286" y="6425"/>
                  </a:cubicBezTo>
                  <a:close/>
                  <a:moveTo>
                    <a:pt x="23603" y="6412"/>
                  </a:moveTo>
                  <a:cubicBezTo>
                    <a:pt x="23503" y="6750"/>
                    <a:pt x="23566" y="7174"/>
                    <a:pt x="23566" y="7524"/>
                  </a:cubicBezTo>
                  <a:cubicBezTo>
                    <a:pt x="23566" y="7862"/>
                    <a:pt x="23566" y="8211"/>
                    <a:pt x="23616" y="8536"/>
                  </a:cubicBezTo>
                  <a:cubicBezTo>
                    <a:pt x="23366" y="8336"/>
                    <a:pt x="23116" y="8112"/>
                    <a:pt x="22866" y="7874"/>
                  </a:cubicBezTo>
                  <a:cubicBezTo>
                    <a:pt x="22929" y="7412"/>
                    <a:pt x="22954" y="6875"/>
                    <a:pt x="22866" y="6412"/>
                  </a:cubicBezTo>
                  <a:close/>
                  <a:moveTo>
                    <a:pt x="35236" y="6425"/>
                  </a:moveTo>
                  <a:cubicBezTo>
                    <a:pt x="35098" y="6687"/>
                    <a:pt x="35173" y="7087"/>
                    <a:pt x="35173" y="7349"/>
                  </a:cubicBezTo>
                  <a:cubicBezTo>
                    <a:pt x="35173" y="7624"/>
                    <a:pt x="35186" y="7912"/>
                    <a:pt x="35198" y="8187"/>
                  </a:cubicBezTo>
                  <a:cubicBezTo>
                    <a:pt x="35173" y="8224"/>
                    <a:pt x="35161" y="8249"/>
                    <a:pt x="35123" y="8286"/>
                  </a:cubicBezTo>
                  <a:cubicBezTo>
                    <a:pt x="34936" y="8486"/>
                    <a:pt x="34749" y="8674"/>
                    <a:pt x="34549" y="8861"/>
                  </a:cubicBezTo>
                  <a:cubicBezTo>
                    <a:pt x="34561" y="8599"/>
                    <a:pt x="34586" y="8336"/>
                    <a:pt x="34586" y="8062"/>
                  </a:cubicBezTo>
                  <a:lnTo>
                    <a:pt x="34586" y="7287"/>
                  </a:lnTo>
                  <a:cubicBezTo>
                    <a:pt x="34586" y="7000"/>
                    <a:pt x="34624" y="6712"/>
                    <a:pt x="34574" y="6425"/>
                  </a:cubicBezTo>
                  <a:close/>
                  <a:moveTo>
                    <a:pt x="34436" y="6425"/>
                  </a:moveTo>
                  <a:cubicBezTo>
                    <a:pt x="34386" y="6662"/>
                    <a:pt x="34424" y="6912"/>
                    <a:pt x="34424" y="7124"/>
                  </a:cubicBezTo>
                  <a:lnTo>
                    <a:pt x="34424" y="7987"/>
                  </a:lnTo>
                  <a:cubicBezTo>
                    <a:pt x="34424" y="8299"/>
                    <a:pt x="34449" y="8611"/>
                    <a:pt x="34461" y="8911"/>
                  </a:cubicBezTo>
                  <a:cubicBezTo>
                    <a:pt x="34224" y="9149"/>
                    <a:pt x="33936" y="9361"/>
                    <a:pt x="33662" y="9561"/>
                  </a:cubicBezTo>
                  <a:cubicBezTo>
                    <a:pt x="33737" y="9061"/>
                    <a:pt x="33687" y="8549"/>
                    <a:pt x="33687" y="8037"/>
                  </a:cubicBezTo>
                  <a:cubicBezTo>
                    <a:pt x="33687" y="7524"/>
                    <a:pt x="33749" y="6937"/>
                    <a:pt x="33662" y="6425"/>
                  </a:cubicBezTo>
                  <a:close/>
                  <a:moveTo>
                    <a:pt x="25253" y="6400"/>
                  </a:moveTo>
                  <a:cubicBezTo>
                    <a:pt x="25240" y="6962"/>
                    <a:pt x="25203" y="7524"/>
                    <a:pt x="25203" y="8099"/>
                  </a:cubicBezTo>
                  <a:cubicBezTo>
                    <a:pt x="25178" y="8624"/>
                    <a:pt x="25128" y="9161"/>
                    <a:pt x="25228" y="9661"/>
                  </a:cubicBezTo>
                  <a:cubicBezTo>
                    <a:pt x="25190" y="9648"/>
                    <a:pt x="25165" y="9623"/>
                    <a:pt x="25140" y="9611"/>
                  </a:cubicBezTo>
                  <a:cubicBezTo>
                    <a:pt x="24628" y="9311"/>
                    <a:pt x="24141" y="8961"/>
                    <a:pt x="23678" y="8586"/>
                  </a:cubicBezTo>
                  <a:cubicBezTo>
                    <a:pt x="23741" y="8224"/>
                    <a:pt x="23728" y="7874"/>
                    <a:pt x="23728" y="7499"/>
                  </a:cubicBezTo>
                  <a:cubicBezTo>
                    <a:pt x="23728" y="7162"/>
                    <a:pt x="23791" y="6737"/>
                    <a:pt x="23691" y="6400"/>
                  </a:cubicBezTo>
                  <a:lnTo>
                    <a:pt x="24328" y="6400"/>
                  </a:lnTo>
                  <a:cubicBezTo>
                    <a:pt x="24290" y="6812"/>
                    <a:pt x="24303" y="7249"/>
                    <a:pt x="24303" y="7674"/>
                  </a:cubicBezTo>
                  <a:cubicBezTo>
                    <a:pt x="24303" y="8112"/>
                    <a:pt x="24290" y="8561"/>
                    <a:pt x="24328" y="8999"/>
                  </a:cubicBezTo>
                  <a:cubicBezTo>
                    <a:pt x="24328" y="9017"/>
                    <a:pt x="24340" y="9027"/>
                    <a:pt x="24355" y="9027"/>
                  </a:cubicBezTo>
                  <a:cubicBezTo>
                    <a:pt x="24369" y="9027"/>
                    <a:pt x="24384" y="9017"/>
                    <a:pt x="24390" y="8999"/>
                  </a:cubicBezTo>
                  <a:cubicBezTo>
                    <a:pt x="24440" y="8561"/>
                    <a:pt x="24428" y="8112"/>
                    <a:pt x="24428" y="7674"/>
                  </a:cubicBezTo>
                  <a:cubicBezTo>
                    <a:pt x="24428" y="7249"/>
                    <a:pt x="24440" y="6812"/>
                    <a:pt x="24390" y="6400"/>
                  </a:cubicBezTo>
                  <a:close/>
                  <a:moveTo>
                    <a:pt x="33562" y="6425"/>
                  </a:moveTo>
                  <a:cubicBezTo>
                    <a:pt x="33474" y="6937"/>
                    <a:pt x="33537" y="7524"/>
                    <a:pt x="33537" y="8037"/>
                  </a:cubicBezTo>
                  <a:cubicBezTo>
                    <a:pt x="33537" y="8561"/>
                    <a:pt x="33487" y="9099"/>
                    <a:pt x="33574" y="9623"/>
                  </a:cubicBezTo>
                  <a:cubicBezTo>
                    <a:pt x="33374" y="9736"/>
                    <a:pt x="33187" y="9848"/>
                    <a:pt x="32987" y="9961"/>
                  </a:cubicBezTo>
                  <a:cubicBezTo>
                    <a:pt x="33049" y="9423"/>
                    <a:pt x="32987" y="8836"/>
                    <a:pt x="32987" y="8336"/>
                  </a:cubicBezTo>
                  <a:cubicBezTo>
                    <a:pt x="32987" y="7687"/>
                    <a:pt x="32974" y="7049"/>
                    <a:pt x="32937" y="6425"/>
                  </a:cubicBezTo>
                  <a:close/>
                  <a:moveTo>
                    <a:pt x="26227" y="6412"/>
                  </a:moveTo>
                  <a:cubicBezTo>
                    <a:pt x="26127" y="6987"/>
                    <a:pt x="26202" y="7662"/>
                    <a:pt x="26190" y="8236"/>
                  </a:cubicBezTo>
                  <a:cubicBezTo>
                    <a:pt x="26190" y="8874"/>
                    <a:pt x="26202" y="9523"/>
                    <a:pt x="26240" y="10161"/>
                  </a:cubicBezTo>
                  <a:cubicBezTo>
                    <a:pt x="25915" y="10023"/>
                    <a:pt x="25577" y="9861"/>
                    <a:pt x="25265" y="9686"/>
                  </a:cubicBezTo>
                  <a:cubicBezTo>
                    <a:pt x="25365" y="9174"/>
                    <a:pt x="25315" y="8649"/>
                    <a:pt x="25315" y="8112"/>
                  </a:cubicBezTo>
                  <a:cubicBezTo>
                    <a:pt x="25315" y="7549"/>
                    <a:pt x="25290" y="6975"/>
                    <a:pt x="25265" y="6412"/>
                  </a:cubicBezTo>
                  <a:close/>
                  <a:moveTo>
                    <a:pt x="32862" y="6412"/>
                  </a:moveTo>
                  <a:cubicBezTo>
                    <a:pt x="32849" y="7049"/>
                    <a:pt x="32812" y="7674"/>
                    <a:pt x="32812" y="8311"/>
                  </a:cubicBezTo>
                  <a:cubicBezTo>
                    <a:pt x="32824" y="8861"/>
                    <a:pt x="32749" y="9498"/>
                    <a:pt x="32824" y="10036"/>
                  </a:cubicBezTo>
                  <a:cubicBezTo>
                    <a:pt x="32512" y="10186"/>
                    <a:pt x="32200" y="10336"/>
                    <a:pt x="31875" y="10436"/>
                  </a:cubicBezTo>
                  <a:cubicBezTo>
                    <a:pt x="31987" y="9111"/>
                    <a:pt x="31937" y="7737"/>
                    <a:pt x="31875" y="6412"/>
                  </a:cubicBezTo>
                  <a:close/>
                  <a:moveTo>
                    <a:pt x="27414" y="6400"/>
                  </a:moveTo>
                  <a:cubicBezTo>
                    <a:pt x="27352" y="6725"/>
                    <a:pt x="27377" y="7037"/>
                    <a:pt x="27377" y="7337"/>
                  </a:cubicBezTo>
                  <a:lnTo>
                    <a:pt x="27377" y="8524"/>
                  </a:lnTo>
                  <a:cubicBezTo>
                    <a:pt x="27377" y="9186"/>
                    <a:pt x="27314" y="9873"/>
                    <a:pt x="27414" y="10536"/>
                  </a:cubicBezTo>
                  <a:cubicBezTo>
                    <a:pt x="27039" y="10436"/>
                    <a:pt x="26664" y="10311"/>
                    <a:pt x="26302" y="10161"/>
                  </a:cubicBezTo>
                  <a:cubicBezTo>
                    <a:pt x="26327" y="9523"/>
                    <a:pt x="26352" y="8861"/>
                    <a:pt x="26352" y="8224"/>
                  </a:cubicBezTo>
                  <a:cubicBezTo>
                    <a:pt x="26352" y="7649"/>
                    <a:pt x="26427" y="6987"/>
                    <a:pt x="26315" y="6400"/>
                  </a:cubicBezTo>
                  <a:close/>
                  <a:moveTo>
                    <a:pt x="28639" y="6425"/>
                  </a:moveTo>
                  <a:cubicBezTo>
                    <a:pt x="28576" y="6725"/>
                    <a:pt x="28614" y="7049"/>
                    <a:pt x="28614" y="7349"/>
                  </a:cubicBezTo>
                  <a:lnTo>
                    <a:pt x="28614" y="8549"/>
                  </a:lnTo>
                  <a:cubicBezTo>
                    <a:pt x="28614" y="9299"/>
                    <a:pt x="28614" y="10048"/>
                    <a:pt x="28664" y="10798"/>
                  </a:cubicBezTo>
                  <a:cubicBezTo>
                    <a:pt x="28264" y="10735"/>
                    <a:pt x="27864" y="10673"/>
                    <a:pt x="27477" y="10561"/>
                  </a:cubicBezTo>
                  <a:cubicBezTo>
                    <a:pt x="27552" y="9936"/>
                    <a:pt x="27502" y="9286"/>
                    <a:pt x="27502" y="8661"/>
                  </a:cubicBezTo>
                  <a:lnTo>
                    <a:pt x="27502" y="7474"/>
                  </a:lnTo>
                  <a:cubicBezTo>
                    <a:pt x="27502" y="7124"/>
                    <a:pt x="27539" y="6775"/>
                    <a:pt x="27477" y="6425"/>
                  </a:cubicBezTo>
                  <a:close/>
                  <a:moveTo>
                    <a:pt x="31812" y="6412"/>
                  </a:moveTo>
                  <a:cubicBezTo>
                    <a:pt x="31750" y="7749"/>
                    <a:pt x="31700" y="9124"/>
                    <a:pt x="31812" y="10473"/>
                  </a:cubicBezTo>
                  <a:cubicBezTo>
                    <a:pt x="31300" y="10648"/>
                    <a:pt x="30750" y="10773"/>
                    <a:pt x="30201" y="10810"/>
                  </a:cubicBezTo>
                  <a:cubicBezTo>
                    <a:pt x="30126" y="10810"/>
                    <a:pt x="30051" y="10823"/>
                    <a:pt x="29976" y="10823"/>
                  </a:cubicBezTo>
                  <a:cubicBezTo>
                    <a:pt x="29976" y="10136"/>
                    <a:pt x="29951" y="9436"/>
                    <a:pt x="29951" y="8749"/>
                  </a:cubicBezTo>
                  <a:cubicBezTo>
                    <a:pt x="29951" y="7999"/>
                    <a:pt x="30013" y="7187"/>
                    <a:pt x="29901" y="6437"/>
                  </a:cubicBezTo>
                  <a:cubicBezTo>
                    <a:pt x="29901" y="6431"/>
                    <a:pt x="29898" y="6428"/>
                    <a:pt x="29893" y="6428"/>
                  </a:cubicBezTo>
                  <a:cubicBezTo>
                    <a:pt x="29888" y="6428"/>
                    <a:pt x="29882" y="6431"/>
                    <a:pt x="29876" y="6437"/>
                  </a:cubicBezTo>
                  <a:cubicBezTo>
                    <a:pt x="29763" y="7137"/>
                    <a:pt x="29826" y="7887"/>
                    <a:pt x="29826" y="8599"/>
                  </a:cubicBezTo>
                  <a:cubicBezTo>
                    <a:pt x="29826" y="9349"/>
                    <a:pt x="29813" y="10098"/>
                    <a:pt x="29813" y="10823"/>
                  </a:cubicBezTo>
                  <a:cubicBezTo>
                    <a:pt x="29709" y="10830"/>
                    <a:pt x="29605" y="10833"/>
                    <a:pt x="29502" y="10833"/>
                  </a:cubicBezTo>
                  <a:cubicBezTo>
                    <a:pt x="29235" y="10833"/>
                    <a:pt x="28971" y="10812"/>
                    <a:pt x="28701" y="10785"/>
                  </a:cubicBezTo>
                  <a:cubicBezTo>
                    <a:pt x="28751" y="10073"/>
                    <a:pt x="28751" y="9374"/>
                    <a:pt x="28751" y="8661"/>
                  </a:cubicBezTo>
                  <a:lnTo>
                    <a:pt x="28751" y="7449"/>
                  </a:lnTo>
                  <a:cubicBezTo>
                    <a:pt x="28751" y="7124"/>
                    <a:pt x="28801" y="6737"/>
                    <a:pt x="28714" y="6412"/>
                  </a:cubicBezTo>
                  <a:lnTo>
                    <a:pt x="30838" y="6412"/>
                  </a:lnTo>
                  <a:cubicBezTo>
                    <a:pt x="30825" y="7174"/>
                    <a:pt x="30788" y="7937"/>
                    <a:pt x="30788" y="8699"/>
                  </a:cubicBezTo>
                  <a:lnTo>
                    <a:pt x="30788" y="9798"/>
                  </a:lnTo>
                  <a:cubicBezTo>
                    <a:pt x="30788" y="10061"/>
                    <a:pt x="30725" y="10386"/>
                    <a:pt x="30825" y="10623"/>
                  </a:cubicBezTo>
                  <a:cubicBezTo>
                    <a:pt x="30838" y="10642"/>
                    <a:pt x="30853" y="10651"/>
                    <a:pt x="30869" y="10651"/>
                  </a:cubicBezTo>
                  <a:cubicBezTo>
                    <a:pt x="30885" y="10651"/>
                    <a:pt x="30900" y="10642"/>
                    <a:pt x="30913" y="10623"/>
                  </a:cubicBezTo>
                  <a:cubicBezTo>
                    <a:pt x="31000" y="10411"/>
                    <a:pt x="30950" y="10136"/>
                    <a:pt x="30950" y="9911"/>
                  </a:cubicBezTo>
                  <a:lnTo>
                    <a:pt x="30950" y="8699"/>
                  </a:lnTo>
                  <a:cubicBezTo>
                    <a:pt x="30950" y="7937"/>
                    <a:pt x="30913" y="7174"/>
                    <a:pt x="30888" y="6412"/>
                  </a:cubicBezTo>
                  <a:close/>
                  <a:moveTo>
                    <a:pt x="5708" y="1"/>
                  </a:moveTo>
                  <a:cubicBezTo>
                    <a:pt x="5683" y="1"/>
                    <a:pt x="5656" y="13"/>
                    <a:pt x="5636" y="40"/>
                  </a:cubicBezTo>
                  <a:cubicBezTo>
                    <a:pt x="5448" y="377"/>
                    <a:pt x="5148" y="665"/>
                    <a:pt x="4886" y="940"/>
                  </a:cubicBezTo>
                  <a:cubicBezTo>
                    <a:pt x="4876" y="960"/>
                    <a:pt x="4882" y="980"/>
                    <a:pt x="4899" y="980"/>
                  </a:cubicBezTo>
                  <a:cubicBezTo>
                    <a:pt x="4902" y="980"/>
                    <a:pt x="4907" y="979"/>
                    <a:pt x="4911" y="977"/>
                  </a:cubicBezTo>
                  <a:cubicBezTo>
                    <a:pt x="5198" y="802"/>
                    <a:pt x="5411" y="590"/>
                    <a:pt x="5623" y="340"/>
                  </a:cubicBezTo>
                  <a:lnTo>
                    <a:pt x="5623" y="340"/>
                  </a:lnTo>
                  <a:cubicBezTo>
                    <a:pt x="5598" y="790"/>
                    <a:pt x="5598" y="1252"/>
                    <a:pt x="5598" y="1714"/>
                  </a:cubicBezTo>
                  <a:cubicBezTo>
                    <a:pt x="5561" y="3189"/>
                    <a:pt x="5536" y="4688"/>
                    <a:pt x="5536" y="6187"/>
                  </a:cubicBezTo>
                  <a:lnTo>
                    <a:pt x="101" y="6187"/>
                  </a:lnTo>
                  <a:cubicBezTo>
                    <a:pt x="38" y="6187"/>
                    <a:pt x="1" y="6237"/>
                    <a:pt x="1" y="6300"/>
                  </a:cubicBezTo>
                  <a:cubicBezTo>
                    <a:pt x="1" y="6350"/>
                    <a:pt x="26" y="6412"/>
                    <a:pt x="101" y="6412"/>
                  </a:cubicBezTo>
                  <a:lnTo>
                    <a:pt x="5511" y="6412"/>
                  </a:lnTo>
                  <a:cubicBezTo>
                    <a:pt x="5511" y="6425"/>
                    <a:pt x="5523" y="6437"/>
                    <a:pt x="5536" y="6462"/>
                  </a:cubicBezTo>
                  <a:cubicBezTo>
                    <a:pt x="5536" y="8224"/>
                    <a:pt x="5573" y="9986"/>
                    <a:pt x="5573" y="11748"/>
                  </a:cubicBezTo>
                  <a:cubicBezTo>
                    <a:pt x="5573" y="11835"/>
                    <a:pt x="5636" y="11872"/>
                    <a:pt x="5698" y="11872"/>
                  </a:cubicBezTo>
                  <a:cubicBezTo>
                    <a:pt x="5761" y="11872"/>
                    <a:pt x="5823" y="11835"/>
                    <a:pt x="5823" y="11748"/>
                  </a:cubicBezTo>
                  <a:cubicBezTo>
                    <a:pt x="5823" y="9973"/>
                    <a:pt x="5848" y="8187"/>
                    <a:pt x="5848" y="6425"/>
                  </a:cubicBezTo>
                  <a:lnTo>
                    <a:pt x="11608" y="6425"/>
                  </a:lnTo>
                  <a:lnTo>
                    <a:pt x="11608" y="6462"/>
                  </a:lnTo>
                  <a:cubicBezTo>
                    <a:pt x="11608" y="6468"/>
                    <a:pt x="11615" y="6472"/>
                    <a:pt x="11621" y="6472"/>
                  </a:cubicBezTo>
                  <a:cubicBezTo>
                    <a:pt x="11627" y="6472"/>
                    <a:pt x="11633" y="6468"/>
                    <a:pt x="11633" y="6462"/>
                  </a:cubicBezTo>
                  <a:lnTo>
                    <a:pt x="11633" y="6425"/>
                  </a:lnTo>
                  <a:lnTo>
                    <a:pt x="19268" y="6425"/>
                  </a:lnTo>
                  <a:cubicBezTo>
                    <a:pt x="19274" y="6462"/>
                    <a:pt x="19305" y="6481"/>
                    <a:pt x="19336" y="6481"/>
                  </a:cubicBezTo>
                  <a:cubicBezTo>
                    <a:pt x="19368" y="6481"/>
                    <a:pt x="19399" y="6462"/>
                    <a:pt x="19405" y="6425"/>
                  </a:cubicBezTo>
                  <a:lnTo>
                    <a:pt x="21092" y="6425"/>
                  </a:lnTo>
                  <a:cubicBezTo>
                    <a:pt x="21392" y="6750"/>
                    <a:pt x="21704" y="7062"/>
                    <a:pt x="22016" y="7374"/>
                  </a:cubicBezTo>
                  <a:cubicBezTo>
                    <a:pt x="22016" y="7474"/>
                    <a:pt x="22029" y="7562"/>
                    <a:pt x="22054" y="7662"/>
                  </a:cubicBezTo>
                  <a:cubicBezTo>
                    <a:pt x="22054" y="7674"/>
                    <a:pt x="22063" y="7680"/>
                    <a:pt x="22076" y="7680"/>
                  </a:cubicBezTo>
                  <a:cubicBezTo>
                    <a:pt x="22088" y="7680"/>
                    <a:pt x="22104" y="7674"/>
                    <a:pt x="22116" y="7662"/>
                  </a:cubicBezTo>
                  <a:cubicBezTo>
                    <a:pt x="22116" y="7599"/>
                    <a:pt x="22129" y="7537"/>
                    <a:pt x="22129" y="7474"/>
                  </a:cubicBezTo>
                  <a:cubicBezTo>
                    <a:pt x="22391" y="7737"/>
                    <a:pt x="22654" y="7987"/>
                    <a:pt x="22929" y="8236"/>
                  </a:cubicBezTo>
                  <a:cubicBezTo>
                    <a:pt x="24016" y="9236"/>
                    <a:pt x="25265" y="10086"/>
                    <a:pt x="26677" y="10586"/>
                  </a:cubicBezTo>
                  <a:cubicBezTo>
                    <a:pt x="27565" y="10893"/>
                    <a:pt x="28525" y="11065"/>
                    <a:pt x="29492" y="11065"/>
                  </a:cubicBezTo>
                  <a:cubicBezTo>
                    <a:pt x="29586" y="11065"/>
                    <a:pt x="29681" y="11064"/>
                    <a:pt x="29776" y="11060"/>
                  </a:cubicBezTo>
                  <a:cubicBezTo>
                    <a:pt x="29776" y="11110"/>
                    <a:pt x="29813" y="11123"/>
                    <a:pt x="29863" y="11123"/>
                  </a:cubicBezTo>
                  <a:cubicBezTo>
                    <a:pt x="29888" y="11123"/>
                    <a:pt x="29938" y="11110"/>
                    <a:pt x="29938" y="11060"/>
                  </a:cubicBezTo>
                  <a:cubicBezTo>
                    <a:pt x="30500" y="11035"/>
                    <a:pt x="31063" y="10935"/>
                    <a:pt x="31612" y="10798"/>
                  </a:cubicBezTo>
                  <a:cubicBezTo>
                    <a:pt x="33237" y="10348"/>
                    <a:pt x="34636" y="9286"/>
                    <a:pt x="35686" y="7974"/>
                  </a:cubicBezTo>
                  <a:cubicBezTo>
                    <a:pt x="35798" y="7837"/>
                    <a:pt x="35898" y="7687"/>
                    <a:pt x="35998" y="7549"/>
                  </a:cubicBezTo>
                  <a:cubicBezTo>
                    <a:pt x="36011" y="7549"/>
                    <a:pt x="36023" y="7549"/>
                    <a:pt x="36023" y="7537"/>
                  </a:cubicBezTo>
                  <a:lnTo>
                    <a:pt x="36023" y="7499"/>
                  </a:lnTo>
                  <a:cubicBezTo>
                    <a:pt x="36260" y="7174"/>
                    <a:pt x="36485" y="6837"/>
                    <a:pt x="36673" y="6475"/>
                  </a:cubicBezTo>
                  <a:cubicBezTo>
                    <a:pt x="37504" y="6475"/>
                    <a:pt x="37960" y="6497"/>
                    <a:pt x="38450" y="6497"/>
                  </a:cubicBezTo>
                  <a:cubicBezTo>
                    <a:pt x="38859" y="6497"/>
                    <a:pt x="39291" y="6482"/>
                    <a:pt x="39984" y="6425"/>
                  </a:cubicBezTo>
                  <a:lnTo>
                    <a:pt x="39996" y="6425"/>
                  </a:lnTo>
                  <a:cubicBezTo>
                    <a:pt x="39759" y="6650"/>
                    <a:pt x="39572" y="6875"/>
                    <a:pt x="39359" y="7124"/>
                  </a:cubicBezTo>
                  <a:cubicBezTo>
                    <a:pt x="39339" y="7145"/>
                    <a:pt x="39360" y="7165"/>
                    <a:pt x="39375" y="7165"/>
                  </a:cubicBezTo>
                  <a:cubicBezTo>
                    <a:pt x="39379" y="7165"/>
                    <a:pt x="39382" y="7164"/>
                    <a:pt x="39384" y="7162"/>
                  </a:cubicBezTo>
                  <a:cubicBezTo>
                    <a:pt x="39659" y="6937"/>
                    <a:pt x="39896" y="6725"/>
                    <a:pt x="40171" y="6500"/>
                  </a:cubicBezTo>
                  <a:cubicBezTo>
                    <a:pt x="40196" y="6500"/>
                    <a:pt x="40246" y="6487"/>
                    <a:pt x="40259" y="6462"/>
                  </a:cubicBezTo>
                  <a:cubicBezTo>
                    <a:pt x="40259" y="6437"/>
                    <a:pt x="40284" y="6425"/>
                    <a:pt x="40284" y="6412"/>
                  </a:cubicBezTo>
                  <a:cubicBezTo>
                    <a:pt x="40318" y="6309"/>
                    <a:pt x="40269" y="6248"/>
                    <a:pt x="40222" y="6248"/>
                  </a:cubicBezTo>
                  <a:cubicBezTo>
                    <a:pt x="40217" y="6248"/>
                    <a:pt x="40213" y="6249"/>
                    <a:pt x="40209" y="6250"/>
                  </a:cubicBezTo>
                  <a:cubicBezTo>
                    <a:pt x="40159" y="6250"/>
                    <a:pt x="40109" y="6237"/>
                    <a:pt x="40059" y="6237"/>
                  </a:cubicBezTo>
                  <a:cubicBezTo>
                    <a:pt x="39734" y="6062"/>
                    <a:pt x="39534" y="5713"/>
                    <a:pt x="39184" y="5550"/>
                  </a:cubicBezTo>
                  <a:cubicBezTo>
                    <a:pt x="39172" y="5550"/>
                    <a:pt x="39147" y="5563"/>
                    <a:pt x="39172" y="5563"/>
                  </a:cubicBezTo>
                  <a:cubicBezTo>
                    <a:pt x="39359" y="5775"/>
                    <a:pt x="39547" y="6025"/>
                    <a:pt x="39772" y="6200"/>
                  </a:cubicBezTo>
                  <a:cubicBezTo>
                    <a:pt x="39469" y="6176"/>
                    <a:pt x="39294" y="6168"/>
                    <a:pt x="39129" y="6168"/>
                  </a:cubicBezTo>
                  <a:cubicBezTo>
                    <a:pt x="38865" y="6168"/>
                    <a:pt x="38627" y="6187"/>
                    <a:pt x="37935" y="6187"/>
                  </a:cubicBezTo>
                  <a:lnTo>
                    <a:pt x="36823" y="6187"/>
                  </a:lnTo>
                  <a:cubicBezTo>
                    <a:pt x="37273" y="5263"/>
                    <a:pt x="37585" y="4251"/>
                    <a:pt x="37522" y="3289"/>
                  </a:cubicBezTo>
                  <a:cubicBezTo>
                    <a:pt x="37522" y="3270"/>
                    <a:pt x="37513" y="3260"/>
                    <a:pt x="37504" y="3260"/>
                  </a:cubicBezTo>
                  <a:cubicBezTo>
                    <a:pt x="37494" y="3260"/>
                    <a:pt x="37485" y="3270"/>
                    <a:pt x="37485" y="3289"/>
                  </a:cubicBezTo>
                  <a:cubicBezTo>
                    <a:pt x="37210" y="4188"/>
                    <a:pt x="37048" y="5088"/>
                    <a:pt x="36660" y="5937"/>
                  </a:cubicBezTo>
                  <a:cubicBezTo>
                    <a:pt x="36623" y="6025"/>
                    <a:pt x="36573" y="6112"/>
                    <a:pt x="36535" y="6187"/>
                  </a:cubicBezTo>
                  <a:lnTo>
                    <a:pt x="32924" y="6187"/>
                  </a:lnTo>
                  <a:lnTo>
                    <a:pt x="32924" y="6125"/>
                  </a:lnTo>
                  <a:cubicBezTo>
                    <a:pt x="32924" y="6112"/>
                    <a:pt x="32912" y="6106"/>
                    <a:pt x="32899" y="6106"/>
                  </a:cubicBezTo>
                  <a:cubicBezTo>
                    <a:pt x="32887" y="6106"/>
                    <a:pt x="32874" y="6112"/>
                    <a:pt x="32874" y="6125"/>
                  </a:cubicBezTo>
                  <a:lnTo>
                    <a:pt x="32874" y="6187"/>
                  </a:lnTo>
                  <a:lnTo>
                    <a:pt x="21204" y="6187"/>
                  </a:lnTo>
                  <a:cubicBezTo>
                    <a:pt x="19892" y="4788"/>
                    <a:pt x="18555" y="3214"/>
                    <a:pt x="16956" y="2102"/>
                  </a:cubicBezTo>
                  <a:cubicBezTo>
                    <a:pt x="16956" y="2064"/>
                    <a:pt x="16956" y="2039"/>
                    <a:pt x="16944" y="2002"/>
                  </a:cubicBezTo>
                  <a:cubicBezTo>
                    <a:pt x="16944" y="1995"/>
                    <a:pt x="16931" y="1992"/>
                    <a:pt x="16919" y="1992"/>
                  </a:cubicBezTo>
                  <a:cubicBezTo>
                    <a:pt x="16906" y="1992"/>
                    <a:pt x="16894" y="1995"/>
                    <a:pt x="16894" y="2002"/>
                  </a:cubicBezTo>
                  <a:lnTo>
                    <a:pt x="16894" y="2052"/>
                  </a:lnTo>
                  <a:cubicBezTo>
                    <a:pt x="15944" y="1389"/>
                    <a:pt x="14894" y="927"/>
                    <a:pt x="13695" y="740"/>
                  </a:cubicBezTo>
                  <a:cubicBezTo>
                    <a:pt x="13345" y="686"/>
                    <a:pt x="12992" y="659"/>
                    <a:pt x="12638" y="659"/>
                  </a:cubicBezTo>
                  <a:cubicBezTo>
                    <a:pt x="11277" y="659"/>
                    <a:pt x="9923" y="1060"/>
                    <a:pt x="8822" y="1864"/>
                  </a:cubicBezTo>
                  <a:cubicBezTo>
                    <a:pt x="8022" y="2439"/>
                    <a:pt x="7435" y="3201"/>
                    <a:pt x="6898" y="4038"/>
                  </a:cubicBezTo>
                  <a:cubicBezTo>
                    <a:pt x="6898" y="4032"/>
                    <a:pt x="6892" y="4029"/>
                    <a:pt x="6885" y="4029"/>
                  </a:cubicBezTo>
                  <a:cubicBezTo>
                    <a:pt x="6879" y="4029"/>
                    <a:pt x="6873" y="4032"/>
                    <a:pt x="6873" y="4038"/>
                  </a:cubicBezTo>
                  <a:cubicBezTo>
                    <a:pt x="6873" y="4051"/>
                    <a:pt x="6873" y="4088"/>
                    <a:pt x="6860" y="4101"/>
                  </a:cubicBezTo>
                  <a:cubicBezTo>
                    <a:pt x="6510" y="4650"/>
                    <a:pt x="6198" y="5225"/>
                    <a:pt x="5873" y="5775"/>
                  </a:cubicBezTo>
                  <a:cubicBezTo>
                    <a:pt x="5873" y="4413"/>
                    <a:pt x="5848" y="3051"/>
                    <a:pt x="5811" y="1714"/>
                  </a:cubicBezTo>
                  <a:cubicBezTo>
                    <a:pt x="5823" y="1227"/>
                    <a:pt x="5811" y="752"/>
                    <a:pt x="5798" y="277"/>
                  </a:cubicBezTo>
                  <a:lnTo>
                    <a:pt x="5798" y="277"/>
                  </a:lnTo>
                  <a:cubicBezTo>
                    <a:pt x="6011" y="502"/>
                    <a:pt x="6211" y="752"/>
                    <a:pt x="6423" y="1002"/>
                  </a:cubicBezTo>
                  <a:cubicBezTo>
                    <a:pt x="6427" y="1010"/>
                    <a:pt x="6431" y="1013"/>
                    <a:pt x="6434" y="1013"/>
                  </a:cubicBezTo>
                  <a:cubicBezTo>
                    <a:pt x="6442" y="1013"/>
                    <a:pt x="6448" y="998"/>
                    <a:pt x="6448" y="990"/>
                  </a:cubicBezTo>
                  <a:cubicBezTo>
                    <a:pt x="6248" y="627"/>
                    <a:pt x="6073" y="290"/>
                    <a:pt x="5761" y="27"/>
                  </a:cubicBezTo>
                  <a:cubicBezTo>
                    <a:pt x="5749" y="10"/>
                    <a:pt x="5729" y="1"/>
                    <a:pt x="5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7715511" y="4550883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6435032" y="4660699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986274" y="4736311"/>
              <a:ext cx="1602579" cy="471922"/>
            </a:xfrm>
            <a:custGeom>
              <a:avLst/>
              <a:gdLst/>
              <a:ahLst/>
              <a:cxnLst/>
              <a:rect l="l" t="t" r="r" b="b"/>
              <a:pathLst>
                <a:path w="40319" h="11873" extrusionOk="0">
                  <a:moveTo>
                    <a:pt x="26775" y="1004"/>
                  </a:moveTo>
                  <a:cubicBezTo>
                    <a:pt x="26763" y="1004"/>
                    <a:pt x="26751" y="1008"/>
                    <a:pt x="26739" y="1015"/>
                  </a:cubicBezTo>
                  <a:cubicBezTo>
                    <a:pt x="26664" y="1064"/>
                    <a:pt x="26627" y="1164"/>
                    <a:pt x="26577" y="1239"/>
                  </a:cubicBezTo>
                  <a:cubicBezTo>
                    <a:pt x="26565" y="1264"/>
                    <a:pt x="26565" y="1314"/>
                    <a:pt x="26602" y="1352"/>
                  </a:cubicBezTo>
                  <a:cubicBezTo>
                    <a:pt x="26615" y="1364"/>
                    <a:pt x="26640" y="1377"/>
                    <a:pt x="26677" y="1389"/>
                  </a:cubicBezTo>
                  <a:cubicBezTo>
                    <a:pt x="26685" y="1397"/>
                    <a:pt x="26694" y="1400"/>
                    <a:pt x="26703" y="1400"/>
                  </a:cubicBezTo>
                  <a:cubicBezTo>
                    <a:pt x="26723" y="1400"/>
                    <a:pt x="26743" y="1385"/>
                    <a:pt x="26752" y="1377"/>
                  </a:cubicBezTo>
                  <a:cubicBezTo>
                    <a:pt x="26802" y="1339"/>
                    <a:pt x="26814" y="1252"/>
                    <a:pt x="26889" y="1227"/>
                  </a:cubicBezTo>
                  <a:cubicBezTo>
                    <a:pt x="26914" y="1227"/>
                    <a:pt x="26914" y="1189"/>
                    <a:pt x="26889" y="1177"/>
                  </a:cubicBezTo>
                  <a:cubicBezTo>
                    <a:pt x="26877" y="1177"/>
                    <a:pt x="26852" y="1177"/>
                    <a:pt x="26827" y="1189"/>
                  </a:cubicBezTo>
                  <a:cubicBezTo>
                    <a:pt x="26827" y="1177"/>
                    <a:pt x="26852" y="1177"/>
                    <a:pt x="26852" y="1164"/>
                  </a:cubicBezTo>
                  <a:cubicBezTo>
                    <a:pt x="26864" y="1164"/>
                    <a:pt x="26864" y="1139"/>
                    <a:pt x="26877" y="1139"/>
                  </a:cubicBezTo>
                  <a:cubicBezTo>
                    <a:pt x="26889" y="1127"/>
                    <a:pt x="26877" y="1114"/>
                    <a:pt x="26864" y="1114"/>
                  </a:cubicBezTo>
                  <a:cubicBezTo>
                    <a:pt x="26875" y="1064"/>
                    <a:pt x="26827" y="1004"/>
                    <a:pt x="26775" y="1004"/>
                  </a:cubicBezTo>
                  <a:close/>
                  <a:moveTo>
                    <a:pt x="31430" y="2456"/>
                  </a:moveTo>
                  <a:cubicBezTo>
                    <a:pt x="31448" y="2456"/>
                    <a:pt x="31467" y="2459"/>
                    <a:pt x="31487" y="2464"/>
                  </a:cubicBezTo>
                  <a:cubicBezTo>
                    <a:pt x="31700" y="2526"/>
                    <a:pt x="31912" y="2676"/>
                    <a:pt x="32087" y="2801"/>
                  </a:cubicBezTo>
                  <a:cubicBezTo>
                    <a:pt x="31937" y="2926"/>
                    <a:pt x="31800" y="3064"/>
                    <a:pt x="31625" y="3164"/>
                  </a:cubicBezTo>
                  <a:cubicBezTo>
                    <a:pt x="31561" y="3202"/>
                    <a:pt x="31503" y="3219"/>
                    <a:pt x="31454" y="3219"/>
                  </a:cubicBezTo>
                  <a:cubicBezTo>
                    <a:pt x="31117" y="3219"/>
                    <a:pt x="31114" y="2456"/>
                    <a:pt x="31430" y="2456"/>
                  </a:cubicBezTo>
                  <a:close/>
                  <a:moveTo>
                    <a:pt x="25315" y="3626"/>
                  </a:moveTo>
                  <a:cubicBezTo>
                    <a:pt x="25353" y="3913"/>
                    <a:pt x="25203" y="4188"/>
                    <a:pt x="24928" y="4251"/>
                  </a:cubicBezTo>
                  <a:cubicBezTo>
                    <a:pt x="24978" y="4038"/>
                    <a:pt x="25128" y="3813"/>
                    <a:pt x="25315" y="3626"/>
                  </a:cubicBezTo>
                  <a:close/>
                  <a:moveTo>
                    <a:pt x="33656" y="1586"/>
                  </a:moveTo>
                  <a:cubicBezTo>
                    <a:pt x="33648" y="1586"/>
                    <a:pt x="33640" y="1590"/>
                    <a:pt x="33637" y="1602"/>
                  </a:cubicBezTo>
                  <a:cubicBezTo>
                    <a:pt x="33312" y="1989"/>
                    <a:pt x="32887" y="2239"/>
                    <a:pt x="32462" y="2501"/>
                  </a:cubicBezTo>
                  <a:lnTo>
                    <a:pt x="32275" y="2651"/>
                  </a:lnTo>
                  <a:cubicBezTo>
                    <a:pt x="32187" y="2589"/>
                    <a:pt x="32112" y="2539"/>
                    <a:pt x="32012" y="2476"/>
                  </a:cubicBezTo>
                  <a:cubicBezTo>
                    <a:pt x="31839" y="2372"/>
                    <a:pt x="31612" y="2236"/>
                    <a:pt x="31411" y="2236"/>
                  </a:cubicBezTo>
                  <a:cubicBezTo>
                    <a:pt x="31395" y="2236"/>
                    <a:pt x="31378" y="2237"/>
                    <a:pt x="31363" y="2239"/>
                  </a:cubicBezTo>
                  <a:cubicBezTo>
                    <a:pt x="30888" y="2288"/>
                    <a:pt x="30947" y="3378"/>
                    <a:pt x="31446" y="3378"/>
                  </a:cubicBezTo>
                  <a:cubicBezTo>
                    <a:pt x="31459" y="3378"/>
                    <a:pt x="31473" y="3378"/>
                    <a:pt x="31487" y="3376"/>
                  </a:cubicBezTo>
                  <a:cubicBezTo>
                    <a:pt x="31762" y="3351"/>
                    <a:pt x="32050" y="3089"/>
                    <a:pt x="32262" y="2876"/>
                  </a:cubicBezTo>
                  <a:cubicBezTo>
                    <a:pt x="32762" y="3239"/>
                    <a:pt x="33262" y="3601"/>
                    <a:pt x="33799" y="3926"/>
                  </a:cubicBezTo>
                  <a:cubicBezTo>
                    <a:pt x="34011" y="4055"/>
                    <a:pt x="34394" y="4293"/>
                    <a:pt x="34710" y="4293"/>
                  </a:cubicBezTo>
                  <a:cubicBezTo>
                    <a:pt x="34822" y="4293"/>
                    <a:pt x="34926" y="4263"/>
                    <a:pt x="35011" y="4188"/>
                  </a:cubicBezTo>
                  <a:cubicBezTo>
                    <a:pt x="35011" y="4176"/>
                    <a:pt x="34999" y="4163"/>
                    <a:pt x="34986" y="4151"/>
                  </a:cubicBezTo>
                  <a:cubicBezTo>
                    <a:pt x="34686" y="4038"/>
                    <a:pt x="34386" y="3976"/>
                    <a:pt x="34111" y="3838"/>
                  </a:cubicBezTo>
                  <a:cubicBezTo>
                    <a:pt x="33712" y="3626"/>
                    <a:pt x="33337" y="3376"/>
                    <a:pt x="32962" y="3126"/>
                  </a:cubicBezTo>
                  <a:cubicBezTo>
                    <a:pt x="32774" y="3001"/>
                    <a:pt x="32587" y="2864"/>
                    <a:pt x="32400" y="2739"/>
                  </a:cubicBezTo>
                  <a:lnTo>
                    <a:pt x="32425" y="2726"/>
                  </a:lnTo>
                  <a:cubicBezTo>
                    <a:pt x="32862" y="2351"/>
                    <a:pt x="33374" y="2164"/>
                    <a:pt x="33687" y="1627"/>
                  </a:cubicBezTo>
                  <a:cubicBezTo>
                    <a:pt x="33695" y="1609"/>
                    <a:pt x="33674" y="1586"/>
                    <a:pt x="33656" y="1586"/>
                  </a:cubicBezTo>
                  <a:close/>
                  <a:moveTo>
                    <a:pt x="24841" y="2214"/>
                  </a:moveTo>
                  <a:cubicBezTo>
                    <a:pt x="24829" y="2214"/>
                    <a:pt x="24816" y="2218"/>
                    <a:pt x="24803" y="2226"/>
                  </a:cubicBezTo>
                  <a:cubicBezTo>
                    <a:pt x="24690" y="2289"/>
                    <a:pt x="24628" y="2364"/>
                    <a:pt x="24578" y="2439"/>
                  </a:cubicBezTo>
                  <a:cubicBezTo>
                    <a:pt x="23916" y="3114"/>
                    <a:pt x="23128" y="3726"/>
                    <a:pt x="22604" y="4501"/>
                  </a:cubicBezTo>
                  <a:cubicBezTo>
                    <a:pt x="22583" y="4521"/>
                    <a:pt x="22605" y="4541"/>
                    <a:pt x="22620" y="4541"/>
                  </a:cubicBezTo>
                  <a:cubicBezTo>
                    <a:pt x="22623" y="4541"/>
                    <a:pt x="22626" y="4540"/>
                    <a:pt x="22629" y="4538"/>
                  </a:cubicBezTo>
                  <a:cubicBezTo>
                    <a:pt x="23266" y="3926"/>
                    <a:pt x="23928" y="3314"/>
                    <a:pt x="24565" y="2689"/>
                  </a:cubicBezTo>
                  <a:cubicBezTo>
                    <a:pt x="24578" y="2751"/>
                    <a:pt x="24628" y="2814"/>
                    <a:pt x="24678" y="2876"/>
                  </a:cubicBezTo>
                  <a:cubicBezTo>
                    <a:pt x="24828" y="3051"/>
                    <a:pt x="25015" y="3214"/>
                    <a:pt x="25178" y="3376"/>
                  </a:cubicBezTo>
                  <a:cubicBezTo>
                    <a:pt x="25203" y="3414"/>
                    <a:pt x="25240" y="3463"/>
                    <a:pt x="25253" y="3488"/>
                  </a:cubicBezTo>
                  <a:cubicBezTo>
                    <a:pt x="25003" y="3738"/>
                    <a:pt x="24740" y="4051"/>
                    <a:pt x="24740" y="4401"/>
                  </a:cubicBezTo>
                  <a:cubicBezTo>
                    <a:pt x="24740" y="4438"/>
                    <a:pt x="24790" y="4488"/>
                    <a:pt x="24828" y="4488"/>
                  </a:cubicBezTo>
                  <a:cubicBezTo>
                    <a:pt x="25265" y="4463"/>
                    <a:pt x="25552" y="4151"/>
                    <a:pt x="25490" y="3688"/>
                  </a:cubicBezTo>
                  <a:cubicBezTo>
                    <a:pt x="25477" y="3626"/>
                    <a:pt x="25477" y="3588"/>
                    <a:pt x="25453" y="3538"/>
                  </a:cubicBezTo>
                  <a:cubicBezTo>
                    <a:pt x="25515" y="3476"/>
                    <a:pt x="25577" y="3414"/>
                    <a:pt x="25640" y="3364"/>
                  </a:cubicBezTo>
                  <a:cubicBezTo>
                    <a:pt x="25890" y="3126"/>
                    <a:pt x="26165" y="2914"/>
                    <a:pt x="26427" y="2726"/>
                  </a:cubicBezTo>
                  <a:lnTo>
                    <a:pt x="26427" y="2726"/>
                  </a:lnTo>
                  <a:cubicBezTo>
                    <a:pt x="26327" y="3289"/>
                    <a:pt x="26265" y="3863"/>
                    <a:pt x="26515" y="4413"/>
                  </a:cubicBezTo>
                  <a:cubicBezTo>
                    <a:pt x="26533" y="4444"/>
                    <a:pt x="26561" y="4457"/>
                    <a:pt x="26590" y="4457"/>
                  </a:cubicBezTo>
                  <a:cubicBezTo>
                    <a:pt x="26618" y="4457"/>
                    <a:pt x="26646" y="4444"/>
                    <a:pt x="26664" y="4426"/>
                  </a:cubicBezTo>
                  <a:cubicBezTo>
                    <a:pt x="27077" y="4038"/>
                    <a:pt x="27139" y="3351"/>
                    <a:pt x="27627" y="3001"/>
                  </a:cubicBezTo>
                  <a:cubicBezTo>
                    <a:pt x="27802" y="3301"/>
                    <a:pt x="27789" y="3663"/>
                    <a:pt x="27727" y="3988"/>
                  </a:cubicBezTo>
                  <a:cubicBezTo>
                    <a:pt x="27711" y="4056"/>
                    <a:pt x="27765" y="4102"/>
                    <a:pt x="27815" y="4102"/>
                  </a:cubicBezTo>
                  <a:cubicBezTo>
                    <a:pt x="27848" y="4102"/>
                    <a:pt x="27879" y="4083"/>
                    <a:pt x="27889" y="4038"/>
                  </a:cubicBezTo>
                  <a:cubicBezTo>
                    <a:pt x="28001" y="3676"/>
                    <a:pt x="28126" y="3276"/>
                    <a:pt x="28389" y="2989"/>
                  </a:cubicBezTo>
                  <a:lnTo>
                    <a:pt x="28389" y="2989"/>
                  </a:lnTo>
                  <a:cubicBezTo>
                    <a:pt x="28414" y="3463"/>
                    <a:pt x="28326" y="4176"/>
                    <a:pt x="28864" y="4338"/>
                  </a:cubicBezTo>
                  <a:cubicBezTo>
                    <a:pt x="28929" y="4356"/>
                    <a:pt x="29002" y="4365"/>
                    <a:pt x="29078" y="4365"/>
                  </a:cubicBezTo>
                  <a:cubicBezTo>
                    <a:pt x="29583" y="4365"/>
                    <a:pt x="30260" y="3992"/>
                    <a:pt x="30325" y="3526"/>
                  </a:cubicBezTo>
                  <a:cubicBezTo>
                    <a:pt x="30325" y="3450"/>
                    <a:pt x="30286" y="3403"/>
                    <a:pt x="30245" y="3403"/>
                  </a:cubicBezTo>
                  <a:cubicBezTo>
                    <a:pt x="30225" y="3403"/>
                    <a:pt x="30204" y="3414"/>
                    <a:pt x="30188" y="3438"/>
                  </a:cubicBezTo>
                  <a:cubicBezTo>
                    <a:pt x="29984" y="3711"/>
                    <a:pt x="29493" y="4111"/>
                    <a:pt x="29084" y="4111"/>
                  </a:cubicBezTo>
                  <a:cubicBezTo>
                    <a:pt x="28968" y="4111"/>
                    <a:pt x="28858" y="4079"/>
                    <a:pt x="28764" y="4001"/>
                  </a:cubicBezTo>
                  <a:cubicBezTo>
                    <a:pt x="28451" y="3776"/>
                    <a:pt x="28601" y="3101"/>
                    <a:pt x="28551" y="2751"/>
                  </a:cubicBezTo>
                  <a:cubicBezTo>
                    <a:pt x="28551" y="2725"/>
                    <a:pt x="28502" y="2693"/>
                    <a:pt x="28460" y="2693"/>
                  </a:cubicBezTo>
                  <a:cubicBezTo>
                    <a:pt x="28442" y="2693"/>
                    <a:pt x="28425" y="2699"/>
                    <a:pt x="28414" y="2714"/>
                  </a:cubicBezTo>
                  <a:cubicBezTo>
                    <a:pt x="28176" y="2876"/>
                    <a:pt x="28039" y="3114"/>
                    <a:pt x="27914" y="3376"/>
                  </a:cubicBezTo>
                  <a:cubicBezTo>
                    <a:pt x="27889" y="3176"/>
                    <a:pt x="27827" y="2989"/>
                    <a:pt x="27702" y="2814"/>
                  </a:cubicBezTo>
                  <a:cubicBezTo>
                    <a:pt x="27685" y="2789"/>
                    <a:pt x="27658" y="2770"/>
                    <a:pt x="27628" y="2770"/>
                  </a:cubicBezTo>
                  <a:cubicBezTo>
                    <a:pt x="27611" y="2770"/>
                    <a:pt x="27594" y="2776"/>
                    <a:pt x="27577" y="2789"/>
                  </a:cubicBezTo>
                  <a:cubicBezTo>
                    <a:pt x="27052" y="3101"/>
                    <a:pt x="26989" y="3738"/>
                    <a:pt x="26615" y="4176"/>
                  </a:cubicBezTo>
                  <a:cubicBezTo>
                    <a:pt x="26427" y="3651"/>
                    <a:pt x="26515" y="3064"/>
                    <a:pt x="26627" y="2539"/>
                  </a:cubicBezTo>
                  <a:cubicBezTo>
                    <a:pt x="26637" y="2482"/>
                    <a:pt x="26595" y="2418"/>
                    <a:pt x="26548" y="2418"/>
                  </a:cubicBezTo>
                  <a:cubicBezTo>
                    <a:pt x="26533" y="2418"/>
                    <a:pt x="26517" y="2424"/>
                    <a:pt x="26502" y="2439"/>
                  </a:cubicBezTo>
                  <a:cubicBezTo>
                    <a:pt x="26102" y="2714"/>
                    <a:pt x="25727" y="3026"/>
                    <a:pt x="25378" y="3364"/>
                  </a:cubicBezTo>
                  <a:cubicBezTo>
                    <a:pt x="25328" y="3289"/>
                    <a:pt x="25265" y="3226"/>
                    <a:pt x="25190" y="3151"/>
                  </a:cubicBezTo>
                  <a:cubicBezTo>
                    <a:pt x="25040" y="2989"/>
                    <a:pt x="24640" y="2726"/>
                    <a:pt x="24740" y="2501"/>
                  </a:cubicBezTo>
                  <a:lnTo>
                    <a:pt x="24890" y="2351"/>
                  </a:lnTo>
                  <a:cubicBezTo>
                    <a:pt x="24942" y="2300"/>
                    <a:pt x="24900" y="2214"/>
                    <a:pt x="24841" y="2214"/>
                  </a:cubicBezTo>
                  <a:close/>
                  <a:moveTo>
                    <a:pt x="3649" y="3686"/>
                  </a:moveTo>
                  <a:cubicBezTo>
                    <a:pt x="3847" y="3686"/>
                    <a:pt x="3995" y="3908"/>
                    <a:pt x="4024" y="4101"/>
                  </a:cubicBezTo>
                  <a:cubicBezTo>
                    <a:pt x="4086" y="4338"/>
                    <a:pt x="3999" y="4625"/>
                    <a:pt x="3737" y="4713"/>
                  </a:cubicBezTo>
                  <a:cubicBezTo>
                    <a:pt x="3718" y="4717"/>
                    <a:pt x="3700" y="4719"/>
                    <a:pt x="3683" y="4719"/>
                  </a:cubicBezTo>
                  <a:cubicBezTo>
                    <a:pt x="3536" y="4719"/>
                    <a:pt x="3426" y="4582"/>
                    <a:pt x="3337" y="4426"/>
                  </a:cubicBezTo>
                  <a:lnTo>
                    <a:pt x="3337" y="4413"/>
                  </a:lnTo>
                  <a:cubicBezTo>
                    <a:pt x="3362" y="4163"/>
                    <a:pt x="3199" y="3938"/>
                    <a:pt x="3462" y="3751"/>
                  </a:cubicBezTo>
                  <a:cubicBezTo>
                    <a:pt x="3527" y="3705"/>
                    <a:pt x="3591" y="3686"/>
                    <a:pt x="3649" y="3686"/>
                  </a:cubicBezTo>
                  <a:close/>
                  <a:moveTo>
                    <a:pt x="3650" y="3432"/>
                  </a:moveTo>
                  <a:cubicBezTo>
                    <a:pt x="3560" y="3432"/>
                    <a:pt x="3467" y="3450"/>
                    <a:pt x="3374" y="3488"/>
                  </a:cubicBezTo>
                  <a:cubicBezTo>
                    <a:pt x="3112" y="3613"/>
                    <a:pt x="2874" y="4251"/>
                    <a:pt x="3174" y="4413"/>
                  </a:cubicBezTo>
                  <a:cubicBezTo>
                    <a:pt x="3237" y="4688"/>
                    <a:pt x="3424" y="4938"/>
                    <a:pt x="3712" y="4938"/>
                  </a:cubicBezTo>
                  <a:cubicBezTo>
                    <a:pt x="3722" y="4938"/>
                    <a:pt x="3732" y="4939"/>
                    <a:pt x="3743" y="4939"/>
                  </a:cubicBezTo>
                  <a:cubicBezTo>
                    <a:pt x="4206" y="4939"/>
                    <a:pt x="4360" y="4392"/>
                    <a:pt x="4299" y="4026"/>
                  </a:cubicBezTo>
                  <a:cubicBezTo>
                    <a:pt x="4250" y="3664"/>
                    <a:pt x="3972" y="3432"/>
                    <a:pt x="3650" y="3432"/>
                  </a:cubicBezTo>
                  <a:close/>
                  <a:moveTo>
                    <a:pt x="7404" y="3667"/>
                  </a:moveTo>
                  <a:cubicBezTo>
                    <a:pt x="7401" y="3667"/>
                    <a:pt x="7398" y="3670"/>
                    <a:pt x="7398" y="3676"/>
                  </a:cubicBezTo>
                  <a:cubicBezTo>
                    <a:pt x="7273" y="4013"/>
                    <a:pt x="7335" y="4451"/>
                    <a:pt x="7335" y="4813"/>
                  </a:cubicBezTo>
                  <a:cubicBezTo>
                    <a:pt x="7335" y="5250"/>
                    <a:pt x="7360" y="5688"/>
                    <a:pt x="7385" y="6125"/>
                  </a:cubicBezTo>
                  <a:cubicBezTo>
                    <a:pt x="7385" y="6144"/>
                    <a:pt x="7398" y="6153"/>
                    <a:pt x="7410" y="6153"/>
                  </a:cubicBezTo>
                  <a:cubicBezTo>
                    <a:pt x="7423" y="6153"/>
                    <a:pt x="7435" y="6144"/>
                    <a:pt x="7435" y="6125"/>
                  </a:cubicBezTo>
                  <a:cubicBezTo>
                    <a:pt x="7460" y="5725"/>
                    <a:pt x="7485" y="5350"/>
                    <a:pt x="7485" y="4938"/>
                  </a:cubicBezTo>
                  <a:cubicBezTo>
                    <a:pt x="7485" y="4538"/>
                    <a:pt x="7547" y="4051"/>
                    <a:pt x="7410" y="3676"/>
                  </a:cubicBezTo>
                  <a:cubicBezTo>
                    <a:pt x="7410" y="3670"/>
                    <a:pt x="7407" y="3667"/>
                    <a:pt x="7404" y="3667"/>
                  </a:cubicBezTo>
                  <a:close/>
                  <a:moveTo>
                    <a:pt x="16131" y="1752"/>
                  </a:moveTo>
                  <a:cubicBezTo>
                    <a:pt x="16394" y="1902"/>
                    <a:pt x="16644" y="2064"/>
                    <a:pt x="16894" y="2239"/>
                  </a:cubicBezTo>
                  <a:cubicBezTo>
                    <a:pt x="16831" y="2826"/>
                    <a:pt x="16894" y="3463"/>
                    <a:pt x="16894" y="4051"/>
                  </a:cubicBezTo>
                  <a:cubicBezTo>
                    <a:pt x="16894" y="4763"/>
                    <a:pt x="16881" y="5488"/>
                    <a:pt x="16931" y="6200"/>
                  </a:cubicBezTo>
                  <a:lnTo>
                    <a:pt x="16108" y="6200"/>
                  </a:lnTo>
                  <a:cubicBezTo>
                    <a:pt x="16193" y="5429"/>
                    <a:pt x="16144" y="4646"/>
                    <a:pt x="16144" y="3876"/>
                  </a:cubicBezTo>
                  <a:cubicBezTo>
                    <a:pt x="16144" y="3189"/>
                    <a:pt x="16231" y="2439"/>
                    <a:pt x="16131" y="1752"/>
                  </a:cubicBezTo>
                  <a:close/>
                  <a:moveTo>
                    <a:pt x="6398" y="5275"/>
                  </a:moveTo>
                  <a:lnTo>
                    <a:pt x="6398" y="5275"/>
                  </a:lnTo>
                  <a:cubicBezTo>
                    <a:pt x="6360" y="5563"/>
                    <a:pt x="6385" y="5900"/>
                    <a:pt x="6398" y="6212"/>
                  </a:cubicBezTo>
                  <a:lnTo>
                    <a:pt x="5886" y="6212"/>
                  </a:lnTo>
                  <a:lnTo>
                    <a:pt x="5886" y="6100"/>
                  </a:lnTo>
                  <a:cubicBezTo>
                    <a:pt x="6073" y="5837"/>
                    <a:pt x="6236" y="5550"/>
                    <a:pt x="6398" y="5275"/>
                  </a:cubicBezTo>
                  <a:close/>
                  <a:moveTo>
                    <a:pt x="6823" y="4563"/>
                  </a:moveTo>
                  <a:lnTo>
                    <a:pt x="6823" y="5250"/>
                  </a:lnTo>
                  <a:cubicBezTo>
                    <a:pt x="6823" y="5588"/>
                    <a:pt x="6835" y="5875"/>
                    <a:pt x="6873" y="6187"/>
                  </a:cubicBezTo>
                  <a:cubicBezTo>
                    <a:pt x="6873" y="6212"/>
                    <a:pt x="6885" y="6212"/>
                    <a:pt x="6885" y="6212"/>
                  </a:cubicBezTo>
                  <a:lnTo>
                    <a:pt x="6460" y="6212"/>
                  </a:lnTo>
                  <a:cubicBezTo>
                    <a:pt x="6485" y="5875"/>
                    <a:pt x="6510" y="5525"/>
                    <a:pt x="6448" y="5213"/>
                  </a:cubicBezTo>
                  <a:cubicBezTo>
                    <a:pt x="6573" y="4988"/>
                    <a:pt x="6698" y="4788"/>
                    <a:pt x="6823" y="4563"/>
                  </a:cubicBezTo>
                  <a:close/>
                  <a:moveTo>
                    <a:pt x="9684" y="1564"/>
                  </a:moveTo>
                  <a:lnTo>
                    <a:pt x="9684" y="1564"/>
                  </a:lnTo>
                  <a:cubicBezTo>
                    <a:pt x="9622" y="1877"/>
                    <a:pt x="9647" y="2226"/>
                    <a:pt x="9647" y="2551"/>
                  </a:cubicBezTo>
                  <a:lnTo>
                    <a:pt x="9647" y="3913"/>
                  </a:lnTo>
                  <a:cubicBezTo>
                    <a:pt x="9647" y="4675"/>
                    <a:pt x="9584" y="5463"/>
                    <a:pt x="9697" y="6212"/>
                  </a:cubicBezTo>
                  <a:lnTo>
                    <a:pt x="8834" y="6212"/>
                  </a:lnTo>
                  <a:cubicBezTo>
                    <a:pt x="8872" y="5525"/>
                    <a:pt x="8884" y="4838"/>
                    <a:pt x="8884" y="4126"/>
                  </a:cubicBezTo>
                  <a:lnTo>
                    <a:pt x="8884" y="2976"/>
                  </a:lnTo>
                  <a:cubicBezTo>
                    <a:pt x="8884" y="2689"/>
                    <a:pt x="8897" y="2401"/>
                    <a:pt x="8859" y="2114"/>
                  </a:cubicBezTo>
                  <a:cubicBezTo>
                    <a:pt x="9059" y="1964"/>
                    <a:pt x="9272" y="1802"/>
                    <a:pt x="9509" y="1664"/>
                  </a:cubicBezTo>
                  <a:cubicBezTo>
                    <a:pt x="9572" y="1627"/>
                    <a:pt x="9622" y="1602"/>
                    <a:pt x="9684" y="1564"/>
                  </a:cubicBezTo>
                  <a:close/>
                  <a:moveTo>
                    <a:pt x="11633" y="927"/>
                  </a:moveTo>
                  <a:lnTo>
                    <a:pt x="11633" y="927"/>
                  </a:lnTo>
                  <a:cubicBezTo>
                    <a:pt x="11608" y="2676"/>
                    <a:pt x="11558" y="4438"/>
                    <a:pt x="11633" y="6212"/>
                  </a:cubicBezTo>
                  <a:lnTo>
                    <a:pt x="10746" y="6212"/>
                  </a:lnTo>
                  <a:cubicBezTo>
                    <a:pt x="10809" y="5400"/>
                    <a:pt x="10796" y="4588"/>
                    <a:pt x="10771" y="3776"/>
                  </a:cubicBezTo>
                  <a:cubicBezTo>
                    <a:pt x="10771" y="2901"/>
                    <a:pt x="10834" y="1989"/>
                    <a:pt x="10746" y="1114"/>
                  </a:cubicBezTo>
                  <a:cubicBezTo>
                    <a:pt x="11046" y="1027"/>
                    <a:pt x="11333" y="965"/>
                    <a:pt x="11633" y="927"/>
                  </a:cubicBezTo>
                  <a:close/>
                  <a:moveTo>
                    <a:pt x="12745" y="865"/>
                  </a:moveTo>
                  <a:cubicBezTo>
                    <a:pt x="13020" y="865"/>
                    <a:pt x="13320" y="902"/>
                    <a:pt x="13607" y="927"/>
                  </a:cubicBezTo>
                  <a:cubicBezTo>
                    <a:pt x="13483" y="1777"/>
                    <a:pt x="13570" y="2676"/>
                    <a:pt x="13570" y="3526"/>
                  </a:cubicBezTo>
                  <a:cubicBezTo>
                    <a:pt x="13570" y="4413"/>
                    <a:pt x="13545" y="5313"/>
                    <a:pt x="13620" y="6212"/>
                  </a:cubicBezTo>
                  <a:lnTo>
                    <a:pt x="11696" y="6212"/>
                  </a:lnTo>
                  <a:cubicBezTo>
                    <a:pt x="11771" y="4438"/>
                    <a:pt x="11733" y="2676"/>
                    <a:pt x="11683" y="927"/>
                  </a:cubicBezTo>
                  <a:cubicBezTo>
                    <a:pt x="11996" y="877"/>
                    <a:pt x="12320" y="865"/>
                    <a:pt x="12633" y="865"/>
                  </a:cubicBezTo>
                  <a:cubicBezTo>
                    <a:pt x="12558" y="1739"/>
                    <a:pt x="12620" y="2651"/>
                    <a:pt x="12620" y="3526"/>
                  </a:cubicBezTo>
                  <a:cubicBezTo>
                    <a:pt x="12620" y="4401"/>
                    <a:pt x="12595" y="5250"/>
                    <a:pt x="12670" y="6125"/>
                  </a:cubicBezTo>
                  <a:cubicBezTo>
                    <a:pt x="12670" y="6144"/>
                    <a:pt x="12680" y="6153"/>
                    <a:pt x="12689" y="6153"/>
                  </a:cubicBezTo>
                  <a:cubicBezTo>
                    <a:pt x="12698" y="6153"/>
                    <a:pt x="12708" y="6144"/>
                    <a:pt x="12708" y="6125"/>
                  </a:cubicBezTo>
                  <a:cubicBezTo>
                    <a:pt x="12770" y="5250"/>
                    <a:pt x="12758" y="4401"/>
                    <a:pt x="12758" y="3526"/>
                  </a:cubicBezTo>
                  <a:cubicBezTo>
                    <a:pt x="12758" y="2651"/>
                    <a:pt x="12820" y="1739"/>
                    <a:pt x="12745" y="865"/>
                  </a:cubicBezTo>
                  <a:close/>
                  <a:moveTo>
                    <a:pt x="13645" y="927"/>
                  </a:moveTo>
                  <a:cubicBezTo>
                    <a:pt x="13895" y="965"/>
                    <a:pt x="14170" y="1027"/>
                    <a:pt x="14420" y="1089"/>
                  </a:cubicBezTo>
                  <a:cubicBezTo>
                    <a:pt x="14357" y="2776"/>
                    <a:pt x="14295" y="4488"/>
                    <a:pt x="14420" y="6162"/>
                  </a:cubicBezTo>
                  <a:cubicBezTo>
                    <a:pt x="14420" y="6175"/>
                    <a:pt x="14429" y="6181"/>
                    <a:pt x="14441" y="6181"/>
                  </a:cubicBezTo>
                  <a:cubicBezTo>
                    <a:pt x="14454" y="6181"/>
                    <a:pt x="14470" y="6175"/>
                    <a:pt x="14482" y="6162"/>
                  </a:cubicBezTo>
                  <a:cubicBezTo>
                    <a:pt x="14607" y="4476"/>
                    <a:pt x="14520" y="2776"/>
                    <a:pt x="14482" y="1089"/>
                  </a:cubicBezTo>
                  <a:lnTo>
                    <a:pt x="14482" y="1089"/>
                  </a:lnTo>
                  <a:cubicBezTo>
                    <a:pt x="14707" y="1152"/>
                    <a:pt x="14932" y="1214"/>
                    <a:pt x="15144" y="1289"/>
                  </a:cubicBezTo>
                  <a:cubicBezTo>
                    <a:pt x="14994" y="2089"/>
                    <a:pt x="15082" y="2926"/>
                    <a:pt x="15069" y="3726"/>
                  </a:cubicBezTo>
                  <a:cubicBezTo>
                    <a:pt x="15069" y="4551"/>
                    <a:pt x="15069" y="5375"/>
                    <a:pt x="15107" y="6212"/>
                  </a:cubicBezTo>
                  <a:lnTo>
                    <a:pt x="13632" y="6212"/>
                  </a:lnTo>
                  <a:cubicBezTo>
                    <a:pt x="13695" y="5313"/>
                    <a:pt x="13682" y="4426"/>
                    <a:pt x="13682" y="3526"/>
                  </a:cubicBezTo>
                  <a:cubicBezTo>
                    <a:pt x="13682" y="2676"/>
                    <a:pt x="13770" y="1777"/>
                    <a:pt x="13645" y="927"/>
                  </a:cubicBezTo>
                  <a:close/>
                  <a:moveTo>
                    <a:pt x="15144" y="1314"/>
                  </a:moveTo>
                  <a:lnTo>
                    <a:pt x="15144" y="1314"/>
                  </a:lnTo>
                  <a:cubicBezTo>
                    <a:pt x="15207" y="1339"/>
                    <a:pt x="15257" y="1352"/>
                    <a:pt x="15319" y="1377"/>
                  </a:cubicBezTo>
                  <a:cubicBezTo>
                    <a:pt x="15569" y="1477"/>
                    <a:pt x="15807" y="1589"/>
                    <a:pt x="16044" y="1714"/>
                  </a:cubicBezTo>
                  <a:cubicBezTo>
                    <a:pt x="15944" y="2414"/>
                    <a:pt x="16006" y="3176"/>
                    <a:pt x="16006" y="3876"/>
                  </a:cubicBezTo>
                  <a:cubicBezTo>
                    <a:pt x="16006" y="4663"/>
                    <a:pt x="15956" y="5438"/>
                    <a:pt x="16056" y="6212"/>
                  </a:cubicBezTo>
                  <a:lnTo>
                    <a:pt x="15169" y="6212"/>
                  </a:lnTo>
                  <a:cubicBezTo>
                    <a:pt x="15194" y="5425"/>
                    <a:pt x="15194" y="4663"/>
                    <a:pt x="15194" y="3876"/>
                  </a:cubicBezTo>
                  <a:cubicBezTo>
                    <a:pt x="15194" y="3051"/>
                    <a:pt x="15269" y="2152"/>
                    <a:pt x="15144" y="1314"/>
                  </a:cubicBezTo>
                  <a:close/>
                  <a:moveTo>
                    <a:pt x="16994" y="2314"/>
                  </a:moveTo>
                  <a:lnTo>
                    <a:pt x="16994" y="2314"/>
                  </a:lnTo>
                  <a:cubicBezTo>
                    <a:pt x="17255" y="2513"/>
                    <a:pt x="17516" y="2725"/>
                    <a:pt x="17765" y="2936"/>
                  </a:cubicBezTo>
                  <a:lnTo>
                    <a:pt x="17765" y="2936"/>
                  </a:lnTo>
                  <a:cubicBezTo>
                    <a:pt x="17763" y="2934"/>
                    <a:pt x="17760" y="2934"/>
                    <a:pt x="17758" y="2934"/>
                  </a:cubicBezTo>
                  <a:cubicBezTo>
                    <a:pt x="17749" y="2934"/>
                    <a:pt x="17743" y="2942"/>
                    <a:pt x="17743" y="2951"/>
                  </a:cubicBezTo>
                  <a:cubicBezTo>
                    <a:pt x="17668" y="3438"/>
                    <a:pt x="17693" y="3963"/>
                    <a:pt x="17693" y="4451"/>
                  </a:cubicBezTo>
                  <a:cubicBezTo>
                    <a:pt x="17693" y="5000"/>
                    <a:pt x="17681" y="5550"/>
                    <a:pt x="17743" y="6100"/>
                  </a:cubicBezTo>
                  <a:cubicBezTo>
                    <a:pt x="17743" y="6112"/>
                    <a:pt x="17756" y="6119"/>
                    <a:pt x="17768" y="6119"/>
                  </a:cubicBezTo>
                  <a:cubicBezTo>
                    <a:pt x="17781" y="6119"/>
                    <a:pt x="17793" y="6112"/>
                    <a:pt x="17793" y="6100"/>
                  </a:cubicBezTo>
                  <a:cubicBezTo>
                    <a:pt x="17856" y="5550"/>
                    <a:pt x="17831" y="5000"/>
                    <a:pt x="17831" y="4451"/>
                  </a:cubicBezTo>
                  <a:cubicBezTo>
                    <a:pt x="17831" y="3976"/>
                    <a:pt x="17881" y="3438"/>
                    <a:pt x="17793" y="2951"/>
                  </a:cubicBezTo>
                  <a:lnTo>
                    <a:pt x="17793" y="2939"/>
                  </a:lnTo>
                  <a:cubicBezTo>
                    <a:pt x="18043" y="3164"/>
                    <a:pt x="18268" y="3401"/>
                    <a:pt x="18518" y="3613"/>
                  </a:cubicBezTo>
                  <a:cubicBezTo>
                    <a:pt x="18605" y="4476"/>
                    <a:pt x="18418" y="5363"/>
                    <a:pt x="18518" y="6212"/>
                  </a:cubicBezTo>
                  <a:lnTo>
                    <a:pt x="16956" y="6212"/>
                  </a:lnTo>
                  <a:cubicBezTo>
                    <a:pt x="17006" y="5538"/>
                    <a:pt x="16994" y="4863"/>
                    <a:pt x="16994" y="4188"/>
                  </a:cubicBezTo>
                  <a:cubicBezTo>
                    <a:pt x="16994" y="3588"/>
                    <a:pt x="17056" y="2926"/>
                    <a:pt x="16994" y="2314"/>
                  </a:cubicBezTo>
                  <a:close/>
                  <a:moveTo>
                    <a:pt x="18630" y="3776"/>
                  </a:moveTo>
                  <a:lnTo>
                    <a:pt x="18630" y="3776"/>
                  </a:lnTo>
                  <a:cubicBezTo>
                    <a:pt x="18880" y="4026"/>
                    <a:pt x="19118" y="4276"/>
                    <a:pt x="19355" y="4501"/>
                  </a:cubicBezTo>
                  <a:cubicBezTo>
                    <a:pt x="19305" y="5063"/>
                    <a:pt x="19318" y="5650"/>
                    <a:pt x="19318" y="6212"/>
                  </a:cubicBezTo>
                  <a:lnTo>
                    <a:pt x="18618" y="6212"/>
                  </a:lnTo>
                  <a:cubicBezTo>
                    <a:pt x="18730" y="5413"/>
                    <a:pt x="18555" y="4563"/>
                    <a:pt x="18630" y="3776"/>
                  </a:cubicBezTo>
                  <a:close/>
                  <a:moveTo>
                    <a:pt x="19430" y="4588"/>
                  </a:moveTo>
                  <a:lnTo>
                    <a:pt x="19542" y="4688"/>
                  </a:lnTo>
                  <a:lnTo>
                    <a:pt x="20292" y="5488"/>
                  </a:lnTo>
                  <a:cubicBezTo>
                    <a:pt x="20242" y="5725"/>
                    <a:pt x="20255" y="5975"/>
                    <a:pt x="20305" y="6200"/>
                  </a:cubicBezTo>
                  <a:lnTo>
                    <a:pt x="19455" y="6212"/>
                  </a:lnTo>
                  <a:cubicBezTo>
                    <a:pt x="19455" y="5663"/>
                    <a:pt x="19480" y="5113"/>
                    <a:pt x="19430" y="4588"/>
                  </a:cubicBezTo>
                  <a:close/>
                  <a:moveTo>
                    <a:pt x="20380" y="5588"/>
                  </a:moveTo>
                  <a:cubicBezTo>
                    <a:pt x="20567" y="5788"/>
                    <a:pt x="20754" y="5987"/>
                    <a:pt x="20954" y="6212"/>
                  </a:cubicBezTo>
                  <a:lnTo>
                    <a:pt x="20355" y="6212"/>
                  </a:lnTo>
                  <a:cubicBezTo>
                    <a:pt x="20380" y="6000"/>
                    <a:pt x="20417" y="5800"/>
                    <a:pt x="20380" y="5588"/>
                  </a:cubicBezTo>
                  <a:close/>
                  <a:moveTo>
                    <a:pt x="8710" y="2189"/>
                  </a:moveTo>
                  <a:cubicBezTo>
                    <a:pt x="8622" y="2776"/>
                    <a:pt x="8697" y="3426"/>
                    <a:pt x="8697" y="4001"/>
                  </a:cubicBezTo>
                  <a:cubicBezTo>
                    <a:pt x="8697" y="4750"/>
                    <a:pt x="8710" y="5488"/>
                    <a:pt x="8747" y="6225"/>
                  </a:cubicBezTo>
                  <a:cubicBezTo>
                    <a:pt x="8172" y="6212"/>
                    <a:pt x="7523" y="6212"/>
                    <a:pt x="6898" y="6212"/>
                  </a:cubicBezTo>
                  <a:cubicBezTo>
                    <a:pt x="6923" y="6212"/>
                    <a:pt x="6923" y="6187"/>
                    <a:pt x="6923" y="6187"/>
                  </a:cubicBezTo>
                  <a:cubicBezTo>
                    <a:pt x="6948" y="5875"/>
                    <a:pt x="6960" y="5563"/>
                    <a:pt x="6960" y="5250"/>
                  </a:cubicBezTo>
                  <a:cubicBezTo>
                    <a:pt x="6960" y="4963"/>
                    <a:pt x="6985" y="4663"/>
                    <a:pt x="6948" y="4363"/>
                  </a:cubicBezTo>
                  <a:cubicBezTo>
                    <a:pt x="7048" y="4226"/>
                    <a:pt x="7123" y="4063"/>
                    <a:pt x="7210" y="3926"/>
                  </a:cubicBezTo>
                  <a:cubicBezTo>
                    <a:pt x="7448" y="3563"/>
                    <a:pt x="7697" y="3239"/>
                    <a:pt x="7985" y="2926"/>
                  </a:cubicBezTo>
                  <a:lnTo>
                    <a:pt x="7985" y="2926"/>
                  </a:lnTo>
                  <a:cubicBezTo>
                    <a:pt x="7922" y="3426"/>
                    <a:pt x="7935" y="3926"/>
                    <a:pt x="7935" y="4426"/>
                  </a:cubicBezTo>
                  <a:cubicBezTo>
                    <a:pt x="7935" y="5000"/>
                    <a:pt x="7935" y="5563"/>
                    <a:pt x="7985" y="6150"/>
                  </a:cubicBezTo>
                  <a:cubicBezTo>
                    <a:pt x="7985" y="6162"/>
                    <a:pt x="7994" y="6169"/>
                    <a:pt x="8004" y="6169"/>
                  </a:cubicBezTo>
                  <a:cubicBezTo>
                    <a:pt x="8013" y="6169"/>
                    <a:pt x="8022" y="6162"/>
                    <a:pt x="8022" y="6150"/>
                  </a:cubicBezTo>
                  <a:cubicBezTo>
                    <a:pt x="8072" y="5613"/>
                    <a:pt x="8072" y="5100"/>
                    <a:pt x="8072" y="4563"/>
                  </a:cubicBezTo>
                  <a:cubicBezTo>
                    <a:pt x="8072" y="4001"/>
                    <a:pt x="8085" y="3438"/>
                    <a:pt x="8022" y="2876"/>
                  </a:cubicBezTo>
                  <a:cubicBezTo>
                    <a:pt x="8022" y="2864"/>
                    <a:pt x="8022" y="2864"/>
                    <a:pt x="8010" y="2864"/>
                  </a:cubicBezTo>
                  <a:cubicBezTo>
                    <a:pt x="8222" y="2626"/>
                    <a:pt x="8460" y="2401"/>
                    <a:pt x="8710" y="2189"/>
                  </a:cubicBezTo>
                  <a:close/>
                  <a:moveTo>
                    <a:pt x="10684" y="1152"/>
                  </a:moveTo>
                  <a:cubicBezTo>
                    <a:pt x="10584" y="1964"/>
                    <a:pt x="10646" y="2814"/>
                    <a:pt x="10646" y="3651"/>
                  </a:cubicBezTo>
                  <a:cubicBezTo>
                    <a:pt x="10646" y="4501"/>
                    <a:pt x="10621" y="5363"/>
                    <a:pt x="10684" y="6225"/>
                  </a:cubicBezTo>
                  <a:lnTo>
                    <a:pt x="10584" y="6225"/>
                  </a:lnTo>
                  <a:lnTo>
                    <a:pt x="10584" y="6212"/>
                  </a:lnTo>
                  <a:lnTo>
                    <a:pt x="9734" y="6212"/>
                  </a:lnTo>
                  <a:cubicBezTo>
                    <a:pt x="9822" y="5463"/>
                    <a:pt x="9772" y="4663"/>
                    <a:pt x="9772" y="3913"/>
                  </a:cubicBezTo>
                  <a:lnTo>
                    <a:pt x="9772" y="2689"/>
                  </a:lnTo>
                  <a:cubicBezTo>
                    <a:pt x="9772" y="2314"/>
                    <a:pt x="9809" y="1914"/>
                    <a:pt x="9734" y="1539"/>
                  </a:cubicBezTo>
                  <a:cubicBezTo>
                    <a:pt x="10046" y="1377"/>
                    <a:pt x="10359" y="1239"/>
                    <a:pt x="10684" y="1152"/>
                  </a:cubicBezTo>
                  <a:close/>
                  <a:moveTo>
                    <a:pt x="36423" y="6425"/>
                  </a:moveTo>
                  <a:cubicBezTo>
                    <a:pt x="36323" y="6612"/>
                    <a:pt x="36223" y="6787"/>
                    <a:pt x="36111" y="6962"/>
                  </a:cubicBezTo>
                  <a:lnTo>
                    <a:pt x="36111" y="6925"/>
                  </a:lnTo>
                  <a:cubicBezTo>
                    <a:pt x="36111" y="6750"/>
                    <a:pt x="36123" y="6587"/>
                    <a:pt x="36048" y="6425"/>
                  </a:cubicBezTo>
                  <a:close/>
                  <a:moveTo>
                    <a:pt x="22079" y="6400"/>
                  </a:moveTo>
                  <a:cubicBezTo>
                    <a:pt x="22041" y="6587"/>
                    <a:pt x="22054" y="6750"/>
                    <a:pt x="22054" y="6925"/>
                  </a:cubicBezTo>
                  <a:lnTo>
                    <a:pt x="22054" y="7087"/>
                  </a:lnTo>
                  <a:cubicBezTo>
                    <a:pt x="21854" y="6862"/>
                    <a:pt x="21642" y="6662"/>
                    <a:pt x="21442" y="6437"/>
                  </a:cubicBezTo>
                  <a:cubicBezTo>
                    <a:pt x="21429" y="6425"/>
                    <a:pt x="21417" y="6412"/>
                    <a:pt x="21417" y="6400"/>
                  </a:cubicBezTo>
                  <a:close/>
                  <a:moveTo>
                    <a:pt x="22791" y="6412"/>
                  </a:moveTo>
                  <a:cubicBezTo>
                    <a:pt x="22704" y="6850"/>
                    <a:pt x="22741" y="7362"/>
                    <a:pt x="22791" y="7799"/>
                  </a:cubicBezTo>
                  <a:cubicBezTo>
                    <a:pt x="22579" y="7612"/>
                    <a:pt x="22379" y="7412"/>
                    <a:pt x="22191" y="7224"/>
                  </a:cubicBezTo>
                  <a:lnTo>
                    <a:pt x="22191" y="7024"/>
                  </a:lnTo>
                  <a:cubicBezTo>
                    <a:pt x="22191" y="6837"/>
                    <a:pt x="22204" y="6612"/>
                    <a:pt x="22166" y="6412"/>
                  </a:cubicBezTo>
                  <a:close/>
                  <a:moveTo>
                    <a:pt x="36011" y="6425"/>
                  </a:moveTo>
                  <a:cubicBezTo>
                    <a:pt x="35936" y="6587"/>
                    <a:pt x="35948" y="6750"/>
                    <a:pt x="35948" y="6925"/>
                  </a:cubicBezTo>
                  <a:lnTo>
                    <a:pt x="35948" y="7212"/>
                  </a:lnTo>
                  <a:cubicBezTo>
                    <a:pt x="35748" y="7499"/>
                    <a:pt x="35523" y="7787"/>
                    <a:pt x="35311" y="8062"/>
                  </a:cubicBezTo>
                  <a:cubicBezTo>
                    <a:pt x="35323" y="7862"/>
                    <a:pt x="35348" y="7674"/>
                    <a:pt x="35348" y="7449"/>
                  </a:cubicBezTo>
                  <a:cubicBezTo>
                    <a:pt x="35348" y="7162"/>
                    <a:pt x="35423" y="6712"/>
                    <a:pt x="35286" y="6425"/>
                  </a:cubicBezTo>
                  <a:close/>
                  <a:moveTo>
                    <a:pt x="23603" y="6412"/>
                  </a:moveTo>
                  <a:cubicBezTo>
                    <a:pt x="23503" y="6750"/>
                    <a:pt x="23566" y="7174"/>
                    <a:pt x="23566" y="7524"/>
                  </a:cubicBezTo>
                  <a:cubicBezTo>
                    <a:pt x="23566" y="7862"/>
                    <a:pt x="23566" y="8211"/>
                    <a:pt x="23616" y="8536"/>
                  </a:cubicBezTo>
                  <a:cubicBezTo>
                    <a:pt x="23366" y="8336"/>
                    <a:pt x="23116" y="8112"/>
                    <a:pt x="22866" y="7874"/>
                  </a:cubicBezTo>
                  <a:cubicBezTo>
                    <a:pt x="22929" y="7412"/>
                    <a:pt x="22954" y="6875"/>
                    <a:pt x="22866" y="6412"/>
                  </a:cubicBezTo>
                  <a:close/>
                  <a:moveTo>
                    <a:pt x="35236" y="6425"/>
                  </a:moveTo>
                  <a:cubicBezTo>
                    <a:pt x="35098" y="6687"/>
                    <a:pt x="35173" y="7087"/>
                    <a:pt x="35173" y="7349"/>
                  </a:cubicBezTo>
                  <a:cubicBezTo>
                    <a:pt x="35173" y="7624"/>
                    <a:pt x="35186" y="7912"/>
                    <a:pt x="35198" y="8187"/>
                  </a:cubicBezTo>
                  <a:cubicBezTo>
                    <a:pt x="35173" y="8224"/>
                    <a:pt x="35161" y="8249"/>
                    <a:pt x="35123" y="8286"/>
                  </a:cubicBezTo>
                  <a:cubicBezTo>
                    <a:pt x="34936" y="8486"/>
                    <a:pt x="34749" y="8674"/>
                    <a:pt x="34549" y="8861"/>
                  </a:cubicBezTo>
                  <a:cubicBezTo>
                    <a:pt x="34561" y="8599"/>
                    <a:pt x="34586" y="8336"/>
                    <a:pt x="34586" y="8062"/>
                  </a:cubicBezTo>
                  <a:lnTo>
                    <a:pt x="34586" y="7287"/>
                  </a:lnTo>
                  <a:cubicBezTo>
                    <a:pt x="34586" y="7000"/>
                    <a:pt x="34624" y="6712"/>
                    <a:pt x="34574" y="6425"/>
                  </a:cubicBezTo>
                  <a:close/>
                  <a:moveTo>
                    <a:pt x="34436" y="6425"/>
                  </a:moveTo>
                  <a:cubicBezTo>
                    <a:pt x="34386" y="6662"/>
                    <a:pt x="34424" y="6912"/>
                    <a:pt x="34424" y="7124"/>
                  </a:cubicBezTo>
                  <a:lnTo>
                    <a:pt x="34424" y="7987"/>
                  </a:lnTo>
                  <a:cubicBezTo>
                    <a:pt x="34424" y="8299"/>
                    <a:pt x="34449" y="8611"/>
                    <a:pt x="34461" y="8911"/>
                  </a:cubicBezTo>
                  <a:cubicBezTo>
                    <a:pt x="34224" y="9149"/>
                    <a:pt x="33936" y="9361"/>
                    <a:pt x="33662" y="9561"/>
                  </a:cubicBezTo>
                  <a:cubicBezTo>
                    <a:pt x="33737" y="9061"/>
                    <a:pt x="33687" y="8549"/>
                    <a:pt x="33687" y="8037"/>
                  </a:cubicBezTo>
                  <a:cubicBezTo>
                    <a:pt x="33687" y="7524"/>
                    <a:pt x="33749" y="6937"/>
                    <a:pt x="33662" y="6425"/>
                  </a:cubicBezTo>
                  <a:close/>
                  <a:moveTo>
                    <a:pt x="25253" y="6400"/>
                  </a:moveTo>
                  <a:cubicBezTo>
                    <a:pt x="25240" y="6962"/>
                    <a:pt x="25203" y="7524"/>
                    <a:pt x="25203" y="8099"/>
                  </a:cubicBezTo>
                  <a:cubicBezTo>
                    <a:pt x="25178" y="8624"/>
                    <a:pt x="25128" y="9161"/>
                    <a:pt x="25228" y="9661"/>
                  </a:cubicBezTo>
                  <a:cubicBezTo>
                    <a:pt x="25190" y="9648"/>
                    <a:pt x="25165" y="9623"/>
                    <a:pt x="25140" y="9611"/>
                  </a:cubicBezTo>
                  <a:cubicBezTo>
                    <a:pt x="24628" y="9311"/>
                    <a:pt x="24141" y="8961"/>
                    <a:pt x="23678" y="8586"/>
                  </a:cubicBezTo>
                  <a:cubicBezTo>
                    <a:pt x="23741" y="8224"/>
                    <a:pt x="23728" y="7874"/>
                    <a:pt x="23728" y="7499"/>
                  </a:cubicBezTo>
                  <a:cubicBezTo>
                    <a:pt x="23728" y="7162"/>
                    <a:pt x="23791" y="6737"/>
                    <a:pt x="23691" y="6400"/>
                  </a:cubicBezTo>
                  <a:lnTo>
                    <a:pt x="24328" y="6400"/>
                  </a:lnTo>
                  <a:cubicBezTo>
                    <a:pt x="24290" y="6812"/>
                    <a:pt x="24303" y="7249"/>
                    <a:pt x="24303" y="7674"/>
                  </a:cubicBezTo>
                  <a:cubicBezTo>
                    <a:pt x="24303" y="8112"/>
                    <a:pt x="24290" y="8561"/>
                    <a:pt x="24328" y="8999"/>
                  </a:cubicBezTo>
                  <a:cubicBezTo>
                    <a:pt x="24328" y="9017"/>
                    <a:pt x="24340" y="9027"/>
                    <a:pt x="24355" y="9027"/>
                  </a:cubicBezTo>
                  <a:cubicBezTo>
                    <a:pt x="24369" y="9027"/>
                    <a:pt x="24384" y="9017"/>
                    <a:pt x="24390" y="8999"/>
                  </a:cubicBezTo>
                  <a:cubicBezTo>
                    <a:pt x="24440" y="8561"/>
                    <a:pt x="24428" y="8112"/>
                    <a:pt x="24428" y="7674"/>
                  </a:cubicBezTo>
                  <a:cubicBezTo>
                    <a:pt x="24428" y="7249"/>
                    <a:pt x="24440" y="6812"/>
                    <a:pt x="24390" y="6400"/>
                  </a:cubicBezTo>
                  <a:close/>
                  <a:moveTo>
                    <a:pt x="33562" y="6425"/>
                  </a:moveTo>
                  <a:cubicBezTo>
                    <a:pt x="33474" y="6937"/>
                    <a:pt x="33537" y="7524"/>
                    <a:pt x="33537" y="8037"/>
                  </a:cubicBezTo>
                  <a:cubicBezTo>
                    <a:pt x="33537" y="8561"/>
                    <a:pt x="33487" y="9099"/>
                    <a:pt x="33574" y="9623"/>
                  </a:cubicBezTo>
                  <a:cubicBezTo>
                    <a:pt x="33374" y="9736"/>
                    <a:pt x="33187" y="9848"/>
                    <a:pt x="32987" y="9961"/>
                  </a:cubicBezTo>
                  <a:cubicBezTo>
                    <a:pt x="33049" y="9423"/>
                    <a:pt x="32987" y="8836"/>
                    <a:pt x="32987" y="8336"/>
                  </a:cubicBezTo>
                  <a:cubicBezTo>
                    <a:pt x="32987" y="7687"/>
                    <a:pt x="32974" y="7049"/>
                    <a:pt x="32937" y="6425"/>
                  </a:cubicBezTo>
                  <a:close/>
                  <a:moveTo>
                    <a:pt x="26227" y="6412"/>
                  </a:moveTo>
                  <a:cubicBezTo>
                    <a:pt x="26127" y="6987"/>
                    <a:pt x="26202" y="7662"/>
                    <a:pt x="26190" y="8236"/>
                  </a:cubicBezTo>
                  <a:cubicBezTo>
                    <a:pt x="26190" y="8874"/>
                    <a:pt x="26202" y="9523"/>
                    <a:pt x="26240" y="10161"/>
                  </a:cubicBezTo>
                  <a:cubicBezTo>
                    <a:pt x="25915" y="10023"/>
                    <a:pt x="25577" y="9861"/>
                    <a:pt x="25265" y="9686"/>
                  </a:cubicBezTo>
                  <a:cubicBezTo>
                    <a:pt x="25365" y="9174"/>
                    <a:pt x="25315" y="8649"/>
                    <a:pt x="25315" y="8112"/>
                  </a:cubicBezTo>
                  <a:cubicBezTo>
                    <a:pt x="25315" y="7549"/>
                    <a:pt x="25290" y="6975"/>
                    <a:pt x="25265" y="6412"/>
                  </a:cubicBezTo>
                  <a:close/>
                  <a:moveTo>
                    <a:pt x="32862" y="6412"/>
                  </a:moveTo>
                  <a:cubicBezTo>
                    <a:pt x="32849" y="7049"/>
                    <a:pt x="32812" y="7674"/>
                    <a:pt x="32812" y="8311"/>
                  </a:cubicBezTo>
                  <a:cubicBezTo>
                    <a:pt x="32824" y="8861"/>
                    <a:pt x="32749" y="9498"/>
                    <a:pt x="32824" y="10036"/>
                  </a:cubicBezTo>
                  <a:cubicBezTo>
                    <a:pt x="32512" y="10186"/>
                    <a:pt x="32200" y="10336"/>
                    <a:pt x="31875" y="10436"/>
                  </a:cubicBezTo>
                  <a:cubicBezTo>
                    <a:pt x="31987" y="9111"/>
                    <a:pt x="31937" y="7737"/>
                    <a:pt x="31875" y="6412"/>
                  </a:cubicBezTo>
                  <a:close/>
                  <a:moveTo>
                    <a:pt x="27414" y="6400"/>
                  </a:moveTo>
                  <a:cubicBezTo>
                    <a:pt x="27352" y="6725"/>
                    <a:pt x="27377" y="7037"/>
                    <a:pt x="27377" y="7337"/>
                  </a:cubicBezTo>
                  <a:lnTo>
                    <a:pt x="27377" y="8524"/>
                  </a:lnTo>
                  <a:cubicBezTo>
                    <a:pt x="27377" y="9186"/>
                    <a:pt x="27314" y="9873"/>
                    <a:pt x="27414" y="10536"/>
                  </a:cubicBezTo>
                  <a:cubicBezTo>
                    <a:pt x="27039" y="10436"/>
                    <a:pt x="26664" y="10311"/>
                    <a:pt x="26302" y="10161"/>
                  </a:cubicBezTo>
                  <a:cubicBezTo>
                    <a:pt x="26327" y="9523"/>
                    <a:pt x="26352" y="8861"/>
                    <a:pt x="26352" y="8224"/>
                  </a:cubicBezTo>
                  <a:cubicBezTo>
                    <a:pt x="26352" y="7649"/>
                    <a:pt x="26427" y="6987"/>
                    <a:pt x="26315" y="6400"/>
                  </a:cubicBezTo>
                  <a:close/>
                  <a:moveTo>
                    <a:pt x="28639" y="6425"/>
                  </a:moveTo>
                  <a:cubicBezTo>
                    <a:pt x="28576" y="6725"/>
                    <a:pt x="28614" y="7049"/>
                    <a:pt x="28614" y="7349"/>
                  </a:cubicBezTo>
                  <a:lnTo>
                    <a:pt x="28614" y="8549"/>
                  </a:lnTo>
                  <a:cubicBezTo>
                    <a:pt x="28614" y="9299"/>
                    <a:pt x="28614" y="10048"/>
                    <a:pt x="28664" y="10798"/>
                  </a:cubicBezTo>
                  <a:cubicBezTo>
                    <a:pt x="28264" y="10735"/>
                    <a:pt x="27864" y="10673"/>
                    <a:pt x="27477" y="10561"/>
                  </a:cubicBezTo>
                  <a:cubicBezTo>
                    <a:pt x="27552" y="9936"/>
                    <a:pt x="27502" y="9286"/>
                    <a:pt x="27502" y="8661"/>
                  </a:cubicBezTo>
                  <a:lnTo>
                    <a:pt x="27502" y="7474"/>
                  </a:lnTo>
                  <a:cubicBezTo>
                    <a:pt x="27502" y="7124"/>
                    <a:pt x="27539" y="6775"/>
                    <a:pt x="27477" y="6425"/>
                  </a:cubicBezTo>
                  <a:close/>
                  <a:moveTo>
                    <a:pt x="31812" y="6412"/>
                  </a:moveTo>
                  <a:cubicBezTo>
                    <a:pt x="31750" y="7749"/>
                    <a:pt x="31700" y="9124"/>
                    <a:pt x="31812" y="10473"/>
                  </a:cubicBezTo>
                  <a:cubicBezTo>
                    <a:pt x="31300" y="10648"/>
                    <a:pt x="30750" y="10773"/>
                    <a:pt x="30201" y="10810"/>
                  </a:cubicBezTo>
                  <a:cubicBezTo>
                    <a:pt x="30126" y="10810"/>
                    <a:pt x="30051" y="10823"/>
                    <a:pt x="29976" y="10823"/>
                  </a:cubicBezTo>
                  <a:cubicBezTo>
                    <a:pt x="29976" y="10136"/>
                    <a:pt x="29951" y="9436"/>
                    <a:pt x="29951" y="8749"/>
                  </a:cubicBezTo>
                  <a:cubicBezTo>
                    <a:pt x="29951" y="7999"/>
                    <a:pt x="30013" y="7187"/>
                    <a:pt x="29901" y="6437"/>
                  </a:cubicBezTo>
                  <a:cubicBezTo>
                    <a:pt x="29901" y="6431"/>
                    <a:pt x="29898" y="6428"/>
                    <a:pt x="29893" y="6428"/>
                  </a:cubicBezTo>
                  <a:cubicBezTo>
                    <a:pt x="29888" y="6428"/>
                    <a:pt x="29882" y="6431"/>
                    <a:pt x="29876" y="6437"/>
                  </a:cubicBezTo>
                  <a:cubicBezTo>
                    <a:pt x="29763" y="7137"/>
                    <a:pt x="29826" y="7887"/>
                    <a:pt x="29826" y="8599"/>
                  </a:cubicBezTo>
                  <a:cubicBezTo>
                    <a:pt x="29826" y="9349"/>
                    <a:pt x="29813" y="10098"/>
                    <a:pt x="29813" y="10823"/>
                  </a:cubicBezTo>
                  <a:cubicBezTo>
                    <a:pt x="29709" y="10830"/>
                    <a:pt x="29605" y="10833"/>
                    <a:pt x="29502" y="10833"/>
                  </a:cubicBezTo>
                  <a:cubicBezTo>
                    <a:pt x="29235" y="10833"/>
                    <a:pt x="28971" y="10812"/>
                    <a:pt x="28701" y="10785"/>
                  </a:cubicBezTo>
                  <a:cubicBezTo>
                    <a:pt x="28751" y="10073"/>
                    <a:pt x="28751" y="9374"/>
                    <a:pt x="28751" y="8661"/>
                  </a:cubicBezTo>
                  <a:lnTo>
                    <a:pt x="28751" y="7449"/>
                  </a:lnTo>
                  <a:cubicBezTo>
                    <a:pt x="28751" y="7124"/>
                    <a:pt x="28801" y="6737"/>
                    <a:pt x="28714" y="6412"/>
                  </a:cubicBezTo>
                  <a:lnTo>
                    <a:pt x="30838" y="6412"/>
                  </a:lnTo>
                  <a:cubicBezTo>
                    <a:pt x="30825" y="7174"/>
                    <a:pt x="30788" y="7937"/>
                    <a:pt x="30788" y="8699"/>
                  </a:cubicBezTo>
                  <a:lnTo>
                    <a:pt x="30788" y="9798"/>
                  </a:lnTo>
                  <a:cubicBezTo>
                    <a:pt x="30788" y="10061"/>
                    <a:pt x="30725" y="10386"/>
                    <a:pt x="30825" y="10623"/>
                  </a:cubicBezTo>
                  <a:cubicBezTo>
                    <a:pt x="30838" y="10642"/>
                    <a:pt x="30853" y="10651"/>
                    <a:pt x="30869" y="10651"/>
                  </a:cubicBezTo>
                  <a:cubicBezTo>
                    <a:pt x="30885" y="10651"/>
                    <a:pt x="30900" y="10642"/>
                    <a:pt x="30913" y="10623"/>
                  </a:cubicBezTo>
                  <a:cubicBezTo>
                    <a:pt x="31000" y="10411"/>
                    <a:pt x="30950" y="10136"/>
                    <a:pt x="30950" y="9911"/>
                  </a:cubicBezTo>
                  <a:lnTo>
                    <a:pt x="30950" y="8699"/>
                  </a:lnTo>
                  <a:cubicBezTo>
                    <a:pt x="30950" y="7937"/>
                    <a:pt x="30913" y="7174"/>
                    <a:pt x="30888" y="6412"/>
                  </a:cubicBezTo>
                  <a:close/>
                  <a:moveTo>
                    <a:pt x="5708" y="1"/>
                  </a:moveTo>
                  <a:cubicBezTo>
                    <a:pt x="5683" y="1"/>
                    <a:pt x="5656" y="13"/>
                    <a:pt x="5636" y="40"/>
                  </a:cubicBezTo>
                  <a:cubicBezTo>
                    <a:pt x="5448" y="377"/>
                    <a:pt x="5148" y="665"/>
                    <a:pt x="4886" y="940"/>
                  </a:cubicBezTo>
                  <a:cubicBezTo>
                    <a:pt x="4876" y="960"/>
                    <a:pt x="4882" y="980"/>
                    <a:pt x="4899" y="980"/>
                  </a:cubicBezTo>
                  <a:cubicBezTo>
                    <a:pt x="4902" y="980"/>
                    <a:pt x="4907" y="979"/>
                    <a:pt x="4911" y="977"/>
                  </a:cubicBezTo>
                  <a:cubicBezTo>
                    <a:pt x="5198" y="802"/>
                    <a:pt x="5411" y="590"/>
                    <a:pt x="5623" y="340"/>
                  </a:cubicBezTo>
                  <a:lnTo>
                    <a:pt x="5623" y="340"/>
                  </a:lnTo>
                  <a:cubicBezTo>
                    <a:pt x="5598" y="790"/>
                    <a:pt x="5598" y="1252"/>
                    <a:pt x="5598" y="1714"/>
                  </a:cubicBezTo>
                  <a:cubicBezTo>
                    <a:pt x="5561" y="3189"/>
                    <a:pt x="5536" y="4688"/>
                    <a:pt x="5536" y="6187"/>
                  </a:cubicBezTo>
                  <a:lnTo>
                    <a:pt x="101" y="6187"/>
                  </a:lnTo>
                  <a:cubicBezTo>
                    <a:pt x="38" y="6187"/>
                    <a:pt x="1" y="6237"/>
                    <a:pt x="1" y="6300"/>
                  </a:cubicBezTo>
                  <a:cubicBezTo>
                    <a:pt x="1" y="6350"/>
                    <a:pt x="26" y="6412"/>
                    <a:pt x="101" y="6412"/>
                  </a:cubicBezTo>
                  <a:lnTo>
                    <a:pt x="5511" y="6412"/>
                  </a:lnTo>
                  <a:cubicBezTo>
                    <a:pt x="5511" y="6425"/>
                    <a:pt x="5523" y="6437"/>
                    <a:pt x="5536" y="6462"/>
                  </a:cubicBezTo>
                  <a:cubicBezTo>
                    <a:pt x="5536" y="8224"/>
                    <a:pt x="5573" y="9986"/>
                    <a:pt x="5573" y="11748"/>
                  </a:cubicBezTo>
                  <a:cubicBezTo>
                    <a:pt x="5573" y="11835"/>
                    <a:pt x="5636" y="11872"/>
                    <a:pt x="5698" y="11872"/>
                  </a:cubicBezTo>
                  <a:cubicBezTo>
                    <a:pt x="5761" y="11872"/>
                    <a:pt x="5823" y="11835"/>
                    <a:pt x="5823" y="11748"/>
                  </a:cubicBezTo>
                  <a:cubicBezTo>
                    <a:pt x="5823" y="9973"/>
                    <a:pt x="5848" y="8187"/>
                    <a:pt x="5848" y="6425"/>
                  </a:cubicBezTo>
                  <a:lnTo>
                    <a:pt x="11608" y="6425"/>
                  </a:lnTo>
                  <a:lnTo>
                    <a:pt x="11608" y="6462"/>
                  </a:lnTo>
                  <a:cubicBezTo>
                    <a:pt x="11608" y="6468"/>
                    <a:pt x="11615" y="6472"/>
                    <a:pt x="11621" y="6472"/>
                  </a:cubicBezTo>
                  <a:cubicBezTo>
                    <a:pt x="11627" y="6472"/>
                    <a:pt x="11633" y="6468"/>
                    <a:pt x="11633" y="6462"/>
                  </a:cubicBezTo>
                  <a:lnTo>
                    <a:pt x="11633" y="6425"/>
                  </a:lnTo>
                  <a:lnTo>
                    <a:pt x="19268" y="6425"/>
                  </a:lnTo>
                  <a:cubicBezTo>
                    <a:pt x="19274" y="6462"/>
                    <a:pt x="19305" y="6481"/>
                    <a:pt x="19336" y="6481"/>
                  </a:cubicBezTo>
                  <a:cubicBezTo>
                    <a:pt x="19368" y="6481"/>
                    <a:pt x="19399" y="6462"/>
                    <a:pt x="19405" y="6425"/>
                  </a:cubicBezTo>
                  <a:lnTo>
                    <a:pt x="21092" y="6425"/>
                  </a:lnTo>
                  <a:cubicBezTo>
                    <a:pt x="21392" y="6750"/>
                    <a:pt x="21704" y="7062"/>
                    <a:pt x="22016" y="7374"/>
                  </a:cubicBezTo>
                  <a:cubicBezTo>
                    <a:pt x="22016" y="7474"/>
                    <a:pt x="22029" y="7562"/>
                    <a:pt x="22054" y="7662"/>
                  </a:cubicBezTo>
                  <a:cubicBezTo>
                    <a:pt x="22054" y="7674"/>
                    <a:pt x="22063" y="7680"/>
                    <a:pt x="22076" y="7680"/>
                  </a:cubicBezTo>
                  <a:cubicBezTo>
                    <a:pt x="22088" y="7680"/>
                    <a:pt x="22104" y="7674"/>
                    <a:pt x="22116" y="7662"/>
                  </a:cubicBezTo>
                  <a:cubicBezTo>
                    <a:pt x="22116" y="7599"/>
                    <a:pt x="22129" y="7537"/>
                    <a:pt x="22129" y="7474"/>
                  </a:cubicBezTo>
                  <a:cubicBezTo>
                    <a:pt x="22391" y="7737"/>
                    <a:pt x="22654" y="7987"/>
                    <a:pt x="22929" y="8236"/>
                  </a:cubicBezTo>
                  <a:cubicBezTo>
                    <a:pt x="24016" y="9236"/>
                    <a:pt x="25265" y="10086"/>
                    <a:pt x="26677" y="10586"/>
                  </a:cubicBezTo>
                  <a:cubicBezTo>
                    <a:pt x="27565" y="10893"/>
                    <a:pt x="28525" y="11065"/>
                    <a:pt x="29492" y="11065"/>
                  </a:cubicBezTo>
                  <a:cubicBezTo>
                    <a:pt x="29586" y="11065"/>
                    <a:pt x="29681" y="11064"/>
                    <a:pt x="29776" y="11060"/>
                  </a:cubicBezTo>
                  <a:cubicBezTo>
                    <a:pt x="29776" y="11110"/>
                    <a:pt x="29813" y="11123"/>
                    <a:pt x="29863" y="11123"/>
                  </a:cubicBezTo>
                  <a:cubicBezTo>
                    <a:pt x="29888" y="11123"/>
                    <a:pt x="29938" y="11110"/>
                    <a:pt x="29938" y="11060"/>
                  </a:cubicBezTo>
                  <a:cubicBezTo>
                    <a:pt x="30500" y="11035"/>
                    <a:pt x="31063" y="10935"/>
                    <a:pt x="31612" y="10798"/>
                  </a:cubicBezTo>
                  <a:cubicBezTo>
                    <a:pt x="33237" y="10348"/>
                    <a:pt x="34636" y="9286"/>
                    <a:pt x="35686" y="7974"/>
                  </a:cubicBezTo>
                  <a:cubicBezTo>
                    <a:pt x="35798" y="7837"/>
                    <a:pt x="35898" y="7687"/>
                    <a:pt x="35998" y="7549"/>
                  </a:cubicBezTo>
                  <a:cubicBezTo>
                    <a:pt x="36011" y="7549"/>
                    <a:pt x="36023" y="7549"/>
                    <a:pt x="36023" y="7537"/>
                  </a:cubicBezTo>
                  <a:lnTo>
                    <a:pt x="36023" y="7499"/>
                  </a:lnTo>
                  <a:cubicBezTo>
                    <a:pt x="36260" y="7174"/>
                    <a:pt x="36485" y="6837"/>
                    <a:pt x="36673" y="6475"/>
                  </a:cubicBezTo>
                  <a:cubicBezTo>
                    <a:pt x="37504" y="6475"/>
                    <a:pt x="37960" y="6497"/>
                    <a:pt x="38450" y="6497"/>
                  </a:cubicBezTo>
                  <a:cubicBezTo>
                    <a:pt x="38859" y="6497"/>
                    <a:pt x="39291" y="6482"/>
                    <a:pt x="39984" y="6425"/>
                  </a:cubicBezTo>
                  <a:lnTo>
                    <a:pt x="39996" y="6425"/>
                  </a:lnTo>
                  <a:cubicBezTo>
                    <a:pt x="39759" y="6650"/>
                    <a:pt x="39572" y="6875"/>
                    <a:pt x="39359" y="7124"/>
                  </a:cubicBezTo>
                  <a:cubicBezTo>
                    <a:pt x="39339" y="7145"/>
                    <a:pt x="39360" y="7165"/>
                    <a:pt x="39375" y="7165"/>
                  </a:cubicBezTo>
                  <a:cubicBezTo>
                    <a:pt x="39379" y="7165"/>
                    <a:pt x="39382" y="7164"/>
                    <a:pt x="39384" y="7162"/>
                  </a:cubicBezTo>
                  <a:cubicBezTo>
                    <a:pt x="39659" y="6937"/>
                    <a:pt x="39896" y="6725"/>
                    <a:pt x="40171" y="6500"/>
                  </a:cubicBezTo>
                  <a:cubicBezTo>
                    <a:pt x="40196" y="6500"/>
                    <a:pt x="40246" y="6487"/>
                    <a:pt x="40259" y="6462"/>
                  </a:cubicBezTo>
                  <a:cubicBezTo>
                    <a:pt x="40259" y="6437"/>
                    <a:pt x="40284" y="6425"/>
                    <a:pt x="40284" y="6412"/>
                  </a:cubicBezTo>
                  <a:cubicBezTo>
                    <a:pt x="40318" y="6309"/>
                    <a:pt x="40269" y="6248"/>
                    <a:pt x="40222" y="6248"/>
                  </a:cubicBezTo>
                  <a:cubicBezTo>
                    <a:pt x="40217" y="6248"/>
                    <a:pt x="40213" y="6249"/>
                    <a:pt x="40209" y="6250"/>
                  </a:cubicBezTo>
                  <a:cubicBezTo>
                    <a:pt x="40159" y="6250"/>
                    <a:pt x="40109" y="6237"/>
                    <a:pt x="40059" y="6237"/>
                  </a:cubicBezTo>
                  <a:cubicBezTo>
                    <a:pt x="39734" y="6062"/>
                    <a:pt x="39534" y="5713"/>
                    <a:pt x="39184" y="5550"/>
                  </a:cubicBezTo>
                  <a:cubicBezTo>
                    <a:pt x="39172" y="5550"/>
                    <a:pt x="39147" y="5563"/>
                    <a:pt x="39172" y="5563"/>
                  </a:cubicBezTo>
                  <a:cubicBezTo>
                    <a:pt x="39359" y="5775"/>
                    <a:pt x="39547" y="6025"/>
                    <a:pt x="39772" y="6200"/>
                  </a:cubicBezTo>
                  <a:cubicBezTo>
                    <a:pt x="39469" y="6176"/>
                    <a:pt x="39294" y="6168"/>
                    <a:pt x="39129" y="6168"/>
                  </a:cubicBezTo>
                  <a:cubicBezTo>
                    <a:pt x="38865" y="6168"/>
                    <a:pt x="38627" y="6187"/>
                    <a:pt x="37935" y="6187"/>
                  </a:cubicBezTo>
                  <a:lnTo>
                    <a:pt x="36823" y="6187"/>
                  </a:lnTo>
                  <a:cubicBezTo>
                    <a:pt x="37273" y="5263"/>
                    <a:pt x="37585" y="4251"/>
                    <a:pt x="37522" y="3289"/>
                  </a:cubicBezTo>
                  <a:cubicBezTo>
                    <a:pt x="37522" y="3270"/>
                    <a:pt x="37513" y="3260"/>
                    <a:pt x="37504" y="3260"/>
                  </a:cubicBezTo>
                  <a:cubicBezTo>
                    <a:pt x="37494" y="3260"/>
                    <a:pt x="37485" y="3270"/>
                    <a:pt x="37485" y="3289"/>
                  </a:cubicBezTo>
                  <a:cubicBezTo>
                    <a:pt x="37210" y="4188"/>
                    <a:pt x="37048" y="5088"/>
                    <a:pt x="36660" y="5937"/>
                  </a:cubicBezTo>
                  <a:cubicBezTo>
                    <a:pt x="36623" y="6025"/>
                    <a:pt x="36573" y="6112"/>
                    <a:pt x="36535" y="6187"/>
                  </a:cubicBezTo>
                  <a:lnTo>
                    <a:pt x="32924" y="6187"/>
                  </a:lnTo>
                  <a:lnTo>
                    <a:pt x="32924" y="6125"/>
                  </a:lnTo>
                  <a:cubicBezTo>
                    <a:pt x="32924" y="6112"/>
                    <a:pt x="32912" y="6106"/>
                    <a:pt x="32899" y="6106"/>
                  </a:cubicBezTo>
                  <a:cubicBezTo>
                    <a:pt x="32887" y="6106"/>
                    <a:pt x="32874" y="6112"/>
                    <a:pt x="32874" y="6125"/>
                  </a:cubicBezTo>
                  <a:lnTo>
                    <a:pt x="32874" y="6187"/>
                  </a:lnTo>
                  <a:lnTo>
                    <a:pt x="21204" y="6187"/>
                  </a:lnTo>
                  <a:cubicBezTo>
                    <a:pt x="19892" y="4788"/>
                    <a:pt x="18555" y="3214"/>
                    <a:pt x="16956" y="2102"/>
                  </a:cubicBezTo>
                  <a:cubicBezTo>
                    <a:pt x="16956" y="2064"/>
                    <a:pt x="16956" y="2039"/>
                    <a:pt x="16944" y="2002"/>
                  </a:cubicBezTo>
                  <a:cubicBezTo>
                    <a:pt x="16944" y="1995"/>
                    <a:pt x="16931" y="1992"/>
                    <a:pt x="16919" y="1992"/>
                  </a:cubicBezTo>
                  <a:cubicBezTo>
                    <a:pt x="16906" y="1992"/>
                    <a:pt x="16894" y="1995"/>
                    <a:pt x="16894" y="2002"/>
                  </a:cubicBezTo>
                  <a:lnTo>
                    <a:pt x="16894" y="2052"/>
                  </a:lnTo>
                  <a:cubicBezTo>
                    <a:pt x="15944" y="1389"/>
                    <a:pt x="14894" y="927"/>
                    <a:pt x="13695" y="740"/>
                  </a:cubicBezTo>
                  <a:cubicBezTo>
                    <a:pt x="13345" y="686"/>
                    <a:pt x="12992" y="659"/>
                    <a:pt x="12638" y="659"/>
                  </a:cubicBezTo>
                  <a:cubicBezTo>
                    <a:pt x="11277" y="659"/>
                    <a:pt x="9923" y="1060"/>
                    <a:pt x="8822" y="1864"/>
                  </a:cubicBezTo>
                  <a:cubicBezTo>
                    <a:pt x="8022" y="2439"/>
                    <a:pt x="7435" y="3201"/>
                    <a:pt x="6898" y="4038"/>
                  </a:cubicBezTo>
                  <a:cubicBezTo>
                    <a:pt x="6898" y="4032"/>
                    <a:pt x="6892" y="4029"/>
                    <a:pt x="6885" y="4029"/>
                  </a:cubicBezTo>
                  <a:cubicBezTo>
                    <a:pt x="6879" y="4029"/>
                    <a:pt x="6873" y="4032"/>
                    <a:pt x="6873" y="4038"/>
                  </a:cubicBezTo>
                  <a:cubicBezTo>
                    <a:pt x="6873" y="4051"/>
                    <a:pt x="6873" y="4088"/>
                    <a:pt x="6860" y="4101"/>
                  </a:cubicBezTo>
                  <a:cubicBezTo>
                    <a:pt x="6510" y="4650"/>
                    <a:pt x="6198" y="5225"/>
                    <a:pt x="5873" y="5775"/>
                  </a:cubicBezTo>
                  <a:cubicBezTo>
                    <a:pt x="5873" y="4413"/>
                    <a:pt x="5848" y="3051"/>
                    <a:pt x="5811" y="1714"/>
                  </a:cubicBezTo>
                  <a:cubicBezTo>
                    <a:pt x="5823" y="1227"/>
                    <a:pt x="5811" y="752"/>
                    <a:pt x="5798" y="277"/>
                  </a:cubicBezTo>
                  <a:lnTo>
                    <a:pt x="5798" y="277"/>
                  </a:lnTo>
                  <a:cubicBezTo>
                    <a:pt x="6011" y="502"/>
                    <a:pt x="6211" y="752"/>
                    <a:pt x="6423" y="1002"/>
                  </a:cubicBezTo>
                  <a:cubicBezTo>
                    <a:pt x="6427" y="1010"/>
                    <a:pt x="6431" y="1013"/>
                    <a:pt x="6434" y="1013"/>
                  </a:cubicBezTo>
                  <a:cubicBezTo>
                    <a:pt x="6442" y="1013"/>
                    <a:pt x="6448" y="998"/>
                    <a:pt x="6448" y="990"/>
                  </a:cubicBezTo>
                  <a:cubicBezTo>
                    <a:pt x="6248" y="627"/>
                    <a:pt x="6073" y="290"/>
                    <a:pt x="5761" y="27"/>
                  </a:cubicBezTo>
                  <a:cubicBezTo>
                    <a:pt x="5749" y="10"/>
                    <a:pt x="5729" y="1"/>
                    <a:pt x="5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8702080" y="249280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-39718" y="4856611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99055" y="4227230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7783429" y="-102196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 rot="5400000">
              <a:off x="1243178" y="4609336"/>
              <a:ext cx="800058" cy="842784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624350" y="4650816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7209300" y="-299997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6372453" y="-430626"/>
              <a:ext cx="800058" cy="842784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3894709" y="-255036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5062104" y="-509874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2064604" y="4569713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3264972" y="4654994"/>
              <a:ext cx="1575888" cy="751444"/>
            </a:xfrm>
            <a:custGeom>
              <a:avLst/>
              <a:gdLst/>
              <a:ahLst/>
              <a:cxnLst/>
              <a:rect l="l" t="t" r="r" b="b"/>
              <a:pathLst>
                <a:path w="30201" h="14401" extrusionOk="0">
                  <a:moveTo>
                    <a:pt x="26964" y="1"/>
                  </a:moveTo>
                  <a:cubicBezTo>
                    <a:pt x="26780" y="1"/>
                    <a:pt x="26637" y="305"/>
                    <a:pt x="26627" y="483"/>
                  </a:cubicBezTo>
                  <a:cubicBezTo>
                    <a:pt x="26627" y="633"/>
                    <a:pt x="26689" y="795"/>
                    <a:pt x="26827" y="883"/>
                  </a:cubicBezTo>
                  <a:cubicBezTo>
                    <a:pt x="26915" y="943"/>
                    <a:pt x="27013" y="970"/>
                    <a:pt x="27111" y="970"/>
                  </a:cubicBezTo>
                  <a:cubicBezTo>
                    <a:pt x="27235" y="970"/>
                    <a:pt x="27359" y="927"/>
                    <a:pt x="27464" y="858"/>
                  </a:cubicBezTo>
                  <a:cubicBezTo>
                    <a:pt x="27501" y="833"/>
                    <a:pt x="27489" y="820"/>
                    <a:pt x="27451" y="808"/>
                  </a:cubicBezTo>
                  <a:cubicBezTo>
                    <a:pt x="27214" y="770"/>
                    <a:pt x="26814" y="808"/>
                    <a:pt x="26777" y="495"/>
                  </a:cubicBezTo>
                  <a:cubicBezTo>
                    <a:pt x="26764" y="313"/>
                    <a:pt x="26883" y="95"/>
                    <a:pt x="27073" y="95"/>
                  </a:cubicBezTo>
                  <a:cubicBezTo>
                    <a:pt x="27078" y="95"/>
                    <a:pt x="27084" y="95"/>
                    <a:pt x="27089" y="95"/>
                  </a:cubicBezTo>
                  <a:cubicBezTo>
                    <a:pt x="27114" y="95"/>
                    <a:pt x="27127" y="83"/>
                    <a:pt x="27114" y="71"/>
                  </a:cubicBezTo>
                  <a:cubicBezTo>
                    <a:pt x="27062" y="21"/>
                    <a:pt x="27012" y="1"/>
                    <a:pt x="26964" y="1"/>
                  </a:cubicBezTo>
                  <a:close/>
                  <a:moveTo>
                    <a:pt x="17262" y="69"/>
                  </a:moveTo>
                  <a:cubicBezTo>
                    <a:pt x="17181" y="69"/>
                    <a:pt x="17100" y="71"/>
                    <a:pt x="17018" y="71"/>
                  </a:cubicBezTo>
                  <a:cubicBezTo>
                    <a:pt x="16956" y="71"/>
                    <a:pt x="16931" y="120"/>
                    <a:pt x="16931" y="170"/>
                  </a:cubicBezTo>
                  <a:cubicBezTo>
                    <a:pt x="16931" y="408"/>
                    <a:pt x="16931" y="645"/>
                    <a:pt x="16943" y="895"/>
                  </a:cubicBezTo>
                  <a:cubicBezTo>
                    <a:pt x="16956" y="1058"/>
                    <a:pt x="16906" y="1320"/>
                    <a:pt x="17031" y="1432"/>
                  </a:cubicBezTo>
                  <a:lnTo>
                    <a:pt x="17056" y="1432"/>
                  </a:lnTo>
                  <a:cubicBezTo>
                    <a:pt x="17156" y="1320"/>
                    <a:pt x="17118" y="1120"/>
                    <a:pt x="17118" y="983"/>
                  </a:cubicBezTo>
                  <a:lnTo>
                    <a:pt x="17118" y="870"/>
                  </a:lnTo>
                  <a:cubicBezTo>
                    <a:pt x="17147" y="876"/>
                    <a:pt x="17178" y="878"/>
                    <a:pt x="17210" y="878"/>
                  </a:cubicBezTo>
                  <a:cubicBezTo>
                    <a:pt x="17316" y="878"/>
                    <a:pt x="17432" y="852"/>
                    <a:pt x="17518" y="833"/>
                  </a:cubicBezTo>
                  <a:cubicBezTo>
                    <a:pt x="17531" y="833"/>
                    <a:pt x="17531" y="808"/>
                    <a:pt x="17518" y="795"/>
                  </a:cubicBezTo>
                  <a:cubicBezTo>
                    <a:pt x="17446" y="744"/>
                    <a:pt x="17316" y="701"/>
                    <a:pt x="17195" y="701"/>
                  </a:cubicBezTo>
                  <a:cubicBezTo>
                    <a:pt x="17169" y="701"/>
                    <a:pt x="17143" y="703"/>
                    <a:pt x="17118" y="708"/>
                  </a:cubicBezTo>
                  <a:cubicBezTo>
                    <a:pt x="17118" y="558"/>
                    <a:pt x="17093" y="420"/>
                    <a:pt x="17093" y="258"/>
                  </a:cubicBezTo>
                  <a:cubicBezTo>
                    <a:pt x="17196" y="258"/>
                    <a:pt x="17296" y="263"/>
                    <a:pt x="17392" y="263"/>
                  </a:cubicBezTo>
                  <a:cubicBezTo>
                    <a:pt x="17552" y="263"/>
                    <a:pt x="17702" y="249"/>
                    <a:pt x="17843" y="170"/>
                  </a:cubicBezTo>
                  <a:cubicBezTo>
                    <a:pt x="17880" y="145"/>
                    <a:pt x="17868" y="120"/>
                    <a:pt x="17843" y="120"/>
                  </a:cubicBezTo>
                  <a:cubicBezTo>
                    <a:pt x="17655" y="76"/>
                    <a:pt x="17462" y="69"/>
                    <a:pt x="17262" y="69"/>
                  </a:cubicBezTo>
                  <a:close/>
                  <a:moveTo>
                    <a:pt x="15094" y="2744"/>
                  </a:moveTo>
                  <a:lnTo>
                    <a:pt x="15094" y="2744"/>
                  </a:lnTo>
                  <a:cubicBezTo>
                    <a:pt x="15082" y="2794"/>
                    <a:pt x="15082" y="2857"/>
                    <a:pt x="15069" y="2894"/>
                  </a:cubicBezTo>
                  <a:cubicBezTo>
                    <a:pt x="15007" y="2882"/>
                    <a:pt x="14944" y="2857"/>
                    <a:pt x="14882" y="2832"/>
                  </a:cubicBezTo>
                  <a:cubicBezTo>
                    <a:pt x="14957" y="2807"/>
                    <a:pt x="15019" y="2769"/>
                    <a:pt x="15094" y="2744"/>
                  </a:cubicBezTo>
                  <a:close/>
                  <a:moveTo>
                    <a:pt x="14332" y="3069"/>
                  </a:moveTo>
                  <a:lnTo>
                    <a:pt x="14332" y="3069"/>
                  </a:lnTo>
                  <a:cubicBezTo>
                    <a:pt x="14319" y="3169"/>
                    <a:pt x="14282" y="3257"/>
                    <a:pt x="14269" y="3357"/>
                  </a:cubicBezTo>
                  <a:cubicBezTo>
                    <a:pt x="14157" y="3307"/>
                    <a:pt x="14044" y="3269"/>
                    <a:pt x="13945" y="3232"/>
                  </a:cubicBezTo>
                  <a:cubicBezTo>
                    <a:pt x="14082" y="3182"/>
                    <a:pt x="14207" y="3119"/>
                    <a:pt x="14332" y="3069"/>
                  </a:cubicBezTo>
                  <a:close/>
                  <a:moveTo>
                    <a:pt x="14819" y="2869"/>
                  </a:moveTo>
                  <a:cubicBezTo>
                    <a:pt x="14819" y="2882"/>
                    <a:pt x="14819" y="2894"/>
                    <a:pt x="14832" y="2919"/>
                  </a:cubicBezTo>
                  <a:cubicBezTo>
                    <a:pt x="14894" y="2944"/>
                    <a:pt x="14969" y="2994"/>
                    <a:pt x="15032" y="3019"/>
                  </a:cubicBezTo>
                  <a:cubicBezTo>
                    <a:pt x="14982" y="3232"/>
                    <a:pt x="14957" y="3432"/>
                    <a:pt x="14907" y="3644"/>
                  </a:cubicBezTo>
                  <a:cubicBezTo>
                    <a:pt x="14744" y="3557"/>
                    <a:pt x="14544" y="3457"/>
                    <a:pt x="14357" y="3382"/>
                  </a:cubicBezTo>
                  <a:cubicBezTo>
                    <a:pt x="14394" y="3269"/>
                    <a:pt x="14407" y="3144"/>
                    <a:pt x="14407" y="3044"/>
                  </a:cubicBezTo>
                  <a:cubicBezTo>
                    <a:pt x="14557" y="2982"/>
                    <a:pt x="14669" y="2932"/>
                    <a:pt x="14819" y="2869"/>
                  </a:cubicBezTo>
                  <a:close/>
                  <a:moveTo>
                    <a:pt x="13557" y="3394"/>
                  </a:moveTo>
                  <a:lnTo>
                    <a:pt x="13557" y="3394"/>
                  </a:lnTo>
                  <a:cubicBezTo>
                    <a:pt x="13520" y="3507"/>
                    <a:pt x="13495" y="3632"/>
                    <a:pt x="13470" y="3744"/>
                  </a:cubicBezTo>
                  <a:cubicBezTo>
                    <a:pt x="13370" y="3681"/>
                    <a:pt x="13257" y="3632"/>
                    <a:pt x="13145" y="3582"/>
                  </a:cubicBezTo>
                  <a:cubicBezTo>
                    <a:pt x="13270" y="3519"/>
                    <a:pt x="13407" y="3457"/>
                    <a:pt x="13557" y="3394"/>
                  </a:cubicBezTo>
                  <a:close/>
                  <a:moveTo>
                    <a:pt x="15144" y="3082"/>
                  </a:moveTo>
                  <a:cubicBezTo>
                    <a:pt x="15344" y="3194"/>
                    <a:pt x="15531" y="3307"/>
                    <a:pt x="15744" y="3394"/>
                  </a:cubicBezTo>
                  <a:cubicBezTo>
                    <a:pt x="15694" y="3607"/>
                    <a:pt x="15644" y="3794"/>
                    <a:pt x="15594" y="3994"/>
                  </a:cubicBezTo>
                  <a:cubicBezTo>
                    <a:pt x="15406" y="3894"/>
                    <a:pt x="15219" y="3806"/>
                    <a:pt x="15057" y="3706"/>
                  </a:cubicBezTo>
                  <a:cubicBezTo>
                    <a:pt x="15094" y="3507"/>
                    <a:pt x="15132" y="3294"/>
                    <a:pt x="15144" y="3082"/>
                  </a:cubicBezTo>
                  <a:close/>
                  <a:moveTo>
                    <a:pt x="13870" y="3257"/>
                  </a:moveTo>
                  <a:cubicBezTo>
                    <a:pt x="13994" y="3319"/>
                    <a:pt x="14119" y="3382"/>
                    <a:pt x="14257" y="3457"/>
                  </a:cubicBezTo>
                  <a:cubicBezTo>
                    <a:pt x="14207" y="3681"/>
                    <a:pt x="14157" y="3881"/>
                    <a:pt x="14119" y="4106"/>
                  </a:cubicBezTo>
                  <a:cubicBezTo>
                    <a:pt x="13932" y="4006"/>
                    <a:pt x="13757" y="3894"/>
                    <a:pt x="13570" y="3806"/>
                  </a:cubicBezTo>
                  <a:cubicBezTo>
                    <a:pt x="13582" y="3644"/>
                    <a:pt x="13595" y="3507"/>
                    <a:pt x="13620" y="3369"/>
                  </a:cubicBezTo>
                  <a:cubicBezTo>
                    <a:pt x="13695" y="3332"/>
                    <a:pt x="13782" y="3307"/>
                    <a:pt x="13870" y="3257"/>
                  </a:cubicBezTo>
                  <a:close/>
                  <a:moveTo>
                    <a:pt x="15881" y="2395"/>
                  </a:moveTo>
                  <a:cubicBezTo>
                    <a:pt x="15956" y="2769"/>
                    <a:pt x="16081" y="3132"/>
                    <a:pt x="16219" y="3494"/>
                  </a:cubicBezTo>
                  <a:cubicBezTo>
                    <a:pt x="16169" y="3544"/>
                    <a:pt x="16206" y="3619"/>
                    <a:pt x="16269" y="3619"/>
                  </a:cubicBezTo>
                  <a:cubicBezTo>
                    <a:pt x="16269" y="3632"/>
                    <a:pt x="16281" y="3644"/>
                    <a:pt x="16281" y="3669"/>
                  </a:cubicBezTo>
                  <a:lnTo>
                    <a:pt x="16281" y="3681"/>
                  </a:lnTo>
                  <a:cubicBezTo>
                    <a:pt x="16231" y="3881"/>
                    <a:pt x="16206" y="4081"/>
                    <a:pt x="16181" y="4294"/>
                  </a:cubicBezTo>
                  <a:cubicBezTo>
                    <a:pt x="16031" y="4206"/>
                    <a:pt x="15881" y="4131"/>
                    <a:pt x="15744" y="4056"/>
                  </a:cubicBezTo>
                  <a:cubicBezTo>
                    <a:pt x="15744" y="4019"/>
                    <a:pt x="15756" y="3981"/>
                    <a:pt x="15756" y="3944"/>
                  </a:cubicBezTo>
                  <a:cubicBezTo>
                    <a:pt x="15781" y="3794"/>
                    <a:pt x="15831" y="3632"/>
                    <a:pt x="15856" y="3457"/>
                  </a:cubicBezTo>
                  <a:cubicBezTo>
                    <a:pt x="15944" y="3494"/>
                    <a:pt x="16019" y="3544"/>
                    <a:pt x="16081" y="3569"/>
                  </a:cubicBezTo>
                  <a:cubicBezTo>
                    <a:pt x="16086" y="3571"/>
                    <a:pt x="16091" y="3572"/>
                    <a:pt x="16095" y="3572"/>
                  </a:cubicBezTo>
                  <a:cubicBezTo>
                    <a:pt x="16114" y="3572"/>
                    <a:pt x="16126" y="3554"/>
                    <a:pt x="16106" y="3544"/>
                  </a:cubicBezTo>
                  <a:cubicBezTo>
                    <a:pt x="16031" y="3482"/>
                    <a:pt x="15956" y="3394"/>
                    <a:pt x="15881" y="3332"/>
                  </a:cubicBezTo>
                  <a:cubicBezTo>
                    <a:pt x="15919" y="3057"/>
                    <a:pt x="15956" y="2794"/>
                    <a:pt x="15856" y="2544"/>
                  </a:cubicBezTo>
                  <a:cubicBezTo>
                    <a:pt x="15856" y="2532"/>
                    <a:pt x="15847" y="2526"/>
                    <a:pt x="15837" y="2526"/>
                  </a:cubicBezTo>
                  <a:cubicBezTo>
                    <a:pt x="15828" y="2526"/>
                    <a:pt x="15819" y="2532"/>
                    <a:pt x="15819" y="2544"/>
                  </a:cubicBezTo>
                  <a:cubicBezTo>
                    <a:pt x="15831" y="2794"/>
                    <a:pt x="15794" y="3007"/>
                    <a:pt x="15756" y="3244"/>
                  </a:cubicBezTo>
                  <a:cubicBezTo>
                    <a:pt x="15569" y="3107"/>
                    <a:pt x="15356" y="2994"/>
                    <a:pt x="15144" y="2907"/>
                  </a:cubicBezTo>
                  <a:lnTo>
                    <a:pt x="15144" y="2694"/>
                  </a:lnTo>
                  <a:cubicBezTo>
                    <a:pt x="15406" y="2619"/>
                    <a:pt x="15644" y="2507"/>
                    <a:pt x="15881" y="2395"/>
                  </a:cubicBezTo>
                  <a:close/>
                  <a:moveTo>
                    <a:pt x="12907" y="3694"/>
                  </a:moveTo>
                  <a:cubicBezTo>
                    <a:pt x="12882" y="3894"/>
                    <a:pt x="12845" y="4106"/>
                    <a:pt x="12795" y="4306"/>
                  </a:cubicBezTo>
                  <a:cubicBezTo>
                    <a:pt x="12645" y="4244"/>
                    <a:pt x="12470" y="4194"/>
                    <a:pt x="12295" y="4181"/>
                  </a:cubicBezTo>
                  <a:cubicBezTo>
                    <a:pt x="12320" y="4119"/>
                    <a:pt x="12320" y="4056"/>
                    <a:pt x="12320" y="3994"/>
                  </a:cubicBezTo>
                  <a:cubicBezTo>
                    <a:pt x="12508" y="3894"/>
                    <a:pt x="12708" y="3794"/>
                    <a:pt x="12895" y="3694"/>
                  </a:cubicBezTo>
                  <a:close/>
                  <a:moveTo>
                    <a:pt x="14344" y="3507"/>
                  </a:moveTo>
                  <a:cubicBezTo>
                    <a:pt x="14532" y="3607"/>
                    <a:pt x="14707" y="3694"/>
                    <a:pt x="14894" y="3794"/>
                  </a:cubicBezTo>
                  <a:cubicBezTo>
                    <a:pt x="14869" y="3944"/>
                    <a:pt x="14832" y="4081"/>
                    <a:pt x="14807" y="4244"/>
                  </a:cubicBezTo>
                  <a:cubicBezTo>
                    <a:pt x="14782" y="4306"/>
                    <a:pt x="14769" y="4344"/>
                    <a:pt x="14757" y="4419"/>
                  </a:cubicBezTo>
                  <a:cubicBezTo>
                    <a:pt x="14657" y="4369"/>
                    <a:pt x="14582" y="4331"/>
                    <a:pt x="14494" y="4294"/>
                  </a:cubicBezTo>
                  <a:cubicBezTo>
                    <a:pt x="14407" y="4244"/>
                    <a:pt x="14332" y="4194"/>
                    <a:pt x="14244" y="4156"/>
                  </a:cubicBezTo>
                  <a:cubicBezTo>
                    <a:pt x="14282" y="3944"/>
                    <a:pt x="14319" y="3719"/>
                    <a:pt x="14344" y="3507"/>
                  </a:cubicBezTo>
                  <a:close/>
                  <a:moveTo>
                    <a:pt x="13082" y="3619"/>
                  </a:moveTo>
                  <a:cubicBezTo>
                    <a:pt x="13207" y="3694"/>
                    <a:pt x="13332" y="3769"/>
                    <a:pt x="13457" y="3831"/>
                  </a:cubicBezTo>
                  <a:cubicBezTo>
                    <a:pt x="13407" y="4056"/>
                    <a:pt x="13370" y="4294"/>
                    <a:pt x="13320" y="4519"/>
                  </a:cubicBezTo>
                  <a:cubicBezTo>
                    <a:pt x="13195" y="4456"/>
                    <a:pt x="13057" y="4394"/>
                    <a:pt x="12907" y="4344"/>
                  </a:cubicBezTo>
                  <a:cubicBezTo>
                    <a:pt x="12932" y="4119"/>
                    <a:pt x="12957" y="3881"/>
                    <a:pt x="12970" y="3669"/>
                  </a:cubicBezTo>
                  <a:cubicBezTo>
                    <a:pt x="13007" y="3644"/>
                    <a:pt x="13032" y="3632"/>
                    <a:pt x="13082" y="3619"/>
                  </a:cubicBezTo>
                  <a:close/>
                  <a:moveTo>
                    <a:pt x="11496" y="4394"/>
                  </a:moveTo>
                  <a:lnTo>
                    <a:pt x="11496" y="4394"/>
                  </a:lnTo>
                  <a:cubicBezTo>
                    <a:pt x="11471" y="4456"/>
                    <a:pt x="11458" y="4519"/>
                    <a:pt x="11458" y="4581"/>
                  </a:cubicBezTo>
                  <a:cubicBezTo>
                    <a:pt x="11383" y="4569"/>
                    <a:pt x="11308" y="4544"/>
                    <a:pt x="11221" y="4519"/>
                  </a:cubicBezTo>
                  <a:cubicBezTo>
                    <a:pt x="11321" y="4481"/>
                    <a:pt x="11408" y="4444"/>
                    <a:pt x="11496" y="4394"/>
                  </a:cubicBezTo>
                  <a:close/>
                  <a:moveTo>
                    <a:pt x="15019" y="3869"/>
                  </a:moveTo>
                  <a:cubicBezTo>
                    <a:pt x="15032" y="3869"/>
                    <a:pt x="15032" y="3881"/>
                    <a:pt x="15057" y="3881"/>
                  </a:cubicBezTo>
                  <a:cubicBezTo>
                    <a:pt x="15219" y="3981"/>
                    <a:pt x="15394" y="4069"/>
                    <a:pt x="15569" y="4144"/>
                  </a:cubicBezTo>
                  <a:cubicBezTo>
                    <a:pt x="15519" y="4319"/>
                    <a:pt x="15469" y="4506"/>
                    <a:pt x="15444" y="4706"/>
                  </a:cubicBezTo>
                  <a:cubicBezTo>
                    <a:pt x="15256" y="4644"/>
                    <a:pt x="15082" y="4569"/>
                    <a:pt x="14907" y="4494"/>
                  </a:cubicBezTo>
                  <a:cubicBezTo>
                    <a:pt x="14919" y="4381"/>
                    <a:pt x="14957" y="4256"/>
                    <a:pt x="14969" y="4144"/>
                  </a:cubicBezTo>
                  <a:lnTo>
                    <a:pt x="15019" y="3869"/>
                  </a:lnTo>
                  <a:close/>
                  <a:moveTo>
                    <a:pt x="13557" y="3894"/>
                  </a:moveTo>
                  <a:cubicBezTo>
                    <a:pt x="13720" y="4006"/>
                    <a:pt x="13907" y="4106"/>
                    <a:pt x="14094" y="4206"/>
                  </a:cubicBezTo>
                  <a:cubicBezTo>
                    <a:pt x="14044" y="4394"/>
                    <a:pt x="14019" y="4606"/>
                    <a:pt x="13994" y="4781"/>
                  </a:cubicBezTo>
                  <a:lnTo>
                    <a:pt x="13994" y="4819"/>
                  </a:lnTo>
                  <a:cubicBezTo>
                    <a:pt x="13807" y="4731"/>
                    <a:pt x="13620" y="4644"/>
                    <a:pt x="13445" y="4569"/>
                  </a:cubicBezTo>
                  <a:cubicBezTo>
                    <a:pt x="13470" y="4356"/>
                    <a:pt x="13520" y="4119"/>
                    <a:pt x="13557" y="3894"/>
                  </a:cubicBezTo>
                  <a:close/>
                  <a:moveTo>
                    <a:pt x="12245" y="4019"/>
                  </a:moveTo>
                  <a:cubicBezTo>
                    <a:pt x="12245" y="4069"/>
                    <a:pt x="12220" y="4119"/>
                    <a:pt x="12220" y="4156"/>
                  </a:cubicBezTo>
                  <a:lnTo>
                    <a:pt x="12095" y="4156"/>
                  </a:lnTo>
                  <a:cubicBezTo>
                    <a:pt x="12083" y="4156"/>
                    <a:pt x="12083" y="4181"/>
                    <a:pt x="12095" y="4194"/>
                  </a:cubicBezTo>
                  <a:cubicBezTo>
                    <a:pt x="12133" y="4206"/>
                    <a:pt x="12183" y="4206"/>
                    <a:pt x="12208" y="4219"/>
                  </a:cubicBezTo>
                  <a:cubicBezTo>
                    <a:pt x="12183" y="4431"/>
                    <a:pt x="12133" y="4644"/>
                    <a:pt x="12095" y="4844"/>
                  </a:cubicBezTo>
                  <a:cubicBezTo>
                    <a:pt x="11933" y="4756"/>
                    <a:pt x="11745" y="4681"/>
                    <a:pt x="11558" y="4619"/>
                  </a:cubicBezTo>
                  <a:cubicBezTo>
                    <a:pt x="11571" y="4519"/>
                    <a:pt x="11571" y="4444"/>
                    <a:pt x="11583" y="4356"/>
                  </a:cubicBezTo>
                  <a:lnTo>
                    <a:pt x="12245" y="4019"/>
                  </a:lnTo>
                  <a:close/>
                  <a:moveTo>
                    <a:pt x="10433" y="4869"/>
                  </a:moveTo>
                  <a:lnTo>
                    <a:pt x="10433" y="4869"/>
                  </a:lnTo>
                  <a:cubicBezTo>
                    <a:pt x="10408" y="4918"/>
                    <a:pt x="10408" y="4956"/>
                    <a:pt x="10396" y="5018"/>
                  </a:cubicBezTo>
                  <a:cubicBezTo>
                    <a:pt x="10321" y="5006"/>
                    <a:pt x="10246" y="5006"/>
                    <a:pt x="10159" y="4993"/>
                  </a:cubicBezTo>
                  <a:cubicBezTo>
                    <a:pt x="10159" y="4981"/>
                    <a:pt x="10146" y="4981"/>
                    <a:pt x="10146" y="4956"/>
                  </a:cubicBezTo>
                  <a:lnTo>
                    <a:pt x="10433" y="4869"/>
                  </a:lnTo>
                  <a:close/>
                  <a:moveTo>
                    <a:pt x="16319" y="3806"/>
                  </a:moveTo>
                  <a:lnTo>
                    <a:pt x="16319" y="3806"/>
                  </a:lnTo>
                  <a:cubicBezTo>
                    <a:pt x="16443" y="4131"/>
                    <a:pt x="16581" y="4469"/>
                    <a:pt x="16706" y="4819"/>
                  </a:cubicBezTo>
                  <a:cubicBezTo>
                    <a:pt x="16531" y="4881"/>
                    <a:pt x="16369" y="4956"/>
                    <a:pt x="16206" y="5018"/>
                  </a:cubicBezTo>
                  <a:cubicBezTo>
                    <a:pt x="16231" y="4869"/>
                    <a:pt x="16256" y="4731"/>
                    <a:pt x="16281" y="4569"/>
                  </a:cubicBezTo>
                  <a:cubicBezTo>
                    <a:pt x="16306" y="4506"/>
                    <a:pt x="16306" y="4456"/>
                    <a:pt x="16306" y="4419"/>
                  </a:cubicBezTo>
                  <a:cubicBezTo>
                    <a:pt x="16319" y="4419"/>
                    <a:pt x="16331" y="4381"/>
                    <a:pt x="16319" y="4369"/>
                  </a:cubicBezTo>
                  <a:lnTo>
                    <a:pt x="16306" y="4369"/>
                  </a:lnTo>
                  <a:cubicBezTo>
                    <a:pt x="16319" y="4181"/>
                    <a:pt x="16331" y="3994"/>
                    <a:pt x="16319" y="3806"/>
                  </a:cubicBezTo>
                  <a:close/>
                  <a:moveTo>
                    <a:pt x="14219" y="4269"/>
                  </a:moveTo>
                  <a:cubicBezTo>
                    <a:pt x="14282" y="4306"/>
                    <a:pt x="14357" y="4356"/>
                    <a:pt x="14432" y="4381"/>
                  </a:cubicBezTo>
                  <a:cubicBezTo>
                    <a:pt x="14519" y="4431"/>
                    <a:pt x="14607" y="4481"/>
                    <a:pt x="14719" y="4544"/>
                  </a:cubicBezTo>
                  <a:cubicBezTo>
                    <a:pt x="14669" y="4706"/>
                    <a:pt x="14644" y="4893"/>
                    <a:pt x="14619" y="5068"/>
                  </a:cubicBezTo>
                  <a:cubicBezTo>
                    <a:pt x="14457" y="5006"/>
                    <a:pt x="14282" y="4943"/>
                    <a:pt x="14132" y="4881"/>
                  </a:cubicBezTo>
                  <a:cubicBezTo>
                    <a:pt x="14144" y="4681"/>
                    <a:pt x="14182" y="4469"/>
                    <a:pt x="14219" y="4269"/>
                  </a:cubicBezTo>
                  <a:close/>
                  <a:moveTo>
                    <a:pt x="10958" y="4644"/>
                  </a:moveTo>
                  <a:lnTo>
                    <a:pt x="10958" y="4644"/>
                  </a:lnTo>
                  <a:cubicBezTo>
                    <a:pt x="10921" y="4806"/>
                    <a:pt x="10908" y="4981"/>
                    <a:pt x="10896" y="5143"/>
                  </a:cubicBezTo>
                  <a:cubicBezTo>
                    <a:pt x="10771" y="5093"/>
                    <a:pt x="10658" y="5068"/>
                    <a:pt x="10533" y="5056"/>
                  </a:cubicBezTo>
                  <a:cubicBezTo>
                    <a:pt x="10533" y="4956"/>
                    <a:pt x="10558" y="4881"/>
                    <a:pt x="10558" y="4819"/>
                  </a:cubicBezTo>
                  <a:cubicBezTo>
                    <a:pt x="10696" y="4769"/>
                    <a:pt x="10821" y="4706"/>
                    <a:pt x="10958" y="4644"/>
                  </a:cubicBezTo>
                  <a:close/>
                  <a:moveTo>
                    <a:pt x="12308" y="4256"/>
                  </a:moveTo>
                  <a:cubicBezTo>
                    <a:pt x="12458" y="4306"/>
                    <a:pt x="12633" y="4369"/>
                    <a:pt x="12783" y="4444"/>
                  </a:cubicBezTo>
                  <a:cubicBezTo>
                    <a:pt x="12758" y="4631"/>
                    <a:pt x="12720" y="4831"/>
                    <a:pt x="12695" y="5018"/>
                  </a:cubicBezTo>
                  <a:cubicBezTo>
                    <a:pt x="12695" y="5068"/>
                    <a:pt x="12683" y="5093"/>
                    <a:pt x="12683" y="5143"/>
                  </a:cubicBezTo>
                  <a:cubicBezTo>
                    <a:pt x="12620" y="5118"/>
                    <a:pt x="12533" y="5081"/>
                    <a:pt x="12470" y="5043"/>
                  </a:cubicBezTo>
                  <a:cubicBezTo>
                    <a:pt x="12395" y="4993"/>
                    <a:pt x="12320" y="4956"/>
                    <a:pt x="12245" y="4918"/>
                  </a:cubicBezTo>
                  <a:cubicBezTo>
                    <a:pt x="12258" y="4694"/>
                    <a:pt x="12283" y="4481"/>
                    <a:pt x="12308" y="4256"/>
                  </a:cubicBezTo>
                  <a:close/>
                  <a:moveTo>
                    <a:pt x="15694" y="4206"/>
                  </a:moveTo>
                  <a:cubicBezTo>
                    <a:pt x="15831" y="4269"/>
                    <a:pt x="15994" y="4331"/>
                    <a:pt x="16144" y="4369"/>
                  </a:cubicBezTo>
                  <a:cubicBezTo>
                    <a:pt x="16144" y="4419"/>
                    <a:pt x="16131" y="4456"/>
                    <a:pt x="16131" y="4506"/>
                  </a:cubicBezTo>
                  <a:cubicBezTo>
                    <a:pt x="16094" y="4694"/>
                    <a:pt x="16056" y="4881"/>
                    <a:pt x="16031" y="5068"/>
                  </a:cubicBezTo>
                  <a:cubicBezTo>
                    <a:pt x="15881" y="5131"/>
                    <a:pt x="15706" y="5193"/>
                    <a:pt x="15556" y="5268"/>
                  </a:cubicBezTo>
                  <a:cubicBezTo>
                    <a:pt x="15581" y="5143"/>
                    <a:pt x="15594" y="5006"/>
                    <a:pt x="15594" y="4881"/>
                  </a:cubicBezTo>
                  <a:lnTo>
                    <a:pt x="15831" y="4931"/>
                  </a:lnTo>
                  <a:cubicBezTo>
                    <a:pt x="15844" y="4931"/>
                    <a:pt x="15856" y="4893"/>
                    <a:pt x="15844" y="4893"/>
                  </a:cubicBezTo>
                  <a:cubicBezTo>
                    <a:pt x="15769" y="4869"/>
                    <a:pt x="15694" y="4831"/>
                    <a:pt x="15606" y="4794"/>
                  </a:cubicBezTo>
                  <a:lnTo>
                    <a:pt x="15606" y="4731"/>
                  </a:lnTo>
                  <a:cubicBezTo>
                    <a:pt x="15644" y="4556"/>
                    <a:pt x="15656" y="4381"/>
                    <a:pt x="15694" y="4206"/>
                  </a:cubicBezTo>
                  <a:close/>
                  <a:moveTo>
                    <a:pt x="29438" y="4369"/>
                  </a:moveTo>
                  <a:lnTo>
                    <a:pt x="29438" y="4369"/>
                  </a:lnTo>
                  <a:cubicBezTo>
                    <a:pt x="29463" y="4681"/>
                    <a:pt x="29388" y="4968"/>
                    <a:pt x="29301" y="5268"/>
                  </a:cubicBezTo>
                  <a:cubicBezTo>
                    <a:pt x="29301" y="5206"/>
                    <a:pt x="29301" y="5168"/>
                    <a:pt x="29276" y="5118"/>
                  </a:cubicBezTo>
                  <a:cubicBezTo>
                    <a:pt x="29263" y="4893"/>
                    <a:pt x="29276" y="4544"/>
                    <a:pt x="29438" y="4369"/>
                  </a:cubicBezTo>
                  <a:close/>
                  <a:moveTo>
                    <a:pt x="11096" y="4581"/>
                  </a:moveTo>
                  <a:cubicBezTo>
                    <a:pt x="11208" y="4631"/>
                    <a:pt x="11333" y="4669"/>
                    <a:pt x="11446" y="4706"/>
                  </a:cubicBezTo>
                  <a:cubicBezTo>
                    <a:pt x="11408" y="4893"/>
                    <a:pt x="11371" y="5106"/>
                    <a:pt x="11333" y="5293"/>
                  </a:cubicBezTo>
                  <a:cubicBezTo>
                    <a:pt x="11246" y="5243"/>
                    <a:pt x="11133" y="5206"/>
                    <a:pt x="11033" y="5168"/>
                  </a:cubicBezTo>
                  <a:cubicBezTo>
                    <a:pt x="11033" y="4993"/>
                    <a:pt x="11058" y="4794"/>
                    <a:pt x="11071" y="4606"/>
                  </a:cubicBezTo>
                  <a:cubicBezTo>
                    <a:pt x="11083" y="4606"/>
                    <a:pt x="11083" y="4581"/>
                    <a:pt x="11096" y="4581"/>
                  </a:cubicBezTo>
                  <a:close/>
                  <a:moveTo>
                    <a:pt x="12895" y="4469"/>
                  </a:moveTo>
                  <a:cubicBezTo>
                    <a:pt x="13032" y="4531"/>
                    <a:pt x="13157" y="4606"/>
                    <a:pt x="13282" y="4656"/>
                  </a:cubicBezTo>
                  <a:cubicBezTo>
                    <a:pt x="13270" y="4756"/>
                    <a:pt x="13257" y="4844"/>
                    <a:pt x="13232" y="4956"/>
                  </a:cubicBezTo>
                  <a:cubicBezTo>
                    <a:pt x="13220" y="5081"/>
                    <a:pt x="13195" y="5218"/>
                    <a:pt x="13157" y="5368"/>
                  </a:cubicBezTo>
                  <a:cubicBezTo>
                    <a:pt x="13032" y="5318"/>
                    <a:pt x="12907" y="5256"/>
                    <a:pt x="12795" y="5193"/>
                  </a:cubicBezTo>
                  <a:cubicBezTo>
                    <a:pt x="12795" y="5143"/>
                    <a:pt x="12820" y="5081"/>
                    <a:pt x="12820" y="5043"/>
                  </a:cubicBezTo>
                  <a:cubicBezTo>
                    <a:pt x="12845" y="4856"/>
                    <a:pt x="12870" y="4669"/>
                    <a:pt x="12895" y="4469"/>
                  </a:cubicBezTo>
                  <a:close/>
                  <a:moveTo>
                    <a:pt x="10196" y="5043"/>
                  </a:moveTo>
                  <a:cubicBezTo>
                    <a:pt x="10259" y="5056"/>
                    <a:pt x="10334" y="5081"/>
                    <a:pt x="10396" y="5106"/>
                  </a:cubicBezTo>
                  <a:cubicBezTo>
                    <a:pt x="10371" y="5231"/>
                    <a:pt x="10371" y="5356"/>
                    <a:pt x="10384" y="5456"/>
                  </a:cubicBezTo>
                  <a:lnTo>
                    <a:pt x="10196" y="5043"/>
                  </a:lnTo>
                  <a:close/>
                  <a:moveTo>
                    <a:pt x="11521" y="4756"/>
                  </a:moveTo>
                  <a:cubicBezTo>
                    <a:pt x="11708" y="4831"/>
                    <a:pt x="11883" y="4918"/>
                    <a:pt x="12058" y="5006"/>
                  </a:cubicBezTo>
                  <a:cubicBezTo>
                    <a:pt x="12020" y="5181"/>
                    <a:pt x="11995" y="5356"/>
                    <a:pt x="11945" y="5518"/>
                  </a:cubicBezTo>
                  <a:cubicBezTo>
                    <a:pt x="11945" y="5543"/>
                    <a:pt x="11933" y="5568"/>
                    <a:pt x="11933" y="5581"/>
                  </a:cubicBezTo>
                  <a:cubicBezTo>
                    <a:pt x="11808" y="5518"/>
                    <a:pt x="11683" y="5481"/>
                    <a:pt x="11558" y="5406"/>
                  </a:cubicBezTo>
                  <a:cubicBezTo>
                    <a:pt x="11508" y="5393"/>
                    <a:pt x="11458" y="5368"/>
                    <a:pt x="11408" y="5356"/>
                  </a:cubicBezTo>
                  <a:cubicBezTo>
                    <a:pt x="11446" y="5143"/>
                    <a:pt x="11496" y="4956"/>
                    <a:pt x="11521" y="4756"/>
                  </a:cubicBezTo>
                  <a:close/>
                  <a:moveTo>
                    <a:pt x="13407" y="4731"/>
                  </a:moveTo>
                  <a:cubicBezTo>
                    <a:pt x="13595" y="4819"/>
                    <a:pt x="13770" y="4893"/>
                    <a:pt x="13957" y="4981"/>
                  </a:cubicBezTo>
                  <a:cubicBezTo>
                    <a:pt x="13945" y="5131"/>
                    <a:pt x="13932" y="5268"/>
                    <a:pt x="13907" y="5431"/>
                  </a:cubicBezTo>
                  <a:cubicBezTo>
                    <a:pt x="13907" y="5493"/>
                    <a:pt x="13895" y="5556"/>
                    <a:pt x="13882" y="5618"/>
                  </a:cubicBezTo>
                  <a:cubicBezTo>
                    <a:pt x="13707" y="5568"/>
                    <a:pt x="13520" y="5506"/>
                    <a:pt x="13332" y="5431"/>
                  </a:cubicBezTo>
                  <a:cubicBezTo>
                    <a:pt x="13345" y="5231"/>
                    <a:pt x="13357" y="5043"/>
                    <a:pt x="13395" y="4856"/>
                  </a:cubicBezTo>
                  <a:cubicBezTo>
                    <a:pt x="13395" y="4806"/>
                    <a:pt x="13407" y="4769"/>
                    <a:pt x="13407" y="4731"/>
                  </a:cubicBezTo>
                  <a:close/>
                  <a:moveTo>
                    <a:pt x="14882" y="4619"/>
                  </a:moveTo>
                  <a:cubicBezTo>
                    <a:pt x="15057" y="4694"/>
                    <a:pt x="15244" y="4769"/>
                    <a:pt x="15406" y="4831"/>
                  </a:cubicBezTo>
                  <a:cubicBezTo>
                    <a:pt x="15381" y="5006"/>
                    <a:pt x="15369" y="5193"/>
                    <a:pt x="15369" y="5368"/>
                  </a:cubicBezTo>
                  <a:cubicBezTo>
                    <a:pt x="15157" y="5443"/>
                    <a:pt x="14957" y="5518"/>
                    <a:pt x="14769" y="5618"/>
                  </a:cubicBezTo>
                  <a:cubicBezTo>
                    <a:pt x="14782" y="5493"/>
                    <a:pt x="14782" y="5368"/>
                    <a:pt x="14794" y="5243"/>
                  </a:cubicBezTo>
                  <a:cubicBezTo>
                    <a:pt x="14832" y="5243"/>
                    <a:pt x="14882" y="5256"/>
                    <a:pt x="14907" y="5256"/>
                  </a:cubicBezTo>
                  <a:cubicBezTo>
                    <a:pt x="14932" y="5243"/>
                    <a:pt x="14944" y="5206"/>
                    <a:pt x="14907" y="5193"/>
                  </a:cubicBezTo>
                  <a:cubicBezTo>
                    <a:pt x="14882" y="5181"/>
                    <a:pt x="14832" y="5168"/>
                    <a:pt x="14807" y="5143"/>
                  </a:cubicBezTo>
                  <a:lnTo>
                    <a:pt x="14807" y="5093"/>
                  </a:lnTo>
                  <a:cubicBezTo>
                    <a:pt x="14819" y="4943"/>
                    <a:pt x="14844" y="4769"/>
                    <a:pt x="14882" y="4619"/>
                  </a:cubicBezTo>
                  <a:close/>
                  <a:moveTo>
                    <a:pt x="10521" y="5143"/>
                  </a:moveTo>
                  <a:cubicBezTo>
                    <a:pt x="10646" y="5193"/>
                    <a:pt x="10758" y="5231"/>
                    <a:pt x="10883" y="5268"/>
                  </a:cubicBezTo>
                  <a:cubicBezTo>
                    <a:pt x="10883" y="5318"/>
                    <a:pt x="10871" y="5381"/>
                    <a:pt x="10871" y="5431"/>
                  </a:cubicBezTo>
                  <a:lnTo>
                    <a:pt x="10821" y="5806"/>
                  </a:lnTo>
                  <a:cubicBezTo>
                    <a:pt x="10708" y="5756"/>
                    <a:pt x="10596" y="5718"/>
                    <a:pt x="10496" y="5681"/>
                  </a:cubicBezTo>
                  <a:cubicBezTo>
                    <a:pt x="10471" y="5681"/>
                    <a:pt x="10471" y="5681"/>
                    <a:pt x="10471" y="5668"/>
                  </a:cubicBezTo>
                  <a:cubicBezTo>
                    <a:pt x="10508" y="5518"/>
                    <a:pt x="10508" y="5393"/>
                    <a:pt x="10521" y="5243"/>
                  </a:cubicBezTo>
                  <a:lnTo>
                    <a:pt x="10521" y="5143"/>
                  </a:lnTo>
                  <a:close/>
                  <a:moveTo>
                    <a:pt x="12195" y="5068"/>
                  </a:moveTo>
                  <a:cubicBezTo>
                    <a:pt x="12320" y="5131"/>
                    <a:pt x="12458" y="5206"/>
                    <a:pt x="12583" y="5268"/>
                  </a:cubicBezTo>
                  <a:cubicBezTo>
                    <a:pt x="12595" y="5293"/>
                    <a:pt x="12620" y="5293"/>
                    <a:pt x="12633" y="5306"/>
                  </a:cubicBezTo>
                  <a:cubicBezTo>
                    <a:pt x="12595" y="5493"/>
                    <a:pt x="12558" y="5668"/>
                    <a:pt x="12520" y="5856"/>
                  </a:cubicBezTo>
                  <a:cubicBezTo>
                    <a:pt x="12383" y="5793"/>
                    <a:pt x="12220" y="5706"/>
                    <a:pt x="12083" y="5643"/>
                  </a:cubicBezTo>
                  <a:cubicBezTo>
                    <a:pt x="12095" y="5518"/>
                    <a:pt x="12133" y="5393"/>
                    <a:pt x="12158" y="5268"/>
                  </a:cubicBezTo>
                  <a:cubicBezTo>
                    <a:pt x="12170" y="5206"/>
                    <a:pt x="12195" y="5131"/>
                    <a:pt x="12195" y="5068"/>
                  </a:cubicBezTo>
                  <a:close/>
                  <a:moveTo>
                    <a:pt x="14119" y="5018"/>
                  </a:moveTo>
                  <a:cubicBezTo>
                    <a:pt x="14269" y="5081"/>
                    <a:pt x="14432" y="5131"/>
                    <a:pt x="14594" y="5156"/>
                  </a:cubicBezTo>
                  <a:cubicBezTo>
                    <a:pt x="14582" y="5331"/>
                    <a:pt x="14582" y="5493"/>
                    <a:pt x="14594" y="5643"/>
                  </a:cubicBezTo>
                  <a:cubicBezTo>
                    <a:pt x="14407" y="5718"/>
                    <a:pt x="14219" y="5806"/>
                    <a:pt x="14019" y="5881"/>
                  </a:cubicBezTo>
                  <a:cubicBezTo>
                    <a:pt x="14044" y="5868"/>
                    <a:pt x="14044" y="5818"/>
                    <a:pt x="14069" y="5768"/>
                  </a:cubicBezTo>
                  <a:cubicBezTo>
                    <a:pt x="14119" y="5768"/>
                    <a:pt x="14182" y="5768"/>
                    <a:pt x="14219" y="5756"/>
                  </a:cubicBezTo>
                  <a:cubicBezTo>
                    <a:pt x="14257" y="5756"/>
                    <a:pt x="14257" y="5731"/>
                    <a:pt x="14219" y="5706"/>
                  </a:cubicBezTo>
                  <a:lnTo>
                    <a:pt x="14082" y="5668"/>
                  </a:lnTo>
                  <a:cubicBezTo>
                    <a:pt x="14119" y="5443"/>
                    <a:pt x="14119" y="5193"/>
                    <a:pt x="14119" y="5018"/>
                  </a:cubicBezTo>
                  <a:close/>
                  <a:moveTo>
                    <a:pt x="11021" y="5331"/>
                  </a:moveTo>
                  <a:cubicBezTo>
                    <a:pt x="11096" y="5368"/>
                    <a:pt x="11196" y="5418"/>
                    <a:pt x="11283" y="5443"/>
                  </a:cubicBezTo>
                  <a:cubicBezTo>
                    <a:pt x="11271" y="5506"/>
                    <a:pt x="11271" y="5568"/>
                    <a:pt x="11258" y="5631"/>
                  </a:cubicBezTo>
                  <a:cubicBezTo>
                    <a:pt x="11246" y="5731"/>
                    <a:pt x="11208" y="5856"/>
                    <a:pt x="11196" y="5956"/>
                  </a:cubicBezTo>
                  <a:lnTo>
                    <a:pt x="10958" y="5868"/>
                  </a:lnTo>
                  <a:cubicBezTo>
                    <a:pt x="10958" y="5831"/>
                    <a:pt x="10958" y="5793"/>
                    <a:pt x="10971" y="5756"/>
                  </a:cubicBezTo>
                  <a:lnTo>
                    <a:pt x="11021" y="5331"/>
                  </a:lnTo>
                  <a:close/>
                  <a:moveTo>
                    <a:pt x="29511" y="4177"/>
                  </a:moveTo>
                  <a:cubicBezTo>
                    <a:pt x="29502" y="4177"/>
                    <a:pt x="29494" y="4178"/>
                    <a:pt x="29488" y="4181"/>
                  </a:cubicBezTo>
                  <a:cubicBezTo>
                    <a:pt x="29076" y="4419"/>
                    <a:pt x="29138" y="5143"/>
                    <a:pt x="29213" y="5543"/>
                  </a:cubicBezTo>
                  <a:cubicBezTo>
                    <a:pt x="29151" y="5706"/>
                    <a:pt x="29076" y="5881"/>
                    <a:pt x="29026" y="6068"/>
                  </a:cubicBezTo>
                  <a:cubicBezTo>
                    <a:pt x="29026" y="6077"/>
                    <a:pt x="29038" y="6086"/>
                    <a:pt x="29050" y="6086"/>
                  </a:cubicBezTo>
                  <a:cubicBezTo>
                    <a:pt x="29055" y="6086"/>
                    <a:pt x="29060" y="6084"/>
                    <a:pt x="29063" y="6080"/>
                  </a:cubicBezTo>
                  <a:cubicBezTo>
                    <a:pt x="29138" y="5981"/>
                    <a:pt x="29213" y="5868"/>
                    <a:pt x="29276" y="5743"/>
                  </a:cubicBezTo>
                  <a:cubicBezTo>
                    <a:pt x="29338" y="5881"/>
                    <a:pt x="29438" y="6006"/>
                    <a:pt x="29575" y="6031"/>
                  </a:cubicBezTo>
                  <a:cubicBezTo>
                    <a:pt x="29605" y="6037"/>
                    <a:pt x="29633" y="6040"/>
                    <a:pt x="29657" y="6040"/>
                  </a:cubicBezTo>
                  <a:cubicBezTo>
                    <a:pt x="29820" y="6040"/>
                    <a:pt x="29882" y="5907"/>
                    <a:pt x="29925" y="5756"/>
                  </a:cubicBezTo>
                  <a:cubicBezTo>
                    <a:pt x="29934" y="5759"/>
                    <a:pt x="29943" y="5760"/>
                    <a:pt x="29952" y="5760"/>
                  </a:cubicBezTo>
                  <a:cubicBezTo>
                    <a:pt x="30019" y="5760"/>
                    <a:pt x="30090" y="5684"/>
                    <a:pt x="30200" y="5618"/>
                  </a:cubicBezTo>
                  <a:cubicBezTo>
                    <a:pt x="30188" y="5618"/>
                    <a:pt x="30188" y="5568"/>
                    <a:pt x="30175" y="5568"/>
                  </a:cubicBezTo>
                  <a:cubicBezTo>
                    <a:pt x="30163" y="5567"/>
                    <a:pt x="30151" y="5566"/>
                    <a:pt x="30139" y="5566"/>
                  </a:cubicBezTo>
                  <a:cubicBezTo>
                    <a:pt x="30090" y="5566"/>
                    <a:pt x="30041" y="5575"/>
                    <a:pt x="29997" y="5575"/>
                  </a:cubicBezTo>
                  <a:cubicBezTo>
                    <a:pt x="29959" y="5575"/>
                    <a:pt x="29926" y="5569"/>
                    <a:pt x="29900" y="5543"/>
                  </a:cubicBezTo>
                  <a:cubicBezTo>
                    <a:pt x="29888" y="5522"/>
                    <a:pt x="29867" y="5512"/>
                    <a:pt x="29847" y="5512"/>
                  </a:cubicBezTo>
                  <a:cubicBezTo>
                    <a:pt x="29806" y="5512"/>
                    <a:pt x="29763" y="5548"/>
                    <a:pt x="29763" y="5606"/>
                  </a:cubicBezTo>
                  <a:cubicBezTo>
                    <a:pt x="29758" y="5798"/>
                    <a:pt x="29703" y="5870"/>
                    <a:pt x="29635" y="5870"/>
                  </a:cubicBezTo>
                  <a:cubicBezTo>
                    <a:pt x="29536" y="5870"/>
                    <a:pt x="29408" y="5717"/>
                    <a:pt x="29363" y="5568"/>
                  </a:cubicBezTo>
                  <a:cubicBezTo>
                    <a:pt x="29550" y="5143"/>
                    <a:pt x="29638" y="4644"/>
                    <a:pt x="29575" y="4231"/>
                  </a:cubicBezTo>
                  <a:cubicBezTo>
                    <a:pt x="29575" y="4193"/>
                    <a:pt x="29539" y="4177"/>
                    <a:pt x="29511" y="4177"/>
                  </a:cubicBezTo>
                  <a:close/>
                  <a:moveTo>
                    <a:pt x="12770" y="5381"/>
                  </a:moveTo>
                  <a:cubicBezTo>
                    <a:pt x="12882" y="5443"/>
                    <a:pt x="13007" y="5506"/>
                    <a:pt x="13132" y="5556"/>
                  </a:cubicBezTo>
                  <a:cubicBezTo>
                    <a:pt x="13095" y="5756"/>
                    <a:pt x="13070" y="5956"/>
                    <a:pt x="13070" y="6143"/>
                  </a:cubicBezTo>
                  <a:cubicBezTo>
                    <a:pt x="12945" y="6080"/>
                    <a:pt x="12832" y="6006"/>
                    <a:pt x="12708" y="5943"/>
                  </a:cubicBezTo>
                  <a:cubicBezTo>
                    <a:pt x="12733" y="5756"/>
                    <a:pt x="12758" y="5568"/>
                    <a:pt x="12770" y="5381"/>
                  </a:cubicBezTo>
                  <a:close/>
                  <a:moveTo>
                    <a:pt x="11396" y="5493"/>
                  </a:moveTo>
                  <a:cubicBezTo>
                    <a:pt x="11508" y="5543"/>
                    <a:pt x="11620" y="5606"/>
                    <a:pt x="11745" y="5643"/>
                  </a:cubicBezTo>
                  <a:cubicBezTo>
                    <a:pt x="11808" y="5681"/>
                    <a:pt x="11845" y="5706"/>
                    <a:pt x="11908" y="5731"/>
                  </a:cubicBezTo>
                  <a:lnTo>
                    <a:pt x="11820" y="6193"/>
                  </a:lnTo>
                  <a:cubicBezTo>
                    <a:pt x="11683" y="6143"/>
                    <a:pt x="11521" y="6105"/>
                    <a:pt x="11383" y="6043"/>
                  </a:cubicBezTo>
                  <a:cubicBezTo>
                    <a:pt x="11371" y="6018"/>
                    <a:pt x="11333" y="6018"/>
                    <a:pt x="11321" y="6006"/>
                  </a:cubicBezTo>
                  <a:cubicBezTo>
                    <a:pt x="11346" y="5856"/>
                    <a:pt x="11358" y="5681"/>
                    <a:pt x="11396" y="5518"/>
                  </a:cubicBezTo>
                  <a:lnTo>
                    <a:pt x="11396" y="5493"/>
                  </a:lnTo>
                  <a:close/>
                  <a:moveTo>
                    <a:pt x="13320" y="5631"/>
                  </a:moveTo>
                  <a:cubicBezTo>
                    <a:pt x="13495" y="5693"/>
                    <a:pt x="13682" y="5743"/>
                    <a:pt x="13870" y="5768"/>
                  </a:cubicBezTo>
                  <a:cubicBezTo>
                    <a:pt x="13845" y="5856"/>
                    <a:pt x="13832" y="5931"/>
                    <a:pt x="13832" y="5993"/>
                  </a:cubicBezTo>
                  <a:cubicBezTo>
                    <a:pt x="13645" y="6068"/>
                    <a:pt x="13445" y="6143"/>
                    <a:pt x="13257" y="6218"/>
                  </a:cubicBezTo>
                  <a:cubicBezTo>
                    <a:pt x="13282" y="6018"/>
                    <a:pt x="13307" y="5831"/>
                    <a:pt x="13320" y="5631"/>
                  </a:cubicBezTo>
                  <a:close/>
                  <a:moveTo>
                    <a:pt x="10558" y="5856"/>
                  </a:moveTo>
                  <a:lnTo>
                    <a:pt x="10558" y="5856"/>
                  </a:lnTo>
                  <a:cubicBezTo>
                    <a:pt x="10633" y="5881"/>
                    <a:pt x="10708" y="5931"/>
                    <a:pt x="10783" y="5956"/>
                  </a:cubicBezTo>
                  <a:cubicBezTo>
                    <a:pt x="10783" y="6080"/>
                    <a:pt x="10771" y="6205"/>
                    <a:pt x="10758" y="6330"/>
                  </a:cubicBezTo>
                  <a:cubicBezTo>
                    <a:pt x="10696" y="6180"/>
                    <a:pt x="10633" y="6006"/>
                    <a:pt x="10558" y="5856"/>
                  </a:cubicBezTo>
                  <a:close/>
                  <a:moveTo>
                    <a:pt x="12683" y="6105"/>
                  </a:moveTo>
                  <a:cubicBezTo>
                    <a:pt x="12807" y="6143"/>
                    <a:pt x="12932" y="6180"/>
                    <a:pt x="13070" y="6205"/>
                  </a:cubicBezTo>
                  <a:lnTo>
                    <a:pt x="13070" y="6293"/>
                  </a:lnTo>
                  <a:lnTo>
                    <a:pt x="12595" y="6480"/>
                  </a:lnTo>
                  <a:cubicBezTo>
                    <a:pt x="12633" y="6368"/>
                    <a:pt x="12658" y="6230"/>
                    <a:pt x="12683" y="6105"/>
                  </a:cubicBezTo>
                  <a:close/>
                  <a:moveTo>
                    <a:pt x="10921" y="6006"/>
                  </a:moveTo>
                  <a:cubicBezTo>
                    <a:pt x="11008" y="6043"/>
                    <a:pt x="11071" y="6068"/>
                    <a:pt x="11146" y="6105"/>
                  </a:cubicBezTo>
                  <a:cubicBezTo>
                    <a:pt x="11133" y="6230"/>
                    <a:pt x="11121" y="6368"/>
                    <a:pt x="11096" y="6493"/>
                  </a:cubicBezTo>
                  <a:cubicBezTo>
                    <a:pt x="11033" y="6480"/>
                    <a:pt x="10958" y="6443"/>
                    <a:pt x="10883" y="6430"/>
                  </a:cubicBezTo>
                  <a:lnTo>
                    <a:pt x="10921" y="6006"/>
                  </a:lnTo>
                  <a:close/>
                  <a:moveTo>
                    <a:pt x="12033" y="5806"/>
                  </a:moveTo>
                  <a:cubicBezTo>
                    <a:pt x="12183" y="5881"/>
                    <a:pt x="12333" y="5943"/>
                    <a:pt x="12470" y="6018"/>
                  </a:cubicBezTo>
                  <a:cubicBezTo>
                    <a:pt x="12445" y="6180"/>
                    <a:pt x="12433" y="6355"/>
                    <a:pt x="12433" y="6493"/>
                  </a:cubicBezTo>
                  <a:cubicBezTo>
                    <a:pt x="12308" y="6418"/>
                    <a:pt x="12145" y="6355"/>
                    <a:pt x="11970" y="6268"/>
                  </a:cubicBezTo>
                  <a:lnTo>
                    <a:pt x="11970" y="6230"/>
                  </a:lnTo>
                  <a:cubicBezTo>
                    <a:pt x="11995" y="6080"/>
                    <a:pt x="12008" y="5943"/>
                    <a:pt x="12033" y="5806"/>
                  </a:cubicBezTo>
                  <a:close/>
                  <a:moveTo>
                    <a:pt x="11271" y="6168"/>
                  </a:moveTo>
                  <a:cubicBezTo>
                    <a:pt x="11446" y="6243"/>
                    <a:pt x="11620" y="6305"/>
                    <a:pt x="11783" y="6380"/>
                  </a:cubicBezTo>
                  <a:cubicBezTo>
                    <a:pt x="11770" y="6493"/>
                    <a:pt x="11770" y="6618"/>
                    <a:pt x="11783" y="6718"/>
                  </a:cubicBezTo>
                  <a:cubicBezTo>
                    <a:pt x="11708" y="6693"/>
                    <a:pt x="11620" y="6668"/>
                    <a:pt x="11508" y="6630"/>
                  </a:cubicBezTo>
                  <a:cubicBezTo>
                    <a:pt x="11408" y="6605"/>
                    <a:pt x="11333" y="6568"/>
                    <a:pt x="11246" y="6543"/>
                  </a:cubicBezTo>
                  <a:lnTo>
                    <a:pt x="11246" y="6493"/>
                  </a:lnTo>
                  <a:cubicBezTo>
                    <a:pt x="11258" y="6380"/>
                    <a:pt x="11258" y="6268"/>
                    <a:pt x="11271" y="6168"/>
                  </a:cubicBezTo>
                  <a:close/>
                  <a:moveTo>
                    <a:pt x="11970" y="6455"/>
                  </a:moveTo>
                  <a:cubicBezTo>
                    <a:pt x="12083" y="6493"/>
                    <a:pt x="12208" y="6543"/>
                    <a:pt x="12345" y="6580"/>
                  </a:cubicBezTo>
                  <a:cubicBezTo>
                    <a:pt x="12208" y="6643"/>
                    <a:pt x="12070" y="6693"/>
                    <a:pt x="11945" y="6755"/>
                  </a:cubicBezTo>
                  <a:cubicBezTo>
                    <a:pt x="11958" y="6668"/>
                    <a:pt x="11970" y="6555"/>
                    <a:pt x="11970" y="6455"/>
                  </a:cubicBezTo>
                  <a:close/>
                  <a:moveTo>
                    <a:pt x="11246" y="6693"/>
                  </a:moveTo>
                  <a:cubicBezTo>
                    <a:pt x="11283" y="6705"/>
                    <a:pt x="11321" y="6730"/>
                    <a:pt x="11371" y="6743"/>
                  </a:cubicBezTo>
                  <a:cubicBezTo>
                    <a:pt x="11458" y="6793"/>
                    <a:pt x="11571" y="6818"/>
                    <a:pt x="11658" y="6855"/>
                  </a:cubicBezTo>
                  <a:lnTo>
                    <a:pt x="11196" y="7043"/>
                  </a:lnTo>
                  <a:cubicBezTo>
                    <a:pt x="11221" y="6930"/>
                    <a:pt x="11246" y="6805"/>
                    <a:pt x="11246" y="6693"/>
                  </a:cubicBezTo>
                  <a:close/>
                  <a:moveTo>
                    <a:pt x="10858" y="6543"/>
                  </a:moveTo>
                  <a:cubicBezTo>
                    <a:pt x="10946" y="6568"/>
                    <a:pt x="11021" y="6605"/>
                    <a:pt x="11083" y="6630"/>
                  </a:cubicBezTo>
                  <a:cubicBezTo>
                    <a:pt x="11083" y="6793"/>
                    <a:pt x="11096" y="6930"/>
                    <a:pt x="11146" y="7068"/>
                  </a:cubicBezTo>
                  <a:cubicBezTo>
                    <a:pt x="11071" y="7105"/>
                    <a:pt x="11008" y="7130"/>
                    <a:pt x="10921" y="7168"/>
                  </a:cubicBezTo>
                  <a:cubicBezTo>
                    <a:pt x="10921" y="6993"/>
                    <a:pt x="10896" y="6818"/>
                    <a:pt x="10846" y="6630"/>
                  </a:cubicBezTo>
                  <a:cubicBezTo>
                    <a:pt x="10846" y="6605"/>
                    <a:pt x="10858" y="6568"/>
                    <a:pt x="10858" y="6543"/>
                  </a:cubicBezTo>
                  <a:close/>
                  <a:moveTo>
                    <a:pt x="25840" y="1195"/>
                  </a:moveTo>
                  <a:lnTo>
                    <a:pt x="25840" y="5881"/>
                  </a:lnTo>
                  <a:lnTo>
                    <a:pt x="25840" y="8380"/>
                  </a:lnTo>
                  <a:lnTo>
                    <a:pt x="25840" y="9629"/>
                  </a:lnTo>
                  <a:lnTo>
                    <a:pt x="25840" y="9729"/>
                  </a:lnTo>
                  <a:cubicBezTo>
                    <a:pt x="25764" y="9714"/>
                    <a:pt x="25687" y="9708"/>
                    <a:pt x="25609" y="9708"/>
                  </a:cubicBezTo>
                  <a:cubicBezTo>
                    <a:pt x="25428" y="9708"/>
                    <a:pt x="25243" y="9740"/>
                    <a:pt x="25077" y="9766"/>
                  </a:cubicBezTo>
                  <a:cubicBezTo>
                    <a:pt x="25052" y="9766"/>
                    <a:pt x="25027" y="9816"/>
                    <a:pt x="25015" y="9854"/>
                  </a:cubicBezTo>
                  <a:cubicBezTo>
                    <a:pt x="25002" y="10129"/>
                    <a:pt x="25052" y="10416"/>
                    <a:pt x="25065" y="10691"/>
                  </a:cubicBezTo>
                  <a:cubicBezTo>
                    <a:pt x="23241" y="10629"/>
                    <a:pt x="21416" y="10613"/>
                    <a:pt x="19592" y="10613"/>
                  </a:cubicBezTo>
                  <a:cubicBezTo>
                    <a:pt x="17768" y="10613"/>
                    <a:pt x="15944" y="10629"/>
                    <a:pt x="14119" y="10629"/>
                  </a:cubicBezTo>
                  <a:lnTo>
                    <a:pt x="5261" y="10629"/>
                  </a:lnTo>
                  <a:cubicBezTo>
                    <a:pt x="4661" y="10629"/>
                    <a:pt x="4066" y="10610"/>
                    <a:pt x="3470" y="10610"/>
                  </a:cubicBezTo>
                  <a:cubicBezTo>
                    <a:pt x="3097" y="10610"/>
                    <a:pt x="2724" y="10617"/>
                    <a:pt x="2349" y="10641"/>
                  </a:cubicBezTo>
                  <a:cubicBezTo>
                    <a:pt x="3099" y="10304"/>
                    <a:pt x="3949" y="10141"/>
                    <a:pt x="4711" y="9866"/>
                  </a:cubicBezTo>
                  <a:cubicBezTo>
                    <a:pt x="5760" y="9479"/>
                    <a:pt x="6785" y="9054"/>
                    <a:pt x="7822" y="8629"/>
                  </a:cubicBezTo>
                  <a:cubicBezTo>
                    <a:pt x="9221" y="8055"/>
                    <a:pt x="10646" y="7492"/>
                    <a:pt x="12070" y="6930"/>
                  </a:cubicBezTo>
                  <a:lnTo>
                    <a:pt x="12095" y="6930"/>
                  </a:lnTo>
                  <a:cubicBezTo>
                    <a:pt x="12120" y="6930"/>
                    <a:pt x="12120" y="6918"/>
                    <a:pt x="12133" y="6918"/>
                  </a:cubicBezTo>
                  <a:cubicBezTo>
                    <a:pt x="12458" y="6793"/>
                    <a:pt x="12770" y="6643"/>
                    <a:pt x="13095" y="6518"/>
                  </a:cubicBezTo>
                  <a:cubicBezTo>
                    <a:pt x="13107" y="6543"/>
                    <a:pt x="13129" y="6555"/>
                    <a:pt x="13150" y="6555"/>
                  </a:cubicBezTo>
                  <a:cubicBezTo>
                    <a:pt x="13170" y="6555"/>
                    <a:pt x="13189" y="6543"/>
                    <a:pt x="13195" y="6518"/>
                  </a:cubicBezTo>
                  <a:cubicBezTo>
                    <a:pt x="13195" y="6505"/>
                    <a:pt x="13195" y="6493"/>
                    <a:pt x="13207" y="6480"/>
                  </a:cubicBezTo>
                  <a:cubicBezTo>
                    <a:pt x="13532" y="6330"/>
                    <a:pt x="13882" y="6205"/>
                    <a:pt x="14207" y="6068"/>
                  </a:cubicBezTo>
                  <a:cubicBezTo>
                    <a:pt x="14594" y="5918"/>
                    <a:pt x="15007" y="5743"/>
                    <a:pt x="15394" y="5581"/>
                  </a:cubicBezTo>
                  <a:cubicBezTo>
                    <a:pt x="15394" y="5606"/>
                    <a:pt x="15394" y="5631"/>
                    <a:pt x="15406" y="5643"/>
                  </a:cubicBezTo>
                  <a:cubicBezTo>
                    <a:pt x="15419" y="5668"/>
                    <a:pt x="15441" y="5681"/>
                    <a:pt x="15461" y="5681"/>
                  </a:cubicBezTo>
                  <a:cubicBezTo>
                    <a:pt x="15481" y="5681"/>
                    <a:pt x="15500" y="5668"/>
                    <a:pt x="15506" y="5643"/>
                  </a:cubicBezTo>
                  <a:cubicBezTo>
                    <a:pt x="15519" y="5606"/>
                    <a:pt x="15531" y="5568"/>
                    <a:pt x="15531" y="5518"/>
                  </a:cubicBezTo>
                  <a:cubicBezTo>
                    <a:pt x="17156" y="4869"/>
                    <a:pt x="18768" y="4194"/>
                    <a:pt x="20379" y="3507"/>
                  </a:cubicBezTo>
                  <a:cubicBezTo>
                    <a:pt x="21416" y="3057"/>
                    <a:pt x="22466" y="2582"/>
                    <a:pt x="23528" y="2170"/>
                  </a:cubicBezTo>
                  <a:cubicBezTo>
                    <a:pt x="24303" y="1870"/>
                    <a:pt x="25127" y="1632"/>
                    <a:pt x="25840" y="1195"/>
                  </a:cubicBezTo>
                  <a:close/>
                  <a:moveTo>
                    <a:pt x="25790" y="9891"/>
                  </a:moveTo>
                  <a:lnTo>
                    <a:pt x="25790" y="10354"/>
                  </a:lnTo>
                  <a:lnTo>
                    <a:pt x="25790" y="10629"/>
                  </a:lnTo>
                  <a:cubicBezTo>
                    <a:pt x="25790" y="10666"/>
                    <a:pt x="25815" y="10691"/>
                    <a:pt x="25827" y="10704"/>
                  </a:cubicBezTo>
                  <a:cubicBezTo>
                    <a:pt x="25615" y="10704"/>
                    <a:pt x="25377" y="10691"/>
                    <a:pt x="25127" y="10691"/>
                  </a:cubicBezTo>
                  <a:cubicBezTo>
                    <a:pt x="25202" y="10454"/>
                    <a:pt x="25140" y="10179"/>
                    <a:pt x="25140" y="9929"/>
                  </a:cubicBezTo>
                  <a:cubicBezTo>
                    <a:pt x="25277" y="9929"/>
                    <a:pt x="25427" y="9916"/>
                    <a:pt x="25552" y="9916"/>
                  </a:cubicBezTo>
                  <a:cubicBezTo>
                    <a:pt x="25640" y="9916"/>
                    <a:pt x="25715" y="9916"/>
                    <a:pt x="25790" y="9891"/>
                  </a:cubicBezTo>
                  <a:close/>
                  <a:moveTo>
                    <a:pt x="28299" y="1108"/>
                  </a:moveTo>
                  <a:cubicBezTo>
                    <a:pt x="28209" y="1108"/>
                    <a:pt x="28118" y="1118"/>
                    <a:pt x="28026" y="1145"/>
                  </a:cubicBezTo>
                  <a:cubicBezTo>
                    <a:pt x="27951" y="1183"/>
                    <a:pt x="27951" y="1283"/>
                    <a:pt x="28026" y="1307"/>
                  </a:cubicBezTo>
                  <a:cubicBezTo>
                    <a:pt x="28114" y="1320"/>
                    <a:pt x="28189" y="1332"/>
                    <a:pt x="28264" y="1332"/>
                  </a:cubicBezTo>
                  <a:cubicBezTo>
                    <a:pt x="28176" y="2894"/>
                    <a:pt x="28214" y="4456"/>
                    <a:pt x="28214" y="6006"/>
                  </a:cubicBezTo>
                  <a:lnTo>
                    <a:pt x="28214" y="8392"/>
                  </a:lnTo>
                  <a:cubicBezTo>
                    <a:pt x="28214" y="9079"/>
                    <a:pt x="28151" y="9841"/>
                    <a:pt x="28251" y="10554"/>
                  </a:cubicBezTo>
                  <a:cubicBezTo>
                    <a:pt x="28139" y="10554"/>
                    <a:pt x="28014" y="10566"/>
                    <a:pt x="27939" y="10629"/>
                  </a:cubicBezTo>
                  <a:lnTo>
                    <a:pt x="27939" y="10641"/>
                  </a:lnTo>
                  <a:cubicBezTo>
                    <a:pt x="28026" y="10716"/>
                    <a:pt x="28139" y="10716"/>
                    <a:pt x="28264" y="10716"/>
                  </a:cubicBezTo>
                  <a:lnTo>
                    <a:pt x="28264" y="10766"/>
                  </a:lnTo>
                  <a:cubicBezTo>
                    <a:pt x="28264" y="10772"/>
                    <a:pt x="28273" y="10775"/>
                    <a:pt x="28282" y="10775"/>
                  </a:cubicBezTo>
                  <a:cubicBezTo>
                    <a:pt x="28292" y="10775"/>
                    <a:pt x="28301" y="10772"/>
                    <a:pt x="28301" y="10766"/>
                  </a:cubicBezTo>
                  <a:lnTo>
                    <a:pt x="28301" y="10716"/>
                  </a:lnTo>
                  <a:cubicBezTo>
                    <a:pt x="28463" y="10716"/>
                    <a:pt x="28626" y="10679"/>
                    <a:pt x="28813" y="10654"/>
                  </a:cubicBezTo>
                  <a:cubicBezTo>
                    <a:pt x="28838" y="10654"/>
                    <a:pt x="28838" y="10616"/>
                    <a:pt x="28813" y="10616"/>
                  </a:cubicBezTo>
                  <a:cubicBezTo>
                    <a:pt x="28638" y="10579"/>
                    <a:pt x="28488" y="10554"/>
                    <a:pt x="28314" y="10554"/>
                  </a:cubicBezTo>
                  <a:cubicBezTo>
                    <a:pt x="28401" y="9891"/>
                    <a:pt x="28338" y="9192"/>
                    <a:pt x="28338" y="8529"/>
                  </a:cubicBezTo>
                  <a:lnTo>
                    <a:pt x="28338" y="6006"/>
                  </a:lnTo>
                  <a:cubicBezTo>
                    <a:pt x="28338" y="4444"/>
                    <a:pt x="28388" y="2882"/>
                    <a:pt x="28301" y="1332"/>
                  </a:cubicBezTo>
                  <a:cubicBezTo>
                    <a:pt x="28463" y="1332"/>
                    <a:pt x="28651" y="1295"/>
                    <a:pt x="28838" y="1258"/>
                  </a:cubicBezTo>
                  <a:cubicBezTo>
                    <a:pt x="28876" y="1245"/>
                    <a:pt x="28876" y="1195"/>
                    <a:pt x="28888" y="1195"/>
                  </a:cubicBezTo>
                  <a:cubicBezTo>
                    <a:pt x="28698" y="1160"/>
                    <a:pt x="28501" y="1108"/>
                    <a:pt x="28299" y="1108"/>
                  </a:cubicBezTo>
                  <a:close/>
                  <a:moveTo>
                    <a:pt x="25952" y="795"/>
                  </a:moveTo>
                  <a:cubicBezTo>
                    <a:pt x="25890" y="795"/>
                    <a:pt x="25840" y="820"/>
                    <a:pt x="25840" y="895"/>
                  </a:cubicBezTo>
                  <a:lnTo>
                    <a:pt x="25840" y="1008"/>
                  </a:lnTo>
                  <a:cubicBezTo>
                    <a:pt x="25827" y="1001"/>
                    <a:pt x="25811" y="998"/>
                    <a:pt x="25796" y="998"/>
                  </a:cubicBezTo>
                  <a:cubicBezTo>
                    <a:pt x="25780" y="998"/>
                    <a:pt x="25765" y="1001"/>
                    <a:pt x="25752" y="1008"/>
                  </a:cubicBezTo>
                  <a:cubicBezTo>
                    <a:pt x="25015" y="1457"/>
                    <a:pt x="24178" y="1695"/>
                    <a:pt x="23378" y="1995"/>
                  </a:cubicBezTo>
                  <a:cubicBezTo>
                    <a:pt x="22378" y="2382"/>
                    <a:pt x="21391" y="2832"/>
                    <a:pt x="20404" y="3257"/>
                  </a:cubicBezTo>
                  <a:cubicBezTo>
                    <a:pt x="19255" y="3744"/>
                    <a:pt x="18080" y="4244"/>
                    <a:pt x="16931" y="4731"/>
                  </a:cubicBezTo>
                  <a:cubicBezTo>
                    <a:pt x="16781" y="4331"/>
                    <a:pt x="16631" y="3944"/>
                    <a:pt x="16493" y="3569"/>
                  </a:cubicBezTo>
                  <a:cubicBezTo>
                    <a:pt x="17118" y="3382"/>
                    <a:pt x="17693" y="3007"/>
                    <a:pt x="18280" y="2769"/>
                  </a:cubicBezTo>
                  <a:cubicBezTo>
                    <a:pt x="18618" y="2632"/>
                    <a:pt x="18942" y="2507"/>
                    <a:pt x="19267" y="2382"/>
                  </a:cubicBezTo>
                  <a:cubicBezTo>
                    <a:pt x="19442" y="2307"/>
                    <a:pt x="19642" y="2245"/>
                    <a:pt x="19817" y="2145"/>
                  </a:cubicBezTo>
                  <a:lnTo>
                    <a:pt x="19817" y="2145"/>
                  </a:lnTo>
                  <a:cubicBezTo>
                    <a:pt x="19717" y="2320"/>
                    <a:pt x="19655" y="2507"/>
                    <a:pt x="19630" y="2732"/>
                  </a:cubicBezTo>
                  <a:cubicBezTo>
                    <a:pt x="19630" y="2741"/>
                    <a:pt x="19642" y="2750"/>
                    <a:pt x="19649" y="2750"/>
                  </a:cubicBezTo>
                  <a:cubicBezTo>
                    <a:pt x="19652" y="2750"/>
                    <a:pt x="19655" y="2748"/>
                    <a:pt x="19655" y="2744"/>
                  </a:cubicBezTo>
                  <a:cubicBezTo>
                    <a:pt x="19805" y="2457"/>
                    <a:pt x="19955" y="2170"/>
                    <a:pt x="20142" y="1895"/>
                  </a:cubicBezTo>
                  <a:cubicBezTo>
                    <a:pt x="20179" y="1857"/>
                    <a:pt x="20129" y="1795"/>
                    <a:pt x="20079" y="1795"/>
                  </a:cubicBezTo>
                  <a:cubicBezTo>
                    <a:pt x="20016" y="1783"/>
                    <a:pt x="19950" y="1779"/>
                    <a:pt x="19883" y="1779"/>
                  </a:cubicBezTo>
                  <a:cubicBezTo>
                    <a:pt x="19739" y="1779"/>
                    <a:pt x="19591" y="1799"/>
                    <a:pt x="19455" y="1807"/>
                  </a:cubicBezTo>
                  <a:cubicBezTo>
                    <a:pt x="19267" y="1820"/>
                    <a:pt x="19080" y="1807"/>
                    <a:pt x="18905" y="1832"/>
                  </a:cubicBezTo>
                  <a:cubicBezTo>
                    <a:pt x="18892" y="1832"/>
                    <a:pt x="18892" y="1870"/>
                    <a:pt x="18905" y="1882"/>
                  </a:cubicBezTo>
                  <a:cubicBezTo>
                    <a:pt x="19035" y="1961"/>
                    <a:pt x="19181" y="1987"/>
                    <a:pt x="19337" y="1987"/>
                  </a:cubicBezTo>
                  <a:cubicBezTo>
                    <a:pt x="19451" y="1987"/>
                    <a:pt x="19570" y="1973"/>
                    <a:pt x="19692" y="1957"/>
                  </a:cubicBezTo>
                  <a:lnTo>
                    <a:pt x="19692" y="1957"/>
                  </a:lnTo>
                  <a:cubicBezTo>
                    <a:pt x="19492" y="2045"/>
                    <a:pt x="19280" y="2145"/>
                    <a:pt x="19092" y="2232"/>
                  </a:cubicBezTo>
                  <a:cubicBezTo>
                    <a:pt x="18768" y="2370"/>
                    <a:pt x="18443" y="2494"/>
                    <a:pt x="18118" y="2619"/>
                  </a:cubicBezTo>
                  <a:cubicBezTo>
                    <a:pt x="17556" y="2857"/>
                    <a:pt x="16956" y="3107"/>
                    <a:pt x="16418" y="3419"/>
                  </a:cubicBezTo>
                  <a:cubicBezTo>
                    <a:pt x="16281" y="3044"/>
                    <a:pt x="16156" y="2644"/>
                    <a:pt x="16081" y="2245"/>
                  </a:cubicBezTo>
                  <a:cubicBezTo>
                    <a:pt x="16072" y="2199"/>
                    <a:pt x="16030" y="2167"/>
                    <a:pt x="15979" y="2167"/>
                  </a:cubicBezTo>
                  <a:cubicBezTo>
                    <a:pt x="15960" y="2167"/>
                    <a:pt x="15939" y="2172"/>
                    <a:pt x="15919" y="2182"/>
                  </a:cubicBezTo>
                  <a:cubicBezTo>
                    <a:pt x="15444" y="2432"/>
                    <a:pt x="14944" y="2644"/>
                    <a:pt x="14444" y="2857"/>
                  </a:cubicBezTo>
                  <a:lnTo>
                    <a:pt x="14444" y="2819"/>
                  </a:lnTo>
                  <a:cubicBezTo>
                    <a:pt x="14444" y="2813"/>
                    <a:pt x="14441" y="2810"/>
                    <a:pt x="14435" y="2810"/>
                  </a:cubicBezTo>
                  <a:cubicBezTo>
                    <a:pt x="14429" y="2810"/>
                    <a:pt x="14419" y="2813"/>
                    <a:pt x="14407" y="2819"/>
                  </a:cubicBezTo>
                  <a:cubicBezTo>
                    <a:pt x="14407" y="2832"/>
                    <a:pt x="14407" y="2857"/>
                    <a:pt x="14394" y="2869"/>
                  </a:cubicBezTo>
                  <a:cubicBezTo>
                    <a:pt x="13945" y="3057"/>
                    <a:pt x="13507" y="3232"/>
                    <a:pt x="13057" y="3432"/>
                  </a:cubicBezTo>
                  <a:cubicBezTo>
                    <a:pt x="13032" y="3432"/>
                    <a:pt x="13020" y="3444"/>
                    <a:pt x="13007" y="3457"/>
                  </a:cubicBezTo>
                  <a:lnTo>
                    <a:pt x="13007" y="3444"/>
                  </a:lnTo>
                  <a:cubicBezTo>
                    <a:pt x="13007" y="3437"/>
                    <a:pt x="12995" y="3430"/>
                    <a:pt x="12984" y="3430"/>
                  </a:cubicBezTo>
                  <a:cubicBezTo>
                    <a:pt x="12977" y="3430"/>
                    <a:pt x="12970" y="3434"/>
                    <a:pt x="12970" y="3444"/>
                  </a:cubicBezTo>
                  <a:lnTo>
                    <a:pt x="12970" y="3482"/>
                  </a:lnTo>
                  <a:cubicBezTo>
                    <a:pt x="12758" y="3569"/>
                    <a:pt x="12558" y="3681"/>
                    <a:pt x="12333" y="3794"/>
                  </a:cubicBezTo>
                  <a:lnTo>
                    <a:pt x="12333" y="3769"/>
                  </a:lnTo>
                  <a:cubicBezTo>
                    <a:pt x="12333" y="3756"/>
                    <a:pt x="12326" y="3750"/>
                    <a:pt x="12320" y="3750"/>
                  </a:cubicBezTo>
                  <a:cubicBezTo>
                    <a:pt x="12314" y="3750"/>
                    <a:pt x="12308" y="3756"/>
                    <a:pt x="12308" y="3769"/>
                  </a:cubicBezTo>
                  <a:lnTo>
                    <a:pt x="12308" y="3806"/>
                  </a:lnTo>
                  <a:cubicBezTo>
                    <a:pt x="12070" y="3919"/>
                    <a:pt x="11845" y="4044"/>
                    <a:pt x="11620" y="4144"/>
                  </a:cubicBezTo>
                  <a:lnTo>
                    <a:pt x="11620" y="4119"/>
                  </a:lnTo>
                  <a:cubicBezTo>
                    <a:pt x="11620" y="4111"/>
                    <a:pt x="11607" y="4099"/>
                    <a:pt x="11596" y="4099"/>
                  </a:cubicBezTo>
                  <a:cubicBezTo>
                    <a:pt x="11589" y="4099"/>
                    <a:pt x="11583" y="4104"/>
                    <a:pt x="11583" y="4119"/>
                  </a:cubicBezTo>
                  <a:cubicBezTo>
                    <a:pt x="11583" y="4131"/>
                    <a:pt x="11583" y="4144"/>
                    <a:pt x="11571" y="4181"/>
                  </a:cubicBezTo>
                  <a:cubicBezTo>
                    <a:pt x="11408" y="4256"/>
                    <a:pt x="11258" y="4331"/>
                    <a:pt x="11083" y="4419"/>
                  </a:cubicBezTo>
                  <a:cubicBezTo>
                    <a:pt x="11077" y="4406"/>
                    <a:pt x="11071" y="4400"/>
                    <a:pt x="11063" y="4400"/>
                  </a:cubicBezTo>
                  <a:cubicBezTo>
                    <a:pt x="11055" y="4400"/>
                    <a:pt x="11046" y="4406"/>
                    <a:pt x="11033" y="4419"/>
                  </a:cubicBezTo>
                  <a:lnTo>
                    <a:pt x="11033" y="4431"/>
                  </a:lnTo>
                  <a:cubicBezTo>
                    <a:pt x="10883" y="4506"/>
                    <a:pt x="10721" y="4569"/>
                    <a:pt x="10571" y="4631"/>
                  </a:cubicBezTo>
                  <a:cubicBezTo>
                    <a:pt x="10558" y="4631"/>
                    <a:pt x="10533" y="4631"/>
                    <a:pt x="10533" y="4644"/>
                  </a:cubicBezTo>
                  <a:cubicBezTo>
                    <a:pt x="10371" y="4706"/>
                    <a:pt x="10196" y="4769"/>
                    <a:pt x="10009" y="4831"/>
                  </a:cubicBezTo>
                  <a:cubicBezTo>
                    <a:pt x="9959" y="4856"/>
                    <a:pt x="9909" y="4918"/>
                    <a:pt x="9934" y="4956"/>
                  </a:cubicBezTo>
                  <a:lnTo>
                    <a:pt x="10209" y="5618"/>
                  </a:lnTo>
                  <a:cubicBezTo>
                    <a:pt x="10134" y="5581"/>
                    <a:pt x="10071" y="5568"/>
                    <a:pt x="9996" y="5543"/>
                  </a:cubicBezTo>
                  <a:cubicBezTo>
                    <a:pt x="9971" y="5543"/>
                    <a:pt x="9959" y="5568"/>
                    <a:pt x="9971" y="5568"/>
                  </a:cubicBezTo>
                  <a:lnTo>
                    <a:pt x="10259" y="5706"/>
                  </a:lnTo>
                  <a:cubicBezTo>
                    <a:pt x="10458" y="6193"/>
                    <a:pt x="10683" y="6693"/>
                    <a:pt x="10821" y="7205"/>
                  </a:cubicBezTo>
                  <a:cubicBezTo>
                    <a:pt x="9759" y="7630"/>
                    <a:pt x="8709" y="8055"/>
                    <a:pt x="7660" y="8492"/>
                  </a:cubicBezTo>
                  <a:cubicBezTo>
                    <a:pt x="6635" y="8917"/>
                    <a:pt x="5586" y="9317"/>
                    <a:pt x="4561" y="9704"/>
                  </a:cubicBezTo>
                  <a:cubicBezTo>
                    <a:pt x="3724" y="10016"/>
                    <a:pt x="2787" y="10141"/>
                    <a:pt x="2037" y="10616"/>
                  </a:cubicBezTo>
                  <a:cubicBezTo>
                    <a:pt x="1958" y="10672"/>
                    <a:pt x="2011" y="10770"/>
                    <a:pt x="2078" y="10770"/>
                  </a:cubicBezTo>
                  <a:cubicBezTo>
                    <a:pt x="2085" y="10770"/>
                    <a:pt x="2092" y="10768"/>
                    <a:pt x="2099" y="10766"/>
                  </a:cubicBezTo>
                  <a:cubicBezTo>
                    <a:pt x="2124" y="10804"/>
                    <a:pt x="2137" y="10829"/>
                    <a:pt x="2187" y="10829"/>
                  </a:cubicBezTo>
                  <a:cubicBezTo>
                    <a:pt x="2583" y="10865"/>
                    <a:pt x="2986" y="10875"/>
                    <a:pt x="3391" y="10875"/>
                  </a:cubicBezTo>
                  <a:cubicBezTo>
                    <a:pt x="3970" y="10875"/>
                    <a:pt x="4555" y="10854"/>
                    <a:pt x="5136" y="10854"/>
                  </a:cubicBezTo>
                  <a:lnTo>
                    <a:pt x="14144" y="10854"/>
                  </a:lnTo>
                  <a:cubicBezTo>
                    <a:pt x="15850" y="10854"/>
                    <a:pt x="17558" y="10865"/>
                    <a:pt x="19267" y="10865"/>
                  </a:cubicBezTo>
                  <a:cubicBezTo>
                    <a:pt x="21488" y="10865"/>
                    <a:pt x="23709" y="10845"/>
                    <a:pt x="25927" y="10754"/>
                  </a:cubicBezTo>
                  <a:cubicBezTo>
                    <a:pt x="25940" y="10754"/>
                    <a:pt x="25940" y="10741"/>
                    <a:pt x="25940" y="10741"/>
                  </a:cubicBezTo>
                  <a:cubicBezTo>
                    <a:pt x="25946" y="10754"/>
                    <a:pt x="25958" y="10760"/>
                    <a:pt x="25971" y="10760"/>
                  </a:cubicBezTo>
                  <a:cubicBezTo>
                    <a:pt x="25983" y="10760"/>
                    <a:pt x="25996" y="10754"/>
                    <a:pt x="26002" y="10741"/>
                  </a:cubicBezTo>
                  <a:cubicBezTo>
                    <a:pt x="26052" y="10729"/>
                    <a:pt x="26089" y="10691"/>
                    <a:pt x="26089" y="10629"/>
                  </a:cubicBezTo>
                  <a:lnTo>
                    <a:pt x="26089" y="10354"/>
                  </a:lnTo>
                  <a:cubicBezTo>
                    <a:pt x="26077" y="10116"/>
                    <a:pt x="26064" y="9879"/>
                    <a:pt x="26064" y="9642"/>
                  </a:cubicBezTo>
                  <a:lnTo>
                    <a:pt x="26064" y="8392"/>
                  </a:lnTo>
                  <a:lnTo>
                    <a:pt x="26064" y="5893"/>
                  </a:lnTo>
                  <a:lnTo>
                    <a:pt x="26064" y="895"/>
                  </a:lnTo>
                  <a:cubicBezTo>
                    <a:pt x="26064" y="820"/>
                    <a:pt x="26002" y="795"/>
                    <a:pt x="25952" y="795"/>
                  </a:cubicBezTo>
                  <a:close/>
                  <a:moveTo>
                    <a:pt x="450" y="11553"/>
                  </a:moveTo>
                  <a:cubicBezTo>
                    <a:pt x="475" y="11628"/>
                    <a:pt x="500" y="11703"/>
                    <a:pt x="525" y="11766"/>
                  </a:cubicBezTo>
                  <a:cubicBezTo>
                    <a:pt x="463" y="11791"/>
                    <a:pt x="413" y="11791"/>
                    <a:pt x="375" y="11791"/>
                  </a:cubicBezTo>
                  <a:cubicBezTo>
                    <a:pt x="400" y="11703"/>
                    <a:pt x="438" y="11628"/>
                    <a:pt x="450" y="11553"/>
                  </a:cubicBezTo>
                  <a:close/>
                  <a:moveTo>
                    <a:pt x="26811" y="10677"/>
                  </a:moveTo>
                  <a:cubicBezTo>
                    <a:pt x="26769" y="10677"/>
                    <a:pt x="26739" y="10721"/>
                    <a:pt x="26739" y="10766"/>
                  </a:cubicBezTo>
                  <a:cubicBezTo>
                    <a:pt x="26764" y="11066"/>
                    <a:pt x="26739" y="11366"/>
                    <a:pt x="26777" y="11641"/>
                  </a:cubicBezTo>
                  <a:cubicBezTo>
                    <a:pt x="26777" y="11672"/>
                    <a:pt x="26805" y="11688"/>
                    <a:pt x="26833" y="11688"/>
                  </a:cubicBezTo>
                  <a:cubicBezTo>
                    <a:pt x="26861" y="11688"/>
                    <a:pt x="26889" y="11672"/>
                    <a:pt x="26889" y="11641"/>
                  </a:cubicBezTo>
                  <a:cubicBezTo>
                    <a:pt x="26927" y="11391"/>
                    <a:pt x="26902" y="11141"/>
                    <a:pt x="26927" y="10891"/>
                  </a:cubicBezTo>
                  <a:cubicBezTo>
                    <a:pt x="27002" y="10928"/>
                    <a:pt x="27064" y="10953"/>
                    <a:pt x="27127" y="11003"/>
                  </a:cubicBezTo>
                  <a:cubicBezTo>
                    <a:pt x="27264" y="11116"/>
                    <a:pt x="27077" y="11191"/>
                    <a:pt x="26989" y="11241"/>
                  </a:cubicBezTo>
                  <a:cubicBezTo>
                    <a:pt x="26881" y="11289"/>
                    <a:pt x="26946" y="11429"/>
                    <a:pt x="27051" y="11429"/>
                  </a:cubicBezTo>
                  <a:cubicBezTo>
                    <a:pt x="27055" y="11429"/>
                    <a:pt x="27060" y="11429"/>
                    <a:pt x="27064" y="11428"/>
                  </a:cubicBezTo>
                  <a:cubicBezTo>
                    <a:pt x="27104" y="11424"/>
                    <a:pt x="27157" y="11416"/>
                    <a:pt x="27205" y="11416"/>
                  </a:cubicBezTo>
                  <a:cubicBezTo>
                    <a:pt x="27290" y="11416"/>
                    <a:pt x="27358" y="11441"/>
                    <a:pt x="27301" y="11553"/>
                  </a:cubicBezTo>
                  <a:cubicBezTo>
                    <a:pt x="27257" y="11642"/>
                    <a:pt x="27148" y="11655"/>
                    <a:pt x="27045" y="11655"/>
                  </a:cubicBezTo>
                  <a:cubicBezTo>
                    <a:pt x="27003" y="11655"/>
                    <a:pt x="26962" y="11653"/>
                    <a:pt x="26927" y="11653"/>
                  </a:cubicBezTo>
                  <a:cubicBezTo>
                    <a:pt x="26902" y="11653"/>
                    <a:pt x="26889" y="11691"/>
                    <a:pt x="26902" y="11703"/>
                  </a:cubicBezTo>
                  <a:cubicBezTo>
                    <a:pt x="26960" y="11800"/>
                    <a:pt x="27048" y="11841"/>
                    <a:pt x="27141" y="11841"/>
                  </a:cubicBezTo>
                  <a:cubicBezTo>
                    <a:pt x="27286" y="11841"/>
                    <a:pt x="27440" y="11741"/>
                    <a:pt x="27501" y="11603"/>
                  </a:cubicBezTo>
                  <a:cubicBezTo>
                    <a:pt x="27564" y="11416"/>
                    <a:pt x="27464" y="11303"/>
                    <a:pt x="27326" y="11241"/>
                  </a:cubicBezTo>
                  <a:cubicBezTo>
                    <a:pt x="27376" y="11153"/>
                    <a:pt x="27401" y="11078"/>
                    <a:pt x="27364" y="10966"/>
                  </a:cubicBezTo>
                  <a:cubicBezTo>
                    <a:pt x="27264" y="10779"/>
                    <a:pt x="27027" y="10691"/>
                    <a:pt x="26827" y="10679"/>
                  </a:cubicBezTo>
                  <a:cubicBezTo>
                    <a:pt x="26821" y="10677"/>
                    <a:pt x="26816" y="10677"/>
                    <a:pt x="26811" y="10677"/>
                  </a:cubicBezTo>
                  <a:close/>
                  <a:moveTo>
                    <a:pt x="449" y="11153"/>
                  </a:moveTo>
                  <a:cubicBezTo>
                    <a:pt x="410" y="11153"/>
                    <a:pt x="369" y="11178"/>
                    <a:pt x="350" y="11228"/>
                  </a:cubicBezTo>
                  <a:cubicBezTo>
                    <a:pt x="288" y="11428"/>
                    <a:pt x="225" y="11616"/>
                    <a:pt x="163" y="11816"/>
                  </a:cubicBezTo>
                  <a:cubicBezTo>
                    <a:pt x="100" y="11828"/>
                    <a:pt x="50" y="11866"/>
                    <a:pt x="13" y="11916"/>
                  </a:cubicBezTo>
                  <a:lnTo>
                    <a:pt x="13" y="11928"/>
                  </a:lnTo>
                  <a:cubicBezTo>
                    <a:pt x="38" y="11941"/>
                    <a:pt x="88" y="11941"/>
                    <a:pt x="113" y="11941"/>
                  </a:cubicBezTo>
                  <a:cubicBezTo>
                    <a:pt x="100" y="12003"/>
                    <a:pt x="88" y="12065"/>
                    <a:pt x="50" y="12115"/>
                  </a:cubicBezTo>
                  <a:cubicBezTo>
                    <a:pt x="38" y="12165"/>
                    <a:pt x="38" y="12253"/>
                    <a:pt x="0" y="12290"/>
                  </a:cubicBezTo>
                  <a:lnTo>
                    <a:pt x="0" y="12303"/>
                  </a:lnTo>
                  <a:cubicBezTo>
                    <a:pt x="11" y="12314"/>
                    <a:pt x="23" y="12319"/>
                    <a:pt x="35" y="12319"/>
                  </a:cubicBezTo>
                  <a:cubicBezTo>
                    <a:pt x="108" y="12319"/>
                    <a:pt x="202" y="12143"/>
                    <a:pt x="288" y="11941"/>
                  </a:cubicBezTo>
                  <a:cubicBezTo>
                    <a:pt x="363" y="11941"/>
                    <a:pt x="450" y="11928"/>
                    <a:pt x="525" y="11928"/>
                  </a:cubicBezTo>
                  <a:lnTo>
                    <a:pt x="563" y="11928"/>
                  </a:lnTo>
                  <a:cubicBezTo>
                    <a:pt x="625" y="12128"/>
                    <a:pt x="638" y="12365"/>
                    <a:pt x="775" y="12515"/>
                  </a:cubicBezTo>
                  <a:cubicBezTo>
                    <a:pt x="787" y="12531"/>
                    <a:pt x="801" y="12537"/>
                    <a:pt x="815" y="12537"/>
                  </a:cubicBezTo>
                  <a:cubicBezTo>
                    <a:pt x="845" y="12537"/>
                    <a:pt x="875" y="12508"/>
                    <a:pt x="875" y="12490"/>
                  </a:cubicBezTo>
                  <a:cubicBezTo>
                    <a:pt x="900" y="12303"/>
                    <a:pt x="813" y="12103"/>
                    <a:pt x="750" y="11916"/>
                  </a:cubicBezTo>
                  <a:cubicBezTo>
                    <a:pt x="838" y="11891"/>
                    <a:pt x="950" y="11891"/>
                    <a:pt x="1037" y="11878"/>
                  </a:cubicBezTo>
                  <a:cubicBezTo>
                    <a:pt x="1047" y="11881"/>
                    <a:pt x="1055" y="11882"/>
                    <a:pt x="1062" y="11882"/>
                  </a:cubicBezTo>
                  <a:cubicBezTo>
                    <a:pt x="1087" y="11882"/>
                    <a:pt x="1085" y="11866"/>
                    <a:pt x="1075" y="11866"/>
                  </a:cubicBezTo>
                  <a:cubicBezTo>
                    <a:pt x="975" y="11853"/>
                    <a:pt x="850" y="11828"/>
                    <a:pt x="725" y="11803"/>
                  </a:cubicBezTo>
                  <a:cubicBezTo>
                    <a:pt x="663" y="11616"/>
                    <a:pt x="600" y="11416"/>
                    <a:pt x="538" y="11228"/>
                  </a:cubicBezTo>
                  <a:cubicBezTo>
                    <a:pt x="525" y="11178"/>
                    <a:pt x="488" y="11153"/>
                    <a:pt x="449" y="11153"/>
                  </a:cubicBezTo>
                  <a:close/>
                  <a:moveTo>
                    <a:pt x="25883" y="12084"/>
                  </a:moveTo>
                  <a:cubicBezTo>
                    <a:pt x="25880" y="12084"/>
                    <a:pt x="25877" y="12090"/>
                    <a:pt x="25877" y="12103"/>
                  </a:cubicBezTo>
                  <a:cubicBezTo>
                    <a:pt x="25877" y="12140"/>
                    <a:pt x="25840" y="12190"/>
                    <a:pt x="25827" y="12228"/>
                  </a:cubicBezTo>
                  <a:cubicBezTo>
                    <a:pt x="25802" y="12303"/>
                    <a:pt x="25802" y="12378"/>
                    <a:pt x="25802" y="12453"/>
                  </a:cubicBezTo>
                  <a:cubicBezTo>
                    <a:pt x="23983" y="12412"/>
                    <a:pt x="22164" y="12401"/>
                    <a:pt x="20343" y="12401"/>
                  </a:cubicBezTo>
                  <a:cubicBezTo>
                    <a:pt x="18262" y="12401"/>
                    <a:pt x="16180" y="12415"/>
                    <a:pt x="14094" y="12415"/>
                  </a:cubicBezTo>
                  <a:lnTo>
                    <a:pt x="8159" y="12415"/>
                  </a:lnTo>
                  <a:cubicBezTo>
                    <a:pt x="6921" y="12415"/>
                    <a:pt x="5679" y="12396"/>
                    <a:pt x="4434" y="12396"/>
                  </a:cubicBezTo>
                  <a:cubicBezTo>
                    <a:pt x="3657" y="12396"/>
                    <a:pt x="2878" y="12404"/>
                    <a:pt x="2099" y="12428"/>
                  </a:cubicBezTo>
                  <a:cubicBezTo>
                    <a:pt x="2124" y="12353"/>
                    <a:pt x="2124" y="12253"/>
                    <a:pt x="2087" y="12178"/>
                  </a:cubicBezTo>
                  <a:cubicBezTo>
                    <a:pt x="2079" y="12154"/>
                    <a:pt x="2060" y="12140"/>
                    <a:pt x="2042" y="12140"/>
                  </a:cubicBezTo>
                  <a:cubicBezTo>
                    <a:pt x="2031" y="12140"/>
                    <a:pt x="2021" y="12144"/>
                    <a:pt x="2012" y="12153"/>
                  </a:cubicBezTo>
                  <a:cubicBezTo>
                    <a:pt x="1775" y="12378"/>
                    <a:pt x="1912" y="12765"/>
                    <a:pt x="1975" y="13015"/>
                  </a:cubicBezTo>
                  <a:cubicBezTo>
                    <a:pt x="1975" y="13034"/>
                    <a:pt x="1987" y="13043"/>
                    <a:pt x="2000" y="13043"/>
                  </a:cubicBezTo>
                  <a:cubicBezTo>
                    <a:pt x="2012" y="13043"/>
                    <a:pt x="2025" y="13034"/>
                    <a:pt x="2025" y="13015"/>
                  </a:cubicBezTo>
                  <a:cubicBezTo>
                    <a:pt x="2074" y="12865"/>
                    <a:pt x="2099" y="12753"/>
                    <a:pt x="2099" y="12590"/>
                  </a:cubicBezTo>
                  <a:lnTo>
                    <a:pt x="2099" y="12565"/>
                  </a:lnTo>
                  <a:cubicBezTo>
                    <a:pt x="2859" y="12589"/>
                    <a:pt x="3620" y="12597"/>
                    <a:pt x="4381" y="12597"/>
                  </a:cubicBezTo>
                  <a:cubicBezTo>
                    <a:pt x="5598" y="12597"/>
                    <a:pt x="6815" y="12578"/>
                    <a:pt x="8022" y="12578"/>
                  </a:cubicBezTo>
                  <a:lnTo>
                    <a:pt x="13957" y="12578"/>
                  </a:lnTo>
                  <a:cubicBezTo>
                    <a:pt x="16063" y="12578"/>
                    <a:pt x="18172" y="12592"/>
                    <a:pt x="20281" y="12592"/>
                  </a:cubicBezTo>
                  <a:cubicBezTo>
                    <a:pt x="22127" y="12592"/>
                    <a:pt x="23972" y="12581"/>
                    <a:pt x="25815" y="12540"/>
                  </a:cubicBezTo>
                  <a:cubicBezTo>
                    <a:pt x="25815" y="12703"/>
                    <a:pt x="25827" y="12865"/>
                    <a:pt x="25890" y="13015"/>
                  </a:cubicBezTo>
                  <a:cubicBezTo>
                    <a:pt x="25890" y="13028"/>
                    <a:pt x="25899" y="13034"/>
                    <a:pt x="25908" y="13034"/>
                  </a:cubicBezTo>
                  <a:cubicBezTo>
                    <a:pt x="25918" y="13034"/>
                    <a:pt x="25927" y="13028"/>
                    <a:pt x="25927" y="13015"/>
                  </a:cubicBezTo>
                  <a:cubicBezTo>
                    <a:pt x="25989" y="12853"/>
                    <a:pt x="26002" y="12703"/>
                    <a:pt x="26002" y="12515"/>
                  </a:cubicBezTo>
                  <a:cubicBezTo>
                    <a:pt x="26002" y="12440"/>
                    <a:pt x="25989" y="12353"/>
                    <a:pt x="25952" y="12253"/>
                  </a:cubicBezTo>
                  <a:cubicBezTo>
                    <a:pt x="25940" y="12190"/>
                    <a:pt x="25890" y="12140"/>
                    <a:pt x="25890" y="12103"/>
                  </a:cubicBezTo>
                  <a:cubicBezTo>
                    <a:pt x="25890" y="12090"/>
                    <a:pt x="25886" y="12084"/>
                    <a:pt x="25883" y="12084"/>
                  </a:cubicBezTo>
                  <a:close/>
                  <a:moveTo>
                    <a:pt x="14132" y="13627"/>
                  </a:moveTo>
                  <a:lnTo>
                    <a:pt x="14132" y="13627"/>
                  </a:lnTo>
                  <a:cubicBezTo>
                    <a:pt x="14119" y="13640"/>
                    <a:pt x="14119" y="13640"/>
                    <a:pt x="14119" y="13665"/>
                  </a:cubicBezTo>
                  <a:lnTo>
                    <a:pt x="14119" y="13690"/>
                  </a:lnTo>
                  <a:cubicBezTo>
                    <a:pt x="14084" y="13912"/>
                    <a:pt x="13907" y="14080"/>
                    <a:pt x="13690" y="14080"/>
                  </a:cubicBezTo>
                  <a:cubicBezTo>
                    <a:pt x="13675" y="14080"/>
                    <a:pt x="13660" y="14079"/>
                    <a:pt x="13645" y="14077"/>
                  </a:cubicBezTo>
                  <a:cubicBezTo>
                    <a:pt x="13670" y="13927"/>
                    <a:pt x="13820" y="13815"/>
                    <a:pt x="13945" y="13727"/>
                  </a:cubicBezTo>
                  <a:cubicBezTo>
                    <a:pt x="13994" y="13690"/>
                    <a:pt x="14044" y="13640"/>
                    <a:pt x="14132" y="13627"/>
                  </a:cubicBezTo>
                  <a:close/>
                  <a:moveTo>
                    <a:pt x="14191" y="13527"/>
                  </a:moveTo>
                  <a:cubicBezTo>
                    <a:pt x="14104" y="13527"/>
                    <a:pt x="14004" y="13577"/>
                    <a:pt x="13945" y="13615"/>
                  </a:cubicBezTo>
                  <a:cubicBezTo>
                    <a:pt x="13720" y="13727"/>
                    <a:pt x="13532" y="13927"/>
                    <a:pt x="13507" y="14177"/>
                  </a:cubicBezTo>
                  <a:cubicBezTo>
                    <a:pt x="13507" y="14202"/>
                    <a:pt x="13520" y="14240"/>
                    <a:pt x="13545" y="14240"/>
                  </a:cubicBezTo>
                  <a:cubicBezTo>
                    <a:pt x="13587" y="14248"/>
                    <a:pt x="13628" y="14253"/>
                    <a:pt x="13667" y="14253"/>
                  </a:cubicBezTo>
                  <a:cubicBezTo>
                    <a:pt x="13851" y="14253"/>
                    <a:pt x="14004" y="14163"/>
                    <a:pt x="14107" y="14040"/>
                  </a:cubicBezTo>
                  <a:cubicBezTo>
                    <a:pt x="14132" y="14127"/>
                    <a:pt x="14169" y="14227"/>
                    <a:pt x="14257" y="14315"/>
                  </a:cubicBezTo>
                  <a:cubicBezTo>
                    <a:pt x="14310" y="14377"/>
                    <a:pt x="14373" y="14401"/>
                    <a:pt x="14437" y="14401"/>
                  </a:cubicBezTo>
                  <a:cubicBezTo>
                    <a:pt x="14554" y="14401"/>
                    <a:pt x="14676" y="14320"/>
                    <a:pt x="14757" y="14240"/>
                  </a:cubicBezTo>
                  <a:cubicBezTo>
                    <a:pt x="14767" y="14198"/>
                    <a:pt x="14752" y="14174"/>
                    <a:pt x="14732" y="14174"/>
                  </a:cubicBezTo>
                  <a:cubicBezTo>
                    <a:pt x="14728" y="14174"/>
                    <a:pt x="14723" y="14175"/>
                    <a:pt x="14719" y="14177"/>
                  </a:cubicBezTo>
                  <a:cubicBezTo>
                    <a:pt x="14672" y="14208"/>
                    <a:pt x="14628" y="14222"/>
                    <a:pt x="14588" y="14222"/>
                  </a:cubicBezTo>
                  <a:cubicBezTo>
                    <a:pt x="14386" y="14222"/>
                    <a:pt x="14280" y="13877"/>
                    <a:pt x="14269" y="13690"/>
                  </a:cubicBezTo>
                  <a:cubicBezTo>
                    <a:pt x="14269" y="13640"/>
                    <a:pt x="14244" y="13627"/>
                    <a:pt x="14219" y="13627"/>
                  </a:cubicBezTo>
                  <a:cubicBezTo>
                    <a:pt x="14257" y="13627"/>
                    <a:pt x="14282" y="13627"/>
                    <a:pt x="14294" y="13640"/>
                  </a:cubicBezTo>
                  <a:cubicBezTo>
                    <a:pt x="14319" y="13640"/>
                    <a:pt x="14332" y="13627"/>
                    <a:pt x="14332" y="13615"/>
                  </a:cubicBezTo>
                  <a:cubicBezTo>
                    <a:pt x="14302" y="13550"/>
                    <a:pt x="14249" y="13527"/>
                    <a:pt x="14191" y="13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9"/>
          <p:cNvSpPr txBox="1">
            <a:spLocks noGrp="1"/>
          </p:cNvSpPr>
          <p:nvPr>
            <p:ph type="title"/>
          </p:nvPr>
        </p:nvSpPr>
        <p:spPr>
          <a:xfrm>
            <a:off x="2732100" y="1477632"/>
            <a:ext cx="3679800" cy="11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83" name="Google Shape;183;p9"/>
          <p:cNvSpPr txBox="1">
            <a:spLocks noGrp="1"/>
          </p:cNvSpPr>
          <p:nvPr>
            <p:ph type="subTitle" idx="1"/>
          </p:nvPr>
        </p:nvSpPr>
        <p:spPr>
          <a:xfrm>
            <a:off x="2732100" y="2614968"/>
            <a:ext cx="3679800" cy="10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5"/>
          <p:cNvSpPr txBox="1">
            <a:spLocks noGrp="1"/>
          </p:cNvSpPr>
          <p:nvPr>
            <p:ph type="title"/>
          </p:nvPr>
        </p:nvSpPr>
        <p:spPr>
          <a:xfrm>
            <a:off x="3064950" y="1963193"/>
            <a:ext cx="43602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258" name="Google Shape;258;p15"/>
          <p:cNvSpPr txBox="1">
            <a:spLocks noGrp="1"/>
          </p:cNvSpPr>
          <p:nvPr>
            <p:ph type="title" idx="2" hasCustomPrompt="1"/>
          </p:nvPr>
        </p:nvSpPr>
        <p:spPr>
          <a:xfrm>
            <a:off x="1718850" y="1963207"/>
            <a:ext cx="1346100" cy="121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259" name="Google Shape;259;p15"/>
          <p:cNvSpPr txBox="1">
            <a:spLocks noGrp="1"/>
          </p:cNvSpPr>
          <p:nvPr>
            <p:ph type="subTitle" idx="1"/>
          </p:nvPr>
        </p:nvSpPr>
        <p:spPr>
          <a:xfrm>
            <a:off x="3064950" y="2804993"/>
            <a:ext cx="4360200" cy="375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260" name="Google Shape;260;p15"/>
          <p:cNvGrpSpPr/>
          <p:nvPr/>
        </p:nvGrpSpPr>
        <p:grpSpPr>
          <a:xfrm>
            <a:off x="-39718" y="-509874"/>
            <a:ext cx="9357836" cy="6092594"/>
            <a:chOff x="-39718" y="-509874"/>
            <a:chExt cx="9357836" cy="6092594"/>
          </a:xfrm>
        </p:grpSpPr>
        <p:sp>
          <p:nvSpPr>
            <p:cNvPr id="261" name="Google Shape;261;p15"/>
            <p:cNvSpPr/>
            <p:nvPr/>
          </p:nvSpPr>
          <p:spPr>
            <a:xfrm>
              <a:off x="8763632" y="4086686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1057972" y="-102203"/>
              <a:ext cx="1170450" cy="725093"/>
            </a:xfrm>
            <a:custGeom>
              <a:avLst/>
              <a:gdLst/>
              <a:ahLst/>
              <a:cxnLst/>
              <a:rect l="l" t="t" r="r" b="b"/>
              <a:pathLst>
                <a:path w="22431" h="13896" extrusionOk="0">
                  <a:moveTo>
                    <a:pt x="16394" y="229"/>
                  </a:moveTo>
                  <a:cubicBezTo>
                    <a:pt x="16506" y="604"/>
                    <a:pt x="16781" y="1004"/>
                    <a:pt x="16968" y="1341"/>
                  </a:cubicBezTo>
                  <a:cubicBezTo>
                    <a:pt x="17018" y="1441"/>
                    <a:pt x="17068" y="1516"/>
                    <a:pt x="17118" y="1603"/>
                  </a:cubicBezTo>
                  <a:cubicBezTo>
                    <a:pt x="16956" y="1666"/>
                    <a:pt x="16806" y="1791"/>
                    <a:pt x="16656" y="1866"/>
                  </a:cubicBezTo>
                  <a:lnTo>
                    <a:pt x="16469" y="1966"/>
                  </a:lnTo>
                  <a:cubicBezTo>
                    <a:pt x="16469" y="1391"/>
                    <a:pt x="16469" y="791"/>
                    <a:pt x="16394" y="229"/>
                  </a:cubicBezTo>
                  <a:close/>
                  <a:moveTo>
                    <a:pt x="16369" y="254"/>
                  </a:moveTo>
                  <a:lnTo>
                    <a:pt x="16369" y="254"/>
                  </a:lnTo>
                  <a:cubicBezTo>
                    <a:pt x="16281" y="841"/>
                    <a:pt x="16281" y="1453"/>
                    <a:pt x="16281" y="2066"/>
                  </a:cubicBezTo>
                  <a:cubicBezTo>
                    <a:pt x="16181" y="2128"/>
                    <a:pt x="16069" y="2191"/>
                    <a:pt x="15956" y="2266"/>
                  </a:cubicBezTo>
                  <a:cubicBezTo>
                    <a:pt x="15844" y="2003"/>
                    <a:pt x="15719" y="1728"/>
                    <a:pt x="15582" y="1466"/>
                  </a:cubicBezTo>
                  <a:cubicBezTo>
                    <a:pt x="15519" y="1341"/>
                    <a:pt x="15432" y="1141"/>
                    <a:pt x="15282" y="1079"/>
                  </a:cubicBezTo>
                  <a:cubicBezTo>
                    <a:pt x="15656" y="841"/>
                    <a:pt x="16081" y="591"/>
                    <a:pt x="16369" y="254"/>
                  </a:cubicBezTo>
                  <a:close/>
                  <a:moveTo>
                    <a:pt x="7460" y="2690"/>
                  </a:moveTo>
                  <a:cubicBezTo>
                    <a:pt x="7397" y="3015"/>
                    <a:pt x="7248" y="3340"/>
                    <a:pt x="7060" y="3653"/>
                  </a:cubicBezTo>
                  <a:cubicBezTo>
                    <a:pt x="7098" y="3290"/>
                    <a:pt x="7260" y="2915"/>
                    <a:pt x="7460" y="2690"/>
                  </a:cubicBezTo>
                  <a:close/>
                  <a:moveTo>
                    <a:pt x="8201" y="3820"/>
                  </a:moveTo>
                  <a:cubicBezTo>
                    <a:pt x="8207" y="3829"/>
                    <a:pt x="8210" y="3832"/>
                    <a:pt x="8211" y="3832"/>
                  </a:cubicBezTo>
                  <a:cubicBezTo>
                    <a:pt x="8212" y="3832"/>
                    <a:pt x="8208" y="3825"/>
                    <a:pt x="8201" y="3820"/>
                  </a:cubicBezTo>
                  <a:close/>
                  <a:moveTo>
                    <a:pt x="7583" y="2303"/>
                  </a:moveTo>
                  <a:cubicBezTo>
                    <a:pt x="7566" y="2303"/>
                    <a:pt x="7550" y="2307"/>
                    <a:pt x="7535" y="2316"/>
                  </a:cubicBezTo>
                  <a:cubicBezTo>
                    <a:pt x="7085" y="2590"/>
                    <a:pt x="6823" y="3315"/>
                    <a:pt x="6848" y="3915"/>
                  </a:cubicBezTo>
                  <a:cubicBezTo>
                    <a:pt x="6598" y="4265"/>
                    <a:pt x="6323" y="4577"/>
                    <a:pt x="6086" y="4840"/>
                  </a:cubicBezTo>
                  <a:cubicBezTo>
                    <a:pt x="6074" y="4851"/>
                    <a:pt x="6083" y="4892"/>
                    <a:pt x="6112" y="4892"/>
                  </a:cubicBezTo>
                  <a:cubicBezTo>
                    <a:pt x="6115" y="4892"/>
                    <a:pt x="6119" y="4891"/>
                    <a:pt x="6123" y="4890"/>
                  </a:cubicBezTo>
                  <a:cubicBezTo>
                    <a:pt x="6435" y="4765"/>
                    <a:pt x="6685" y="4465"/>
                    <a:pt x="6885" y="4165"/>
                  </a:cubicBezTo>
                  <a:cubicBezTo>
                    <a:pt x="6910" y="4277"/>
                    <a:pt x="6948" y="4390"/>
                    <a:pt x="6998" y="4465"/>
                  </a:cubicBezTo>
                  <a:cubicBezTo>
                    <a:pt x="7014" y="4498"/>
                    <a:pt x="7048" y="4515"/>
                    <a:pt x="7083" y="4515"/>
                  </a:cubicBezTo>
                  <a:cubicBezTo>
                    <a:pt x="7100" y="4515"/>
                    <a:pt x="7118" y="4511"/>
                    <a:pt x="7135" y="4502"/>
                  </a:cubicBezTo>
                  <a:cubicBezTo>
                    <a:pt x="7347" y="4402"/>
                    <a:pt x="7460" y="4252"/>
                    <a:pt x="7510" y="4040"/>
                  </a:cubicBezTo>
                  <a:cubicBezTo>
                    <a:pt x="7551" y="4048"/>
                    <a:pt x="7590" y="4052"/>
                    <a:pt x="7629" y="4052"/>
                  </a:cubicBezTo>
                  <a:cubicBezTo>
                    <a:pt x="7828" y="4052"/>
                    <a:pt x="8007" y="3952"/>
                    <a:pt x="8194" y="3817"/>
                  </a:cubicBezTo>
                  <a:lnTo>
                    <a:pt x="8194" y="3817"/>
                  </a:lnTo>
                  <a:cubicBezTo>
                    <a:pt x="8197" y="3818"/>
                    <a:pt x="8199" y="3819"/>
                    <a:pt x="8201" y="3820"/>
                  </a:cubicBezTo>
                  <a:lnTo>
                    <a:pt x="8201" y="3820"/>
                  </a:lnTo>
                  <a:cubicBezTo>
                    <a:pt x="8200" y="3819"/>
                    <a:pt x="8198" y="3817"/>
                    <a:pt x="8197" y="3815"/>
                  </a:cubicBezTo>
                  <a:cubicBezTo>
                    <a:pt x="8196" y="3816"/>
                    <a:pt x="8195" y="3816"/>
                    <a:pt x="8194" y="3817"/>
                  </a:cubicBezTo>
                  <a:lnTo>
                    <a:pt x="8194" y="3817"/>
                  </a:lnTo>
                  <a:cubicBezTo>
                    <a:pt x="8191" y="3816"/>
                    <a:pt x="8188" y="3815"/>
                    <a:pt x="8185" y="3815"/>
                  </a:cubicBezTo>
                  <a:cubicBezTo>
                    <a:pt x="7995" y="3837"/>
                    <a:pt x="7796" y="3879"/>
                    <a:pt x="7595" y="3879"/>
                  </a:cubicBezTo>
                  <a:cubicBezTo>
                    <a:pt x="7571" y="3879"/>
                    <a:pt x="7547" y="3879"/>
                    <a:pt x="7522" y="3877"/>
                  </a:cubicBezTo>
                  <a:cubicBezTo>
                    <a:pt x="7510" y="3852"/>
                    <a:pt x="7510" y="3840"/>
                    <a:pt x="7497" y="3827"/>
                  </a:cubicBezTo>
                  <a:cubicBezTo>
                    <a:pt x="7497" y="3827"/>
                    <a:pt x="7472" y="3827"/>
                    <a:pt x="7472" y="3815"/>
                  </a:cubicBezTo>
                  <a:cubicBezTo>
                    <a:pt x="7458" y="3800"/>
                    <a:pt x="7439" y="3793"/>
                    <a:pt x="7419" y="3793"/>
                  </a:cubicBezTo>
                  <a:cubicBezTo>
                    <a:pt x="7390" y="3793"/>
                    <a:pt x="7358" y="3810"/>
                    <a:pt x="7335" y="3840"/>
                  </a:cubicBezTo>
                  <a:cubicBezTo>
                    <a:pt x="7335" y="3852"/>
                    <a:pt x="7322" y="3877"/>
                    <a:pt x="7322" y="3890"/>
                  </a:cubicBezTo>
                  <a:cubicBezTo>
                    <a:pt x="7310" y="3940"/>
                    <a:pt x="7310" y="4002"/>
                    <a:pt x="7347" y="4027"/>
                  </a:cubicBezTo>
                  <a:cubicBezTo>
                    <a:pt x="7310" y="4090"/>
                    <a:pt x="7210" y="4215"/>
                    <a:pt x="7135" y="4290"/>
                  </a:cubicBezTo>
                  <a:cubicBezTo>
                    <a:pt x="7085" y="4202"/>
                    <a:pt x="7073" y="4077"/>
                    <a:pt x="7060" y="3952"/>
                  </a:cubicBezTo>
                  <a:cubicBezTo>
                    <a:pt x="7073" y="3940"/>
                    <a:pt x="7085" y="3915"/>
                    <a:pt x="7085" y="3890"/>
                  </a:cubicBezTo>
                  <a:cubicBezTo>
                    <a:pt x="7372" y="3465"/>
                    <a:pt x="7685" y="2940"/>
                    <a:pt x="7697" y="2403"/>
                  </a:cubicBezTo>
                  <a:cubicBezTo>
                    <a:pt x="7697" y="2346"/>
                    <a:pt x="7639" y="2303"/>
                    <a:pt x="7583" y="2303"/>
                  </a:cubicBezTo>
                  <a:close/>
                  <a:moveTo>
                    <a:pt x="21342" y="4890"/>
                  </a:moveTo>
                  <a:lnTo>
                    <a:pt x="21342" y="4890"/>
                  </a:lnTo>
                  <a:cubicBezTo>
                    <a:pt x="21329" y="4915"/>
                    <a:pt x="21329" y="4952"/>
                    <a:pt x="21329" y="4989"/>
                  </a:cubicBezTo>
                  <a:cubicBezTo>
                    <a:pt x="21242" y="5227"/>
                    <a:pt x="20892" y="5477"/>
                    <a:pt x="20704" y="5502"/>
                  </a:cubicBezTo>
                  <a:cubicBezTo>
                    <a:pt x="20701" y="5502"/>
                    <a:pt x="20697" y="5502"/>
                    <a:pt x="20693" y="5502"/>
                  </a:cubicBezTo>
                  <a:cubicBezTo>
                    <a:pt x="20556" y="5502"/>
                    <a:pt x="20593" y="5275"/>
                    <a:pt x="20642" y="5202"/>
                  </a:cubicBezTo>
                  <a:cubicBezTo>
                    <a:pt x="20704" y="5089"/>
                    <a:pt x="20842" y="5027"/>
                    <a:pt x="20954" y="4977"/>
                  </a:cubicBezTo>
                  <a:cubicBezTo>
                    <a:pt x="21079" y="4927"/>
                    <a:pt x="21204" y="4902"/>
                    <a:pt x="21342" y="4890"/>
                  </a:cubicBezTo>
                  <a:close/>
                  <a:moveTo>
                    <a:pt x="21237" y="4792"/>
                  </a:moveTo>
                  <a:cubicBezTo>
                    <a:pt x="20812" y="4792"/>
                    <a:pt x="20231" y="5160"/>
                    <a:pt x="20504" y="5577"/>
                  </a:cubicBezTo>
                  <a:cubicBezTo>
                    <a:pt x="20557" y="5651"/>
                    <a:pt x="20628" y="5683"/>
                    <a:pt x="20709" y="5683"/>
                  </a:cubicBezTo>
                  <a:cubicBezTo>
                    <a:pt x="20900" y="5683"/>
                    <a:pt x="21145" y="5511"/>
                    <a:pt x="21329" y="5327"/>
                  </a:cubicBezTo>
                  <a:cubicBezTo>
                    <a:pt x="21378" y="5613"/>
                    <a:pt x="21506" y="5891"/>
                    <a:pt x="21729" y="5891"/>
                  </a:cubicBezTo>
                  <a:cubicBezTo>
                    <a:pt x="21789" y="5891"/>
                    <a:pt x="21855" y="5871"/>
                    <a:pt x="21929" y="5827"/>
                  </a:cubicBezTo>
                  <a:cubicBezTo>
                    <a:pt x="21954" y="5814"/>
                    <a:pt x="21991" y="5764"/>
                    <a:pt x="21991" y="5727"/>
                  </a:cubicBezTo>
                  <a:cubicBezTo>
                    <a:pt x="21954" y="5539"/>
                    <a:pt x="21804" y="5639"/>
                    <a:pt x="21704" y="5577"/>
                  </a:cubicBezTo>
                  <a:cubicBezTo>
                    <a:pt x="21529" y="5477"/>
                    <a:pt x="21517" y="5139"/>
                    <a:pt x="21567" y="4964"/>
                  </a:cubicBezTo>
                  <a:lnTo>
                    <a:pt x="21567" y="4952"/>
                  </a:lnTo>
                  <a:lnTo>
                    <a:pt x="21567" y="4940"/>
                  </a:lnTo>
                  <a:lnTo>
                    <a:pt x="21567" y="4902"/>
                  </a:lnTo>
                  <a:cubicBezTo>
                    <a:pt x="21567" y="4837"/>
                    <a:pt x="21512" y="4800"/>
                    <a:pt x="21458" y="4800"/>
                  </a:cubicBezTo>
                  <a:cubicBezTo>
                    <a:pt x="21439" y="4800"/>
                    <a:pt x="21420" y="4805"/>
                    <a:pt x="21404" y="4815"/>
                  </a:cubicBezTo>
                  <a:cubicBezTo>
                    <a:pt x="21353" y="4799"/>
                    <a:pt x="21297" y="4792"/>
                    <a:pt x="21237" y="4792"/>
                  </a:cubicBezTo>
                  <a:close/>
                  <a:moveTo>
                    <a:pt x="15024" y="5507"/>
                  </a:moveTo>
                  <a:cubicBezTo>
                    <a:pt x="15058" y="5507"/>
                    <a:pt x="15090" y="5540"/>
                    <a:pt x="15119" y="5627"/>
                  </a:cubicBezTo>
                  <a:cubicBezTo>
                    <a:pt x="15269" y="6064"/>
                    <a:pt x="14907" y="6501"/>
                    <a:pt x="14657" y="6814"/>
                  </a:cubicBezTo>
                  <a:cubicBezTo>
                    <a:pt x="14657" y="6826"/>
                    <a:pt x="14632" y="6839"/>
                    <a:pt x="14594" y="6889"/>
                  </a:cubicBezTo>
                  <a:cubicBezTo>
                    <a:pt x="14594" y="6651"/>
                    <a:pt x="14632" y="6439"/>
                    <a:pt x="14694" y="6201"/>
                  </a:cubicBezTo>
                  <a:cubicBezTo>
                    <a:pt x="14719" y="6077"/>
                    <a:pt x="14757" y="5964"/>
                    <a:pt x="14807" y="5852"/>
                  </a:cubicBezTo>
                  <a:cubicBezTo>
                    <a:pt x="14825" y="5787"/>
                    <a:pt x="14927" y="5507"/>
                    <a:pt x="15024" y="5507"/>
                  </a:cubicBezTo>
                  <a:close/>
                  <a:moveTo>
                    <a:pt x="15035" y="5303"/>
                  </a:moveTo>
                  <a:cubicBezTo>
                    <a:pt x="14880" y="5303"/>
                    <a:pt x="14736" y="5642"/>
                    <a:pt x="14694" y="5714"/>
                  </a:cubicBezTo>
                  <a:cubicBezTo>
                    <a:pt x="14519" y="6139"/>
                    <a:pt x="14457" y="6576"/>
                    <a:pt x="14445" y="7014"/>
                  </a:cubicBezTo>
                  <a:cubicBezTo>
                    <a:pt x="14276" y="7194"/>
                    <a:pt x="14085" y="7420"/>
                    <a:pt x="14082" y="7437"/>
                  </a:cubicBezTo>
                  <a:lnTo>
                    <a:pt x="14082" y="7437"/>
                  </a:lnTo>
                  <a:cubicBezTo>
                    <a:pt x="14078" y="7430"/>
                    <a:pt x="14076" y="7428"/>
                    <a:pt x="14074" y="7428"/>
                  </a:cubicBezTo>
                  <a:cubicBezTo>
                    <a:pt x="14070" y="7428"/>
                    <a:pt x="14070" y="7442"/>
                    <a:pt x="14070" y="7451"/>
                  </a:cubicBezTo>
                  <a:cubicBezTo>
                    <a:pt x="14070" y="7463"/>
                    <a:pt x="14082" y="7476"/>
                    <a:pt x="14082" y="7501"/>
                  </a:cubicBezTo>
                  <a:cubicBezTo>
                    <a:pt x="14082" y="7513"/>
                    <a:pt x="14095" y="7513"/>
                    <a:pt x="14107" y="7513"/>
                  </a:cubicBezTo>
                  <a:cubicBezTo>
                    <a:pt x="14232" y="7476"/>
                    <a:pt x="14345" y="7326"/>
                    <a:pt x="14445" y="7214"/>
                  </a:cubicBezTo>
                  <a:lnTo>
                    <a:pt x="14445" y="7601"/>
                  </a:lnTo>
                  <a:cubicBezTo>
                    <a:pt x="14445" y="7641"/>
                    <a:pt x="14480" y="7670"/>
                    <a:pt x="14516" y="7670"/>
                  </a:cubicBezTo>
                  <a:cubicBezTo>
                    <a:pt x="14536" y="7670"/>
                    <a:pt x="14556" y="7661"/>
                    <a:pt x="14569" y="7638"/>
                  </a:cubicBezTo>
                  <a:cubicBezTo>
                    <a:pt x="14627" y="7503"/>
                    <a:pt x="14738" y="7181"/>
                    <a:pt x="14877" y="7181"/>
                  </a:cubicBezTo>
                  <a:cubicBezTo>
                    <a:pt x="14918" y="7181"/>
                    <a:pt x="14962" y="7208"/>
                    <a:pt x="15007" y="7276"/>
                  </a:cubicBezTo>
                  <a:cubicBezTo>
                    <a:pt x="15094" y="7413"/>
                    <a:pt x="15157" y="7588"/>
                    <a:pt x="15257" y="7726"/>
                  </a:cubicBezTo>
                  <a:cubicBezTo>
                    <a:pt x="15330" y="7841"/>
                    <a:pt x="15411" y="7888"/>
                    <a:pt x="15489" y="7888"/>
                  </a:cubicBezTo>
                  <a:cubicBezTo>
                    <a:pt x="15622" y="7888"/>
                    <a:pt x="15748" y="7749"/>
                    <a:pt x="15819" y="7576"/>
                  </a:cubicBezTo>
                  <a:cubicBezTo>
                    <a:pt x="15827" y="7576"/>
                    <a:pt x="15819" y="7570"/>
                    <a:pt x="15805" y="7570"/>
                  </a:cubicBezTo>
                  <a:cubicBezTo>
                    <a:pt x="15798" y="7570"/>
                    <a:pt x="15790" y="7572"/>
                    <a:pt x="15781" y="7576"/>
                  </a:cubicBezTo>
                  <a:cubicBezTo>
                    <a:pt x="15682" y="7675"/>
                    <a:pt x="15608" y="7736"/>
                    <a:pt x="15535" y="7736"/>
                  </a:cubicBezTo>
                  <a:cubicBezTo>
                    <a:pt x="15471" y="7736"/>
                    <a:pt x="15408" y="7688"/>
                    <a:pt x="15332" y="7576"/>
                  </a:cubicBezTo>
                  <a:cubicBezTo>
                    <a:pt x="15244" y="7438"/>
                    <a:pt x="15194" y="7276"/>
                    <a:pt x="15082" y="7151"/>
                  </a:cubicBezTo>
                  <a:cubicBezTo>
                    <a:pt x="15016" y="7073"/>
                    <a:pt x="14953" y="7041"/>
                    <a:pt x="14894" y="7041"/>
                  </a:cubicBezTo>
                  <a:cubicBezTo>
                    <a:pt x="14772" y="7041"/>
                    <a:pt x="14666" y="7175"/>
                    <a:pt x="14582" y="7326"/>
                  </a:cubicBezTo>
                  <a:lnTo>
                    <a:pt x="14582" y="7076"/>
                  </a:lnTo>
                  <a:cubicBezTo>
                    <a:pt x="14744" y="6901"/>
                    <a:pt x="14894" y="6726"/>
                    <a:pt x="15019" y="6526"/>
                  </a:cubicBezTo>
                  <a:cubicBezTo>
                    <a:pt x="15244" y="6214"/>
                    <a:pt x="15444" y="5702"/>
                    <a:pt x="15132" y="5352"/>
                  </a:cubicBezTo>
                  <a:cubicBezTo>
                    <a:pt x="15100" y="5318"/>
                    <a:pt x="15067" y="5303"/>
                    <a:pt x="15035" y="5303"/>
                  </a:cubicBezTo>
                  <a:close/>
                  <a:moveTo>
                    <a:pt x="6185" y="9212"/>
                  </a:moveTo>
                  <a:cubicBezTo>
                    <a:pt x="6334" y="9212"/>
                    <a:pt x="6440" y="9320"/>
                    <a:pt x="6523" y="9463"/>
                  </a:cubicBezTo>
                  <a:cubicBezTo>
                    <a:pt x="6335" y="9563"/>
                    <a:pt x="6148" y="9638"/>
                    <a:pt x="5961" y="9688"/>
                  </a:cubicBezTo>
                  <a:cubicBezTo>
                    <a:pt x="5917" y="9700"/>
                    <a:pt x="5881" y="9706"/>
                    <a:pt x="5853" y="9706"/>
                  </a:cubicBezTo>
                  <a:cubicBezTo>
                    <a:pt x="5595" y="9706"/>
                    <a:pt x="5913" y="9246"/>
                    <a:pt x="6160" y="9213"/>
                  </a:cubicBezTo>
                  <a:cubicBezTo>
                    <a:pt x="6169" y="9212"/>
                    <a:pt x="6177" y="9212"/>
                    <a:pt x="6185" y="9212"/>
                  </a:cubicBezTo>
                  <a:close/>
                  <a:moveTo>
                    <a:pt x="7847" y="8492"/>
                  </a:moveTo>
                  <a:cubicBezTo>
                    <a:pt x="7842" y="8492"/>
                    <a:pt x="7838" y="8495"/>
                    <a:pt x="7835" y="8501"/>
                  </a:cubicBezTo>
                  <a:cubicBezTo>
                    <a:pt x="7522" y="8788"/>
                    <a:pt x="7123" y="9125"/>
                    <a:pt x="6710" y="9350"/>
                  </a:cubicBezTo>
                  <a:lnTo>
                    <a:pt x="6710" y="9338"/>
                  </a:lnTo>
                  <a:cubicBezTo>
                    <a:pt x="6584" y="9155"/>
                    <a:pt x="6406" y="9035"/>
                    <a:pt x="6186" y="9035"/>
                  </a:cubicBezTo>
                  <a:cubicBezTo>
                    <a:pt x="6165" y="9035"/>
                    <a:pt x="6144" y="9036"/>
                    <a:pt x="6123" y="9038"/>
                  </a:cubicBezTo>
                  <a:cubicBezTo>
                    <a:pt x="5836" y="9075"/>
                    <a:pt x="5323" y="9600"/>
                    <a:pt x="5711" y="9825"/>
                  </a:cubicBezTo>
                  <a:cubicBezTo>
                    <a:pt x="5762" y="9852"/>
                    <a:pt x="5821" y="9864"/>
                    <a:pt x="5883" y="9864"/>
                  </a:cubicBezTo>
                  <a:cubicBezTo>
                    <a:pt x="6110" y="9864"/>
                    <a:pt x="6392" y="9709"/>
                    <a:pt x="6598" y="9563"/>
                  </a:cubicBezTo>
                  <a:cubicBezTo>
                    <a:pt x="6685" y="9725"/>
                    <a:pt x="6760" y="9900"/>
                    <a:pt x="6823" y="10012"/>
                  </a:cubicBezTo>
                  <a:cubicBezTo>
                    <a:pt x="6939" y="10199"/>
                    <a:pt x="7099" y="10265"/>
                    <a:pt x="7273" y="10265"/>
                  </a:cubicBezTo>
                  <a:cubicBezTo>
                    <a:pt x="7531" y="10265"/>
                    <a:pt x="7818" y="10119"/>
                    <a:pt x="8035" y="10000"/>
                  </a:cubicBezTo>
                  <a:cubicBezTo>
                    <a:pt x="8039" y="10001"/>
                    <a:pt x="8042" y="10002"/>
                    <a:pt x="8045" y="10002"/>
                  </a:cubicBezTo>
                  <a:cubicBezTo>
                    <a:pt x="8069" y="10002"/>
                    <a:pt x="8056" y="9962"/>
                    <a:pt x="8022" y="9962"/>
                  </a:cubicBezTo>
                  <a:cubicBezTo>
                    <a:pt x="7841" y="10014"/>
                    <a:pt x="7672" y="10042"/>
                    <a:pt x="7494" y="10042"/>
                  </a:cubicBezTo>
                  <a:cubicBezTo>
                    <a:pt x="7414" y="10042"/>
                    <a:pt x="7333" y="10036"/>
                    <a:pt x="7248" y="10025"/>
                  </a:cubicBezTo>
                  <a:cubicBezTo>
                    <a:pt x="7023" y="10000"/>
                    <a:pt x="6898" y="9688"/>
                    <a:pt x="6773" y="9475"/>
                  </a:cubicBezTo>
                  <a:cubicBezTo>
                    <a:pt x="6810" y="9463"/>
                    <a:pt x="6823" y="9450"/>
                    <a:pt x="6835" y="9438"/>
                  </a:cubicBezTo>
                  <a:cubicBezTo>
                    <a:pt x="7173" y="9213"/>
                    <a:pt x="7672" y="8913"/>
                    <a:pt x="7872" y="8526"/>
                  </a:cubicBezTo>
                  <a:cubicBezTo>
                    <a:pt x="7882" y="8516"/>
                    <a:pt x="7862" y="8492"/>
                    <a:pt x="7847" y="8492"/>
                  </a:cubicBezTo>
                  <a:close/>
                  <a:moveTo>
                    <a:pt x="3649" y="8875"/>
                  </a:moveTo>
                  <a:cubicBezTo>
                    <a:pt x="3974" y="9263"/>
                    <a:pt x="4224" y="9713"/>
                    <a:pt x="4411" y="10212"/>
                  </a:cubicBezTo>
                  <a:cubicBezTo>
                    <a:pt x="4574" y="10600"/>
                    <a:pt x="4661" y="11012"/>
                    <a:pt x="4749" y="11437"/>
                  </a:cubicBezTo>
                  <a:lnTo>
                    <a:pt x="350" y="11437"/>
                  </a:lnTo>
                  <a:cubicBezTo>
                    <a:pt x="963" y="11024"/>
                    <a:pt x="1525" y="10512"/>
                    <a:pt x="2100" y="10075"/>
                  </a:cubicBezTo>
                  <a:cubicBezTo>
                    <a:pt x="2624" y="9663"/>
                    <a:pt x="3137" y="9263"/>
                    <a:pt x="3649" y="8875"/>
                  </a:cubicBezTo>
                  <a:close/>
                  <a:moveTo>
                    <a:pt x="16469" y="10450"/>
                  </a:moveTo>
                  <a:cubicBezTo>
                    <a:pt x="16556" y="10462"/>
                    <a:pt x="16644" y="10462"/>
                    <a:pt x="16744" y="10475"/>
                  </a:cubicBezTo>
                  <a:cubicBezTo>
                    <a:pt x="16791" y="10478"/>
                    <a:pt x="16841" y="10480"/>
                    <a:pt x="16892" y="10480"/>
                  </a:cubicBezTo>
                  <a:cubicBezTo>
                    <a:pt x="17015" y="10480"/>
                    <a:pt x="17145" y="10471"/>
                    <a:pt x="17268" y="10462"/>
                  </a:cubicBezTo>
                  <a:lnTo>
                    <a:pt x="17268" y="10462"/>
                  </a:lnTo>
                  <a:cubicBezTo>
                    <a:pt x="17256" y="10775"/>
                    <a:pt x="17243" y="11099"/>
                    <a:pt x="17193" y="11437"/>
                  </a:cubicBezTo>
                  <a:lnTo>
                    <a:pt x="16431" y="11437"/>
                  </a:lnTo>
                  <a:lnTo>
                    <a:pt x="16469" y="10450"/>
                  </a:lnTo>
                  <a:close/>
                  <a:moveTo>
                    <a:pt x="15219" y="1129"/>
                  </a:moveTo>
                  <a:cubicBezTo>
                    <a:pt x="15282" y="1304"/>
                    <a:pt x="15394" y="1478"/>
                    <a:pt x="15469" y="1653"/>
                  </a:cubicBezTo>
                  <a:cubicBezTo>
                    <a:pt x="15594" y="1916"/>
                    <a:pt x="15719" y="2203"/>
                    <a:pt x="15806" y="2478"/>
                  </a:cubicBezTo>
                  <a:cubicBezTo>
                    <a:pt x="15816" y="2527"/>
                    <a:pt x="15873" y="2577"/>
                    <a:pt x="15927" y="2577"/>
                  </a:cubicBezTo>
                  <a:cubicBezTo>
                    <a:pt x="15942" y="2577"/>
                    <a:pt x="15956" y="2573"/>
                    <a:pt x="15969" y="2565"/>
                  </a:cubicBezTo>
                  <a:cubicBezTo>
                    <a:pt x="16081" y="2478"/>
                    <a:pt x="16194" y="2416"/>
                    <a:pt x="16306" y="2353"/>
                  </a:cubicBezTo>
                  <a:lnTo>
                    <a:pt x="16306" y="2853"/>
                  </a:lnTo>
                  <a:lnTo>
                    <a:pt x="16306" y="5839"/>
                  </a:lnTo>
                  <a:cubicBezTo>
                    <a:pt x="16306" y="7339"/>
                    <a:pt x="16256" y="8850"/>
                    <a:pt x="16306" y="10362"/>
                  </a:cubicBezTo>
                  <a:cubicBezTo>
                    <a:pt x="16281" y="10362"/>
                    <a:pt x="16281" y="10387"/>
                    <a:pt x="16306" y="10400"/>
                  </a:cubicBezTo>
                  <a:cubicBezTo>
                    <a:pt x="16319" y="10737"/>
                    <a:pt x="16331" y="11099"/>
                    <a:pt x="16344" y="11449"/>
                  </a:cubicBezTo>
                  <a:cubicBezTo>
                    <a:pt x="15632" y="11433"/>
                    <a:pt x="14919" y="11429"/>
                    <a:pt x="14206" y="11429"/>
                  </a:cubicBezTo>
                  <a:cubicBezTo>
                    <a:pt x="13255" y="11429"/>
                    <a:pt x="12303" y="11437"/>
                    <a:pt x="11346" y="11437"/>
                  </a:cubicBezTo>
                  <a:lnTo>
                    <a:pt x="4936" y="11437"/>
                  </a:lnTo>
                  <a:cubicBezTo>
                    <a:pt x="4836" y="10937"/>
                    <a:pt x="4699" y="10450"/>
                    <a:pt x="4511" y="9975"/>
                  </a:cubicBezTo>
                  <a:cubicBezTo>
                    <a:pt x="4324" y="9538"/>
                    <a:pt x="4074" y="9138"/>
                    <a:pt x="3774" y="8775"/>
                  </a:cubicBezTo>
                  <a:cubicBezTo>
                    <a:pt x="3961" y="8638"/>
                    <a:pt x="4161" y="8476"/>
                    <a:pt x="4349" y="8338"/>
                  </a:cubicBezTo>
                  <a:cubicBezTo>
                    <a:pt x="5823" y="7214"/>
                    <a:pt x="7322" y="6127"/>
                    <a:pt x="8847" y="5077"/>
                  </a:cubicBezTo>
                  <a:cubicBezTo>
                    <a:pt x="10321" y="4077"/>
                    <a:pt x="11808" y="3115"/>
                    <a:pt x="13332" y="2228"/>
                  </a:cubicBezTo>
                  <a:cubicBezTo>
                    <a:pt x="13907" y="1891"/>
                    <a:pt x="14494" y="1553"/>
                    <a:pt x="15069" y="1216"/>
                  </a:cubicBezTo>
                  <a:cubicBezTo>
                    <a:pt x="15119" y="1191"/>
                    <a:pt x="15182" y="1154"/>
                    <a:pt x="15219" y="1129"/>
                  </a:cubicBezTo>
                  <a:close/>
                  <a:moveTo>
                    <a:pt x="17243" y="1841"/>
                  </a:moveTo>
                  <a:cubicBezTo>
                    <a:pt x="17406" y="2191"/>
                    <a:pt x="17593" y="2516"/>
                    <a:pt x="17768" y="2853"/>
                  </a:cubicBezTo>
                  <a:cubicBezTo>
                    <a:pt x="18280" y="3840"/>
                    <a:pt x="18768" y="4840"/>
                    <a:pt x="19267" y="5827"/>
                  </a:cubicBezTo>
                  <a:cubicBezTo>
                    <a:pt x="20205" y="7726"/>
                    <a:pt x="21142" y="9625"/>
                    <a:pt x="22116" y="11512"/>
                  </a:cubicBezTo>
                  <a:cubicBezTo>
                    <a:pt x="20529" y="11449"/>
                    <a:pt x="18968" y="11437"/>
                    <a:pt x="17406" y="11437"/>
                  </a:cubicBezTo>
                  <a:cubicBezTo>
                    <a:pt x="17456" y="11074"/>
                    <a:pt x="17456" y="10700"/>
                    <a:pt x="17456" y="10337"/>
                  </a:cubicBezTo>
                  <a:cubicBezTo>
                    <a:pt x="17456" y="10278"/>
                    <a:pt x="17417" y="10242"/>
                    <a:pt x="17369" y="10242"/>
                  </a:cubicBezTo>
                  <a:cubicBezTo>
                    <a:pt x="17357" y="10242"/>
                    <a:pt x="17344" y="10245"/>
                    <a:pt x="17331" y="10250"/>
                  </a:cubicBezTo>
                  <a:cubicBezTo>
                    <a:pt x="17131" y="10287"/>
                    <a:pt x="16931" y="10287"/>
                    <a:pt x="16719" y="10287"/>
                  </a:cubicBezTo>
                  <a:cubicBezTo>
                    <a:pt x="16644" y="10287"/>
                    <a:pt x="16556" y="10287"/>
                    <a:pt x="16469" y="10312"/>
                  </a:cubicBezTo>
                  <a:cubicBezTo>
                    <a:pt x="16519" y="8825"/>
                    <a:pt x="16469" y="7326"/>
                    <a:pt x="16469" y="5839"/>
                  </a:cubicBezTo>
                  <a:lnTo>
                    <a:pt x="16469" y="3003"/>
                  </a:lnTo>
                  <a:cubicBezTo>
                    <a:pt x="16469" y="2753"/>
                    <a:pt x="16469" y="2503"/>
                    <a:pt x="16494" y="2266"/>
                  </a:cubicBezTo>
                  <a:cubicBezTo>
                    <a:pt x="16594" y="2216"/>
                    <a:pt x="16694" y="2153"/>
                    <a:pt x="16806" y="2103"/>
                  </a:cubicBezTo>
                  <a:cubicBezTo>
                    <a:pt x="16943" y="2028"/>
                    <a:pt x="17131" y="1953"/>
                    <a:pt x="17243" y="1841"/>
                  </a:cubicBezTo>
                  <a:close/>
                  <a:moveTo>
                    <a:pt x="16376" y="1"/>
                  </a:moveTo>
                  <a:cubicBezTo>
                    <a:pt x="16362" y="1"/>
                    <a:pt x="16346" y="5"/>
                    <a:pt x="16331" y="17"/>
                  </a:cubicBezTo>
                  <a:cubicBezTo>
                    <a:pt x="15819" y="354"/>
                    <a:pt x="15332" y="729"/>
                    <a:pt x="14819" y="1066"/>
                  </a:cubicBezTo>
                  <a:cubicBezTo>
                    <a:pt x="14245" y="1416"/>
                    <a:pt x="13645" y="1753"/>
                    <a:pt x="13070" y="2091"/>
                  </a:cubicBezTo>
                  <a:cubicBezTo>
                    <a:pt x="11533" y="2978"/>
                    <a:pt x="10059" y="3952"/>
                    <a:pt x="8584" y="4927"/>
                  </a:cubicBezTo>
                  <a:cubicBezTo>
                    <a:pt x="7098" y="5952"/>
                    <a:pt x="5648" y="7026"/>
                    <a:pt x="4224" y="8113"/>
                  </a:cubicBezTo>
                  <a:cubicBezTo>
                    <a:pt x="4024" y="8276"/>
                    <a:pt x="3824" y="8426"/>
                    <a:pt x="3624" y="8600"/>
                  </a:cubicBezTo>
                  <a:cubicBezTo>
                    <a:pt x="3224" y="8201"/>
                    <a:pt x="2762" y="7888"/>
                    <a:pt x="2200" y="7701"/>
                  </a:cubicBezTo>
                  <a:cubicBezTo>
                    <a:pt x="2187" y="7701"/>
                    <a:pt x="2162" y="7726"/>
                    <a:pt x="2187" y="7726"/>
                  </a:cubicBezTo>
                  <a:cubicBezTo>
                    <a:pt x="2712" y="7963"/>
                    <a:pt x="3149" y="8288"/>
                    <a:pt x="3512" y="8675"/>
                  </a:cubicBezTo>
                  <a:lnTo>
                    <a:pt x="2200" y="9713"/>
                  </a:lnTo>
                  <a:cubicBezTo>
                    <a:pt x="1512" y="10262"/>
                    <a:pt x="763" y="10800"/>
                    <a:pt x="138" y="11424"/>
                  </a:cubicBezTo>
                  <a:lnTo>
                    <a:pt x="88" y="11424"/>
                  </a:lnTo>
                  <a:cubicBezTo>
                    <a:pt x="26" y="11424"/>
                    <a:pt x="1" y="11474"/>
                    <a:pt x="1" y="11524"/>
                  </a:cubicBezTo>
                  <a:cubicBezTo>
                    <a:pt x="1" y="11574"/>
                    <a:pt x="26" y="11612"/>
                    <a:pt x="88" y="11612"/>
                  </a:cubicBezTo>
                  <a:lnTo>
                    <a:pt x="163" y="11612"/>
                  </a:lnTo>
                  <a:cubicBezTo>
                    <a:pt x="188" y="11612"/>
                    <a:pt x="200" y="11637"/>
                    <a:pt x="213" y="11637"/>
                  </a:cubicBezTo>
                  <a:lnTo>
                    <a:pt x="4811" y="11637"/>
                  </a:lnTo>
                  <a:cubicBezTo>
                    <a:pt x="4811" y="11687"/>
                    <a:pt x="4824" y="11724"/>
                    <a:pt x="4824" y="11774"/>
                  </a:cubicBezTo>
                  <a:cubicBezTo>
                    <a:pt x="4874" y="12074"/>
                    <a:pt x="4886" y="12374"/>
                    <a:pt x="4911" y="12661"/>
                  </a:cubicBezTo>
                  <a:cubicBezTo>
                    <a:pt x="4936" y="12899"/>
                    <a:pt x="4898" y="13149"/>
                    <a:pt x="4973" y="13361"/>
                  </a:cubicBezTo>
                  <a:cubicBezTo>
                    <a:pt x="4986" y="13386"/>
                    <a:pt x="5008" y="13398"/>
                    <a:pt x="5028" y="13398"/>
                  </a:cubicBezTo>
                  <a:cubicBezTo>
                    <a:pt x="5048" y="13398"/>
                    <a:pt x="5067" y="13386"/>
                    <a:pt x="5073" y="13361"/>
                  </a:cubicBezTo>
                  <a:cubicBezTo>
                    <a:pt x="5223" y="12899"/>
                    <a:pt x="5073" y="12224"/>
                    <a:pt x="4998" y="11749"/>
                  </a:cubicBezTo>
                  <a:cubicBezTo>
                    <a:pt x="4998" y="11712"/>
                    <a:pt x="4973" y="11687"/>
                    <a:pt x="4973" y="11649"/>
                  </a:cubicBezTo>
                  <a:lnTo>
                    <a:pt x="11371" y="11649"/>
                  </a:lnTo>
                  <a:cubicBezTo>
                    <a:pt x="12670" y="11649"/>
                    <a:pt x="13970" y="11655"/>
                    <a:pt x="15269" y="11655"/>
                  </a:cubicBezTo>
                  <a:cubicBezTo>
                    <a:pt x="15919" y="11655"/>
                    <a:pt x="16569" y="11653"/>
                    <a:pt x="17218" y="11649"/>
                  </a:cubicBezTo>
                  <a:cubicBezTo>
                    <a:pt x="17243" y="11674"/>
                    <a:pt x="17275" y="11687"/>
                    <a:pt x="17304" y="11687"/>
                  </a:cubicBezTo>
                  <a:cubicBezTo>
                    <a:pt x="17334" y="11687"/>
                    <a:pt x="17362" y="11674"/>
                    <a:pt x="17381" y="11649"/>
                  </a:cubicBezTo>
                  <a:cubicBezTo>
                    <a:pt x="18968" y="11649"/>
                    <a:pt x="20554" y="11612"/>
                    <a:pt x="22141" y="11587"/>
                  </a:cubicBezTo>
                  <a:lnTo>
                    <a:pt x="22191" y="11687"/>
                  </a:lnTo>
                  <a:cubicBezTo>
                    <a:pt x="22210" y="11725"/>
                    <a:pt x="22242" y="11741"/>
                    <a:pt x="22275" y="11741"/>
                  </a:cubicBezTo>
                  <a:cubicBezTo>
                    <a:pt x="22350" y="11741"/>
                    <a:pt x="22431" y="11657"/>
                    <a:pt x="22379" y="11562"/>
                  </a:cubicBezTo>
                  <a:cubicBezTo>
                    <a:pt x="21404" y="9600"/>
                    <a:pt x="20430" y="7651"/>
                    <a:pt x="19455" y="5689"/>
                  </a:cubicBezTo>
                  <a:cubicBezTo>
                    <a:pt x="18955" y="4690"/>
                    <a:pt x="18468" y="3703"/>
                    <a:pt x="17956" y="2715"/>
                  </a:cubicBezTo>
                  <a:cubicBezTo>
                    <a:pt x="17718" y="2266"/>
                    <a:pt x="17493" y="1816"/>
                    <a:pt x="17243" y="1341"/>
                  </a:cubicBezTo>
                  <a:cubicBezTo>
                    <a:pt x="17018" y="941"/>
                    <a:pt x="16819" y="354"/>
                    <a:pt x="16456" y="42"/>
                  </a:cubicBezTo>
                  <a:cubicBezTo>
                    <a:pt x="16439" y="24"/>
                    <a:pt x="16409" y="1"/>
                    <a:pt x="16376" y="1"/>
                  </a:cubicBezTo>
                  <a:close/>
                  <a:moveTo>
                    <a:pt x="11174" y="12675"/>
                  </a:moveTo>
                  <a:cubicBezTo>
                    <a:pt x="10981" y="12675"/>
                    <a:pt x="10812" y="12820"/>
                    <a:pt x="10709" y="13011"/>
                  </a:cubicBezTo>
                  <a:cubicBezTo>
                    <a:pt x="10471" y="13224"/>
                    <a:pt x="10309" y="13586"/>
                    <a:pt x="10221" y="13873"/>
                  </a:cubicBezTo>
                  <a:cubicBezTo>
                    <a:pt x="10221" y="13882"/>
                    <a:pt x="10234" y="13891"/>
                    <a:pt x="10246" y="13891"/>
                  </a:cubicBezTo>
                  <a:cubicBezTo>
                    <a:pt x="10250" y="13891"/>
                    <a:pt x="10255" y="13889"/>
                    <a:pt x="10259" y="13886"/>
                  </a:cubicBezTo>
                  <a:cubicBezTo>
                    <a:pt x="10384" y="13773"/>
                    <a:pt x="10509" y="13573"/>
                    <a:pt x="10646" y="13373"/>
                  </a:cubicBezTo>
                  <a:cubicBezTo>
                    <a:pt x="10646" y="13411"/>
                    <a:pt x="10646" y="13461"/>
                    <a:pt x="10659" y="13511"/>
                  </a:cubicBezTo>
                  <a:cubicBezTo>
                    <a:pt x="10728" y="13793"/>
                    <a:pt x="10917" y="13895"/>
                    <a:pt x="11144" y="13895"/>
                  </a:cubicBezTo>
                  <a:cubicBezTo>
                    <a:pt x="11529" y="13895"/>
                    <a:pt x="12024" y="13599"/>
                    <a:pt x="12220" y="13386"/>
                  </a:cubicBezTo>
                  <a:cubicBezTo>
                    <a:pt x="12242" y="13375"/>
                    <a:pt x="12217" y="13346"/>
                    <a:pt x="12202" y="13346"/>
                  </a:cubicBezTo>
                  <a:cubicBezTo>
                    <a:pt x="12199" y="13346"/>
                    <a:pt x="12197" y="13347"/>
                    <a:pt x="12195" y="13348"/>
                  </a:cubicBezTo>
                  <a:cubicBezTo>
                    <a:pt x="11908" y="13473"/>
                    <a:pt x="11646" y="13598"/>
                    <a:pt x="11346" y="13661"/>
                  </a:cubicBezTo>
                  <a:cubicBezTo>
                    <a:pt x="11286" y="13674"/>
                    <a:pt x="11233" y="13680"/>
                    <a:pt x="11185" y="13680"/>
                  </a:cubicBezTo>
                  <a:cubicBezTo>
                    <a:pt x="10783" y="13680"/>
                    <a:pt x="10791" y="13247"/>
                    <a:pt x="10958" y="13024"/>
                  </a:cubicBezTo>
                  <a:cubicBezTo>
                    <a:pt x="11038" y="12973"/>
                    <a:pt x="11122" y="12939"/>
                    <a:pt x="11210" y="12939"/>
                  </a:cubicBezTo>
                  <a:cubicBezTo>
                    <a:pt x="11274" y="12939"/>
                    <a:pt x="11340" y="12957"/>
                    <a:pt x="11408" y="12999"/>
                  </a:cubicBezTo>
                  <a:cubicBezTo>
                    <a:pt x="11421" y="13003"/>
                    <a:pt x="11433" y="13005"/>
                    <a:pt x="11445" y="13005"/>
                  </a:cubicBezTo>
                  <a:cubicBezTo>
                    <a:pt x="11528" y="13005"/>
                    <a:pt x="11586" y="12902"/>
                    <a:pt x="11521" y="12836"/>
                  </a:cubicBezTo>
                  <a:cubicBezTo>
                    <a:pt x="11403" y="12723"/>
                    <a:pt x="11284" y="12675"/>
                    <a:pt x="11174" y="12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85679" y="10855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8153084" y="4407814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2359674" y="-2"/>
              <a:ext cx="1602579" cy="471922"/>
            </a:xfrm>
            <a:custGeom>
              <a:avLst/>
              <a:gdLst/>
              <a:ahLst/>
              <a:cxnLst/>
              <a:rect l="l" t="t" r="r" b="b"/>
              <a:pathLst>
                <a:path w="40319" h="11873" extrusionOk="0">
                  <a:moveTo>
                    <a:pt x="26775" y="1004"/>
                  </a:moveTo>
                  <a:cubicBezTo>
                    <a:pt x="26763" y="1004"/>
                    <a:pt x="26751" y="1008"/>
                    <a:pt x="26739" y="1015"/>
                  </a:cubicBezTo>
                  <a:cubicBezTo>
                    <a:pt x="26664" y="1064"/>
                    <a:pt x="26627" y="1164"/>
                    <a:pt x="26577" y="1239"/>
                  </a:cubicBezTo>
                  <a:cubicBezTo>
                    <a:pt x="26565" y="1264"/>
                    <a:pt x="26565" y="1314"/>
                    <a:pt x="26602" y="1352"/>
                  </a:cubicBezTo>
                  <a:cubicBezTo>
                    <a:pt x="26615" y="1364"/>
                    <a:pt x="26640" y="1377"/>
                    <a:pt x="26677" y="1389"/>
                  </a:cubicBezTo>
                  <a:cubicBezTo>
                    <a:pt x="26685" y="1397"/>
                    <a:pt x="26694" y="1400"/>
                    <a:pt x="26703" y="1400"/>
                  </a:cubicBezTo>
                  <a:cubicBezTo>
                    <a:pt x="26723" y="1400"/>
                    <a:pt x="26743" y="1385"/>
                    <a:pt x="26752" y="1377"/>
                  </a:cubicBezTo>
                  <a:cubicBezTo>
                    <a:pt x="26802" y="1339"/>
                    <a:pt x="26814" y="1252"/>
                    <a:pt x="26889" y="1227"/>
                  </a:cubicBezTo>
                  <a:cubicBezTo>
                    <a:pt x="26914" y="1227"/>
                    <a:pt x="26914" y="1189"/>
                    <a:pt x="26889" y="1177"/>
                  </a:cubicBezTo>
                  <a:cubicBezTo>
                    <a:pt x="26877" y="1177"/>
                    <a:pt x="26852" y="1177"/>
                    <a:pt x="26827" y="1189"/>
                  </a:cubicBezTo>
                  <a:cubicBezTo>
                    <a:pt x="26827" y="1177"/>
                    <a:pt x="26852" y="1177"/>
                    <a:pt x="26852" y="1164"/>
                  </a:cubicBezTo>
                  <a:cubicBezTo>
                    <a:pt x="26864" y="1164"/>
                    <a:pt x="26864" y="1139"/>
                    <a:pt x="26877" y="1139"/>
                  </a:cubicBezTo>
                  <a:cubicBezTo>
                    <a:pt x="26889" y="1127"/>
                    <a:pt x="26877" y="1114"/>
                    <a:pt x="26864" y="1114"/>
                  </a:cubicBezTo>
                  <a:cubicBezTo>
                    <a:pt x="26875" y="1064"/>
                    <a:pt x="26827" y="1004"/>
                    <a:pt x="26775" y="1004"/>
                  </a:cubicBezTo>
                  <a:close/>
                  <a:moveTo>
                    <a:pt x="31430" y="2456"/>
                  </a:moveTo>
                  <a:cubicBezTo>
                    <a:pt x="31448" y="2456"/>
                    <a:pt x="31467" y="2459"/>
                    <a:pt x="31487" y="2464"/>
                  </a:cubicBezTo>
                  <a:cubicBezTo>
                    <a:pt x="31700" y="2526"/>
                    <a:pt x="31912" y="2676"/>
                    <a:pt x="32087" y="2801"/>
                  </a:cubicBezTo>
                  <a:cubicBezTo>
                    <a:pt x="31937" y="2926"/>
                    <a:pt x="31800" y="3064"/>
                    <a:pt x="31625" y="3164"/>
                  </a:cubicBezTo>
                  <a:cubicBezTo>
                    <a:pt x="31561" y="3202"/>
                    <a:pt x="31503" y="3219"/>
                    <a:pt x="31454" y="3219"/>
                  </a:cubicBezTo>
                  <a:cubicBezTo>
                    <a:pt x="31117" y="3219"/>
                    <a:pt x="31114" y="2456"/>
                    <a:pt x="31430" y="2456"/>
                  </a:cubicBezTo>
                  <a:close/>
                  <a:moveTo>
                    <a:pt x="25315" y="3626"/>
                  </a:moveTo>
                  <a:cubicBezTo>
                    <a:pt x="25353" y="3913"/>
                    <a:pt x="25203" y="4188"/>
                    <a:pt x="24928" y="4251"/>
                  </a:cubicBezTo>
                  <a:cubicBezTo>
                    <a:pt x="24978" y="4038"/>
                    <a:pt x="25128" y="3813"/>
                    <a:pt x="25315" y="3626"/>
                  </a:cubicBezTo>
                  <a:close/>
                  <a:moveTo>
                    <a:pt x="33656" y="1586"/>
                  </a:moveTo>
                  <a:cubicBezTo>
                    <a:pt x="33648" y="1586"/>
                    <a:pt x="33640" y="1590"/>
                    <a:pt x="33637" y="1602"/>
                  </a:cubicBezTo>
                  <a:cubicBezTo>
                    <a:pt x="33312" y="1989"/>
                    <a:pt x="32887" y="2239"/>
                    <a:pt x="32462" y="2501"/>
                  </a:cubicBezTo>
                  <a:lnTo>
                    <a:pt x="32275" y="2651"/>
                  </a:lnTo>
                  <a:cubicBezTo>
                    <a:pt x="32187" y="2589"/>
                    <a:pt x="32112" y="2539"/>
                    <a:pt x="32012" y="2476"/>
                  </a:cubicBezTo>
                  <a:cubicBezTo>
                    <a:pt x="31839" y="2372"/>
                    <a:pt x="31612" y="2236"/>
                    <a:pt x="31411" y="2236"/>
                  </a:cubicBezTo>
                  <a:cubicBezTo>
                    <a:pt x="31395" y="2236"/>
                    <a:pt x="31378" y="2237"/>
                    <a:pt x="31363" y="2239"/>
                  </a:cubicBezTo>
                  <a:cubicBezTo>
                    <a:pt x="30888" y="2288"/>
                    <a:pt x="30947" y="3378"/>
                    <a:pt x="31446" y="3378"/>
                  </a:cubicBezTo>
                  <a:cubicBezTo>
                    <a:pt x="31459" y="3378"/>
                    <a:pt x="31473" y="3378"/>
                    <a:pt x="31487" y="3376"/>
                  </a:cubicBezTo>
                  <a:cubicBezTo>
                    <a:pt x="31762" y="3351"/>
                    <a:pt x="32050" y="3089"/>
                    <a:pt x="32262" y="2876"/>
                  </a:cubicBezTo>
                  <a:cubicBezTo>
                    <a:pt x="32762" y="3239"/>
                    <a:pt x="33262" y="3601"/>
                    <a:pt x="33799" y="3926"/>
                  </a:cubicBezTo>
                  <a:cubicBezTo>
                    <a:pt x="34011" y="4055"/>
                    <a:pt x="34394" y="4293"/>
                    <a:pt x="34710" y="4293"/>
                  </a:cubicBezTo>
                  <a:cubicBezTo>
                    <a:pt x="34822" y="4293"/>
                    <a:pt x="34926" y="4263"/>
                    <a:pt x="35011" y="4188"/>
                  </a:cubicBezTo>
                  <a:cubicBezTo>
                    <a:pt x="35011" y="4176"/>
                    <a:pt x="34999" y="4163"/>
                    <a:pt x="34986" y="4151"/>
                  </a:cubicBezTo>
                  <a:cubicBezTo>
                    <a:pt x="34686" y="4038"/>
                    <a:pt x="34386" y="3976"/>
                    <a:pt x="34111" y="3838"/>
                  </a:cubicBezTo>
                  <a:cubicBezTo>
                    <a:pt x="33712" y="3626"/>
                    <a:pt x="33337" y="3376"/>
                    <a:pt x="32962" y="3126"/>
                  </a:cubicBezTo>
                  <a:cubicBezTo>
                    <a:pt x="32774" y="3001"/>
                    <a:pt x="32587" y="2864"/>
                    <a:pt x="32400" y="2739"/>
                  </a:cubicBezTo>
                  <a:lnTo>
                    <a:pt x="32425" y="2726"/>
                  </a:lnTo>
                  <a:cubicBezTo>
                    <a:pt x="32862" y="2351"/>
                    <a:pt x="33374" y="2164"/>
                    <a:pt x="33687" y="1627"/>
                  </a:cubicBezTo>
                  <a:cubicBezTo>
                    <a:pt x="33695" y="1609"/>
                    <a:pt x="33674" y="1586"/>
                    <a:pt x="33656" y="1586"/>
                  </a:cubicBezTo>
                  <a:close/>
                  <a:moveTo>
                    <a:pt x="24841" y="2214"/>
                  </a:moveTo>
                  <a:cubicBezTo>
                    <a:pt x="24829" y="2214"/>
                    <a:pt x="24816" y="2218"/>
                    <a:pt x="24803" y="2226"/>
                  </a:cubicBezTo>
                  <a:cubicBezTo>
                    <a:pt x="24690" y="2289"/>
                    <a:pt x="24628" y="2364"/>
                    <a:pt x="24578" y="2439"/>
                  </a:cubicBezTo>
                  <a:cubicBezTo>
                    <a:pt x="23916" y="3114"/>
                    <a:pt x="23128" y="3726"/>
                    <a:pt x="22604" y="4501"/>
                  </a:cubicBezTo>
                  <a:cubicBezTo>
                    <a:pt x="22583" y="4521"/>
                    <a:pt x="22605" y="4541"/>
                    <a:pt x="22620" y="4541"/>
                  </a:cubicBezTo>
                  <a:cubicBezTo>
                    <a:pt x="22623" y="4541"/>
                    <a:pt x="22626" y="4540"/>
                    <a:pt x="22629" y="4538"/>
                  </a:cubicBezTo>
                  <a:cubicBezTo>
                    <a:pt x="23266" y="3926"/>
                    <a:pt x="23928" y="3314"/>
                    <a:pt x="24565" y="2689"/>
                  </a:cubicBezTo>
                  <a:cubicBezTo>
                    <a:pt x="24578" y="2751"/>
                    <a:pt x="24628" y="2814"/>
                    <a:pt x="24678" y="2876"/>
                  </a:cubicBezTo>
                  <a:cubicBezTo>
                    <a:pt x="24828" y="3051"/>
                    <a:pt x="25015" y="3214"/>
                    <a:pt x="25178" y="3376"/>
                  </a:cubicBezTo>
                  <a:cubicBezTo>
                    <a:pt x="25203" y="3414"/>
                    <a:pt x="25240" y="3463"/>
                    <a:pt x="25253" y="3488"/>
                  </a:cubicBezTo>
                  <a:cubicBezTo>
                    <a:pt x="25003" y="3738"/>
                    <a:pt x="24740" y="4051"/>
                    <a:pt x="24740" y="4401"/>
                  </a:cubicBezTo>
                  <a:cubicBezTo>
                    <a:pt x="24740" y="4438"/>
                    <a:pt x="24790" y="4488"/>
                    <a:pt x="24828" y="4488"/>
                  </a:cubicBezTo>
                  <a:cubicBezTo>
                    <a:pt x="25265" y="4463"/>
                    <a:pt x="25552" y="4151"/>
                    <a:pt x="25490" y="3688"/>
                  </a:cubicBezTo>
                  <a:cubicBezTo>
                    <a:pt x="25477" y="3626"/>
                    <a:pt x="25477" y="3588"/>
                    <a:pt x="25453" y="3538"/>
                  </a:cubicBezTo>
                  <a:cubicBezTo>
                    <a:pt x="25515" y="3476"/>
                    <a:pt x="25577" y="3414"/>
                    <a:pt x="25640" y="3364"/>
                  </a:cubicBezTo>
                  <a:cubicBezTo>
                    <a:pt x="25890" y="3126"/>
                    <a:pt x="26165" y="2914"/>
                    <a:pt x="26427" y="2726"/>
                  </a:cubicBezTo>
                  <a:lnTo>
                    <a:pt x="26427" y="2726"/>
                  </a:lnTo>
                  <a:cubicBezTo>
                    <a:pt x="26327" y="3289"/>
                    <a:pt x="26265" y="3863"/>
                    <a:pt x="26515" y="4413"/>
                  </a:cubicBezTo>
                  <a:cubicBezTo>
                    <a:pt x="26533" y="4444"/>
                    <a:pt x="26561" y="4457"/>
                    <a:pt x="26590" y="4457"/>
                  </a:cubicBezTo>
                  <a:cubicBezTo>
                    <a:pt x="26618" y="4457"/>
                    <a:pt x="26646" y="4444"/>
                    <a:pt x="26664" y="4426"/>
                  </a:cubicBezTo>
                  <a:cubicBezTo>
                    <a:pt x="27077" y="4038"/>
                    <a:pt x="27139" y="3351"/>
                    <a:pt x="27627" y="3001"/>
                  </a:cubicBezTo>
                  <a:cubicBezTo>
                    <a:pt x="27802" y="3301"/>
                    <a:pt x="27789" y="3663"/>
                    <a:pt x="27727" y="3988"/>
                  </a:cubicBezTo>
                  <a:cubicBezTo>
                    <a:pt x="27711" y="4056"/>
                    <a:pt x="27765" y="4102"/>
                    <a:pt x="27815" y="4102"/>
                  </a:cubicBezTo>
                  <a:cubicBezTo>
                    <a:pt x="27848" y="4102"/>
                    <a:pt x="27879" y="4083"/>
                    <a:pt x="27889" y="4038"/>
                  </a:cubicBezTo>
                  <a:cubicBezTo>
                    <a:pt x="28001" y="3676"/>
                    <a:pt x="28126" y="3276"/>
                    <a:pt x="28389" y="2989"/>
                  </a:cubicBezTo>
                  <a:lnTo>
                    <a:pt x="28389" y="2989"/>
                  </a:lnTo>
                  <a:cubicBezTo>
                    <a:pt x="28414" y="3463"/>
                    <a:pt x="28326" y="4176"/>
                    <a:pt x="28864" y="4338"/>
                  </a:cubicBezTo>
                  <a:cubicBezTo>
                    <a:pt x="28929" y="4356"/>
                    <a:pt x="29002" y="4365"/>
                    <a:pt x="29078" y="4365"/>
                  </a:cubicBezTo>
                  <a:cubicBezTo>
                    <a:pt x="29583" y="4365"/>
                    <a:pt x="30260" y="3992"/>
                    <a:pt x="30325" y="3526"/>
                  </a:cubicBezTo>
                  <a:cubicBezTo>
                    <a:pt x="30325" y="3450"/>
                    <a:pt x="30286" y="3403"/>
                    <a:pt x="30245" y="3403"/>
                  </a:cubicBezTo>
                  <a:cubicBezTo>
                    <a:pt x="30225" y="3403"/>
                    <a:pt x="30204" y="3414"/>
                    <a:pt x="30188" y="3438"/>
                  </a:cubicBezTo>
                  <a:cubicBezTo>
                    <a:pt x="29984" y="3711"/>
                    <a:pt x="29493" y="4111"/>
                    <a:pt x="29084" y="4111"/>
                  </a:cubicBezTo>
                  <a:cubicBezTo>
                    <a:pt x="28968" y="4111"/>
                    <a:pt x="28858" y="4079"/>
                    <a:pt x="28764" y="4001"/>
                  </a:cubicBezTo>
                  <a:cubicBezTo>
                    <a:pt x="28451" y="3776"/>
                    <a:pt x="28601" y="3101"/>
                    <a:pt x="28551" y="2751"/>
                  </a:cubicBezTo>
                  <a:cubicBezTo>
                    <a:pt x="28551" y="2725"/>
                    <a:pt x="28502" y="2693"/>
                    <a:pt x="28460" y="2693"/>
                  </a:cubicBezTo>
                  <a:cubicBezTo>
                    <a:pt x="28442" y="2693"/>
                    <a:pt x="28425" y="2699"/>
                    <a:pt x="28414" y="2714"/>
                  </a:cubicBezTo>
                  <a:cubicBezTo>
                    <a:pt x="28176" y="2876"/>
                    <a:pt x="28039" y="3114"/>
                    <a:pt x="27914" y="3376"/>
                  </a:cubicBezTo>
                  <a:cubicBezTo>
                    <a:pt x="27889" y="3176"/>
                    <a:pt x="27827" y="2989"/>
                    <a:pt x="27702" y="2814"/>
                  </a:cubicBezTo>
                  <a:cubicBezTo>
                    <a:pt x="27685" y="2789"/>
                    <a:pt x="27658" y="2770"/>
                    <a:pt x="27628" y="2770"/>
                  </a:cubicBezTo>
                  <a:cubicBezTo>
                    <a:pt x="27611" y="2770"/>
                    <a:pt x="27594" y="2776"/>
                    <a:pt x="27577" y="2789"/>
                  </a:cubicBezTo>
                  <a:cubicBezTo>
                    <a:pt x="27052" y="3101"/>
                    <a:pt x="26989" y="3738"/>
                    <a:pt x="26615" y="4176"/>
                  </a:cubicBezTo>
                  <a:cubicBezTo>
                    <a:pt x="26427" y="3651"/>
                    <a:pt x="26515" y="3064"/>
                    <a:pt x="26627" y="2539"/>
                  </a:cubicBezTo>
                  <a:cubicBezTo>
                    <a:pt x="26637" y="2482"/>
                    <a:pt x="26595" y="2418"/>
                    <a:pt x="26548" y="2418"/>
                  </a:cubicBezTo>
                  <a:cubicBezTo>
                    <a:pt x="26533" y="2418"/>
                    <a:pt x="26517" y="2424"/>
                    <a:pt x="26502" y="2439"/>
                  </a:cubicBezTo>
                  <a:cubicBezTo>
                    <a:pt x="26102" y="2714"/>
                    <a:pt x="25727" y="3026"/>
                    <a:pt x="25378" y="3364"/>
                  </a:cubicBezTo>
                  <a:cubicBezTo>
                    <a:pt x="25328" y="3289"/>
                    <a:pt x="25265" y="3226"/>
                    <a:pt x="25190" y="3151"/>
                  </a:cubicBezTo>
                  <a:cubicBezTo>
                    <a:pt x="25040" y="2989"/>
                    <a:pt x="24640" y="2726"/>
                    <a:pt x="24740" y="2501"/>
                  </a:cubicBezTo>
                  <a:lnTo>
                    <a:pt x="24890" y="2351"/>
                  </a:lnTo>
                  <a:cubicBezTo>
                    <a:pt x="24942" y="2300"/>
                    <a:pt x="24900" y="2214"/>
                    <a:pt x="24841" y="2214"/>
                  </a:cubicBezTo>
                  <a:close/>
                  <a:moveTo>
                    <a:pt x="3649" y="3686"/>
                  </a:moveTo>
                  <a:cubicBezTo>
                    <a:pt x="3847" y="3686"/>
                    <a:pt x="3995" y="3908"/>
                    <a:pt x="4024" y="4101"/>
                  </a:cubicBezTo>
                  <a:cubicBezTo>
                    <a:pt x="4086" y="4338"/>
                    <a:pt x="3999" y="4625"/>
                    <a:pt x="3737" y="4713"/>
                  </a:cubicBezTo>
                  <a:cubicBezTo>
                    <a:pt x="3718" y="4717"/>
                    <a:pt x="3700" y="4719"/>
                    <a:pt x="3683" y="4719"/>
                  </a:cubicBezTo>
                  <a:cubicBezTo>
                    <a:pt x="3536" y="4719"/>
                    <a:pt x="3426" y="4582"/>
                    <a:pt x="3337" y="4426"/>
                  </a:cubicBezTo>
                  <a:lnTo>
                    <a:pt x="3337" y="4413"/>
                  </a:lnTo>
                  <a:cubicBezTo>
                    <a:pt x="3362" y="4163"/>
                    <a:pt x="3199" y="3938"/>
                    <a:pt x="3462" y="3751"/>
                  </a:cubicBezTo>
                  <a:cubicBezTo>
                    <a:pt x="3527" y="3705"/>
                    <a:pt x="3591" y="3686"/>
                    <a:pt x="3649" y="3686"/>
                  </a:cubicBezTo>
                  <a:close/>
                  <a:moveTo>
                    <a:pt x="3650" y="3432"/>
                  </a:moveTo>
                  <a:cubicBezTo>
                    <a:pt x="3560" y="3432"/>
                    <a:pt x="3467" y="3450"/>
                    <a:pt x="3374" y="3488"/>
                  </a:cubicBezTo>
                  <a:cubicBezTo>
                    <a:pt x="3112" y="3613"/>
                    <a:pt x="2874" y="4251"/>
                    <a:pt x="3174" y="4413"/>
                  </a:cubicBezTo>
                  <a:cubicBezTo>
                    <a:pt x="3237" y="4688"/>
                    <a:pt x="3424" y="4938"/>
                    <a:pt x="3712" y="4938"/>
                  </a:cubicBezTo>
                  <a:cubicBezTo>
                    <a:pt x="3722" y="4938"/>
                    <a:pt x="3732" y="4939"/>
                    <a:pt x="3743" y="4939"/>
                  </a:cubicBezTo>
                  <a:cubicBezTo>
                    <a:pt x="4206" y="4939"/>
                    <a:pt x="4360" y="4392"/>
                    <a:pt x="4299" y="4026"/>
                  </a:cubicBezTo>
                  <a:cubicBezTo>
                    <a:pt x="4250" y="3664"/>
                    <a:pt x="3972" y="3432"/>
                    <a:pt x="3650" y="3432"/>
                  </a:cubicBezTo>
                  <a:close/>
                  <a:moveTo>
                    <a:pt x="7404" y="3667"/>
                  </a:moveTo>
                  <a:cubicBezTo>
                    <a:pt x="7401" y="3667"/>
                    <a:pt x="7398" y="3670"/>
                    <a:pt x="7398" y="3676"/>
                  </a:cubicBezTo>
                  <a:cubicBezTo>
                    <a:pt x="7273" y="4013"/>
                    <a:pt x="7335" y="4451"/>
                    <a:pt x="7335" y="4813"/>
                  </a:cubicBezTo>
                  <a:cubicBezTo>
                    <a:pt x="7335" y="5250"/>
                    <a:pt x="7360" y="5688"/>
                    <a:pt x="7385" y="6125"/>
                  </a:cubicBezTo>
                  <a:cubicBezTo>
                    <a:pt x="7385" y="6144"/>
                    <a:pt x="7398" y="6153"/>
                    <a:pt x="7410" y="6153"/>
                  </a:cubicBezTo>
                  <a:cubicBezTo>
                    <a:pt x="7423" y="6153"/>
                    <a:pt x="7435" y="6144"/>
                    <a:pt x="7435" y="6125"/>
                  </a:cubicBezTo>
                  <a:cubicBezTo>
                    <a:pt x="7460" y="5725"/>
                    <a:pt x="7485" y="5350"/>
                    <a:pt x="7485" y="4938"/>
                  </a:cubicBezTo>
                  <a:cubicBezTo>
                    <a:pt x="7485" y="4538"/>
                    <a:pt x="7547" y="4051"/>
                    <a:pt x="7410" y="3676"/>
                  </a:cubicBezTo>
                  <a:cubicBezTo>
                    <a:pt x="7410" y="3670"/>
                    <a:pt x="7407" y="3667"/>
                    <a:pt x="7404" y="3667"/>
                  </a:cubicBezTo>
                  <a:close/>
                  <a:moveTo>
                    <a:pt x="16131" y="1752"/>
                  </a:moveTo>
                  <a:cubicBezTo>
                    <a:pt x="16394" y="1902"/>
                    <a:pt x="16644" y="2064"/>
                    <a:pt x="16894" y="2239"/>
                  </a:cubicBezTo>
                  <a:cubicBezTo>
                    <a:pt x="16831" y="2826"/>
                    <a:pt x="16894" y="3463"/>
                    <a:pt x="16894" y="4051"/>
                  </a:cubicBezTo>
                  <a:cubicBezTo>
                    <a:pt x="16894" y="4763"/>
                    <a:pt x="16881" y="5488"/>
                    <a:pt x="16931" y="6200"/>
                  </a:cubicBezTo>
                  <a:lnTo>
                    <a:pt x="16108" y="6200"/>
                  </a:lnTo>
                  <a:cubicBezTo>
                    <a:pt x="16193" y="5429"/>
                    <a:pt x="16144" y="4646"/>
                    <a:pt x="16144" y="3876"/>
                  </a:cubicBezTo>
                  <a:cubicBezTo>
                    <a:pt x="16144" y="3189"/>
                    <a:pt x="16231" y="2439"/>
                    <a:pt x="16131" y="1752"/>
                  </a:cubicBezTo>
                  <a:close/>
                  <a:moveTo>
                    <a:pt x="6398" y="5275"/>
                  </a:moveTo>
                  <a:lnTo>
                    <a:pt x="6398" y="5275"/>
                  </a:lnTo>
                  <a:cubicBezTo>
                    <a:pt x="6360" y="5563"/>
                    <a:pt x="6385" y="5900"/>
                    <a:pt x="6398" y="6212"/>
                  </a:cubicBezTo>
                  <a:lnTo>
                    <a:pt x="5886" y="6212"/>
                  </a:lnTo>
                  <a:lnTo>
                    <a:pt x="5886" y="6100"/>
                  </a:lnTo>
                  <a:cubicBezTo>
                    <a:pt x="6073" y="5837"/>
                    <a:pt x="6236" y="5550"/>
                    <a:pt x="6398" y="5275"/>
                  </a:cubicBezTo>
                  <a:close/>
                  <a:moveTo>
                    <a:pt x="6823" y="4563"/>
                  </a:moveTo>
                  <a:lnTo>
                    <a:pt x="6823" y="5250"/>
                  </a:lnTo>
                  <a:cubicBezTo>
                    <a:pt x="6823" y="5588"/>
                    <a:pt x="6835" y="5875"/>
                    <a:pt x="6873" y="6187"/>
                  </a:cubicBezTo>
                  <a:cubicBezTo>
                    <a:pt x="6873" y="6212"/>
                    <a:pt x="6885" y="6212"/>
                    <a:pt x="6885" y="6212"/>
                  </a:cubicBezTo>
                  <a:lnTo>
                    <a:pt x="6460" y="6212"/>
                  </a:lnTo>
                  <a:cubicBezTo>
                    <a:pt x="6485" y="5875"/>
                    <a:pt x="6510" y="5525"/>
                    <a:pt x="6448" y="5213"/>
                  </a:cubicBezTo>
                  <a:cubicBezTo>
                    <a:pt x="6573" y="4988"/>
                    <a:pt x="6698" y="4788"/>
                    <a:pt x="6823" y="4563"/>
                  </a:cubicBezTo>
                  <a:close/>
                  <a:moveTo>
                    <a:pt x="9684" y="1564"/>
                  </a:moveTo>
                  <a:lnTo>
                    <a:pt x="9684" y="1564"/>
                  </a:lnTo>
                  <a:cubicBezTo>
                    <a:pt x="9622" y="1877"/>
                    <a:pt x="9647" y="2226"/>
                    <a:pt x="9647" y="2551"/>
                  </a:cubicBezTo>
                  <a:lnTo>
                    <a:pt x="9647" y="3913"/>
                  </a:lnTo>
                  <a:cubicBezTo>
                    <a:pt x="9647" y="4675"/>
                    <a:pt x="9584" y="5463"/>
                    <a:pt x="9697" y="6212"/>
                  </a:cubicBezTo>
                  <a:lnTo>
                    <a:pt x="8834" y="6212"/>
                  </a:lnTo>
                  <a:cubicBezTo>
                    <a:pt x="8872" y="5525"/>
                    <a:pt x="8884" y="4838"/>
                    <a:pt x="8884" y="4126"/>
                  </a:cubicBezTo>
                  <a:lnTo>
                    <a:pt x="8884" y="2976"/>
                  </a:lnTo>
                  <a:cubicBezTo>
                    <a:pt x="8884" y="2689"/>
                    <a:pt x="8897" y="2401"/>
                    <a:pt x="8859" y="2114"/>
                  </a:cubicBezTo>
                  <a:cubicBezTo>
                    <a:pt x="9059" y="1964"/>
                    <a:pt x="9272" y="1802"/>
                    <a:pt x="9509" y="1664"/>
                  </a:cubicBezTo>
                  <a:cubicBezTo>
                    <a:pt x="9572" y="1627"/>
                    <a:pt x="9622" y="1602"/>
                    <a:pt x="9684" y="1564"/>
                  </a:cubicBezTo>
                  <a:close/>
                  <a:moveTo>
                    <a:pt x="11633" y="927"/>
                  </a:moveTo>
                  <a:lnTo>
                    <a:pt x="11633" y="927"/>
                  </a:lnTo>
                  <a:cubicBezTo>
                    <a:pt x="11608" y="2676"/>
                    <a:pt x="11558" y="4438"/>
                    <a:pt x="11633" y="6212"/>
                  </a:cubicBezTo>
                  <a:lnTo>
                    <a:pt x="10746" y="6212"/>
                  </a:lnTo>
                  <a:cubicBezTo>
                    <a:pt x="10809" y="5400"/>
                    <a:pt x="10796" y="4588"/>
                    <a:pt x="10771" y="3776"/>
                  </a:cubicBezTo>
                  <a:cubicBezTo>
                    <a:pt x="10771" y="2901"/>
                    <a:pt x="10834" y="1989"/>
                    <a:pt x="10746" y="1114"/>
                  </a:cubicBezTo>
                  <a:cubicBezTo>
                    <a:pt x="11046" y="1027"/>
                    <a:pt x="11333" y="965"/>
                    <a:pt x="11633" y="927"/>
                  </a:cubicBezTo>
                  <a:close/>
                  <a:moveTo>
                    <a:pt x="12745" y="865"/>
                  </a:moveTo>
                  <a:cubicBezTo>
                    <a:pt x="13020" y="865"/>
                    <a:pt x="13320" y="902"/>
                    <a:pt x="13607" y="927"/>
                  </a:cubicBezTo>
                  <a:cubicBezTo>
                    <a:pt x="13483" y="1777"/>
                    <a:pt x="13570" y="2676"/>
                    <a:pt x="13570" y="3526"/>
                  </a:cubicBezTo>
                  <a:cubicBezTo>
                    <a:pt x="13570" y="4413"/>
                    <a:pt x="13545" y="5313"/>
                    <a:pt x="13620" y="6212"/>
                  </a:cubicBezTo>
                  <a:lnTo>
                    <a:pt x="11696" y="6212"/>
                  </a:lnTo>
                  <a:cubicBezTo>
                    <a:pt x="11771" y="4438"/>
                    <a:pt x="11733" y="2676"/>
                    <a:pt x="11683" y="927"/>
                  </a:cubicBezTo>
                  <a:cubicBezTo>
                    <a:pt x="11996" y="877"/>
                    <a:pt x="12320" y="865"/>
                    <a:pt x="12633" y="865"/>
                  </a:cubicBezTo>
                  <a:cubicBezTo>
                    <a:pt x="12558" y="1739"/>
                    <a:pt x="12620" y="2651"/>
                    <a:pt x="12620" y="3526"/>
                  </a:cubicBezTo>
                  <a:cubicBezTo>
                    <a:pt x="12620" y="4401"/>
                    <a:pt x="12595" y="5250"/>
                    <a:pt x="12670" y="6125"/>
                  </a:cubicBezTo>
                  <a:cubicBezTo>
                    <a:pt x="12670" y="6144"/>
                    <a:pt x="12680" y="6153"/>
                    <a:pt x="12689" y="6153"/>
                  </a:cubicBezTo>
                  <a:cubicBezTo>
                    <a:pt x="12698" y="6153"/>
                    <a:pt x="12708" y="6144"/>
                    <a:pt x="12708" y="6125"/>
                  </a:cubicBezTo>
                  <a:cubicBezTo>
                    <a:pt x="12770" y="5250"/>
                    <a:pt x="12758" y="4401"/>
                    <a:pt x="12758" y="3526"/>
                  </a:cubicBezTo>
                  <a:cubicBezTo>
                    <a:pt x="12758" y="2651"/>
                    <a:pt x="12820" y="1739"/>
                    <a:pt x="12745" y="865"/>
                  </a:cubicBezTo>
                  <a:close/>
                  <a:moveTo>
                    <a:pt x="13645" y="927"/>
                  </a:moveTo>
                  <a:cubicBezTo>
                    <a:pt x="13895" y="965"/>
                    <a:pt x="14170" y="1027"/>
                    <a:pt x="14420" y="1089"/>
                  </a:cubicBezTo>
                  <a:cubicBezTo>
                    <a:pt x="14357" y="2776"/>
                    <a:pt x="14295" y="4488"/>
                    <a:pt x="14420" y="6162"/>
                  </a:cubicBezTo>
                  <a:cubicBezTo>
                    <a:pt x="14420" y="6175"/>
                    <a:pt x="14429" y="6181"/>
                    <a:pt x="14441" y="6181"/>
                  </a:cubicBezTo>
                  <a:cubicBezTo>
                    <a:pt x="14454" y="6181"/>
                    <a:pt x="14470" y="6175"/>
                    <a:pt x="14482" y="6162"/>
                  </a:cubicBezTo>
                  <a:cubicBezTo>
                    <a:pt x="14607" y="4476"/>
                    <a:pt x="14520" y="2776"/>
                    <a:pt x="14482" y="1089"/>
                  </a:cubicBezTo>
                  <a:lnTo>
                    <a:pt x="14482" y="1089"/>
                  </a:lnTo>
                  <a:cubicBezTo>
                    <a:pt x="14707" y="1152"/>
                    <a:pt x="14932" y="1214"/>
                    <a:pt x="15144" y="1289"/>
                  </a:cubicBezTo>
                  <a:cubicBezTo>
                    <a:pt x="14994" y="2089"/>
                    <a:pt x="15082" y="2926"/>
                    <a:pt x="15069" y="3726"/>
                  </a:cubicBezTo>
                  <a:cubicBezTo>
                    <a:pt x="15069" y="4551"/>
                    <a:pt x="15069" y="5375"/>
                    <a:pt x="15107" y="6212"/>
                  </a:cubicBezTo>
                  <a:lnTo>
                    <a:pt x="13632" y="6212"/>
                  </a:lnTo>
                  <a:cubicBezTo>
                    <a:pt x="13695" y="5313"/>
                    <a:pt x="13682" y="4426"/>
                    <a:pt x="13682" y="3526"/>
                  </a:cubicBezTo>
                  <a:cubicBezTo>
                    <a:pt x="13682" y="2676"/>
                    <a:pt x="13770" y="1777"/>
                    <a:pt x="13645" y="927"/>
                  </a:cubicBezTo>
                  <a:close/>
                  <a:moveTo>
                    <a:pt x="15144" y="1314"/>
                  </a:moveTo>
                  <a:lnTo>
                    <a:pt x="15144" y="1314"/>
                  </a:lnTo>
                  <a:cubicBezTo>
                    <a:pt x="15207" y="1339"/>
                    <a:pt x="15257" y="1352"/>
                    <a:pt x="15319" y="1377"/>
                  </a:cubicBezTo>
                  <a:cubicBezTo>
                    <a:pt x="15569" y="1477"/>
                    <a:pt x="15807" y="1589"/>
                    <a:pt x="16044" y="1714"/>
                  </a:cubicBezTo>
                  <a:cubicBezTo>
                    <a:pt x="15944" y="2414"/>
                    <a:pt x="16006" y="3176"/>
                    <a:pt x="16006" y="3876"/>
                  </a:cubicBezTo>
                  <a:cubicBezTo>
                    <a:pt x="16006" y="4663"/>
                    <a:pt x="15956" y="5438"/>
                    <a:pt x="16056" y="6212"/>
                  </a:cubicBezTo>
                  <a:lnTo>
                    <a:pt x="15169" y="6212"/>
                  </a:lnTo>
                  <a:cubicBezTo>
                    <a:pt x="15194" y="5425"/>
                    <a:pt x="15194" y="4663"/>
                    <a:pt x="15194" y="3876"/>
                  </a:cubicBezTo>
                  <a:cubicBezTo>
                    <a:pt x="15194" y="3051"/>
                    <a:pt x="15269" y="2152"/>
                    <a:pt x="15144" y="1314"/>
                  </a:cubicBezTo>
                  <a:close/>
                  <a:moveTo>
                    <a:pt x="16994" y="2314"/>
                  </a:moveTo>
                  <a:lnTo>
                    <a:pt x="16994" y="2314"/>
                  </a:lnTo>
                  <a:cubicBezTo>
                    <a:pt x="17255" y="2513"/>
                    <a:pt x="17516" y="2725"/>
                    <a:pt x="17765" y="2936"/>
                  </a:cubicBezTo>
                  <a:lnTo>
                    <a:pt x="17765" y="2936"/>
                  </a:lnTo>
                  <a:cubicBezTo>
                    <a:pt x="17763" y="2934"/>
                    <a:pt x="17760" y="2934"/>
                    <a:pt x="17758" y="2934"/>
                  </a:cubicBezTo>
                  <a:cubicBezTo>
                    <a:pt x="17749" y="2934"/>
                    <a:pt x="17743" y="2942"/>
                    <a:pt x="17743" y="2951"/>
                  </a:cubicBezTo>
                  <a:cubicBezTo>
                    <a:pt x="17668" y="3438"/>
                    <a:pt x="17693" y="3963"/>
                    <a:pt x="17693" y="4451"/>
                  </a:cubicBezTo>
                  <a:cubicBezTo>
                    <a:pt x="17693" y="5000"/>
                    <a:pt x="17681" y="5550"/>
                    <a:pt x="17743" y="6100"/>
                  </a:cubicBezTo>
                  <a:cubicBezTo>
                    <a:pt x="17743" y="6112"/>
                    <a:pt x="17756" y="6119"/>
                    <a:pt x="17768" y="6119"/>
                  </a:cubicBezTo>
                  <a:cubicBezTo>
                    <a:pt x="17781" y="6119"/>
                    <a:pt x="17793" y="6112"/>
                    <a:pt x="17793" y="6100"/>
                  </a:cubicBezTo>
                  <a:cubicBezTo>
                    <a:pt x="17856" y="5550"/>
                    <a:pt x="17831" y="5000"/>
                    <a:pt x="17831" y="4451"/>
                  </a:cubicBezTo>
                  <a:cubicBezTo>
                    <a:pt x="17831" y="3976"/>
                    <a:pt x="17881" y="3438"/>
                    <a:pt x="17793" y="2951"/>
                  </a:cubicBezTo>
                  <a:lnTo>
                    <a:pt x="17793" y="2939"/>
                  </a:lnTo>
                  <a:cubicBezTo>
                    <a:pt x="18043" y="3164"/>
                    <a:pt x="18268" y="3401"/>
                    <a:pt x="18518" y="3613"/>
                  </a:cubicBezTo>
                  <a:cubicBezTo>
                    <a:pt x="18605" y="4476"/>
                    <a:pt x="18418" y="5363"/>
                    <a:pt x="18518" y="6212"/>
                  </a:cubicBezTo>
                  <a:lnTo>
                    <a:pt x="16956" y="6212"/>
                  </a:lnTo>
                  <a:cubicBezTo>
                    <a:pt x="17006" y="5538"/>
                    <a:pt x="16994" y="4863"/>
                    <a:pt x="16994" y="4188"/>
                  </a:cubicBezTo>
                  <a:cubicBezTo>
                    <a:pt x="16994" y="3588"/>
                    <a:pt x="17056" y="2926"/>
                    <a:pt x="16994" y="2314"/>
                  </a:cubicBezTo>
                  <a:close/>
                  <a:moveTo>
                    <a:pt x="18630" y="3776"/>
                  </a:moveTo>
                  <a:lnTo>
                    <a:pt x="18630" y="3776"/>
                  </a:lnTo>
                  <a:cubicBezTo>
                    <a:pt x="18880" y="4026"/>
                    <a:pt x="19118" y="4276"/>
                    <a:pt x="19355" y="4501"/>
                  </a:cubicBezTo>
                  <a:cubicBezTo>
                    <a:pt x="19305" y="5063"/>
                    <a:pt x="19318" y="5650"/>
                    <a:pt x="19318" y="6212"/>
                  </a:cubicBezTo>
                  <a:lnTo>
                    <a:pt x="18618" y="6212"/>
                  </a:lnTo>
                  <a:cubicBezTo>
                    <a:pt x="18730" y="5413"/>
                    <a:pt x="18555" y="4563"/>
                    <a:pt x="18630" y="3776"/>
                  </a:cubicBezTo>
                  <a:close/>
                  <a:moveTo>
                    <a:pt x="19430" y="4588"/>
                  </a:moveTo>
                  <a:lnTo>
                    <a:pt x="19542" y="4688"/>
                  </a:lnTo>
                  <a:lnTo>
                    <a:pt x="20292" y="5488"/>
                  </a:lnTo>
                  <a:cubicBezTo>
                    <a:pt x="20242" y="5725"/>
                    <a:pt x="20255" y="5975"/>
                    <a:pt x="20305" y="6200"/>
                  </a:cubicBezTo>
                  <a:lnTo>
                    <a:pt x="19455" y="6212"/>
                  </a:lnTo>
                  <a:cubicBezTo>
                    <a:pt x="19455" y="5663"/>
                    <a:pt x="19480" y="5113"/>
                    <a:pt x="19430" y="4588"/>
                  </a:cubicBezTo>
                  <a:close/>
                  <a:moveTo>
                    <a:pt x="20380" y="5588"/>
                  </a:moveTo>
                  <a:cubicBezTo>
                    <a:pt x="20567" y="5788"/>
                    <a:pt x="20754" y="5987"/>
                    <a:pt x="20954" y="6212"/>
                  </a:cubicBezTo>
                  <a:lnTo>
                    <a:pt x="20355" y="6212"/>
                  </a:lnTo>
                  <a:cubicBezTo>
                    <a:pt x="20380" y="6000"/>
                    <a:pt x="20417" y="5800"/>
                    <a:pt x="20380" y="5588"/>
                  </a:cubicBezTo>
                  <a:close/>
                  <a:moveTo>
                    <a:pt x="8710" y="2189"/>
                  </a:moveTo>
                  <a:cubicBezTo>
                    <a:pt x="8622" y="2776"/>
                    <a:pt x="8697" y="3426"/>
                    <a:pt x="8697" y="4001"/>
                  </a:cubicBezTo>
                  <a:cubicBezTo>
                    <a:pt x="8697" y="4750"/>
                    <a:pt x="8710" y="5488"/>
                    <a:pt x="8747" y="6225"/>
                  </a:cubicBezTo>
                  <a:cubicBezTo>
                    <a:pt x="8172" y="6212"/>
                    <a:pt x="7523" y="6212"/>
                    <a:pt x="6898" y="6212"/>
                  </a:cubicBezTo>
                  <a:cubicBezTo>
                    <a:pt x="6923" y="6212"/>
                    <a:pt x="6923" y="6187"/>
                    <a:pt x="6923" y="6187"/>
                  </a:cubicBezTo>
                  <a:cubicBezTo>
                    <a:pt x="6948" y="5875"/>
                    <a:pt x="6960" y="5563"/>
                    <a:pt x="6960" y="5250"/>
                  </a:cubicBezTo>
                  <a:cubicBezTo>
                    <a:pt x="6960" y="4963"/>
                    <a:pt x="6985" y="4663"/>
                    <a:pt x="6948" y="4363"/>
                  </a:cubicBezTo>
                  <a:cubicBezTo>
                    <a:pt x="7048" y="4226"/>
                    <a:pt x="7123" y="4063"/>
                    <a:pt x="7210" y="3926"/>
                  </a:cubicBezTo>
                  <a:cubicBezTo>
                    <a:pt x="7448" y="3563"/>
                    <a:pt x="7697" y="3239"/>
                    <a:pt x="7985" y="2926"/>
                  </a:cubicBezTo>
                  <a:lnTo>
                    <a:pt x="7985" y="2926"/>
                  </a:lnTo>
                  <a:cubicBezTo>
                    <a:pt x="7922" y="3426"/>
                    <a:pt x="7935" y="3926"/>
                    <a:pt x="7935" y="4426"/>
                  </a:cubicBezTo>
                  <a:cubicBezTo>
                    <a:pt x="7935" y="5000"/>
                    <a:pt x="7935" y="5563"/>
                    <a:pt x="7985" y="6150"/>
                  </a:cubicBezTo>
                  <a:cubicBezTo>
                    <a:pt x="7985" y="6162"/>
                    <a:pt x="7994" y="6169"/>
                    <a:pt x="8004" y="6169"/>
                  </a:cubicBezTo>
                  <a:cubicBezTo>
                    <a:pt x="8013" y="6169"/>
                    <a:pt x="8022" y="6162"/>
                    <a:pt x="8022" y="6150"/>
                  </a:cubicBezTo>
                  <a:cubicBezTo>
                    <a:pt x="8072" y="5613"/>
                    <a:pt x="8072" y="5100"/>
                    <a:pt x="8072" y="4563"/>
                  </a:cubicBezTo>
                  <a:cubicBezTo>
                    <a:pt x="8072" y="4001"/>
                    <a:pt x="8085" y="3438"/>
                    <a:pt x="8022" y="2876"/>
                  </a:cubicBezTo>
                  <a:cubicBezTo>
                    <a:pt x="8022" y="2864"/>
                    <a:pt x="8022" y="2864"/>
                    <a:pt x="8010" y="2864"/>
                  </a:cubicBezTo>
                  <a:cubicBezTo>
                    <a:pt x="8222" y="2626"/>
                    <a:pt x="8460" y="2401"/>
                    <a:pt x="8710" y="2189"/>
                  </a:cubicBezTo>
                  <a:close/>
                  <a:moveTo>
                    <a:pt x="10684" y="1152"/>
                  </a:moveTo>
                  <a:cubicBezTo>
                    <a:pt x="10584" y="1964"/>
                    <a:pt x="10646" y="2814"/>
                    <a:pt x="10646" y="3651"/>
                  </a:cubicBezTo>
                  <a:cubicBezTo>
                    <a:pt x="10646" y="4501"/>
                    <a:pt x="10621" y="5363"/>
                    <a:pt x="10684" y="6225"/>
                  </a:cubicBezTo>
                  <a:lnTo>
                    <a:pt x="10584" y="6225"/>
                  </a:lnTo>
                  <a:lnTo>
                    <a:pt x="10584" y="6212"/>
                  </a:lnTo>
                  <a:lnTo>
                    <a:pt x="9734" y="6212"/>
                  </a:lnTo>
                  <a:cubicBezTo>
                    <a:pt x="9822" y="5463"/>
                    <a:pt x="9772" y="4663"/>
                    <a:pt x="9772" y="3913"/>
                  </a:cubicBezTo>
                  <a:lnTo>
                    <a:pt x="9772" y="2689"/>
                  </a:lnTo>
                  <a:cubicBezTo>
                    <a:pt x="9772" y="2314"/>
                    <a:pt x="9809" y="1914"/>
                    <a:pt x="9734" y="1539"/>
                  </a:cubicBezTo>
                  <a:cubicBezTo>
                    <a:pt x="10046" y="1377"/>
                    <a:pt x="10359" y="1239"/>
                    <a:pt x="10684" y="1152"/>
                  </a:cubicBezTo>
                  <a:close/>
                  <a:moveTo>
                    <a:pt x="36423" y="6425"/>
                  </a:moveTo>
                  <a:cubicBezTo>
                    <a:pt x="36323" y="6612"/>
                    <a:pt x="36223" y="6787"/>
                    <a:pt x="36111" y="6962"/>
                  </a:cubicBezTo>
                  <a:lnTo>
                    <a:pt x="36111" y="6925"/>
                  </a:lnTo>
                  <a:cubicBezTo>
                    <a:pt x="36111" y="6750"/>
                    <a:pt x="36123" y="6587"/>
                    <a:pt x="36048" y="6425"/>
                  </a:cubicBezTo>
                  <a:close/>
                  <a:moveTo>
                    <a:pt x="22079" y="6400"/>
                  </a:moveTo>
                  <a:cubicBezTo>
                    <a:pt x="22041" y="6587"/>
                    <a:pt x="22054" y="6750"/>
                    <a:pt x="22054" y="6925"/>
                  </a:cubicBezTo>
                  <a:lnTo>
                    <a:pt x="22054" y="7087"/>
                  </a:lnTo>
                  <a:cubicBezTo>
                    <a:pt x="21854" y="6862"/>
                    <a:pt x="21642" y="6662"/>
                    <a:pt x="21442" y="6437"/>
                  </a:cubicBezTo>
                  <a:cubicBezTo>
                    <a:pt x="21429" y="6425"/>
                    <a:pt x="21417" y="6412"/>
                    <a:pt x="21417" y="6400"/>
                  </a:cubicBezTo>
                  <a:close/>
                  <a:moveTo>
                    <a:pt x="22791" y="6412"/>
                  </a:moveTo>
                  <a:cubicBezTo>
                    <a:pt x="22704" y="6850"/>
                    <a:pt x="22741" y="7362"/>
                    <a:pt x="22791" y="7799"/>
                  </a:cubicBezTo>
                  <a:cubicBezTo>
                    <a:pt x="22579" y="7612"/>
                    <a:pt x="22379" y="7412"/>
                    <a:pt x="22191" y="7224"/>
                  </a:cubicBezTo>
                  <a:lnTo>
                    <a:pt x="22191" y="7024"/>
                  </a:lnTo>
                  <a:cubicBezTo>
                    <a:pt x="22191" y="6837"/>
                    <a:pt x="22204" y="6612"/>
                    <a:pt x="22166" y="6412"/>
                  </a:cubicBezTo>
                  <a:close/>
                  <a:moveTo>
                    <a:pt x="36011" y="6425"/>
                  </a:moveTo>
                  <a:cubicBezTo>
                    <a:pt x="35936" y="6587"/>
                    <a:pt x="35948" y="6750"/>
                    <a:pt x="35948" y="6925"/>
                  </a:cubicBezTo>
                  <a:lnTo>
                    <a:pt x="35948" y="7212"/>
                  </a:lnTo>
                  <a:cubicBezTo>
                    <a:pt x="35748" y="7499"/>
                    <a:pt x="35523" y="7787"/>
                    <a:pt x="35311" y="8062"/>
                  </a:cubicBezTo>
                  <a:cubicBezTo>
                    <a:pt x="35323" y="7862"/>
                    <a:pt x="35348" y="7674"/>
                    <a:pt x="35348" y="7449"/>
                  </a:cubicBezTo>
                  <a:cubicBezTo>
                    <a:pt x="35348" y="7162"/>
                    <a:pt x="35423" y="6712"/>
                    <a:pt x="35286" y="6425"/>
                  </a:cubicBezTo>
                  <a:close/>
                  <a:moveTo>
                    <a:pt x="23603" y="6412"/>
                  </a:moveTo>
                  <a:cubicBezTo>
                    <a:pt x="23503" y="6750"/>
                    <a:pt x="23566" y="7174"/>
                    <a:pt x="23566" y="7524"/>
                  </a:cubicBezTo>
                  <a:cubicBezTo>
                    <a:pt x="23566" y="7862"/>
                    <a:pt x="23566" y="8211"/>
                    <a:pt x="23616" y="8536"/>
                  </a:cubicBezTo>
                  <a:cubicBezTo>
                    <a:pt x="23366" y="8336"/>
                    <a:pt x="23116" y="8112"/>
                    <a:pt x="22866" y="7874"/>
                  </a:cubicBezTo>
                  <a:cubicBezTo>
                    <a:pt x="22929" y="7412"/>
                    <a:pt x="22954" y="6875"/>
                    <a:pt x="22866" y="6412"/>
                  </a:cubicBezTo>
                  <a:close/>
                  <a:moveTo>
                    <a:pt x="35236" y="6425"/>
                  </a:moveTo>
                  <a:cubicBezTo>
                    <a:pt x="35098" y="6687"/>
                    <a:pt x="35173" y="7087"/>
                    <a:pt x="35173" y="7349"/>
                  </a:cubicBezTo>
                  <a:cubicBezTo>
                    <a:pt x="35173" y="7624"/>
                    <a:pt x="35186" y="7912"/>
                    <a:pt x="35198" y="8187"/>
                  </a:cubicBezTo>
                  <a:cubicBezTo>
                    <a:pt x="35173" y="8224"/>
                    <a:pt x="35161" y="8249"/>
                    <a:pt x="35123" y="8286"/>
                  </a:cubicBezTo>
                  <a:cubicBezTo>
                    <a:pt x="34936" y="8486"/>
                    <a:pt x="34749" y="8674"/>
                    <a:pt x="34549" y="8861"/>
                  </a:cubicBezTo>
                  <a:cubicBezTo>
                    <a:pt x="34561" y="8599"/>
                    <a:pt x="34586" y="8336"/>
                    <a:pt x="34586" y="8062"/>
                  </a:cubicBezTo>
                  <a:lnTo>
                    <a:pt x="34586" y="7287"/>
                  </a:lnTo>
                  <a:cubicBezTo>
                    <a:pt x="34586" y="7000"/>
                    <a:pt x="34624" y="6712"/>
                    <a:pt x="34574" y="6425"/>
                  </a:cubicBezTo>
                  <a:close/>
                  <a:moveTo>
                    <a:pt x="34436" y="6425"/>
                  </a:moveTo>
                  <a:cubicBezTo>
                    <a:pt x="34386" y="6662"/>
                    <a:pt x="34424" y="6912"/>
                    <a:pt x="34424" y="7124"/>
                  </a:cubicBezTo>
                  <a:lnTo>
                    <a:pt x="34424" y="7987"/>
                  </a:lnTo>
                  <a:cubicBezTo>
                    <a:pt x="34424" y="8299"/>
                    <a:pt x="34449" y="8611"/>
                    <a:pt x="34461" y="8911"/>
                  </a:cubicBezTo>
                  <a:cubicBezTo>
                    <a:pt x="34224" y="9149"/>
                    <a:pt x="33936" y="9361"/>
                    <a:pt x="33662" y="9561"/>
                  </a:cubicBezTo>
                  <a:cubicBezTo>
                    <a:pt x="33737" y="9061"/>
                    <a:pt x="33687" y="8549"/>
                    <a:pt x="33687" y="8037"/>
                  </a:cubicBezTo>
                  <a:cubicBezTo>
                    <a:pt x="33687" y="7524"/>
                    <a:pt x="33749" y="6937"/>
                    <a:pt x="33662" y="6425"/>
                  </a:cubicBezTo>
                  <a:close/>
                  <a:moveTo>
                    <a:pt x="25253" y="6400"/>
                  </a:moveTo>
                  <a:cubicBezTo>
                    <a:pt x="25240" y="6962"/>
                    <a:pt x="25203" y="7524"/>
                    <a:pt x="25203" y="8099"/>
                  </a:cubicBezTo>
                  <a:cubicBezTo>
                    <a:pt x="25178" y="8624"/>
                    <a:pt x="25128" y="9161"/>
                    <a:pt x="25228" y="9661"/>
                  </a:cubicBezTo>
                  <a:cubicBezTo>
                    <a:pt x="25190" y="9648"/>
                    <a:pt x="25165" y="9623"/>
                    <a:pt x="25140" y="9611"/>
                  </a:cubicBezTo>
                  <a:cubicBezTo>
                    <a:pt x="24628" y="9311"/>
                    <a:pt x="24141" y="8961"/>
                    <a:pt x="23678" y="8586"/>
                  </a:cubicBezTo>
                  <a:cubicBezTo>
                    <a:pt x="23741" y="8224"/>
                    <a:pt x="23728" y="7874"/>
                    <a:pt x="23728" y="7499"/>
                  </a:cubicBezTo>
                  <a:cubicBezTo>
                    <a:pt x="23728" y="7162"/>
                    <a:pt x="23791" y="6737"/>
                    <a:pt x="23691" y="6400"/>
                  </a:cubicBezTo>
                  <a:lnTo>
                    <a:pt x="24328" y="6400"/>
                  </a:lnTo>
                  <a:cubicBezTo>
                    <a:pt x="24290" y="6812"/>
                    <a:pt x="24303" y="7249"/>
                    <a:pt x="24303" y="7674"/>
                  </a:cubicBezTo>
                  <a:cubicBezTo>
                    <a:pt x="24303" y="8112"/>
                    <a:pt x="24290" y="8561"/>
                    <a:pt x="24328" y="8999"/>
                  </a:cubicBezTo>
                  <a:cubicBezTo>
                    <a:pt x="24328" y="9017"/>
                    <a:pt x="24340" y="9027"/>
                    <a:pt x="24355" y="9027"/>
                  </a:cubicBezTo>
                  <a:cubicBezTo>
                    <a:pt x="24369" y="9027"/>
                    <a:pt x="24384" y="9017"/>
                    <a:pt x="24390" y="8999"/>
                  </a:cubicBezTo>
                  <a:cubicBezTo>
                    <a:pt x="24440" y="8561"/>
                    <a:pt x="24428" y="8112"/>
                    <a:pt x="24428" y="7674"/>
                  </a:cubicBezTo>
                  <a:cubicBezTo>
                    <a:pt x="24428" y="7249"/>
                    <a:pt x="24440" y="6812"/>
                    <a:pt x="24390" y="6400"/>
                  </a:cubicBezTo>
                  <a:close/>
                  <a:moveTo>
                    <a:pt x="33562" y="6425"/>
                  </a:moveTo>
                  <a:cubicBezTo>
                    <a:pt x="33474" y="6937"/>
                    <a:pt x="33537" y="7524"/>
                    <a:pt x="33537" y="8037"/>
                  </a:cubicBezTo>
                  <a:cubicBezTo>
                    <a:pt x="33537" y="8561"/>
                    <a:pt x="33487" y="9099"/>
                    <a:pt x="33574" y="9623"/>
                  </a:cubicBezTo>
                  <a:cubicBezTo>
                    <a:pt x="33374" y="9736"/>
                    <a:pt x="33187" y="9848"/>
                    <a:pt x="32987" y="9961"/>
                  </a:cubicBezTo>
                  <a:cubicBezTo>
                    <a:pt x="33049" y="9423"/>
                    <a:pt x="32987" y="8836"/>
                    <a:pt x="32987" y="8336"/>
                  </a:cubicBezTo>
                  <a:cubicBezTo>
                    <a:pt x="32987" y="7687"/>
                    <a:pt x="32974" y="7049"/>
                    <a:pt x="32937" y="6425"/>
                  </a:cubicBezTo>
                  <a:close/>
                  <a:moveTo>
                    <a:pt x="26227" y="6412"/>
                  </a:moveTo>
                  <a:cubicBezTo>
                    <a:pt x="26127" y="6987"/>
                    <a:pt x="26202" y="7662"/>
                    <a:pt x="26190" y="8236"/>
                  </a:cubicBezTo>
                  <a:cubicBezTo>
                    <a:pt x="26190" y="8874"/>
                    <a:pt x="26202" y="9523"/>
                    <a:pt x="26240" y="10161"/>
                  </a:cubicBezTo>
                  <a:cubicBezTo>
                    <a:pt x="25915" y="10023"/>
                    <a:pt x="25577" y="9861"/>
                    <a:pt x="25265" y="9686"/>
                  </a:cubicBezTo>
                  <a:cubicBezTo>
                    <a:pt x="25365" y="9174"/>
                    <a:pt x="25315" y="8649"/>
                    <a:pt x="25315" y="8112"/>
                  </a:cubicBezTo>
                  <a:cubicBezTo>
                    <a:pt x="25315" y="7549"/>
                    <a:pt x="25290" y="6975"/>
                    <a:pt x="25265" y="6412"/>
                  </a:cubicBezTo>
                  <a:close/>
                  <a:moveTo>
                    <a:pt x="32862" y="6412"/>
                  </a:moveTo>
                  <a:cubicBezTo>
                    <a:pt x="32849" y="7049"/>
                    <a:pt x="32812" y="7674"/>
                    <a:pt x="32812" y="8311"/>
                  </a:cubicBezTo>
                  <a:cubicBezTo>
                    <a:pt x="32824" y="8861"/>
                    <a:pt x="32749" y="9498"/>
                    <a:pt x="32824" y="10036"/>
                  </a:cubicBezTo>
                  <a:cubicBezTo>
                    <a:pt x="32512" y="10186"/>
                    <a:pt x="32200" y="10336"/>
                    <a:pt x="31875" y="10436"/>
                  </a:cubicBezTo>
                  <a:cubicBezTo>
                    <a:pt x="31987" y="9111"/>
                    <a:pt x="31937" y="7737"/>
                    <a:pt x="31875" y="6412"/>
                  </a:cubicBezTo>
                  <a:close/>
                  <a:moveTo>
                    <a:pt x="27414" y="6400"/>
                  </a:moveTo>
                  <a:cubicBezTo>
                    <a:pt x="27352" y="6725"/>
                    <a:pt x="27377" y="7037"/>
                    <a:pt x="27377" y="7337"/>
                  </a:cubicBezTo>
                  <a:lnTo>
                    <a:pt x="27377" y="8524"/>
                  </a:lnTo>
                  <a:cubicBezTo>
                    <a:pt x="27377" y="9186"/>
                    <a:pt x="27314" y="9873"/>
                    <a:pt x="27414" y="10536"/>
                  </a:cubicBezTo>
                  <a:cubicBezTo>
                    <a:pt x="27039" y="10436"/>
                    <a:pt x="26664" y="10311"/>
                    <a:pt x="26302" y="10161"/>
                  </a:cubicBezTo>
                  <a:cubicBezTo>
                    <a:pt x="26327" y="9523"/>
                    <a:pt x="26352" y="8861"/>
                    <a:pt x="26352" y="8224"/>
                  </a:cubicBezTo>
                  <a:cubicBezTo>
                    <a:pt x="26352" y="7649"/>
                    <a:pt x="26427" y="6987"/>
                    <a:pt x="26315" y="6400"/>
                  </a:cubicBezTo>
                  <a:close/>
                  <a:moveTo>
                    <a:pt x="28639" y="6425"/>
                  </a:moveTo>
                  <a:cubicBezTo>
                    <a:pt x="28576" y="6725"/>
                    <a:pt x="28614" y="7049"/>
                    <a:pt x="28614" y="7349"/>
                  </a:cubicBezTo>
                  <a:lnTo>
                    <a:pt x="28614" y="8549"/>
                  </a:lnTo>
                  <a:cubicBezTo>
                    <a:pt x="28614" y="9299"/>
                    <a:pt x="28614" y="10048"/>
                    <a:pt x="28664" y="10798"/>
                  </a:cubicBezTo>
                  <a:cubicBezTo>
                    <a:pt x="28264" y="10735"/>
                    <a:pt x="27864" y="10673"/>
                    <a:pt x="27477" y="10561"/>
                  </a:cubicBezTo>
                  <a:cubicBezTo>
                    <a:pt x="27552" y="9936"/>
                    <a:pt x="27502" y="9286"/>
                    <a:pt x="27502" y="8661"/>
                  </a:cubicBezTo>
                  <a:lnTo>
                    <a:pt x="27502" y="7474"/>
                  </a:lnTo>
                  <a:cubicBezTo>
                    <a:pt x="27502" y="7124"/>
                    <a:pt x="27539" y="6775"/>
                    <a:pt x="27477" y="6425"/>
                  </a:cubicBezTo>
                  <a:close/>
                  <a:moveTo>
                    <a:pt x="31812" y="6412"/>
                  </a:moveTo>
                  <a:cubicBezTo>
                    <a:pt x="31750" y="7749"/>
                    <a:pt x="31700" y="9124"/>
                    <a:pt x="31812" y="10473"/>
                  </a:cubicBezTo>
                  <a:cubicBezTo>
                    <a:pt x="31300" y="10648"/>
                    <a:pt x="30750" y="10773"/>
                    <a:pt x="30201" y="10810"/>
                  </a:cubicBezTo>
                  <a:cubicBezTo>
                    <a:pt x="30126" y="10810"/>
                    <a:pt x="30051" y="10823"/>
                    <a:pt x="29976" y="10823"/>
                  </a:cubicBezTo>
                  <a:cubicBezTo>
                    <a:pt x="29976" y="10136"/>
                    <a:pt x="29951" y="9436"/>
                    <a:pt x="29951" y="8749"/>
                  </a:cubicBezTo>
                  <a:cubicBezTo>
                    <a:pt x="29951" y="7999"/>
                    <a:pt x="30013" y="7187"/>
                    <a:pt x="29901" y="6437"/>
                  </a:cubicBezTo>
                  <a:cubicBezTo>
                    <a:pt x="29901" y="6431"/>
                    <a:pt x="29898" y="6428"/>
                    <a:pt x="29893" y="6428"/>
                  </a:cubicBezTo>
                  <a:cubicBezTo>
                    <a:pt x="29888" y="6428"/>
                    <a:pt x="29882" y="6431"/>
                    <a:pt x="29876" y="6437"/>
                  </a:cubicBezTo>
                  <a:cubicBezTo>
                    <a:pt x="29763" y="7137"/>
                    <a:pt x="29826" y="7887"/>
                    <a:pt x="29826" y="8599"/>
                  </a:cubicBezTo>
                  <a:cubicBezTo>
                    <a:pt x="29826" y="9349"/>
                    <a:pt x="29813" y="10098"/>
                    <a:pt x="29813" y="10823"/>
                  </a:cubicBezTo>
                  <a:cubicBezTo>
                    <a:pt x="29709" y="10830"/>
                    <a:pt x="29605" y="10833"/>
                    <a:pt x="29502" y="10833"/>
                  </a:cubicBezTo>
                  <a:cubicBezTo>
                    <a:pt x="29235" y="10833"/>
                    <a:pt x="28971" y="10812"/>
                    <a:pt x="28701" y="10785"/>
                  </a:cubicBezTo>
                  <a:cubicBezTo>
                    <a:pt x="28751" y="10073"/>
                    <a:pt x="28751" y="9374"/>
                    <a:pt x="28751" y="8661"/>
                  </a:cubicBezTo>
                  <a:lnTo>
                    <a:pt x="28751" y="7449"/>
                  </a:lnTo>
                  <a:cubicBezTo>
                    <a:pt x="28751" y="7124"/>
                    <a:pt x="28801" y="6737"/>
                    <a:pt x="28714" y="6412"/>
                  </a:cubicBezTo>
                  <a:lnTo>
                    <a:pt x="30838" y="6412"/>
                  </a:lnTo>
                  <a:cubicBezTo>
                    <a:pt x="30825" y="7174"/>
                    <a:pt x="30788" y="7937"/>
                    <a:pt x="30788" y="8699"/>
                  </a:cubicBezTo>
                  <a:lnTo>
                    <a:pt x="30788" y="9798"/>
                  </a:lnTo>
                  <a:cubicBezTo>
                    <a:pt x="30788" y="10061"/>
                    <a:pt x="30725" y="10386"/>
                    <a:pt x="30825" y="10623"/>
                  </a:cubicBezTo>
                  <a:cubicBezTo>
                    <a:pt x="30838" y="10642"/>
                    <a:pt x="30853" y="10651"/>
                    <a:pt x="30869" y="10651"/>
                  </a:cubicBezTo>
                  <a:cubicBezTo>
                    <a:pt x="30885" y="10651"/>
                    <a:pt x="30900" y="10642"/>
                    <a:pt x="30913" y="10623"/>
                  </a:cubicBezTo>
                  <a:cubicBezTo>
                    <a:pt x="31000" y="10411"/>
                    <a:pt x="30950" y="10136"/>
                    <a:pt x="30950" y="9911"/>
                  </a:cubicBezTo>
                  <a:lnTo>
                    <a:pt x="30950" y="8699"/>
                  </a:lnTo>
                  <a:cubicBezTo>
                    <a:pt x="30950" y="7937"/>
                    <a:pt x="30913" y="7174"/>
                    <a:pt x="30888" y="6412"/>
                  </a:cubicBezTo>
                  <a:close/>
                  <a:moveTo>
                    <a:pt x="5708" y="1"/>
                  </a:moveTo>
                  <a:cubicBezTo>
                    <a:pt x="5683" y="1"/>
                    <a:pt x="5656" y="13"/>
                    <a:pt x="5636" y="40"/>
                  </a:cubicBezTo>
                  <a:cubicBezTo>
                    <a:pt x="5448" y="377"/>
                    <a:pt x="5148" y="665"/>
                    <a:pt x="4886" y="940"/>
                  </a:cubicBezTo>
                  <a:cubicBezTo>
                    <a:pt x="4876" y="960"/>
                    <a:pt x="4882" y="980"/>
                    <a:pt x="4899" y="980"/>
                  </a:cubicBezTo>
                  <a:cubicBezTo>
                    <a:pt x="4902" y="980"/>
                    <a:pt x="4907" y="979"/>
                    <a:pt x="4911" y="977"/>
                  </a:cubicBezTo>
                  <a:cubicBezTo>
                    <a:pt x="5198" y="802"/>
                    <a:pt x="5411" y="590"/>
                    <a:pt x="5623" y="340"/>
                  </a:cubicBezTo>
                  <a:lnTo>
                    <a:pt x="5623" y="340"/>
                  </a:lnTo>
                  <a:cubicBezTo>
                    <a:pt x="5598" y="790"/>
                    <a:pt x="5598" y="1252"/>
                    <a:pt x="5598" y="1714"/>
                  </a:cubicBezTo>
                  <a:cubicBezTo>
                    <a:pt x="5561" y="3189"/>
                    <a:pt x="5536" y="4688"/>
                    <a:pt x="5536" y="6187"/>
                  </a:cubicBezTo>
                  <a:lnTo>
                    <a:pt x="101" y="6187"/>
                  </a:lnTo>
                  <a:cubicBezTo>
                    <a:pt x="38" y="6187"/>
                    <a:pt x="1" y="6237"/>
                    <a:pt x="1" y="6300"/>
                  </a:cubicBezTo>
                  <a:cubicBezTo>
                    <a:pt x="1" y="6350"/>
                    <a:pt x="26" y="6412"/>
                    <a:pt x="101" y="6412"/>
                  </a:cubicBezTo>
                  <a:lnTo>
                    <a:pt x="5511" y="6412"/>
                  </a:lnTo>
                  <a:cubicBezTo>
                    <a:pt x="5511" y="6425"/>
                    <a:pt x="5523" y="6437"/>
                    <a:pt x="5536" y="6462"/>
                  </a:cubicBezTo>
                  <a:cubicBezTo>
                    <a:pt x="5536" y="8224"/>
                    <a:pt x="5573" y="9986"/>
                    <a:pt x="5573" y="11748"/>
                  </a:cubicBezTo>
                  <a:cubicBezTo>
                    <a:pt x="5573" y="11835"/>
                    <a:pt x="5636" y="11872"/>
                    <a:pt x="5698" y="11872"/>
                  </a:cubicBezTo>
                  <a:cubicBezTo>
                    <a:pt x="5761" y="11872"/>
                    <a:pt x="5823" y="11835"/>
                    <a:pt x="5823" y="11748"/>
                  </a:cubicBezTo>
                  <a:cubicBezTo>
                    <a:pt x="5823" y="9973"/>
                    <a:pt x="5848" y="8187"/>
                    <a:pt x="5848" y="6425"/>
                  </a:cubicBezTo>
                  <a:lnTo>
                    <a:pt x="11608" y="6425"/>
                  </a:lnTo>
                  <a:lnTo>
                    <a:pt x="11608" y="6462"/>
                  </a:lnTo>
                  <a:cubicBezTo>
                    <a:pt x="11608" y="6468"/>
                    <a:pt x="11615" y="6472"/>
                    <a:pt x="11621" y="6472"/>
                  </a:cubicBezTo>
                  <a:cubicBezTo>
                    <a:pt x="11627" y="6472"/>
                    <a:pt x="11633" y="6468"/>
                    <a:pt x="11633" y="6462"/>
                  </a:cubicBezTo>
                  <a:lnTo>
                    <a:pt x="11633" y="6425"/>
                  </a:lnTo>
                  <a:lnTo>
                    <a:pt x="19268" y="6425"/>
                  </a:lnTo>
                  <a:cubicBezTo>
                    <a:pt x="19274" y="6462"/>
                    <a:pt x="19305" y="6481"/>
                    <a:pt x="19336" y="6481"/>
                  </a:cubicBezTo>
                  <a:cubicBezTo>
                    <a:pt x="19368" y="6481"/>
                    <a:pt x="19399" y="6462"/>
                    <a:pt x="19405" y="6425"/>
                  </a:cubicBezTo>
                  <a:lnTo>
                    <a:pt x="21092" y="6425"/>
                  </a:lnTo>
                  <a:cubicBezTo>
                    <a:pt x="21392" y="6750"/>
                    <a:pt x="21704" y="7062"/>
                    <a:pt x="22016" y="7374"/>
                  </a:cubicBezTo>
                  <a:cubicBezTo>
                    <a:pt x="22016" y="7474"/>
                    <a:pt x="22029" y="7562"/>
                    <a:pt x="22054" y="7662"/>
                  </a:cubicBezTo>
                  <a:cubicBezTo>
                    <a:pt x="22054" y="7674"/>
                    <a:pt x="22063" y="7680"/>
                    <a:pt x="22076" y="7680"/>
                  </a:cubicBezTo>
                  <a:cubicBezTo>
                    <a:pt x="22088" y="7680"/>
                    <a:pt x="22104" y="7674"/>
                    <a:pt x="22116" y="7662"/>
                  </a:cubicBezTo>
                  <a:cubicBezTo>
                    <a:pt x="22116" y="7599"/>
                    <a:pt x="22129" y="7537"/>
                    <a:pt x="22129" y="7474"/>
                  </a:cubicBezTo>
                  <a:cubicBezTo>
                    <a:pt x="22391" y="7737"/>
                    <a:pt x="22654" y="7987"/>
                    <a:pt x="22929" y="8236"/>
                  </a:cubicBezTo>
                  <a:cubicBezTo>
                    <a:pt x="24016" y="9236"/>
                    <a:pt x="25265" y="10086"/>
                    <a:pt x="26677" y="10586"/>
                  </a:cubicBezTo>
                  <a:cubicBezTo>
                    <a:pt x="27565" y="10893"/>
                    <a:pt x="28525" y="11065"/>
                    <a:pt x="29492" y="11065"/>
                  </a:cubicBezTo>
                  <a:cubicBezTo>
                    <a:pt x="29586" y="11065"/>
                    <a:pt x="29681" y="11064"/>
                    <a:pt x="29776" y="11060"/>
                  </a:cubicBezTo>
                  <a:cubicBezTo>
                    <a:pt x="29776" y="11110"/>
                    <a:pt x="29813" y="11123"/>
                    <a:pt x="29863" y="11123"/>
                  </a:cubicBezTo>
                  <a:cubicBezTo>
                    <a:pt x="29888" y="11123"/>
                    <a:pt x="29938" y="11110"/>
                    <a:pt x="29938" y="11060"/>
                  </a:cubicBezTo>
                  <a:cubicBezTo>
                    <a:pt x="30500" y="11035"/>
                    <a:pt x="31063" y="10935"/>
                    <a:pt x="31612" y="10798"/>
                  </a:cubicBezTo>
                  <a:cubicBezTo>
                    <a:pt x="33237" y="10348"/>
                    <a:pt x="34636" y="9286"/>
                    <a:pt x="35686" y="7974"/>
                  </a:cubicBezTo>
                  <a:cubicBezTo>
                    <a:pt x="35798" y="7837"/>
                    <a:pt x="35898" y="7687"/>
                    <a:pt x="35998" y="7549"/>
                  </a:cubicBezTo>
                  <a:cubicBezTo>
                    <a:pt x="36011" y="7549"/>
                    <a:pt x="36023" y="7549"/>
                    <a:pt x="36023" y="7537"/>
                  </a:cubicBezTo>
                  <a:lnTo>
                    <a:pt x="36023" y="7499"/>
                  </a:lnTo>
                  <a:cubicBezTo>
                    <a:pt x="36260" y="7174"/>
                    <a:pt x="36485" y="6837"/>
                    <a:pt x="36673" y="6475"/>
                  </a:cubicBezTo>
                  <a:cubicBezTo>
                    <a:pt x="37504" y="6475"/>
                    <a:pt x="37960" y="6497"/>
                    <a:pt x="38450" y="6497"/>
                  </a:cubicBezTo>
                  <a:cubicBezTo>
                    <a:pt x="38859" y="6497"/>
                    <a:pt x="39291" y="6482"/>
                    <a:pt x="39984" y="6425"/>
                  </a:cubicBezTo>
                  <a:lnTo>
                    <a:pt x="39996" y="6425"/>
                  </a:lnTo>
                  <a:cubicBezTo>
                    <a:pt x="39759" y="6650"/>
                    <a:pt x="39572" y="6875"/>
                    <a:pt x="39359" y="7124"/>
                  </a:cubicBezTo>
                  <a:cubicBezTo>
                    <a:pt x="39339" y="7145"/>
                    <a:pt x="39360" y="7165"/>
                    <a:pt x="39375" y="7165"/>
                  </a:cubicBezTo>
                  <a:cubicBezTo>
                    <a:pt x="39379" y="7165"/>
                    <a:pt x="39382" y="7164"/>
                    <a:pt x="39384" y="7162"/>
                  </a:cubicBezTo>
                  <a:cubicBezTo>
                    <a:pt x="39659" y="6937"/>
                    <a:pt x="39896" y="6725"/>
                    <a:pt x="40171" y="6500"/>
                  </a:cubicBezTo>
                  <a:cubicBezTo>
                    <a:pt x="40196" y="6500"/>
                    <a:pt x="40246" y="6487"/>
                    <a:pt x="40259" y="6462"/>
                  </a:cubicBezTo>
                  <a:cubicBezTo>
                    <a:pt x="40259" y="6437"/>
                    <a:pt x="40284" y="6425"/>
                    <a:pt x="40284" y="6412"/>
                  </a:cubicBezTo>
                  <a:cubicBezTo>
                    <a:pt x="40318" y="6309"/>
                    <a:pt x="40269" y="6248"/>
                    <a:pt x="40222" y="6248"/>
                  </a:cubicBezTo>
                  <a:cubicBezTo>
                    <a:pt x="40217" y="6248"/>
                    <a:pt x="40213" y="6249"/>
                    <a:pt x="40209" y="6250"/>
                  </a:cubicBezTo>
                  <a:cubicBezTo>
                    <a:pt x="40159" y="6250"/>
                    <a:pt x="40109" y="6237"/>
                    <a:pt x="40059" y="6237"/>
                  </a:cubicBezTo>
                  <a:cubicBezTo>
                    <a:pt x="39734" y="6062"/>
                    <a:pt x="39534" y="5713"/>
                    <a:pt x="39184" y="5550"/>
                  </a:cubicBezTo>
                  <a:cubicBezTo>
                    <a:pt x="39172" y="5550"/>
                    <a:pt x="39147" y="5563"/>
                    <a:pt x="39172" y="5563"/>
                  </a:cubicBezTo>
                  <a:cubicBezTo>
                    <a:pt x="39359" y="5775"/>
                    <a:pt x="39547" y="6025"/>
                    <a:pt x="39772" y="6200"/>
                  </a:cubicBezTo>
                  <a:cubicBezTo>
                    <a:pt x="39469" y="6176"/>
                    <a:pt x="39294" y="6168"/>
                    <a:pt x="39129" y="6168"/>
                  </a:cubicBezTo>
                  <a:cubicBezTo>
                    <a:pt x="38865" y="6168"/>
                    <a:pt x="38627" y="6187"/>
                    <a:pt x="37935" y="6187"/>
                  </a:cubicBezTo>
                  <a:lnTo>
                    <a:pt x="36823" y="6187"/>
                  </a:lnTo>
                  <a:cubicBezTo>
                    <a:pt x="37273" y="5263"/>
                    <a:pt x="37585" y="4251"/>
                    <a:pt x="37522" y="3289"/>
                  </a:cubicBezTo>
                  <a:cubicBezTo>
                    <a:pt x="37522" y="3270"/>
                    <a:pt x="37513" y="3260"/>
                    <a:pt x="37504" y="3260"/>
                  </a:cubicBezTo>
                  <a:cubicBezTo>
                    <a:pt x="37494" y="3260"/>
                    <a:pt x="37485" y="3270"/>
                    <a:pt x="37485" y="3289"/>
                  </a:cubicBezTo>
                  <a:cubicBezTo>
                    <a:pt x="37210" y="4188"/>
                    <a:pt x="37048" y="5088"/>
                    <a:pt x="36660" y="5937"/>
                  </a:cubicBezTo>
                  <a:cubicBezTo>
                    <a:pt x="36623" y="6025"/>
                    <a:pt x="36573" y="6112"/>
                    <a:pt x="36535" y="6187"/>
                  </a:cubicBezTo>
                  <a:lnTo>
                    <a:pt x="32924" y="6187"/>
                  </a:lnTo>
                  <a:lnTo>
                    <a:pt x="32924" y="6125"/>
                  </a:lnTo>
                  <a:cubicBezTo>
                    <a:pt x="32924" y="6112"/>
                    <a:pt x="32912" y="6106"/>
                    <a:pt x="32899" y="6106"/>
                  </a:cubicBezTo>
                  <a:cubicBezTo>
                    <a:pt x="32887" y="6106"/>
                    <a:pt x="32874" y="6112"/>
                    <a:pt x="32874" y="6125"/>
                  </a:cubicBezTo>
                  <a:lnTo>
                    <a:pt x="32874" y="6187"/>
                  </a:lnTo>
                  <a:lnTo>
                    <a:pt x="21204" y="6187"/>
                  </a:lnTo>
                  <a:cubicBezTo>
                    <a:pt x="19892" y="4788"/>
                    <a:pt x="18555" y="3214"/>
                    <a:pt x="16956" y="2102"/>
                  </a:cubicBezTo>
                  <a:cubicBezTo>
                    <a:pt x="16956" y="2064"/>
                    <a:pt x="16956" y="2039"/>
                    <a:pt x="16944" y="2002"/>
                  </a:cubicBezTo>
                  <a:cubicBezTo>
                    <a:pt x="16944" y="1995"/>
                    <a:pt x="16931" y="1992"/>
                    <a:pt x="16919" y="1992"/>
                  </a:cubicBezTo>
                  <a:cubicBezTo>
                    <a:pt x="16906" y="1992"/>
                    <a:pt x="16894" y="1995"/>
                    <a:pt x="16894" y="2002"/>
                  </a:cubicBezTo>
                  <a:lnTo>
                    <a:pt x="16894" y="2052"/>
                  </a:lnTo>
                  <a:cubicBezTo>
                    <a:pt x="15944" y="1389"/>
                    <a:pt x="14894" y="927"/>
                    <a:pt x="13695" y="740"/>
                  </a:cubicBezTo>
                  <a:cubicBezTo>
                    <a:pt x="13345" y="686"/>
                    <a:pt x="12992" y="659"/>
                    <a:pt x="12638" y="659"/>
                  </a:cubicBezTo>
                  <a:cubicBezTo>
                    <a:pt x="11277" y="659"/>
                    <a:pt x="9923" y="1060"/>
                    <a:pt x="8822" y="1864"/>
                  </a:cubicBezTo>
                  <a:cubicBezTo>
                    <a:pt x="8022" y="2439"/>
                    <a:pt x="7435" y="3201"/>
                    <a:pt x="6898" y="4038"/>
                  </a:cubicBezTo>
                  <a:cubicBezTo>
                    <a:pt x="6898" y="4032"/>
                    <a:pt x="6892" y="4029"/>
                    <a:pt x="6885" y="4029"/>
                  </a:cubicBezTo>
                  <a:cubicBezTo>
                    <a:pt x="6879" y="4029"/>
                    <a:pt x="6873" y="4032"/>
                    <a:pt x="6873" y="4038"/>
                  </a:cubicBezTo>
                  <a:cubicBezTo>
                    <a:pt x="6873" y="4051"/>
                    <a:pt x="6873" y="4088"/>
                    <a:pt x="6860" y="4101"/>
                  </a:cubicBezTo>
                  <a:cubicBezTo>
                    <a:pt x="6510" y="4650"/>
                    <a:pt x="6198" y="5225"/>
                    <a:pt x="5873" y="5775"/>
                  </a:cubicBezTo>
                  <a:cubicBezTo>
                    <a:pt x="5873" y="4413"/>
                    <a:pt x="5848" y="3051"/>
                    <a:pt x="5811" y="1714"/>
                  </a:cubicBezTo>
                  <a:cubicBezTo>
                    <a:pt x="5823" y="1227"/>
                    <a:pt x="5811" y="752"/>
                    <a:pt x="5798" y="277"/>
                  </a:cubicBezTo>
                  <a:lnTo>
                    <a:pt x="5798" y="277"/>
                  </a:lnTo>
                  <a:cubicBezTo>
                    <a:pt x="6011" y="502"/>
                    <a:pt x="6211" y="752"/>
                    <a:pt x="6423" y="1002"/>
                  </a:cubicBezTo>
                  <a:cubicBezTo>
                    <a:pt x="6427" y="1010"/>
                    <a:pt x="6431" y="1013"/>
                    <a:pt x="6434" y="1013"/>
                  </a:cubicBezTo>
                  <a:cubicBezTo>
                    <a:pt x="6442" y="1013"/>
                    <a:pt x="6448" y="998"/>
                    <a:pt x="6448" y="990"/>
                  </a:cubicBezTo>
                  <a:cubicBezTo>
                    <a:pt x="6248" y="627"/>
                    <a:pt x="6073" y="290"/>
                    <a:pt x="5761" y="27"/>
                  </a:cubicBezTo>
                  <a:cubicBezTo>
                    <a:pt x="5749" y="10"/>
                    <a:pt x="5729" y="1"/>
                    <a:pt x="5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7715511" y="4550883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6435032" y="4660699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986274" y="4736311"/>
              <a:ext cx="1602579" cy="471922"/>
            </a:xfrm>
            <a:custGeom>
              <a:avLst/>
              <a:gdLst/>
              <a:ahLst/>
              <a:cxnLst/>
              <a:rect l="l" t="t" r="r" b="b"/>
              <a:pathLst>
                <a:path w="40319" h="11873" extrusionOk="0">
                  <a:moveTo>
                    <a:pt x="26775" y="1004"/>
                  </a:moveTo>
                  <a:cubicBezTo>
                    <a:pt x="26763" y="1004"/>
                    <a:pt x="26751" y="1008"/>
                    <a:pt x="26739" y="1015"/>
                  </a:cubicBezTo>
                  <a:cubicBezTo>
                    <a:pt x="26664" y="1064"/>
                    <a:pt x="26627" y="1164"/>
                    <a:pt x="26577" y="1239"/>
                  </a:cubicBezTo>
                  <a:cubicBezTo>
                    <a:pt x="26565" y="1264"/>
                    <a:pt x="26565" y="1314"/>
                    <a:pt x="26602" y="1352"/>
                  </a:cubicBezTo>
                  <a:cubicBezTo>
                    <a:pt x="26615" y="1364"/>
                    <a:pt x="26640" y="1377"/>
                    <a:pt x="26677" y="1389"/>
                  </a:cubicBezTo>
                  <a:cubicBezTo>
                    <a:pt x="26685" y="1397"/>
                    <a:pt x="26694" y="1400"/>
                    <a:pt x="26703" y="1400"/>
                  </a:cubicBezTo>
                  <a:cubicBezTo>
                    <a:pt x="26723" y="1400"/>
                    <a:pt x="26743" y="1385"/>
                    <a:pt x="26752" y="1377"/>
                  </a:cubicBezTo>
                  <a:cubicBezTo>
                    <a:pt x="26802" y="1339"/>
                    <a:pt x="26814" y="1252"/>
                    <a:pt x="26889" y="1227"/>
                  </a:cubicBezTo>
                  <a:cubicBezTo>
                    <a:pt x="26914" y="1227"/>
                    <a:pt x="26914" y="1189"/>
                    <a:pt x="26889" y="1177"/>
                  </a:cubicBezTo>
                  <a:cubicBezTo>
                    <a:pt x="26877" y="1177"/>
                    <a:pt x="26852" y="1177"/>
                    <a:pt x="26827" y="1189"/>
                  </a:cubicBezTo>
                  <a:cubicBezTo>
                    <a:pt x="26827" y="1177"/>
                    <a:pt x="26852" y="1177"/>
                    <a:pt x="26852" y="1164"/>
                  </a:cubicBezTo>
                  <a:cubicBezTo>
                    <a:pt x="26864" y="1164"/>
                    <a:pt x="26864" y="1139"/>
                    <a:pt x="26877" y="1139"/>
                  </a:cubicBezTo>
                  <a:cubicBezTo>
                    <a:pt x="26889" y="1127"/>
                    <a:pt x="26877" y="1114"/>
                    <a:pt x="26864" y="1114"/>
                  </a:cubicBezTo>
                  <a:cubicBezTo>
                    <a:pt x="26875" y="1064"/>
                    <a:pt x="26827" y="1004"/>
                    <a:pt x="26775" y="1004"/>
                  </a:cubicBezTo>
                  <a:close/>
                  <a:moveTo>
                    <a:pt x="31430" y="2456"/>
                  </a:moveTo>
                  <a:cubicBezTo>
                    <a:pt x="31448" y="2456"/>
                    <a:pt x="31467" y="2459"/>
                    <a:pt x="31487" y="2464"/>
                  </a:cubicBezTo>
                  <a:cubicBezTo>
                    <a:pt x="31700" y="2526"/>
                    <a:pt x="31912" y="2676"/>
                    <a:pt x="32087" y="2801"/>
                  </a:cubicBezTo>
                  <a:cubicBezTo>
                    <a:pt x="31937" y="2926"/>
                    <a:pt x="31800" y="3064"/>
                    <a:pt x="31625" y="3164"/>
                  </a:cubicBezTo>
                  <a:cubicBezTo>
                    <a:pt x="31561" y="3202"/>
                    <a:pt x="31503" y="3219"/>
                    <a:pt x="31454" y="3219"/>
                  </a:cubicBezTo>
                  <a:cubicBezTo>
                    <a:pt x="31117" y="3219"/>
                    <a:pt x="31114" y="2456"/>
                    <a:pt x="31430" y="2456"/>
                  </a:cubicBezTo>
                  <a:close/>
                  <a:moveTo>
                    <a:pt x="25315" y="3626"/>
                  </a:moveTo>
                  <a:cubicBezTo>
                    <a:pt x="25353" y="3913"/>
                    <a:pt x="25203" y="4188"/>
                    <a:pt x="24928" y="4251"/>
                  </a:cubicBezTo>
                  <a:cubicBezTo>
                    <a:pt x="24978" y="4038"/>
                    <a:pt x="25128" y="3813"/>
                    <a:pt x="25315" y="3626"/>
                  </a:cubicBezTo>
                  <a:close/>
                  <a:moveTo>
                    <a:pt x="33656" y="1586"/>
                  </a:moveTo>
                  <a:cubicBezTo>
                    <a:pt x="33648" y="1586"/>
                    <a:pt x="33640" y="1590"/>
                    <a:pt x="33637" y="1602"/>
                  </a:cubicBezTo>
                  <a:cubicBezTo>
                    <a:pt x="33312" y="1989"/>
                    <a:pt x="32887" y="2239"/>
                    <a:pt x="32462" y="2501"/>
                  </a:cubicBezTo>
                  <a:lnTo>
                    <a:pt x="32275" y="2651"/>
                  </a:lnTo>
                  <a:cubicBezTo>
                    <a:pt x="32187" y="2589"/>
                    <a:pt x="32112" y="2539"/>
                    <a:pt x="32012" y="2476"/>
                  </a:cubicBezTo>
                  <a:cubicBezTo>
                    <a:pt x="31839" y="2372"/>
                    <a:pt x="31612" y="2236"/>
                    <a:pt x="31411" y="2236"/>
                  </a:cubicBezTo>
                  <a:cubicBezTo>
                    <a:pt x="31395" y="2236"/>
                    <a:pt x="31378" y="2237"/>
                    <a:pt x="31363" y="2239"/>
                  </a:cubicBezTo>
                  <a:cubicBezTo>
                    <a:pt x="30888" y="2288"/>
                    <a:pt x="30947" y="3378"/>
                    <a:pt x="31446" y="3378"/>
                  </a:cubicBezTo>
                  <a:cubicBezTo>
                    <a:pt x="31459" y="3378"/>
                    <a:pt x="31473" y="3378"/>
                    <a:pt x="31487" y="3376"/>
                  </a:cubicBezTo>
                  <a:cubicBezTo>
                    <a:pt x="31762" y="3351"/>
                    <a:pt x="32050" y="3089"/>
                    <a:pt x="32262" y="2876"/>
                  </a:cubicBezTo>
                  <a:cubicBezTo>
                    <a:pt x="32762" y="3239"/>
                    <a:pt x="33262" y="3601"/>
                    <a:pt x="33799" y="3926"/>
                  </a:cubicBezTo>
                  <a:cubicBezTo>
                    <a:pt x="34011" y="4055"/>
                    <a:pt x="34394" y="4293"/>
                    <a:pt x="34710" y="4293"/>
                  </a:cubicBezTo>
                  <a:cubicBezTo>
                    <a:pt x="34822" y="4293"/>
                    <a:pt x="34926" y="4263"/>
                    <a:pt x="35011" y="4188"/>
                  </a:cubicBezTo>
                  <a:cubicBezTo>
                    <a:pt x="35011" y="4176"/>
                    <a:pt x="34999" y="4163"/>
                    <a:pt x="34986" y="4151"/>
                  </a:cubicBezTo>
                  <a:cubicBezTo>
                    <a:pt x="34686" y="4038"/>
                    <a:pt x="34386" y="3976"/>
                    <a:pt x="34111" y="3838"/>
                  </a:cubicBezTo>
                  <a:cubicBezTo>
                    <a:pt x="33712" y="3626"/>
                    <a:pt x="33337" y="3376"/>
                    <a:pt x="32962" y="3126"/>
                  </a:cubicBezTo>
                  <a:cubicBezTo>
                    <a:pt x="32774" y="3001"/>
                    <a:pt x="32587" y="2864"/>
                    <a:pt x="32400" y="2739"/>
                  </a:cubicBezTo>
                  <a:lnTo>
                    <a:pt x="32425" y="2726"/>
                  </a:lnTo>
                  <a:cubicBezTo>
                    <a:pt x="32862" y="2351"/>
                    <a:pt x="33374" y="2164"/>
                    <a:pt x="33687" y="1627"/>
                  </a:cubicBezTo>
                  <a:cubicBezTo>
                    <a:pt x="33695" y="1609"/>
                    <a:pt x="33674" y="1586"/>
                    <a:pt x="33656" y="1586"/>
                  </a:cubicBezTo>
                  <a:close/>
                  <a:moveTo>
                    <a:pt x="24841" y="2214"/>
                  </a:moveTo>
                  <a:cubicBezTo>
                    <a:pt x="24829" y="2214"/>
                    <a:pt x="24816" y="2218"/>
                    <a:pt x="24803" y="2226"/>
                  </a:cubicBezTo>
                  <a:cubicBezTo>
                    <a:pt x="24690" y="2289"/>
                    <a:pt x="24628" y="2364"/>
                    <a:pt x="24578" y="2439"/>
                  </a:cubicBezTo>
                  <a:cubicBezTo>
                    <a:pt x="23916" y="3114"/>
                    <a:pt x="23128" y="3726"/>
                    <a:pt x="22604" y="4501"/>
                  </a:cubicBezTo>
                  <a:cubicBezTo>
                    <a:pt x="22583" y="4521"/>
                    <a:pt x="22605" y="4541"/>
                    <a:pt x="22620" y="4541"/>
                  </a:cubicBezTo>
                  <a:cubicBezTo>
                    <a:pt x="22623" y="4541"/>
                    <a:pt x="22626" y="4540"/>
                    <a:pt x="22629" y="4538"/>
                  </a:cubicBezTo>
                  <a:cubicBezTo>
                    <a:pt x="23266" y="3926"/>
                    <a:pt x="23928" y="3314"/>
                    <a:pt x="24565" y="2689"/>
                  </a:cubicBezTo>
                  <a:cubicBezTo>
                    <a:pt x="24578" y="2751"/>
                    <a:pt x="24628" y="2814"/>
                    <a:pt x="24678" y="2876"/>
                  </a:cubicBezTo>
                  <a:cubicBezTo>
                    <a:pt x="24828" y="3051"/>
                    <a:pt x="25015" y="3214"/>
                    <a:pt x="25178" y="3376"/>
                  </a:cubicBezTo>
                  <a:cubicBezTo>
                    <a:pt x="25203" y="3414"/>
                    <a:pt x="25240" y="3463"/>
                    <a:pt x="25253" y="3488"/>
                  </a:cubicBezTo>
                  <a:cubicBezTo>
                    <a:pt x="25003" y="3738"/>
                    <a:pt x="24740" y="4051"/>
                    <a:pt x="24740" y="4401"/>
                  </a:cubicBezTo>
                  <a:cubicBezTo>
                    <a:pt x="24740" y="4438"/>
                    <a:pt x="24790" y="4488"/>
                    <a:pt x="24828" y="4488"/>
                  </a:cubicBezTo>
                  <a:cubicBezTo>
                    <a:pt x="25265" y="4463"/>
                    <a:pt x="25552" y="4151"/>
                    <a:pt x="25490" y="3688"/>
                  </a:cubicBezTo>
                  <a:cubicBezTo>
                    <a:pt x="25477" y="3626"/>
                    <a:pt x="25477" y="3588"/>
                    <a:pt x="25453" y="3538"/>
                  </a:cubicBezTo>
                  <a:cubicBezTo>
                    <a:pt x="25515" y="3476"/>
                    <a:pt x="25577" y="3414"/>
                    <a:pt x="25640" y="3364"/>
                  </a:cubicBezTo>
                  <a:cubicBezTo>
                    <a:pt x="25890" y="3126"/>
                    <a:pt x="26165" y="2914"/>
                    <a:pt x="26427" y="2726"/>
                  </a:cubicBezTo>
                  <a:lnTo>
                    <a:pt x="26427" y="2726"/>
                  </a:lnTo>
                  <a:cubicBezTo>
                    <a:pt x="26327" y="3289"/>
                    <a:pt x="26265" y="3863"/>
                    <a:pt x="26515" y="4413"/>
                  </a:cubicBezTo>
                  <a:cubicBezTo>
                    <a:pt x="26533" y="4444"/>
                    <a:pt x="26561" y="4457"/>
                    <a:pt x="26590" y="4457"/>
                  </a:cubicBezTo>
                  <a:cubicBezTo>
                    <a:pt x="26618" y="4457"/>
                    <a:pt x="26646" y="4444"/>
                    <a:pt x="26664" y="4426"/>
                  </a:cubicBezTo>
                  <a:cubicBezTo>
                    <a:pt x="27077" y="4038"/>
                    <a:pt x="27139" y="3351"/>
                    <a:pt x="27627" y="3001"/>
                  </a:cubicBezTo>
                  <a:cubicBezTo>
                    <a:pt x="27802" y="3301"/>
                    <a:pt x="27789" y="3663"/>
                    <a:pt x="27727" y="3988"/>
                  </a:cubicBezTo>
                  <a:cubicBezTo>
                    <a:pt x="27711" y="4056"/>
                    <a:pt x="27765" y="4102"/>
                    <a:pt x="27815" y="4102"/>
                  </a:cubicBezTo>
                  <a:cubicBezTo>
                    <a:pt x="27848" y="4102"/>
                    <a:pt x="27879" y="4083"/>
                    <a:pt x="27889" y="4038"/>
                  </a:cubicBezTo>
                  <a:cubicBezTo>
                    <a:pt x="28001" y="3676"/>
                    <a:pt x="28126" y="3276"/>
                    <a:pt x="28389" y="2989"/>
                  </a:cubicBezTo>
                  <a:lnTo>
                    <a:pt x="28389" y="2989"/>
                  </a:lnTo>
                  <a:cubicBezTo>
                    <a:pt x="28414" y="3463"/>
                    <a:pt x="28326" y="4176"/>
                    <a:pt x="28864" y="4338"/>
                  </a:cubicBezTo>
                  <a:cubicBezTo>
                    <a:pt x="28929" y="4356"/>
                    <a:pt x="29002" y="4365"/>
                    <a:pt x="29078" y="4365"/>
                  </a:cubicBezTo>
                  <a:cubicBezTo>
                    <a:pt x="29583" y="4365"/>
                    <a:pt x="30260" y="3992"/>
                    <a:pt x="30325" y="3526"/>
                  </a:cubicBezTo>
                  <a:cubicBezTo>
                    <a:pt x="30325" y="3450"/>
                    <a:pt x="30286" y="3403"/>
                    <a:pt x="30245" y="3403"/>
                  </a:cubicBezTo>
                  <a:cubicBezTo>
                    <a:pt x="30225" y="3403"/>
                    <a:pt x="30204" y="3414"/>
                    <a:pt x="30188" y="3438"/>
                  </a:cubicBezTo>
                  <a:cubicBezTo>
                    <a:pt x="29984" y="3711"/>
                    <a:pt x="29493" y="4111"/>
                    <a:pt x="29084" y="4111"/>
                  </a:cubicBezTo>
                  <a:cubicBezTo>
                    <a:pt x="28968" y="4111"/>
                    <a:pt x="28858" y="4079"/>
                    <a:pt x="28764" y="4001"/>
                  </a:cubicBezTo>
                  <a:cubicBezTo>
                    <a:pt x="28451" y="3776"/>
                    <a:pt x="28601" y="3101"/>
                    <a:pt x="28551" y="2751"/>
                  </a:cubicBezTo>
                  <a:cubicBezTo>
                    <a:pt x="28551" y="2725"/>
                    <a:pt x="28502" y="2693"/>
                    <a:pt x="28460" y="2693"/>
                  </a:cubicBezTo>
                  <a:cubicBezTo>
                    <a:pt x="28442" y="2693"/>
                    <a:pt x="28425" y="2699"/>
                    <a:pt x="28414" y="2714"/>
                  </a:cubicBezTo>
                  <a:cubicBezTo>
                    <a:pt x="28176" y="2876"/>
                    <a:pt x="28039" y="3114"/>
                    <a:pt x="27914" y="3376"/>
                  </a:cubicBezTo>
                  <a:cubicBezTo>
                    <a:pt x="27889" y="3176"/>
                    <a:pt x="27827" y="2989"/>
                    <a:pt x="27702" y="2814"/>
                  </a:cubicBezTo>
                  <a:cubicBezTo>
                    <a:pt x="27685" y="2789"/>
                    <a:pt x="27658" y="2770"/>
                    <a:pt x="27628" y="2770"/>
                  </a:cubicBezTo>
                  <a:cubicBezTo>
                    <a:pt x="27611" y="2770"/>
                    <a:pt x="27594" y="2776"/>
                    <a:pt x="27577" y="2789"/>
                  </a:cubicBezTo>
                  <a:cubicBezTo>
                    <a:pt x="27052" y="3101"/>
                    <a:pt x="26989" y="3738"/>
                    <a:pt x="26615" y="4176"/>
                  </a:cubicBezTo>
                  <a:cubicBezTo>
                    <a:pt x="26427" y="3651"/>
                    <a:pt x="26515" y="3064"/>
                    <a:pt x="26627" y="2539"/>
                  </a:cubicBezTo>
                  <a:cubicBezTo>
                    <a:pt x="26637" y="2482"/>
                    <a:pt x="26595" y="2418"/>
                    <a:pt x="26548" y="2418"/>
                  </a:cubicBezTo>
                  <a:cubicBezTo>
                    <a:pt x="26533" y="2418"/>
                    <a:pt x="26517" y="2424"/>
                    <a:pt x="26502" y="2439"/>
                  </a:cubicBezTo>
                  <a:cubicBezTo>
                    <a:pt x="26102" y="2714"/>
                    <a:pt x="25727" y="3026"/>
                    <a:pt x="25378" y="3364"/>
                  </a:cubicBezTo>
                  <a:cubicBezTo>
                    <a:pt x="25328" y="3289"/>
                    <a:pt x="25265" y="3226"/>
                    <a:pt x="25190" y="3151"/>
                  </a:cubicBezTo>
                  <a:cubicBezTo>
                    <a:pt x="25040" y="2989"/>
                    <a:pt x="24640" y="2726"/>
                    <a:pt x="24740" y="2501"/>
                  </a:cubicBezTo>
                  <a:lnTo>
                    <a:pt x="24890" y="2351"/>
                  </a:lnTo>
                  <a:cubicBezTo>
                    <a:pt x="24942" y="2300"/>
                    <a:pt x="24900" y="2214"/>
                    <a:pt x="24841" y="2214"/>
                  </a:cubicBezTo>
                  <a:close/>
                  <a:moveTo>
                    <a:pt x="3649" y="3686"/>
                  </a:moveTo>
                  <a:cubicBezTo>
                    <a:pt x="3847" y="3686"/>
                    <a:pt x="3995" y="3908"/>
                    <a:pt x="4024" y="4101"/>
                  </a:cubicBezTo>
                  <a:cubicBezTo>
                    <a:pt x="4086" y="4338"/>
                    <a:pt x="3999" y="4625"/>
                    <a:pt x="3737" y="4713"/>
                  </a:cubicBezTo>
                  <a:cubicBezTo>
                    <a:pt x="3718" y="4717"/>
                    <a:pt x="3700" y="4719"/>
                    <a:pt x="3683" y="4719"/>
                  </a:cubicBezTo>
                  <a:cubicBezTo>
                    <a:pt x="3536" y="4719"/>
                    <a:pt x="3426" y="4582"/>
                    <a:pt x="3337" y="4426"/>
                  </a:cubicBezTo>
                  <a:lnTo>
                    <a:pt x="3337" y="4413"/>
                  </a:lnTo>
                  <a:cubicBezTo>
                    <a:pt x="3362" y="4163"/>
                    <a:pt x="3199" y="3938"/>
                    <a:pt x="3462" y="3751"/>
                  </a:cubicBezTo>
                  <a:cubicBezTo>
                    <a:pt x="3527" y="3705"/>
                    <a:pt x="3591" y="3686"/>
                    <a:pt x="3649" y="3686"/>
                  </a:cubicBezTo>
                  <a:close/>
                  <a:moveTo>
                    <a:pt x="3650" y="3432"/>
                  </a:moveTo>
                  <a:cubicBezTo>
                    <a:pt x="3560" y="3432"/>
                    <a:pt x="3467" y="3450"/>
                    <a:pt x="3374" y="3488"/>
                  </a:cubicBezTo>
                  <a:cubicBezTo>
                    <a:pt x="3112" y="3613"/>
                    <a:pt x="2874" y="4251"/>
                    <a:pt x="3174" y="4413"/>
                  </a:cubicBezTo>
                  <a:cubicBezTo>
                    <a:pt x="3237" y="4688"/>
                    <a:pt x="3424" y="4938"/>
                    <a:pt x="3712" y="4938"/>
                  </a:cubicBezTo>
                  <a:cubicBezTo>
                    <a:pt x="3722" y="4938"/>
                    <a:pt x="3732" y="4939"/>
                    <a:pt x="3743" y="4939"/>
                  </a:cubicBezTo>
                  <a:cubicBezTo>
                    <a:pt x="4206" y="4939"/>
                    <a:pt x="4360" y="4392"/>
                    <a:pt x="4299" y="4026"/>
                  </a:cubicBezTo>
                  <a:cubicBezTo>
                    <a:pt x="4250" y="3664"/>
                    <a:pt x="3972" y="3432"/>
                    <a:pt x="3650" y="3432"/>
                  </a:cubicBezTo>
                  <a:close/>
                  <a:moveTo>
                    <a:pt x="7404" y="3667"/>
                  </a:moveTo>
                  <a:cubicBezTo>
                    <a:pt x="7401" y="3667"/>
                    <a:pt x="7398" y="3670"/>
                    <a:pt x="7398" y="3676"/>
                  </a:cubicBezTo>
                  <a:cubicBezTo>
                    <a:pt x="7273" y="4013"/>
                    <a:pt x="7335" y="4451"/>
                    <a:pt x="7335" y="4813"/>
                  </a:cubicBezTo>
                  <a:cubicBezTo>
                    <a:pt x="7335" y="5250"/>
                    <a:pt x="7360" y="5688"/>
                    <a:pt x="7385" y="6125"/>
                  </a:cubicBezTo>
                  <a:cubicBezTo>
                    <a:pt x="7385" y="6144"/>
                    <a:pt x="7398" y="6153"/>
                    <a:pt x="7410" y="6153"/>
                  </a:cubicBezTo>
                  <a:cubicBezTo>
                    <a:pt x="7423" y="6153"/>
                    <a:pt x="7435" y="6144"/>
                    <a:pt x="7435" y="6125"/>
                  </a:cubicBezTo>
                  <a:cubicBezTo>
                    <a:pt x="7460" y="5725"/>
                    <a:pt x="7485" y="5350"/>
                    <a:pt x="7485" y="4938"/>
                  </a:cubicBezTo>
                  <a:cubicBezTo>
                    <a:pt x="7485" y="4538"/>
                    <a:pt x="7547" y="4051"/>
                    <a:pt x="7410" y="3676"/>
                  </a:cubicBezTo>
                  <a:cubicBezTo>
                    <a:pt x="7410" y="3670"/>
                    <a:pt x="7407" y="3667"/>
                    <a:pt x="7404" y="3667"/>
                  </a:cubicBezTo>
                  <a:close/>
                  <a:moveTo>
                    <a:pt x="16131" y="1752"/>
                  </a:moveTo>
                  <a:cubicBezTo>
                    <a:pt x="16394" y="1902"/>
                    <a:pt x="16644" y="2064"/>
                    <a:pt x="16894" y="2239"/>
                  </a:cubicBezTo>
                  <a:cubicBezTo>
                    <a:pt x="16831" y="2826"/>
                    <a:pt x="16894" y="3463"/>
                    <a:pt x="16894" y="4051"/>
                  </a:cubicBezTo>
                  <a:cubicBezTo>
                    <a:pt x="16894" y="4763"/>
                    <a:pt x="16881" y="5488"/>
                    <a:pt x="16931" y="6200"/>
                  </a:cubicBezTo>
                  <a:lnTo>
                    <a:pt x="16108" y="6200"/>
                  </a:lnTo>
                  <a:cubicBezTo>
                    <a:pt x="16193" y="5429"/>
                    <a:pt x="16144" y="4646"/>
                    <a:pt x="16144" y="3876"/>
                  </a:cubicBezTo>
                  <a:cubicBezTo>
                    <a:pt x="16144" y="3189"/>
                    <a:pt x="16231" y="2439"/>
                    <a:pt x="16131" y="1752"/>
                  </a:cubicBezTo>
                  <a:close/>
                  <a:moveTo>
                    <a:pt x="6398" y="5275"/>
                  </a:moveTo>
                  <a:lnTo>
                    <a:pt x="6398" y="5275"/>
                  </a:lnTo>
                  <a:cubicBezTo>
                    <a:pt x="6360" y="5563"/>
                    <a:pt x="6385" y="5900"/>
                    <a:pt x="6398" y="6212"/>
                  </a:cubicBezTo>
                  <a:lnTo>
                    <a:pt x="5886" y="6212"/>
                  </a:lnTo>
                  <a:lnTo>
                    <a:pt x="5886" y="6100"/>
                  </a:lnTo>
                  <a:cubicBezTo>
                    <a:pt x="6073" y="5837"/>
                    <a:pt x="6236" y="5550"/>
                    <a:pt x="6398" y="5275"/>
                  </a:cubicBezTo>
                  <a:close/>
                  <a:moveTo>
                    <a:pt x="6823" y="4563"/>
                  </a:moveTo>
                  <a:lnTo>
                    <a:pt x="6823" y="5250"/>
                  </a:lnTo>
                  <a:cubicBezTo>
                    <a:pt x="6823" y="5588"/>
                    <a:pt x="6835" y="5875"/>
                    <a:pt x="6873" y="6187"/>
                  </a:cubicBezTo>
                  <a:cubicBezTo>
                    <a:pt x="6873" y="6212"/>
                    <a:pt x="6885" y="6212"/>
                    <a:pt x="6885" y="6212"/>
                  </a:cubicBezTo>
                  <a:lnTo>
                    <a:pt x="6460" y="6212"/>
                  </a:lnTo>
                  <a:cubicBezTo>
                    <a:pt x="6485" y="5875"/>
                    <a:pt x="6510" y="5525"/>
                    <a:pt x="6448" y="5213"/>
                  </a:cubicBezTo>
                  <a:cubicBezTo>
                    <a:pt x="6573" y="4988"/>
                    <a:pt x="6698" y="4788"/>
                    <a:pt x="6823" y="4563"/>
                  </a:cubicBezTo>
                  <a:close/>
                  <a:moveTo>
                    <a:pt x="9684" y="1564"/>
                  </a:moveTo>
                  <a:lnTo>
                    <a:pt x="9684" y="1564"/>
                  </a:lnTo>
                  <a:cubicBezTo>
                    <a:pt x="9622" y="1877"/>
                    <a:pt x="9647" y="2226"/>
                    <a:pt x="9647" y="2551"/>
                  </a:cubicBezTo>
                  <a:lnTo>
                    <a:pt x="9647" y="3913"/>
                  </a:lnTo>
                  <a:cubicBezTo>
                    <a:pt x="9647" y="4675"/>
                    <a:pt x="9584" y="5463"/>
                    <a:pt x="9697" y="6212"/>
                  </a:cubicBezTo>
                  <a:lnTo>
                    <a:pt x="8834" y="6212"/>
                  </a:lnTo>
                  <a:cubicBezTo>
                    <a:pt x="8872" y="5525"/>
                    <a:pt x="8884" y="4838"/>
                    <a:pt x="8884" y="4126"/>
                  </a:cubicBezTo>
                  <a:lnTo>
                    <a:pt x="8884" y="2976"/>
                  </a:lnTo>
                  <a:cubicBezTo>
                    <a:pt x="8884" y="2689"/>
                    <a:pt x="8897" y="2401"/>
                    <a:pt x="8859" y="2114"/>
                  </a:cubicBezTo>
                  <a:cubicBezTo>
                    <a:pt x="9059" y="1964"/>
                    <a:pt x="9272" y="1802"/>
                    <a:pt x="9509" y="1664"/>
                  </a:cubicBezTo>
                  <a:cubicBezTo>
                    <a:pt x="9572" y="1627"/>
                    <a:pt x="9622" y="1602"/>
                    <a:pt x="9684" y="1564"/>
                  </a:cubicBezTo>
                  <a:close/>
                  <a:moveTo>
                    <a:pt x="11633" y="927"/>
                  </a:moveTo>
                  <a:lnTo>
                    <a:pt x="11633" y="927"/>
                  </a:lnTo>
                  <a:cubicBezTo>
                    <a:pt x="11608" y="2676"/>
                    <a:pt x="11558" y="4438"/>
                    <a:pt x="11633" y="6212"/>
                  </a:cubicBezTo>
                  <a:lnTo>
                    <a:pt x="10746" y="6212"/>
                  </a:lnTo>
                  <a:cubicBezTo>
                    <a:pt x="10809" y="5400"/>
                    <a:pt x="10796" y="4588"/>
                    <a:pt x="10771" y="3776"/>
                  </a:cubicBezTo>
                  <a:cubicBezTo>
                    <a:pt x="10771" y="2901"/>
                    <a:pt x="10834" y="1989"/>
                    <a:pt x="10746" y="1114"/>
                  </a:cubicBezTo>
                  <a:cubicBezTo>
                    <a:pt x="11046" y="1027"/>
                    <a:pt x="11333" y="965"/>
                    <a:pt x="11633" y="927"/>
                  </a:cubicBezTo>
                  <a:close/>
                  <a:moveTo>
                    <a:pt x="12745" y="865"/>
                  </a:moveTo>
                  <a:cubicBezTo>
                    <a:pt x="13020" y="865"/>
                    <a:pt x="13320" y="902"/>
                    <a:pt x="13607" y="927"/>
                  </a:cubicBezTo>
                  <a:cubicBezTo>
                    <a:pt x="13483" y="1777"/>
                    <a:pt x="13570" y="2676"/>
                    <a:pt x="13570" y="3526"/>
                  </a:cubicBezTo>
                  <a:cubicBezTo>
                    <a:pt x="13570" y="4413"/>
                    <a:pt x="13545" y="5313"/>
                    <a:pt x="13620" y="6212"/>
                  </a:cubicBezTo>
                  <a:lnTo>
                    <a:pt x="11696" y="6212"/>
                  </a:lnTo>
                  <a:cubicBezTo>
                    <a:pt x="11771" y="4438"/>
                    <a:pt x="11733" y="2676"/>
                    <a:pt x="11683" y="927"/>
                  </a:cubicBezTo>
                  <a:cubicBezTo>
                    <a:pt x="11996" y="877"/>
                    <a:pt x="12320" y="865"/>
                    <a:pt x="12633" y="865"/>
                  </a:cubicBezTo>
                  <a:cubicBezTo>
                    <a:pt x="12558" y="1739"/>
                    <a:pt x="12620" y="2651"/>
                    <a:pt x="12620" y="3526"/>
                  </a:cubicBezTo>
                  <a:cubicBezTo>
                    <a:pt x="12620" y="4401"/>
                    <a:pt x="12595" y="5250"/>
                    <a:pt x="12670" y="6125"/>
                  </a:cubicBezTo>
                  <a:cubicBezTo>
                    <a:pt x="12670" y="6144"/>
                    <a:pt x="12680" y="6153"/>
                    <a:pt x="12689" y="6153"/>
                  </a:cubicBezTo>
                  <a:cubicBezTo>
                    <a:pt x="12698" y="6153"/>
                    <a:pt x="12708" y="6144"/>
                    <a:pt x="12708" y="6125"/>
                  </a:cubicBezTo>
                  <a:cubicBezTo>
                    <a:pt x="12770" y="5250"/>
                    <a:pt x="12758" y="4401"/>
                    <a:pt x="12758" y="3526"/>
                  </a:cubicBezTo>
                  <a:cubicBezTo>
                    <a:pt x="12758" y="2651"/>
                    <a:pt x="12820" y="1739"/>
                    <a:pt x="12745" y="865"/>
                  </a:cubicBezTo>
                  <a:close/>
                  <a:moveTo>
                    <a:pt x="13645" y="927"/>
                  </a:moveTo>
                  <a:cubicBezTo>
                    <a:pt x="13895" y="965"/>
                    <a:pt x="14170" y="1027"/>
                    <a:pt x="14420" y="1089"/>
                  </a:cubicBezTo>
                  <a:cubicBezTo>
                    <a:pt x="14357" y="2776"/>
                    <a:pt x="14295" y="4488"/>
                    <a:pt x="14420" y="6162"/>
                  </a:cubicBezTo>
                  <a:cubicBezTo>
                    <a:pt x="14420" y="6175"/>
                    <a:pt x="14429" y="6181"/>
                    <a:pt x="14441" y="6181"/>
                  </a:cubicBezTo>
                  <a:cubicBezTo>
                    <a:pt x="14454" y="6181"/>
                    <a:pt x="14470" y="6175"/>
                    <a:pt x="14482" y="6162"/>
                  </a:cubicBezTo>
                  <a:cubicBezTo>
                    <a:pt x="14607" y="4476"/>
                    <a:pt x="14520" y="2776"/>
                    <a:pt x="14482" y="1089"/>
                  </a:cubicBezTo>
                  <a:lnTo>
                    <a:pt x="14482" y="1089"/>
                  </a:lnTo>
                  <a:cubicBezTo>
                    <a:pt x="14707" y="1152"/>
                    <a:pt x="14932" y="1214"/>
                    <a:pt x="15144" y="1289"/>
                  </a:cubicBezTo>
                  <a:cubicBezTo>
                    <a:pt x="14994" y="2089"/>
                    <a:pt x="15082" y="2926"/>
                    <a:pt x="15069" y="3726"/>
                  </a:cubicBezTo>
                  <a:cubicBezTo>
                    <a:pt x="15069" y="4551"/>
                    <a:pt x="15069" y="5375"/>
                    <a:pt x="15107" y="6212"/>
                  </a:cubicBezTo>
                  <a:lnTo>
                    <a:pt x="13632" y="6212"/>
                  </a:lnTo>
                  <a:cubicBezTo>
                    <a:pt x="13695" y="5313"/>
                    <a:pt x="13682" y="4426"/>
                    <a:pt x="13682" y="3526"/>
                  </a:cubicBezTo>
                  <a:cubicBezTo>
                    <a:pt x="13682" y="2676"/>
                    <a:pt x="13770" y="1777"/>
                    <a:pt x="13645" y="927"/>
                  </a:cubicBezTo>
                  <a:close/>
                  <a:moveTo>
                    <a:pt x="15144" y="1314"/>
                  </a:moveTo>
                  <a:lnTo>
                    <a:pt x="15144" y="1314"/>
                  </a:lnTo>
                  <a:cubicBezTo>
                    <a:pt x="15207" y="1339"/>
                    <a:pt x="15257" y="1352"/>
                    <a:pt x="15319" y="1377"/>
                  </a:cubicBezTo>
                  <a:cubicBezTo>
                    <a:pt x="15569" y="1477"/>
                    <a:pt x="15807" y="1589"/>
                    <a:pt x="16044" y="1714"/>
                  </a:cubicBezTo>
                  <a:cubicBezTo>
                    <a:pt x="15944" y="2414"/>
                    <a:pt x="16006" y="3176"/>
                    <a:pt x="16006" y="3876"/>
                  </a:cubicBezTo>
                  <a:cubicBezTo>
                    <a:pt x="16006" y="4663"/>
                    <a:pt x="15956" y="5438"/>
                    <a:pt x="16056" y="6212"/>
                  </a:cubicBezTo>
                  <a:lnTo>
                    <a:pt x="15169" y="6212"/>
                  </a:lnTo>
                  <a:cubicBezTo>
                    <a:pt x="15194" y="5425"/>
                    <a:pt x="15194" y="4663"/>
                    <a:pt x="15194" y="3876"/>
                  </a:cubicBezTo>
                  <a:cubicBezTo>
                    <a:pt x="15194" y="3051"/>
                    <a:pt x="15269" y="2152"/>
                    <a:pt x="15144" y="1314"/>
                  </a:cubicBezTo>
                  <a:close/>
                  <a:moveTo>
                    <a:pt x="16994" y="2314"/>
                  </a:moveTo>
                  <a:lnTo>
                    <a:pt x="16994" y="2314"/>
                  </a:lnTo>
                  <a:cubicBezTo>
                    <a:pt x="17255" y="2513"/>
                    <a:pt x="17516" y="2725"/>
                    <a:pt x="17765" y="2936"/>
                  </a:cubicBezTo>
                  <a:lnTo>
                    <a:pt x="17765" y="2936"/>
                  </a:lnTo>
                  <a:cubicBezTo>
                    <a:pt x="17763" y="2934"/>
                    <a:pt x="17760" y="2934"/>
                    <a:pt x="17758" y="2934"/>
                  </a:cubicBezTo>
                  <a:cubicBezTo>
                    <a:pt x="17749" y="2934"/>
                    <a:pt x="17743" y="2942"/>
                    <a:pt x="17743" y="2951"/>
                  </a:cubicBezTo>
                  <a:cubicBezTo>
                    <a:pt x="17668" y="3438"/>
                    <a:pt x="17693" y="3963"/>
                    <a:pt x="17693" y="4451"/>
                  </a:cubicBezTo>
                  <a:cubicBezTo>
                    <a:pt x="17693" y="5000"/>
                    <a:pt x="17681" y="5550"/>
                    <a:pt x="17743" y="6100"/>
                  </a:cubicBezTo>
                  <a:cubicBezTo>
                    <a:pt x="17743" y="6112"/>
                    <a:pt x="17756" y="6119"/>
                    <a:pt x="17768" y="6119"/>
                  </a:cubicBezTo>
                  <a:cubicBezTo>
                    <a:pt x="17781" y="6119"/>
                    <a:pt x="17793" y="6112"/>
                    <a:pt x="17793" y="6100"/>
                  </a:cubicBezTo>
                  <a:cubicBezTo>
                    <a:pt x="17856" y="5550"/>
                    <a:pt x="17831" y="5000"/>
                    <a:pt x="17831" y="4451"/>
                  </a:cubicBezTo>
                  <a:cubicBezTo>
                    <a:pt x="17831" y="3976"/>
                    <a:pt x="17881" y="3438"/>
                    <a:pt x="17793" y="2951"/>
                  </a:cubicBezTo>
                  <a:lnTo>
                    <a:pt x="17793" y="2939"/>
                  </a:lnTo>
                  <a:cubicBezTo>
                    <a:pt x="18043" y="3164"/>
                    <a:pt x="18268" y="3401"/>
                    <a:pt x="18518" y="3613"/>
                  </a:cubicBezTo>
                  <a:cubicBezTo>
                    <a:pt x="18605" y="4476"/>
                    <a:pt x="18418" y="5363"/>
                    <a:pt x="18518" y="6212"/>
                  </a:cubicBezTo>
                  <a:lnTo>
                    <a:pt x="16956" y="6212"/>
                  </a:lnTo>
                  <a:cubicBezTo>
                    <a:pt x="17006" y="5538"/>
                    <a:pt x="16994" y="4863"/>
                    <a:pt x="16994" y="4188"/>
                  </a:cubicBezTo>
                  <a:cubicBezTo>
                    <a:pt x="16994" y="3588"/>
                    <a:pt x="17056" y="2926"/>
                    <a:pt x="16994" y="2314"/>
                  </a:cubicBezTo>
                  <a:close/>
                  <a:moveTo>
                    <a:pt x="18630" y="3776"/>
                  </a:moveTo>
                  <a:lnTo>
                    <a:pt x="18630" y="3776"/>
                  </a:lnTo>
                  <a:cubicBezTo>
                    <a:pt x="18880" y="4026"/>
                    <a:pt x="19118" y="4276"/>
                    <a:pt x="19355" y="4501"/>
                  </a:cubicBezTo>
                  <a:cubicBezTo>
                    <a:pt x="19305" y="5063"/>
                    <a:pt x="19318" y="5650"/>
                    <a:pt x="19318" y="6212"/>
                  </a:cubicBezTo>
                  <a:lnTo>
                    <a:pt x="18618" y="6212"/>
                  </a:lnTo>
                  <a:cubicBezTo>
                    <a:pt x="18730" y="5413"/>
                    <a:pt x="18555" y="4563"/>
                    <a:pt x="18630" y="3776"/>
                  </a:cubicBezTo>
                  <a:close/>
                  <a:moveTo>
                    <a:pt x="19430" y="4588"/>
                  </a:moveTo>
                  <a:lnTo>
                    <a:pt x="19542" y="4688"/>
                  </a:lnTo>
                  <a:lnTo>
                    <a:pt x="20292" y="5488"/>
                  </a:lnTo>
                  <a:cubicBezTo>
                    <a:pt x="20242" y="5725"/>
                    <a:pt x="20255" y="5975"/>
                    <a:pt x="20305" y="6200"/>
                  </a:cubicBezTo>
                  <a:lnTo>
                    <a:pt x="19455" y="6212"/>
                  </a:lnTo>
                  <a:cubicBezTo>
                    <a:pt x="19455" y="5663"/>
                    <a:pt x="19480" y="5113"/>
                    <a:pt x="19430" y="4588"/>
                  </a:cubicBezTo>
                  <a:close/>
                  <a:moveTo>
                    <a:pt x="20380" y="5588"/>
                  </a:moveTo>
                  <a:cubicBezTo>
                    <a:pt x="20567" y="5788"/>
                    <a:pt x="20754" y="5987"/>
                    <a:pt x="20954" y="6212"/>
                  </a:cubicBezTo>
                  <a:lnTo>
                    <a:pt x="20355" y="6212"/>
                  </a:lnTo>
                  <a:cubicBezTo>
                    <a:pt x="20380" y="6000"/>
                    <a:pt x="20417" y="5800"/>
                    <a:pt x="20380" y="5588"/>
                  </a:cubicBezTo>
                  <a:close/>
                  <a:moveTo>
                    <a:pt x="8710" y="2189"/>
                  </a:moveTo>
                  <a:cubicBezTo>
                    <a:pt x="8622" y="2776"/>
                    <a:pt x="8697" y="3426"/>
                    <a:pt x="8697" y="4001"/>
                  </a:cubicBezTo>
                  <a:cubicBezTo>
                    <a:pt x="8697" y="4750"/>
                    <a:pt x="8710" y="5488"/>
                    <a:pt x="8747" y="6225"/>
                  </a:cubicBezTo>
                  <a:cubicBezTo>
                    <a:pt x="8172" y="6212"/>
                    <a:pt x="7523" y="6212"/>
                    <a:pt x="6898" y="6212"/>
                  </a:cubicBezTo>
                  <a:cubicBezTo>
                    <a:pt x="6923" y="6212"/>
                    <a:pt x="6923" y="6187"/>
                    <a:pt x="6923" y="6187"/>
                  </a:cubicBezTo>
                  <a:cubicBezTo>
                    <a:pt x="6948" y="5875"/>
                    <a:pt x="6960" y="5563"/>
                    <a:pt x="6960" y="5250"/>
                  </a:cubicBezTo>
                  <a:cubicBezTo>
                    <a:pt x="6960" y="4963"/>
                    <a:pt x="6985" y="4663"/>
                    <a:pt x="6948" y="4363"/>
                  </a:cubicBezTo>
                  <a:cubicBezTo>
                    <a:pt x="7048" y="4226"/>
                    <a:pt x="7123" y="4063"/>
                    <a:pt x="7210" y="3926"/>
                  </a:cubicBezTo>
                  <a:cubicBezTo>
                    <a:pt x="7448" y="3563"/>
                    <a:pt x="7697" y="3239"/>
                    <a:pt x="7985" y="2926"/>
                  </a:cubicBezTo>
                  <a:lnTo>
                    <a:pt x="7985" y="2926"/>
                  </a:lnTo>
                  <a:cubicBezTo>
                    <a:pt x="7922" y="3426"/>
                    <a:pt x="7935" y="3926"/>
                    <a:pt x="7935" y="4426"/>
                  </a:cubicBezTo>
                  <a:cubicBezTo>
                    <a:pt x="7935" y="5000"/>
                    <a:pt x="7935" y="5563"/>
                    <a:pt x="7985" y="6150"/>
                  </a:cubicBezTo>
                  <a:cubicBezTo>
                    <a:pt x="7985" y="6162"/>
                    <a:pt x="7994" y="6169"/>
                    <a:pt x="8004" y="6169"/>
                  </a:cubicBezTo>
                  <a:cubicBezTo>
                    <a:pt x="8013" y="6169"/>
                    <a:pt x="8022" y="6162"/>
                    <a:pt x="8022" y="6150"/>
                  </a:cubicBezTo>
                  <a:cubicBezTo>
                    <a:pt x="8072" y="5613"/>
                    <a:pt x="8072" y="5100"/>
                    <a:pt x="8072" y="4563"/>
                  </a:cubicBezTo>
                  <a:cubicBezTo>
                    <a:pt x="8072" y="4001"/>
                    <a:pt x="8085" y="3438"/>
                    <a:pt x="8022" y="2876"/>
                  </a:cubicBezTo>
                  <a:cubicBezTo>
                    <a:pt x="8022" y="2864"/>
                    <a:pt x="8022" y="2864"/>
                    <a:pt x="8010" y="2864"/>
                  </a:cubicBezTo>
                  <a:cubicBezTo>
                    <a:pt x="8222" y="2626"/>
                    <a:pt x="8460" y="2401"/>
                    <a:pt x="8710" y="2189"/>
                  </a:cubicBezTo>
                  <a:close/>
                  <a:moveTo>
                    <a:pt x="10684" y="1152"/>
                  </a:moveTo>
                  <a:cubicBezTo>
                    <a:pt x="10584" y="1964"/>
                    <a:pt x="10646" y="2814"/>
                    <a:pt x="10646" y="3651"/>
                  </a:cubicBezTo>
                  <a:cubicBezTo>
                    <a:pt x="10646" y="4501"/>
                    <a:pt x="10621" y="5363"/>
                    <a:pt x="10684" y="6225"/>
                  </a:cubicBezTo>
                  <a:lnTo>
                    <a:pt x="10584" y="6225"/>
                  </a:lnTo>
                  <a:lnTo>
                    <a:pt x="10584" y="6212"/>
                  </a:lnTo>
                  <a:lnTo>
                    <a:pt x="9734" y="6212"/>
                  </a:lnTo>
                  <a:cubicBezTo>
                    <a:pt x="9822" y="5463"/>
                    <a:pt x="9772" y="4663"/>
                    <a:pt x="9772" y="3913"/>
                  </a:cubicBezTo>
                  <a:lnTo>
                    <a:pt x="9772" y="2689"/>
                  </a:lnTo>
                  <a:cubicBezTo>
                    <a:pt x="9772" y="2314"/>
                    <a:pt x="9809" y="1914"/>
                    <a:pt x="9734" y="1539"/>
                  </a:cubicBezTo>
                  <a:cubicBezTo>
                    <a:pt x="10046" y="1377"/>
                    <a:pt x="10359" y="1239"/>
                    <a:pt x="10684" y="1152"/>
                  </a:cubicBezTo>
                  <a:close/>
                  <a:moveTo>
                    <a:pt x="36423" y="6425"/>
                  </a:moveTo>
                  <a:cubicBezTo>
                    <a:pt x="36323" y="6612"/>
                    <a:pt x="36223" y="6787"/>
                    <a:pt x="36111" y="6962"/>
                  </a:cubicBezTo>
                  <a:lnTo>
                    <a:pt x="36111" y="6925"/>
                  </a:lnTo>
                  <a:cubicBezTo>
                    <a:pt x="36111" y="6750"/>
                    <a:pt x="36123" y="6587"/>
                    <a:pt x="36048" y="6425"/>
                  </a:cubicBezTo>
                  <a:close/>
                  <a:moveTo>
                    <a:pt x="22079" y="6400"/>
                  </a:moveTo>
                  <a:cubicBezTo>
                    <a:pt x="22041" y="6587"/>
                    <a:pt x="22054" y="6750"/>
                    <a:pt x="22054" y="6925"/>
                  </a:cubicBezTo>
                  <a:lnTo>
                    <a:pt x="22054" y="7087"/>
                  </a:lnTo>
                  <a:cubicBezTo>
                    <a:pt x="21854" y="6862"/>
                    <a:pt x="21642" y="6662"/>
                    <a:pt x="21442" y="6437"/>
                  </a:cubicBezTo>
                  <a:cubicBezTo>
                    <a:pt x="21429" y="6425"/>
                    <a:pt x="21417" y="6412"/>
                    <a:pt x="21417" y="6400"/>
                  </a:cubicBezTo>
                  <a:close/>
                  <a:moveTo>
                    <a:pt x="22791" y="6412"/>
                  </a:moveTo>
                  <a:cubicBezTo>
                    <a:pt x="22704" y="6850"/>
                    <a:pt x="22741" y="7362"/>
                    <a:pt x="22791" y="7799"/>
                  </a:cubicBezTo>
                  <a:cubicBezTo>
                    <a:pt x="22579" y="7612"/>
                    <a:pt x="22379" y="7412"/>
                    <a:pt x="22191" y="7224"/>
                  </a:cubicBezTo>
                  <a:lnTo>
                    <a:pt x="22191" y="7024"/>
                  </a:lnTo>
                  <a:cubicBezTo>
                    <a:pt x="22191" y="6837"/>
                    <a:pt x="22204" y="6612"/>
                    <a:pt x="22166" y="6412"/>
                  </a:cubicBezTo>
                  <a:close/>
                  <a:moveTo>
                    <a:pt x="36011" y="6425"/>
                  </a:moveTo>
                  <a:cubicBezTo>
                    <a:pt x="35936" y="6587"/>
                    <a:pt x="35948" y="6750"/>
                    <a:pt x="35948" y="6925"/>
                  </a:cubicBezTo>
                  <a:lnTo>
                    <a:pt x="35948" y="7212"/>
                  </a:lnTo>
                  <a:cubicBezTo>
                    <a:pt x="35748" y="7499"/>
                    <a:pt x="35523" y="7787"/>
                    <a:pt x="35311" y="8062"/>
                  </a:cubicBezTo>
                  <a:cubicBezTo>
                    <a:pt x="35323" y="7862"/>
                    <a:pt x="35348" y="7674"/>
                    <a:pt x="35348" y="7449"/>
                  </a:cubicBezTo>
                  <a:cubicBezTo>
                    <a:pt x="35348" y="7162"/>
                    <a:pt x="35423" y="6712"/>
                    <a:pt x="35286" y="6425"/>
                  </a:cubicBezTo>
                  <a:close/>
                  <a:moveTo>
                    <a:pt x="23603" y="6412"/>
                  </a:moveTo>
                  <a:cubicBezTo>
                    <a:pt x="23503" y="6750"/>
                    <a:pt x="23566" y="7174"/>
                    <a:pt x="23566" y="7524"/>
                  </a:cubicBezTo>
                  <a:cubicBezTo>
                    <a:pt x="23566" y="7862"/>
                    <a:pt x="23566" y="8211"/>
                    <a:pt x="23616" y="8536"/>
                  </a:cubicBezTo>
                  <a:cubicBezTo>
                    <a:pt x="23366" y="8336"/>
                    <a:pt x="23116" y="8112"/>
                    <a:pt x="22866" y="7874"/>
                  </a:cubicBezTo>
                  <a:cubicBezTo>
                    <a:pt x="22929" y="7412"/>
                    <a:pt x="22954" y="6875"/>
                    <a:pt x="22866" y="6412"/>
                  </a:cubicBezTo>
                  <a:close/>
                  <a:moveTo>
                    <a:pt x="35236" y="6425"/>
                  </a:moveTo>
                  <a:cubicBezTo>
                    <a:pt x="35098" y="6687"/>
                    <a:pt x="35173" y="7087"/>
                    <a:pt x="35173" y="7349"/>
                  </a:cubicBezTo>
                  <a:cubicBezTo>
                    <a:pt x="35173" y="7624"/>
                    <a:pt x="35186" y="7912"/>
                    <a:pt x="35198" y="8187"/>
                  </a:cubicBezTo>
                  <a:cubicBezTo>
                    <a:pt x="35173" y="8224"/>
                    <a:pt x="35161" y="8249"/>
                    <a:pt x="35123" y="8286"/>
                  </a:cubicBezTo>
                  <a:cubicBezTo>
                    <a:pt x="34936" y="8486"/>
                    <a:pt x="34749" y="8674"/>
                    <a:pt x="34549" y="8861"/>
                  </a:cubicBezTo>
                  <a:cubicBezTo>
                    <a:pt x="34561" y="8599"/>
                    <a:pt x="34586" y="8336"/>
                    <a:pt x="34586" y="8062"/>
                  </a:cubicBezTo>
                  <a:lnTo>
                    <a:pt x="34586" y="7287"/>
                  </a:lnTo>
                  <a:cubicBezTo>
                    <a:pt x="34586" y="7000"/>
                    <a:pt x="34624" y="6712"/>
                    <a:pt x="34574" y="6425"/>
                  </a:cubicBezTo>
                  <a:close/>
                  <a:moveTo>
                    <a:pt x="34436" y="6425"/>
                  </a:moveTo>
                  <a:cubicBezTo>
                    <a:pt x="34386" y="6662"/>
                    <a:pt x="34424" y="6912"/>
                    <a:pt x="34424" y="7124"/>
                  </a:cubicBezTo>
                  <a:lnTo>
                    <a:pt x="34424" y="7987"/>
                  </a:lnTo>
                  <a:cubicBezTo>
                    <a:pt x="34424" y="8299"/>
                    <a:pt x="34449" y="8611"/>
                    <a:pt x="34461" y="8911"/>
                  </a:cubicBezTo>
                  <a:cubicBezTo>
                    <a:pt x="34224" y="9149"/>
                    <a:pt x="33936" y="9361"/>
                    <a:pt x="33662" y="9561"/>
                  </a:cubicBezTo>
                  <a:cubicBezTo>
                    <a:pt x="33737" y="9061"/>
                    <a:pt x="33687" y="8549"/>
                    <a:pt x="33687" y="8037"/>
                  </a:cubicBezTo>
                  <a:cubicBezTo>
                    <a:pt x="33687" y="7524"/>
                    <a:pt x="33749" y="6937"/>
                    <a:pt x="33662" y="6425"/>
                  </a:cubicBezTo>
                  <a:close/>
                  <a:moveTo>
                    <a:pt x="25253" y="6400"/>
                  </a:moveTo>
                  <a:cubicBezTo>
                    <a:pt x="25240" y="6962"/>
                    <a:pt x="25203" y="7524"/>
                    <a:pt x="25203" y="8099"/>
                  </a:cubicBezTo>
                  <a:cubicBezTo>
                    <a:pt x="25178" y="8624"/>
                    <a:pt x="25128" y="9161"/>
                    <a:pt x="25228" y="9661"/>
                  </a:cubicBezTo>
                  <a:cubicBezTo>
                    <a:pt x="25190" y="9648"/>
                    <a:pt x="25165" y="9623"/>
                    <a:pt x="25140" y="9611"/>
                  </a:cubicBezTo>
                  <a:cubicBezTo>
                    <a:pt x="24628" y="9311"/>
                    <a:pt x="24141" y="8961"/>
                    <a:pt x="23678" y="8586"/>
                  </a:cubicBezTo>
                  <a:cubicBezTo>
                    <a:pt x="23741" y="8224"/>
                    <a:pt x="23728" y="7874"/>
                    <a:pt x="23728" y="7499"/>
                  </a:cubicBezTo>
                  <a:cubicBezTo>
                    <a:pt x="23728" y="7162"/>
                    <a:pt x="23791" y="6737"/>
                    <a:pt x="23691" y="6400"/>
                  </a:cubicBezTo>
                  <a:lnTo>
                    <a:pt x="24328" y="6400"/>
                  </a:lnTo>
                  <a:cubicBezTo>
                    <a:pt x="24290" y="6812"/>
                    <a:pt x="24303" y="7249"/>
                    <a:pt x="24303" y="7674"/>
                  </a:cubicBezTo>
                  <a:cubicBezTo>
                    <a:pt x="24303" y="8112"/>
                    <a:pt x="24290" y="8561"/>
                    <a:pt x="24328" y="8999"/>
                  </a:cubicBezTo>
                  <a:cubicBezTo>
                    <a:pt x="24328" y="9017"/>
                    <a:pt x="24340" y="9027"/>
                    <a:pt x="24355" y="9027"/>
                  </a:cubicBezTo>
                  <a:cubicBezTo>
                    <a:pt x="24369" y="9027"/>
                    <a:pt x="24384" y="9017"/>
                    <a:pt x="24390" y="8999"/>
                  </a:cubicBezTo>
                  <a:cubicBezTo>
                    <a:pt x="24440" y="8561"/>
                    <a:pt x="24428" y="8112"/>
                    <a:pt x="24428" y="7674"/>
                  </a:cubicBezTo>
                  <a:cubicBezTo>
                    <a:pt x="24428" y="7249"/>
                    <a:pt x="24440" y="6812"/>
                    <a:pt x="24390" y="6400"/>
                  </a:cubicBezTo>
                  <a:close/>
                  <a:moveTo>
                    <a:pt x="33562" y="6425"/>
                  </a:moveTo>
                  <a:cubicBezTo>
                    <a:pt x="33474" y="6937"/>
                    <a:pt x="33537" y="7524"/>
                    <a:pt x="33537" y="8037"/>
                  </a:cubicBezTo>
                  <a:cubicBezTo>
                    <a:pt x="33537" y="8561"/>
                    <a:pt x="33487" y="9099"/>
                    <a:pt x="33574" y="9623"/>
                  </a:cubicBezTo>
                  <a:cubicBezTo>
                    <a:pt x="33374" y="9736"/>
                    <a:pt x="33187" y="9848"/>
                    <a:pt x="32987" y="9961"/>
                  </a:cubicBezTo>
                  <a:cubicBezTo>
                    <a:pt x="33049" y="9423"/>
                    <a:pt x="32987" y="8836"/>
                    <a:pt x="32987" y="8336"/>
                  </a:cubicBezTo>
                  <a:cubicBezTo>
                    <a:pt x="32987" y="7687"/>
                    <a:pt x="32974" y="7049"/>
                    <a:pt x="32937" y="6425"/>
                  </a:cubicBezTo>
                  <a:close/>
                  <a:moveTo>
                    <a:pt x="26227" y="6412"/>
                  </a:moveTo>
                  <a:cubicBezTo>
                    <a:pt x="26127" y="6987"/>
                    <a:pt x="26202" y="7662"/>
                    <a:pt x="26190" y="8236"/>
                  </a:cubicBezTo>
                  <a:cubicBezTo>
                    <a:pt x="26190" y="8874"/>
                    <a:pt x="26202" y="9523"/>
                    <a:pt x="26240" y="10161"/>
                  </a:cubicBezTo>
                  <a:cubicBezTo>
                    <a:pt x="25915" y="10023"/>
                    <a:pt x="25577" y="9861"/>
                    <a:pt x="25265" y="9686"/>
                  </a:cubicBezTo>
                  <a:cubicBezTo>
                    <a:pt x="25365" y="9174"/>
                    <a:pt x="25315" y="8649"/>
                    <a:pt x="25315" y="8112"/>
                  </a:cubicBezTo>
                  <a:cubicBezTo>
                    <a:pt x="25315" y="7549"/>
                    <a:pt x="25290" y="6975"/>
                    <a:pt x="25265" y="6412"/>
                  </a:cubicBezTo>
                  <a:close/>
                  <a:moveTo>
                    <a:pt x="32862" y="6412"/>
                  </a:moveTo>
                  <a:cubicBezTo>
                    <a:pt x="32849" y="7049"/>
                    <a:pt x="32812" y="7674"/>
                    <a:pt x="32812" y="8311"/>
                  </a:cubicBezTo>
                  <a:cubicBezTo>
                    <a:pt x="32824" y="8861"/>
                    <a:pt x="32749" y="9498"/>
                    <a:pt x="32824" y="10036"/>
                  </a:cubicBezTo>
                  <a:cubicBezTo>
                    <a:pt x="32512" y="10186"/>
                    <a:pt x="32200" y="10336"/>
                    <a:pt x="31875" y="10436"/>
                  </a:cubicBezTo>
                  <a:cubicBezTo>
                    <a:pt x="31987" y="9111"/>
                    <a:pt x="31937" y="7737"/>
                    <a:pt x="31875" y="6412"/>
                  </a:cubicBezTo>
                  <a:close/>
                  <a:moveTo>
                    <a:pt x="27414" y="6400"/>
                  </a:moveTo>
                  <a:cubicBezTo>
                    <a:pt x="27352" y="6725"/>
                    <a:pt x="27377" y="7037"/>
                    <a:pt x="27377" y="7337"/>
                  </a:cubicBezTo>
                  <a:lnTo>
                    <a:pt x="27377" y="8524"/>
                  </a:lnTo>
                  <a:cubicBezTo>
                    <a:pt x="27377" y="9186"/>
                    <a:pt x="27314" y="9873"/>
                    <a:pt x="27414" y="10536"/>
                  </a:cubicBezTo>
                  <a:cubicBezTo>
                    <a:pt x="27039" y="10436"/>
                    <a:pt x="26664" y="10311"/>
                    <a:pt x="26302" y="10161"/>
                  </a:cubicBezTo>
                  <a:cubicBezTo>
                    <a:pt x="26327" y="9523"/>
                    <a:pt x="26352" y="8861"/>
                    <a:pt x="26352" y="8224"/>
                  </a:cubicBezTo>
                  <a:cubicBezTo>
                    <a:pt x="26352" y="7649"/>
                    <a:pt x="26427" y="6987"/>
                    <a:pt x="26315" y="6400"/>
                  </a:cubicBezTo>
                  <a:close/>
                  <a:moveTo>
                    <a:pt x="28639" y="6425"/>
                  </a:moveTo>
                  <a:cubicBezTo>
                    <a:pt x="28576" y="6725"/>
                    <a:pt x="28614" y="7049"/>
                    <a:pt x="28614" y="7349"/>
                  </a:cubicBezTo>
                  <a:lnTo>
                    <a:pt x="28614" y="8549"/>
                  </a:lnTo>
                  <a:cubicBezTo>
                    <a:pt x="28614" y="9299"/>
                    <a:pt x="28614" y="10048"/>
                    <a:pt x="28664" y="10798"/>
                  </a:cubicBezTo>
                  <a:cubicBezTo>
                    <a:pt x="28264" y="10735"/>
                    <a:pt x="27864" y="10673"/>
                    <a:pt x="27477" y="10561"/>
                  </a:cubicBezTo>
                  <a:cubicBezTo>
                    <a:pt x="27552" y="9936"/>
                    <a:pt x="27502" y="9286"/>
                    <a:pt x="27502" y="8661"/>
                  </a:cubicBezTo>
                  <a:lnTo>
                    <a:pt x="27502" y="7474"/>
                  </a:lnTo>
                  <a:cubicBezTo>
                    <a:pt x="27502" y="7124"/>
                    <a:pt x="27539" y="6775"/>
                    <a:pt x="27477" y="6425"/>
                  </a:cubicBezTo>
                  <a:close/>
                  <a:moveTo>
                    <a:pt x="31812" y="6412"/>
                  </a:moveTo>
                  <a:cubicBezTo>
                    <a:pt x="31750" y="7749"/>
                    <a:pt x="31700" y="9124"/>
                    <a:pt x="31812" y="10473"/>
                  </a:cubicBezTo>
                  <a:cubicBezTo>
                    <a:pt x="31300" y="10648"/>
                    <a:pt x="30750" y="10773"/>
                    <a:pt x="30201" y="10810"/>
                  </a:cubicBezTo>
                  <a:cubicBezTo>
                    <a:pt x="30126" y="10810"/>
                    <a:pt x="30051" y="10823"/>
                    <a:pt x="29976" y="10823"/>
                  </a:cubicBezTo>
                  <a:cubicBezTo>
                    <a:pt x="29976" y="10136"/>
                    <a:pt x="29951" y="9436"/>
                    <a:pt x="29951" y="8749"/>
                  </a:cubicBezTo>
                  <a:cubicBezTo>
                    <a:pt x="29951" y="7999"/>
                    <a:pt x="30013" y="7187"/>
                    <a:pt x="29901" y="6437"/>
                  </a:cubicBezTo>
                  <a:cubicBezTo>
                    <a:pt x="29901" y="6431"/>
                    <a:pt x="29898" y="6428"/>
                    <a:pt x="29893" y="6428"/>
                  </a:cubicBezTo>
                  <a:cubicBezTo>
                    <a:pt x="29888" y="6428"/>
                    <a:pt x="29882" y="6431"/>
                    <a:pt x="29876" y="6437"/>
                  </a:cubicBezTo>
                  <a:cubicBezTo>
                    <a:pt x="29763" y="7137"/>
                    <a:pt x="29826" y="7887"/>
                    <a:pt x="29826" y="8599"/>
                  </a:cubicBezTo>
                  <a:cubicBezTo>
                    <a:pt x="29826" y="9349"/>
                    <a:pt x="29813" y="10098"/>
                    <a:pt x="29813" y="10823"/>
                  </a:cubicBezTo>
                  <a:cubicBezTo>
                    <a:pt x="29709" y="10830"/>
                    <a:pt x="29605" y="10833"/>
                    <a:pt x="29502" y="10833"/>
                  </a:cubicBezTo>
                  <a:cubicBezTo>
                    <a:pt x="29235" y="10833"/>
                    <a:pt x="28971" y="10812"/>
                    <a:pt x="28701" y="10785"/>
                  </a:cubicBezTo>
                  <a:cubicBezTo>
                    <a:pt x="28751" y="10073"/>
                    <a:pt x="28751" y="9374"/>
                    <a:pt x="28751" y="8661"/>
                  </a:cubicBezTo>
                  <a:lnTo>
                    <a:pt x="28751" y="7449"/>
                  </a:lnTo>
                  <a:cubicBezTo>
                    <a:pt x="28751" y="7124"/>
                    <a:pt x="28801" y="6737"/>
                    <a:pt x="28714" y="6412"/>
                  </a:cubicBezTo>
                  <a:lnTo>
                    <a:pt x="30838" y="6412"/>
                  </a:lnTo>
                  <a:cubicBezTo>
                    <a:pt x="30825" y="7174"/>
                    <a:pt x="30788" y="7937"/>
                    <a:pt x="30788" y="8699"/>
                  </a:cubicBezTo>
                  <a:lnTo>
                    <a:pt x="30788" y="9798"/>
                  </a:lnTo>
                  <a:cubicBezTo>
                    <a:pt x="30788" y="10061"/>
                    <a:pt x="30725" y="10386"/>
                    <a:pt x="30825" y="10623"/>
                  </a:cubicBezTo>
                  <a:cubicBezTo>
                    <a:pt x="30838" y="10642"/>
                    <a:pt x="30853" y="10651"/>
                    <a:pt x="30869" y="10651"/>
                  </a:cubicBezTo>
                  <a:cubicBezTo>
                    <a:pt x="30885" y="10651"/>
                    <a:pt x="30900" y="10642"/>
                    <a:pt x="30913" y="10623"/>
                  </a:cubicBezTo>
                  <a:cubicBezTo>
                    <a:pt x="31000" y="10411"/>
                    <a:pt x="30950" y="10136"/>
                    <a:pt x="30950" y="9911"/>
                  </a:cubicBezTo>
                  <a:lnTo>
                    <a:pt x="30950" y="8699"/>
                  </a:lnTo>
                  <a:cubicBezTo>
                    <a:pt x="30950" y="7937"/>
                    <a:pt x="30913" y="7174"/>
                    <a:pt x="30888" y="6412"/>
                  </a:cubicBezTo>
                  <a:close/>
                  <a:moveTo>
                    <a:pt x="5708" y="1"/>
                  </a:moveTo>
                  <a:cubicBezTo>
                    <a:pt x="5683" y="1"/>
                    <a:pt x="5656" y="13"/>
                    <a:pt x="5636" y="40"/>
                  </a:cubicBezTo>
                  <a:cubicBezTo>
                    <a:pt x="5448" y="377"/>
                    <a:pt x="5148" y="665"/>
                    <a:pt x="4886" y="940"/>
                  </a:cubicBezTo>
                  <a:cubicBezTo>
                    <a:pt x="4876" y="960"/>
                    <a:pt x="4882" y="980"/>
                    <a:pt x="4899" y="980"/>
                  </a:cubicBezTo>
                  <a:cubicBezTo>
                    <a:pt x="4902" y="980"/>
                    <a:pt x="4907" y="979"/>
                    <a:pt x="4911" y="977"/>
                  </a:cubicBezTo>
                  <a:cubicBezTo>
                    <a:pt x="5198" y="802"/>
                    <a:pt x="5411" y="590"/>
                    <a:pt x="5623" y="340"/>
                  </a:cubicBezTo>
                  <a:lnTo>
                    <a:pt x="5623" y="340"/>
                  </a:lnTo>
                  <a:cubicBezTo>
                    <a:pt x="5598" y="790"/>
                    <a:pt x="5598" y="1252"/>
                    <a:pt x="5598" y="1714"/>
                  </a:cubicBezTo>
                  <a:cubicBezTo>
                    <a:pt x="5561" y="3189"/>
                    <a:pt x="5536" y="4688"/>
                    <a:pt x="5536" y="6187"/>
                  </a:cubicBezTo>
                  <a:lnTo>
                    <a:pt x="101" y="6187"/>
                  </a:lnTo>
                  <a:cubicBezTo>
                    <a:pt x="38" y="6187"/>
                    <a:pt x="1" y="6237"/>
                    <a:pt x="1" y="6300"/>
                  </a:cubicBezTo>
                  <a:cubicBezTo>
                    <a:pt x="1" y="6350"/>
                    <a:pt x="26" y="6412"/>
                    <a:pt x="101" y="6412"/>
                  </a:cubicBezTo>
                  <a:lnTo>
                    <a:pt x="5511" y="6412"/>
                  </a:lnTo>
                  <a:cubicBezTo>
                    <a:pt x="5511" y="6425"/>
                    <a:pt x="5523" y="6437"/>
                    <a:pt x="5536" y="6462"/>
                  </a:cubicBezTo>
                  <a:cubicBezTo>
                    <a:pt x="5536" y="8224"/>
                    <a:pt x="5573" y="9986"/>
                    <a:pt x="5573" y="11748"/>
                  </a:cubicBezTo>
                  <a:cubicBezTo>
                    <a:pt x="5573" y="11835"/>
                    <a:pt x="5636" y="11872"/>
                    <a:pt x="5698" y="11872"/>
                  </a:cubicBezTo>
                  <a:cubicBezTo>
                    <a:pt x="5761" y="11872"/>
                    <a:pt x="5823" y="11835"/>
                    <a:pt x="5823" y="11748"/>
                  </a:cubicBezTo>
                  <a:cubicBezTo>
                    <a:pt x="5823" y="9973"/>
                    <a:pt x="5848" y="8187"/>
                    <a:pt x="5848" y="6425"/>
                  </a:cubicBezTo>
                  <a:lnTo>
                    <a:pt x="11608" y="6425"/>
                  </a:lnTo>
                  <a:lnTo>
                    <a:pt x="11608" y="6462"/>
                  </a:lnTo>
                  <a:cubicBezTo>
                    <a:pt x="11608" y="6468"/>
                    <a:pt x="11615" y="6472"/>
                    <a:pt x="11621" y="6472"/>
                  </a:cubicBezTo>
                  <a:cubicBezTo>
                    <a:pt x="11627" y="6472"/>
                    <a:pt x="11633" y="6468"/>
                    <a:pt x="11633" y="6462"/>
                  </a:cubicBezTo>
                  <a:lnTo>
                    <a:pt x="11633" y="6425"/>
                  </a:lnTo>
                  <a:lnTo>
                    <a:pt x="19268" y="6425"/>
                  </a:lnTo>
                  <a:cubicBezTo>
                    <a:pt x="19274" y="6462"/>
                    <a:pt x="19305" y="6481"/>
                    <a:pt x="19336" y="6481"/>
                  </a:cubicBezTo>
                  <a:cubicBezTo>
                    <a:pt x="19368" y="6481"/>
                    <a:pt x="19399" y="6462"/>
                    <a:pt x="19405" y="6425"/>
                  </a:cubicBezTo>
                  <a:lnTo>
                    <a:pt x="21092" y="6425"/>
                  </a:lnTo>
                  <a:cubicBezTo>
                    <a:pt x="21392" y="6750"/>
                    <a:pt x="21704" y="7062"/>
                    <a:pt x="22016" y="7374"/>
                  </a:cubicBezTo>
                  <a:cubicBezTo>
                    <a:pt x="22016" y="7474"/>
                    <a:pt x="22029" y="7562"/>
                    <a:pt x="22054" y="7662"/>
                  </a:cubicBezTo>
                  <a:cubicBezTo>
                    <a:pt x="22054" y="7674"/>
                    <a:pt x="22063" y="7680"/>
                    <a:pt x="22076" y="7680"/>
                  </a:cubicBezTo>
                  <a:cubicBezTo>
                    <a:pt x="22088" y="7680"/>
                    <a:pt x="22104" y="7674"/>
                    <a:pt x="22116" y="7662"/>
                  </a:cubicBezTo>
                  <a:cubicBezTo>
                    <a:pt x="22116" y="7599"/>
                    <a:pt x="22129" y="7537"/>
                    <a:pt x="22129" y="7474"/>
                  </a:cubicBezTo>
                  <a:cubicBezTo>
                    <a:pt x="22391" y="7737"/>
                    <a:pt x="22654" y="7987"/>
                    <a:pt x="22929" y="8236"/>
                  </a:cubicBezTo>
                  <a:cubicBezTo>
                    <a:pt x="24016" y="9236"/>
                    <a:pt x="25265" y="10086"/>
                    <a:pt x="26677" y="10586"/>
                  </a:cubicBezTo>
                  <a:cubicBezTo>
                    <a:pt x="27565" y="10893"/>
                    <a:pt x="28525" y="11065"/>
                    <a:pt x="29492" y="11065"/>
                  </a:cubicBezTo>
                  <a:cubicBezTo>
                    <a:pt x="29586" y="11065"/>
                    <a:pt x="29681" y="11064"/>
                    <a:pt x="29776" y="11060"/>
                  </a:cubicBezTo>
                  <a:cubicBezTo>
                    <a:pt x="29776" y="11110"/>
                    <a:pt x="29813" y="11123"/>
                    <a:pt x="29863" y="11123"/>
                  </a:cubicBezTo>
                  <a:cubicBezTo>
                    <a:pt x="29888" y="11123"/>
                    <a:pt x="29938" y="11110"/>
                    <a:pt x="29938" y="11060"/>
                  </a:cubicBezTo>
                  <a:cubicBezTo>
                    <a:pt x="30500" y="11035"/>
                    <a:pt x="31063" y="10935"/>
                    <a:pt x="31612" y="10798"/>
                  </a:cubicBezTo>
                  <a:cubicBezTo>
                    <a:pt x="33237" y="10348"/>
                    <a:pt x="34636" y="9286"/>
                    <a:pt x="35686" y="7974"/>
                  </a:cubicBezTo>
                  <a:cubicBezTo>
                    <a:pt x="35798" y="7837"/>
                    <a:pt x="35898" y="7687"/>
                    <a:pt x="35998" y="7549"/>
                  </a:cubicBezTo>
                  <a:cubicBezTo>
                    <a:pt x="36011" y="7549"/>
                    <a:pt x="36023" y="7549"/>
                    <a:pt x="36023" y="7537"/>
                  </a:cubicBezTo>
                  <a:lnTo>
                    <a:pt x="36023" y="7499"/>
                  </a:lnTo>
                  <a:cubicBezTo>
                    <a:pt x="36260" y="7174"/>
                    <a:pt x="36485" y="6837"/>
                    <a:pt x="36673" y="6475"/>
                  </a:cubicBezTo>
                  <a:cubicBezTo>
                    <a:pt x="37504" y="6475"/>
                    <a:pt x="37960" y="6497"/>
                    <a:pt x="38450" y="6497"/>
                  </a:cubicBezTo>
                  <a:cubicBezTo>
                    <a:pt x="38859" y="6497"/>
                    <a:pt x="39291" y="6482"/>
                    <a:pt x="39984" y="6425"/>
                  </a:cubicBezTo>
                  <a:lnTo>
                    <a:pt x="39996" y="6425"/>
                  </a:lnTo>
                  <a:cubicBezTo>
                    <a:pt x="39759" y="6650"/>
                    <a:pt x="39572" y="6875"/>
                    <a:pt x="39359" y="7124"/>
                  </a:cubicBezTo>
                  <a:cubicBezTo>
                    <a:pt x="39339" y="7145"/>
                    <a:pt x="39360" y="7165"/>
                    <a:pt x="39375" y="7165"/>
                  </a:cubicBezTo>
                  <a:cubicBezTo>
                    <a:pt x="39379" y="7165"/>
                    <a:pt x="39382" y="7164"/>
                    <a:pt x="39384" y="7162"/>
                  </a:cubicBezTo>
                  <a:cubicBezTo>
                    <a:pt x="39659" y="6937"/>
                    <a:pt x="39896" y="6725"/>
                    <a:pt x="40171" y="6500"/>
                  </a:cubicBezTo>
                  <a:cubicBezTo>
                    <a:pt x="40196" y="6500"/>
                    <a:pt x="40246" y="6487"/>
                    <a:pt x="40259" y="6462"/>
                  </a:cubicBezTo>
                  <a:cubicBezTo>
                    <a:pt x="40259" y="6437"/>
                    <a:pt x="40284" y="6425"/>
                    <a:pt x="40284" y="6412"/>
                  </a:cubicBezTo>
                  <a:cubicBezTo>
                    <a:pt x="40318" y="6309"/>
                    <a:pt x="40269" y="6248"/>
                    <a:pt x="40222" y="6248"/>
                  </a:cubicBezTo>
                  <a:cubicBezTo>
                    <a:pt x="40217" y="6248"/>
                    <a:pt x="40213" y="6249"/>
                    <a:pt x="40209" y="6250"/>
                  </a:cubicBezTo>
                  <a:cubicBezTo>
                    <a:pt x="40159" y="6250"/>
                    <a:pt x="40109" y="6237"/>
                    <a:pt x="40059" y="6237"/>
                  </a:cubicBezTo>
                  <a:cubicBezTo>
                    <a:pt x="39734" y="6062"/>
                    <a:pt x="39534" y="5713"/>
                    <a:pt x="39184" y="5550"/>
                  </a:cubicBezTo>
                  <a:cubicBezTo>
                    <a:pt x="39172" y="5550"/>
                    <a:pt x="39147" y="5563"/>
                    <a:pt x="39172" y="5563"/>
                  </a:cubicBezTo>
                  <a:cubicBezTo>
                    <a:pt x="39359" y="5775"/>
                    <a:pt x="39547" y="6025"/>
                    <a:pt x="39772" y="6200"/>
                  </a:cubicBezTo>
                  <a:cubicBezTo>
                    <a:pt x="39469" y="6176"/>
                    <a:pt x="39294" y="6168"/>
                    <a:pt x="39129" y="6168"/>
                  </a:cubicBezTo>
                  <a:cubicBezTo>
                    <a:pt x="38865" y="6168"/>
                    <a:pt x="38627" y="6187"/>
                    <a:pt x="37935" y="6187"/>
                  </a:cubicBezTo>
                  <a:lnTo>
                    <a:pt x="36823" y="6187"/>
                  </a:lnTo>
                  <a:cubicBezTo>
                    <a:pt x="37273" y="5263"/>
                    <a:pt x="37585" y="4251"/>
                    <a:pt x="37522" y="3289"/>
                  </a:cubicBezTo>
                  <a:cubicBezTo>
                    <a:pt x="37522" y="3270"/>
                    <a:pt x="37513" y="3260"/>
                    <a:pt x="37504" y="3260"/>
                  </a:cubicBezTo>
                  <a:cubicBezTo>
                    <a:pt x="37494" y="3260"/>
                    <a:pt x="37485" y="3270"/>
                    <a:pt x="37485" y="3289"/>
                  </a:cubicBezTo>
                  <a:cubicBezTo>
                    <a:pt x="37210" y="4188"/>
                    <a:pt x="37048" y="5088"/>
                    <a:pt x="36660" y="5937"/>
                  </a:cubicBezTo>
                  <a:cubicBezTo>
                    <a:pt x="36623" y="6025"/>
                    <a:pt x="36573" y="6112"/>
                    <a:pt x="36535" y="6187"/>
                  </a:cubicBezTo>
                  <a:lnTo>
                    <a:pt x="32924" y="6187"/>
                  </a:lnTo>
                  <a:lnTo>
                    <a:pt x="32924" y="6125"/>
                  </a:lnTo>
                  <a:cubicBezTo>
                    <a:pt x="32924" y="6112"/>
                    <a:pt x="32912" y="6106"/>
                    <a:pt x="32899" y="6106"/>
                  </a:cubicBezTo>
                  <a:cubicBezTo>
                    <a:pt x="32887" y="6106"/>
                    <a:pt x="32874" y="6112"/>
                    <a:pt x="32874" y="6125"/>
                  </a:cubicBezTo>
                  <a:lnTo>
                    <a:pt x="32874" y="6187"/>
                  </a:lnTo>
                  <a:lnTo>
                    <a:pt x="21204" y="6187"/>
                  </a:lnTo>
                  <a:cubicBezTo>
                    <a:pt x="19892" y="4788"/>
                    <a:pt x="18555" y="3214"/>
                    <a:pt x="16956" y="2102"/>
                  </a:cubicBezTo>
                  <a:cubicBezTo>
                    <a:pt x="16956" y="2064"/>
                    <a:pt x="16956" y="2039"/>
                    <a:pt x="16944" y="2002"/>
                  </a:cubicBezTo>
                  <a:cubicBezTo>
                    <a:pt x="16944" y="1995"/>
                    <a:pt x="16931" y="1992"/>
                    <a:pt x="16919" y="1992"/>
                  </a:cubicBezTo>
                  <a:cubicBezTo>
                    <a:pt x="16906" y="1992"/>
                    <a:pt x="16894" y="1995"/>
                    <a:pt x="16894" y="2002"/>
                  </a:cubicBezTo>
                  <a:lnTo>
                    <a:pt x="16894" y="2052"/>
                  </a:lnTo>
                  <a:cubicBezTo>
                    <a:pt x="15944" y="1389"/>
                    <a:pt x="14894" y="927"/>
                    <a:pt x="13695" y="740"/>
                  </a:cubicBezTo>
                  <a:cubicBezTo>
                    <a:pt x="13345" y="686"/>
                    <a:pt x="12992" y="659"/>
                    <a:pt x="12638" y="659"/>
                  </a:cubicBezTo>
                  <a:cubicBezTo>
                    <a:pt x="11277" y="659"/>
                    <a:pt x="9923" y="1060"/>
                    <a:pt x="8822" y="1864"/>
                  </a:cubicBezTo>
                  <a:cubicBezTo>
                    <a:pt x="8022" y="2439"/>
                    <a:pt x="7435" y="3201"/>
                    <a:pt x="6898" y="4038"/>
                  </a:cubicBezTo>
                  <a:cubicBezTo>
                    <a:pt x="6898" y="4032"/>
                    <a:pt x="6892" y="4029"/>
                    <a:pt x="6885" y="4029"/>
                  </a:cubicBezTo>
                  <a:cubicBezTo>
                    <a:pt x="6879" y="4029"/>
                    <a:pt x="6873" y="4032"/>
                    <a:pt x="6873" y="4038"/>
                  </a:cubicBezTo>
                  <a:cubicBezTo>
                    <a:pt x="6873" y="4051"/>
                    <a:pt x="6873" y="4088"/>
                    <a:pt x="6860" y="4101"/>
                  </a:cubicBezTo>
                  <a:cubicBezTo>
                    <a:pt x="6510" y="4650"/>
                    <a:pt x="6198" y="5225"/>
                    <a:pt x="5873" y="5775"/>
                  </a:cubicBezTo>
                  <a:cubicBezTo>
                    <a:pt x="5873" y="4413"/>
                    <a:pt x="5848" y="3051"/>
                    <a:pt x="5811" y="1714"/>
                  </a:cubicBezTo>
                  <a:cubicBezTo>
                    <a:pt x="5823" y="1227"/>
                    <a:pt x="5811" y="752"/>
                    <a:pt x="5798" y="277"/>
                  </a:cubicBezTo>
                  <a:lnTo>
                    <a:pt x="5798" y="277"/>
                  </a:lnTo>
                  <a:cubicBezTo>
                    <a:pt x="6011" y="502"/>
                    <a:pt x="6211" y="752"/>
                    <a:pt x="6423" y="1002"/>
                  </a:cubicBezTo>
                  <a:cubicBezTo>
                    <a:pt x="6427" y="1010"/>
                    <a:pt x="6431" y="1013"/>
                    <a:pt x="6434" y="1013"/>
                  </a:cubicBezTo>
                  <a:cubicBezTo>
                    <a:pt x="6442" y="1013"/>
                    <a:pt x="6448" y="998"/>
                    <a:pt x="6448" y="990"/>
                  </a:cubicBezTo>
                  <a:cubicBezTo>
                    <a:pt x="6248" y="627"/>
                    <a:pt x="6073" y="290"/>
                    <a:pt x="5761" y="27"/>
                  </a:cubicBezTo>
                  <a:cubicBezTo>
                    <a:pt x="5749" y="10"/>
                    <a:pt x="5729" y="1"/>
                    <a:pt x="5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8702080" y="249280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-39718" y="4856611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99055" y="4227230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7783429" y="-102196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 rot="5400000">
              <a:off x="1243178" y="4609336"/>
              <a:ext cx="800058" cy="842784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624350" y="4650816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7209300" y="-299997"/>
              <a:ext cx="485822" cy="642888"/>
            </a:xfrm>
            <a:custGeom>
              <a:avLst/>
              <a:gdLst/>
              <a:ahLst/>
              <a:cxnLst/>
              <a:rect l="l" t="t" r="r" b="b"/>
              <a:pathLst>
                <a:path w="9267" h="12263" extrusionOk="0">
                  <a:moveTo>
                    <a:pt x="6162" y="225"/>
                  </a:moveTo>
                  <a:cubicBezTo>
                    <a:pt x="6132" y="225"/>
                    <a:pt x="6101" y="242"/>
                    <a:pt x="6093" y="275"/>
                  </a:cubicBezTo>
                  <a:cubicBezTo>
                    <a:pt x="6056" y="363"/>
                    <a:pt x="6081" y="488"/>
                    <a:pt x="6168" y="550"/>
                  </a:cubicBezTo>
                  <a:lnTo>
                    <a:pt x="6205" y="550"/>
                  </a:lnTo>
                  <a:cubicBezTo>
                    <a:pt x="6305" y="488"/>
                    <a:pt x="6305" y="313"/>
                    <a:pt x="6205" y="238"/>
                  </a:cubicBezTo>
                  <a:cubicBezTo>
                    <a:pt x="6193" y="230"/>
                    <a:pt x="6178" y="225"/>
                    <a:pt x="6162" y="225"/>
                  </a:cubicBezTo>
                  <a:close/>
                  <a:moveTo>
                    <a:pt x="6972" y="0"/>
                  </a:moveTo>
                  <a:cubicBezTo>
                    <a:pt x="6958" y="0"/>
                    <a:pt x="6943" y="4"/>
                    <a:pt x="6930" y="13"/>
                  </a:cubicBezTo>
                  <a:cubicBezTo>
                    <a:pt x="6805" y="138"/>
                    <a:pt x="6668" y="413"/>
                    <a:pt x="6768" y="588"/>
                  </a:cubicBezTo>
                  <a:cubicBezTo>
                    <a:pt x="6775" y="608"/>
                    <a:pt x="6793" y="618"/>
                    <a:pt x="6812" y="618"/>
                  </a:cubicBezTo>
                  <a:cubicBezTo>
                    <a:pt x="6828" y="618"/>
                    <a:pt x="6844" y="611"/>
                    <a:pt x="6855" y="600"/>
                  </a:cubicBezTo>
                  <a:cubicBezTo>
                    <a:pt x="6930" y="525"/>
                    <a:pt x="6955" y="425"/>
                    <a:pt x="6980" y="338"/>
                  </a:cubicBezTo>
                  <a:cubicBezTo>
                    <a:pt x="7018" y="238"/>
                    <a:pt x="7043" y="125"/>
                    <a:pt x="7030" y="38"/>
                  </a:cubicBezTo>
                  <a:cubicBezTo>
                    <a:pt x="7022" y="14"/>
                    <a:pt x="6998" y="0"/>
                    <a:pt x="6972" y="0"/>
                  </a:cubicBezTo>
                  <a:close/>
                  <a:moveTo>
                    <a:pt x="7799" y="308"/>
                  </a:moveTo>
                  <a:cubicBezTo>
                    <a:pt x="7789" y="308"/>
                    <a:pt x="7779" y="310"/>
                    <a:pt x="7767" y="313"/>
                  </a:cubicBezTo>
                  <a:cubicBezTo>
                    <a:pt x="7705" y="338"/>
                    <a:pt x="7667" y="425"/>
                    <a:pt x="7617" y="475"/>
                  </a:cubicBezTo>
                  <a:cubicBezTo>
                    <a:pt x="7555" y="550"/>
                    <a:pt x="7542" y="625"/>
                    <a:pt x="7542" y="725"/>
                  </a:cubicBezTo>
                  <a:cubicBezTo>
                    <a:pt x="7542" y="725"/>
                    <a:pt x="7555" y="738"/>
                    <a:pt x="7580" y="738"/>
                  </a:cubicBezTo>
                  <a:cubicBezTo>
                    <a:pt x="7705" y="688"/>
                    <a:pt x="7780" y="650"/>
                    <a:pt x="7842" y="538"/>
                  </a:cubicBezTo>
                  <a:cubicBezTo>
                    <a:pt x="7865" y="481"/>
                    <a:pt x="7899" y="308"/>
                    <a:pt x="7799" y="308"/>
                  </a:cubicBezTo>
                  <a:close/>
                  <a:moveTo>
                    <a:pt x="5320" y="395"/>
                  </a:moveTo>
                  <a:cubicBezTo>
                    <a:pt x="5307" y="395"/>
                    <a:pt x="5294" y="397"/>
                    <a:pt x="5281" y="400"/>
                  </a:cubicBezTo>
                  <a:cubicBezTo>
                    <a:pt x="5243" y="413"/>
                    <a:pt x="5231" y="425"/>
                    <a:pt x="5231" y="463"/>
                  </a:cubicBezTo>
                  <a:cubicBezTo>
                    <a:pt x="5243" y="550"/>
                    <a:pt x="5293" y="650"/>
                    <a:pt x="5343" y="713"/>
                  </a:cubicBezTo>
                  <a:cubicBezTo>
                    <a:pt x="5353" y="733"/>
                    <a:pt x="5428" y="785"/>
                    <a:pt x="5483" y="785"/>
                  </a:cubicBezTo>
                  <a:cubicBezTo>
                    <a:pt x="5497" y="785"/>
                    <a:pt x="5509" y="782"/>
                    <a:pt x="5518" y="775"/>
                  </a:cubicBezTo>
                  <a:cubicBezTo>
                    <a:pt x="5611" y="660"/>
                    <a:pt x="5479" y="395"/>
                    <a:pt x="5320" y="395"/>
                  </a:cubicBezTo>
                  <a:close/>
                  <a:moveTo>
                    <a:pt x="6533" y="1446"/>
                  </a:moveTo>
                  <a:cubicBezTo>
                    <a:pt x="6829" y="1446"/>
                    <a:pt x="7118" y="1524"/>
                    <a:pt x="7205" y="1737"/>
                  </a:cubicBezTo>
                  <a:cubicBezTo>
                    <a:pt x="7293" y="1975"/>
                    <a:pt x="6655" y="2100"/>
                    <a:pt x="6530" y="2112"/>
                  </a:cubicBezTo>
                  <a:cubicBezTo>
                    <a:pt x="6418" y="2125"/>
                    <a:pt x="6293" y="2150"/>
                    <a:pt x="6155" y="2150"/>
                  </a:cubicBezTo>
                  <a:cubicBezTo>
                    <a:pt x="6093" y="2112"/>
                    <a:pt x="6006" y="2062"/>
                    <a:pt x="5931" y="2050"/>
                  </a:cubicBezTo>
                  <a:cubicBezTo>
                    <a:pt x="5843" y="2000"/>
                    <a:pt x="5743" y="1975"/>
                    <a:pt x="5668" y="1900"/>
                  </a:cubicBezTo>
                  <a:cubicBezTo>
                    <a:pt x="5531" y="1775"/>
                    <a:pt x="5806" y="1612"/>
                    <a:pt x="5868" y="1587"/>
                  </a:cubicBezTo>
                  <a:cubicBezTo>
                    <a:pt x="6008" y="1506"/>
                    <a:pt x="6273" y="1446"/>
                    <a:pt x="6533" y="1446"/>
                  </a:cubicBezTo>
                  <a:close/>
                  <a:moveTo>
                    <a:pt x="6376" y="5543"/>
                  </a:moveTo>
                  <a:cubicBezTo>
                    <a:pt x="6354" y="5543"/>
                    <a:pt x="6339" y="5552"/>
                    <a:pt x="6330" y="5561"/>
                  </a:cubicBezTo>
                  <a:cubicBezTo>
                    <a:pt x="6293" y="5598"/>
                    <a:pt x="6305" y="5623"/>
                    <a:pt x="6305" y="5661"/>
                  </a:cubicBezTo>
                  <a:cubicBezTo>
                    <a:pt x="6305" y="5673"/>
                    <a:pt x="6330" y="5686"/>
                    <a:pt x="6343" y="5686"/>
                  </a:cubicBezTo>
                  <a:cubicBezTo>
                    <a:pt x="6368" y="5686"/>
                    <a:pt x="6405" y="5686"/>
                    <a:pt x="6418" y="5661"/>
                  </a:cubicBezTo>
                  <a:cubicBezTo>
                    <a:pt x="6430" y="5623"/>
                    <a:pt x="6430" y="5598"/>
                    <a:pt x="6405" y="5548"/>
                  </a:cubicBezTo>
                  <a:cubicBezTo>
                    <a:pt x="6394" y="5545"/>
                    <a:pt x="6384" y="5543"/>
                    <a:pt x="6376" y="5543"/>
                  </a:cubicBezTo>
                  <a:close/>
                  <a:moveTo>
                    <a:pt x="1599" y="5399"/>
                  </a:moveTo>
                  <a:cubicBezTo>
                    <a:pt x="1755" y="5399"/>
                    <a:pt x="1902" y="5587"/>
                    <a:pt x="1920" y="5748"/>
                  </a:cubicBezTo>
                  <a:cubicBezTo>
                    <a:pt x="1932" y="5986"/>
                    <a:pt x="1732" y="6210"/>
                    <a:pt x="1545" y="6223"/>
                  </a:cubicBezTo>
                  <a:cubicBezTo>
                    <a:pt x="1457" y="6148"/>
                    <a:pt x="1357" y="6048"/>
                    <a:pt x="1333" y="5936"/>
                  </a:cubicBezTo>
                  <a:cubicBezTo>
                    <a:pt x="1283" y="5798"/>
                    <a:pt x="1345" y="5611"/>
                    <a:pt x="1420" y="5498"/>
                  </a:cubicBezTo>
                  <a:cubicBezTo>
                    <a:pt x="1476" y="5428"/>
                    <a:pt x="1538" y="5399"/>
                    <a:pt x="1599" y="5399"/>
                  </a:cubicBezTo>
                  <a:close/>
                  <a:moveTo>
                    <a:pt x="643" y="5194"/>
                  </a:moveTo>
                  <a:cubicBezTo>
                    <a:pt x="581" y="5194"/>
                    <a:pt x="516" y="5216"/>
                    <a:pt x="470" y="5248"/>
                  </a:cubicBezTo>
                  <a:cubicBezTo>
                    <a:pt x="333" y="5348"/>
                    <a:pt x="220" y="5511"/>
                    <a:pt x="158" y="5673"/>
                  </a:cubicBezTo>
                  <a:cubicBezTo>
                    <a:pt x="1" y="6036"/>
                    <a:pt x="137" y="6411"/>
                    <a:pt x="555" y="6411"/>
                  </a:cubicBezTo>
                  <a:cubicBezTo>
                    <a:pt x="568" y="6411"/>
                    <a:pt x="581" y="6411"/>
                    <a:pt x="595" y="6410"/>
                  </a:cubicBezTo>
                  <a:cubicBezTo>
                    <a:pt x="720" y="6410"/>
                    <a:pt x="870" y="6373"/>
                    <a:pt x="933" y="6248"/>
                  </a:cubicBezTo>
                  <a:cubicBezTo>
                    <a:pt x="983" y="6160"/>
                    <a:pt x="870" y="6148"/>
                    <a:pt x="783" y="6123"/>
                  </a:cubicBezTo>
                  <a:cubicBezTo>
                    <a:pt x="682" y="6123"/>
                    <a:pt x="551" y="6177"/>
                    <a:pt x="445" y="6177"/>
                  </a:cubicBezTo>
                  <a:cubicBezTo>
                    <a:pt x="367" y="6177"/>
                    <a:pt x="302" y="6148"/>
                    <a:pt x="270" y="6048"/>
                  </a:cubicBezTo>
                  <a:cubicBezTo>
                    <a:pt x="188" y="5776"/>
                    <a:pt x="396" y="5281"/>
                    <a:pt x="714" y="5281"/>
                  </a:cubicBezTo>
                  <a:cubicBezTo>
                    <a:pt x="733" y="5281"/>
                    <a:pt x="751" y="5282"/>
                    <a:pt x="770" y="5286"/>
                  </a:cubicBezTo>
                  <a:cubicBezTo>
                    <a:pt x="783" y="5286"/>
                    <a:pt x="783" y="5286"/>
                    <a:pt x="783" y="5261"/>
                  </a:cubicBezTo>
                  <a:cubicBezTo>
                    <a:pt x="753" y="5213"/>
                    <a:pt x="700" y="5194"/>
                    <a:pt x="643" y="5194"/>
                  </a:cubicBezTo>
                  <a:close/>
                  <a:moveTo>
                    <a:pt x="1627" y="5193"/>
                  </a:moveTo>
                  <a:cubicBezTo>
                    <a:pt x="1493" y="5193"/>
                    <a:pt x="1354" y="5250"/>
                    <a:pt x="1245" y="5373"/>
                  </a:cubicBezTo>
                  <a:cubicBezTo>
                    <a:pt x="1058" y="5611"/>
                    <a:pt x="1045" y="6048"/>
                    <a:pt x="1245" y="6235"/>
                  </a:cubicBezTo>
                  <a:cubicBezTo>
                    <a:pt x="1270" y="6273"/>
                    <a:pt x="1283" y="6310"/>
                    <a:pt x="1308" y="6348"/>
                  </a:cubicBezTo>
                  <a:cubicBezTo>
                    <a:pt x="1373" y="6405"/>
                    <a:pt x="1454" y="6425"/>
                    <a:pt x="1537" y="6425"/>
                  </a:cubicBezTo>
                  <a:cubicBezTo>
                    <a:pt x="1581" y="6425"/>
                    <a:pt x="1626" y="6419"/>
                    <a:pt x="1670" y="6410"/>
                  </a:cubicBezTo>
                  <a:cubicBezTo>
                    <a:pt x="2032" y="6298"/>
                    <a:pt x="2182" y="5923"/>
                    <a:pt x="2107" y="5598"/>
                  </a:cubicBezTo>
                  <a:cubicBezTo>
                    <a:pt x="2053" y="5343"/>
                    <a:pt x="1846" y="5193"/>
                    <a:pt x="1627" y="5193"/>
                  </a:cubicBezTo>
                  <a:close/>
                  <a:moveTo>
                    <a:pt x="2407" y="6073"/>
                  </a:moveTo>
                  <a:cubicBezTo>
                    <a:pt x="2357" y="6073"/>
                    <a:pt x="2182" y="6160"/>
                    <a:pt x="2245" y="6223"/>
                  </a:cubicBezTo>
                  <a:cubicBezTo>
                    <a:pt x="2266" y="6245"/>
                    <a:pt x="2290" y="6250"/>
                    <a:pt x="2315" y="6250"/>
                  </a:cubicBezTo>
                  <a:cubicBezTo>
                    <a:pt x="2337" y="6250"/>
                    <a:pt x="2360" y="6245"/>
                    <a:pt x="2382" y="6245"/>
                  </a:cubicBezTo>
                  <a:cubicBezTo>
                    <a:pt x="2391" y="6245"/>
                    <a:pt x="2399" y="6246"/>
                    <a:pt x="2407" y="6248"/>
                  </a:cubicBezTo>
                  <a:cubicBezTo>
                    <a:pt x="2420" y="6273"/>
                    <a:pt x="2395" y="6335"/>
                    <a:pt x="2370" y="6348"/>
                  </a:cubicBezTo>
                  <a:cubicBezTo>
                    <a:pt x="2307" y="6448"/>
                    <a:pt x="2232" y="6548"/>
                    <a:pt x="2170" y="6648"/>
                  </a:cubicBezTo>
                  <a:cubicBezTo>
                    <a:pt x="2157" y="6673"/>
                    <a:pt x="2157" y="6735"/>
                    <a:pt x="2207" y="6748"/>
                  </a:cubicBezTo>
                  <a:cubicBezTo>
                    <a:pt x="2282" y="6798"/>
                    <a:pt x="2357" y="6810"/>
                    <a:pt x="2432" y="6810"/>
                  </a:cubicBezTo>
                  <a:cubicBezTo>
                    <a:pt x="2520" y="6810"/>
                    <a:pt x="2557" y="6785"/>
                    <a:pt x="2644" y="6735"/>
                  </a:cubicBezTo>
                  <a:cubicBezTo>
                    <a:pt x="2657" y="6723"/>
                    <a:pt x="2657" y="6685"/>
                    <a:pt x="2619" y="6685"/>
                  </a:cubicBezTo>
                  <a:cubicBezTo>
                    <a:pt x="2594" y="6660"/>
                    <a:pt x="2532" y="6623"/>
                    <a:pt x="2482" y="6623"/>
                  </a:cubicBezTo>
                  <a:lnTo>
                    <a:pt x="2370" y="6623"/>
                  </a:lnTo>
                  <a:cubicBezTo>
                    <a:pt x="2470" y="6523"/>
                    <a:pt x="2582" y="6385"/>
                    <a:pt x="2582" y="6248"/>
                  </a:cubicBezTo>
                  <a:cubicBezTo>
                    <a:pt x="2582" y="6160"/>
                    <a:pt x="2495" y="6073"/>
                    <a:pt x="2407" y="6073"/>
                  </a:cubicBezTo>
                  <a:close/>
                  <a:moveTo>
                    <a:pt x="6279" y="6662"/>
                  </a:moveTo>
                  <a:cubicBezTo>
                    <a:pt x="6242" y="6662"/>
                    <a:pt x="6210" y="6686"/>
                    <a:pt x="6205" y="6748"/>
                  </a:cubicBezTo>
                  <a:lnTo>
                    <a:pt x="6205" y="6773"/>
                  </a:lnTo>
                  <a:cubicBezTo>
                    <a:pt x="6205" y="6825"/>
                    <a:pt x="6249" y="6851"/>
                    <a:pt x="6285" y="6851"/>
                  </a:cubicBezTo>
                  <a:cubicBezTo>
                    <a:pt x="6292" y="6851"/>
                    <a:pt x="6299" y="6850"/>
                    <a:pt x="6305" y="6848"/>
                  </a:cubicBezTo>
                  <a:cubicBezTo>
                    <a:pt x="6330" y="6848"/>
                    <a:pt x="6330" y="6848"/>
                    <a:pt x="6343" y="6835"/>
                  </a:cubicBezTo>
                  <a:cubicBezTo>
                    <a:pt x="6443" y="6760"/>
                    <a:pt x="6353" y="6662"/>
                    <a:pt x="6279" y="6662"/>
                  </a:cubicBezTo>
                  <a:close/>
                  <a:moveTo>
                    <a:pt x="6316" y="7185"/>
                  </a:moveTo>
                  <a:cubicBezTo>
                    <a:pt x="6280" y="7185"/>
                    <a:pt x="6247" y="7202"/>
                    <a:pt x="6230" y="7235"/>
                  </a:cubicBezTo>
                  <a:lnTo>
                    <a:pt x="6230" y="7247"/>
                  </a:lnTo>
                  <a:cubicBezTo>
                    <a:pt x="6187" y="7334"/>
                    <a:pt x="6247" y="7430"/>
                    <a:pt x="6320" y="7430"/>
                  </a:cubicBezTo>
                  <a:cubicBezTo>
                    <a:pt x="6332" y="7430"/>
                    <a:pt x="6344" y="7427"/>
                    <a:pt x="6355" y="7422"/>
                  </a:cubicBezTo>
                  <a:cubicBezTo>
                    <a:pt x="6455" y="7397"/>
                    <a:pt x="6468" y="7272"/>
                    <a:pt x="6393" y="7198"/>
                  </a:cubicBezTo>
                  <a:lnTo>
                    <a:pt x="6368" y="7198"/>
                  </a:lnTo>
                  <a:cubicBezTo>
                    <a:pt x="6351" y="7189"/>
                    <a:pt x="6333" y="7185"/>
                    <a:pt x="6316" y="7185"/>
                  </a:cubicBezTo>
                  <a:close/>
                  <a:moveTo>
                    <a:pt x="7030" y="2187"/>
                  </a:moveTo>
                  <a:cubicBezTo>
                    <a:pt x="6943" y="2300"/>
                    <a:pt x="6880" y="2424"/>
                    <a:pt x="6868" y="2562"/>
                  </a:cubicBezTo>
                  <a:cubicBezTo>
                    <a:pt x="6818" y="2974"/>
                    <a:pt x="6768" y="3449"/>
                    <a:pt x="6780" y="3911"/>
                  </a:cubicBezTo>
                  <a:lnTo>
                    <a:pt x="6780" y="4174"/>
                  </a:lnTo>
                  <a:lnTo>
                    <a:pt x="6680" y="5348"/>
                  </a:lnTo>
                  <a:cubicBezTo>
                    <a:pt x="6618" y="6073"/>
                    <a:pt x="6655" y="6685"/>
                    <a:pt x="6930" y="7372"/>
                  </a:cubicBezTo>
                  <a:cubicBezTo>
                    <a:pt x="6993" y="7535"/>
                    <a:pt x="7080" y="7685"/>
                    <a:pt x="7143" y="7822"/>
                  </a:cubicBezTo>
                  <a:cubicBezTo>
                    <a:pt x="6930" y="7822"/>
                    <a:pt x="6780" y="7947"/>
                    <a:pt x="6618" y="8097"/>
                  </a:cubicBezTo>
                  <a:cubicBezTo>
                    <a:pt x="6505" y="8206"/>
                    <a:pt x="6398" y="8244"/>
                    <a:pt x="6292" y="8244"/>
                  </a:cubicBezTo>
                  <a:cubicBezTo>
                    <a:pt x="6044" y="8244"/>
                    <a:pt x="5804" y="8034"/>
                    <a:pt x="5526" y="8034"/>
                  </a:cubicBezTo>
                  <a:cubicBezTo>
                    <a:pt x="5515" y="8034"/>
                    <a:pt x="5504" y="8034"/>
                    <a:pt x="5493" y="8035"/>
                  </a:cubicBezTo>
                  <a:cubicBezTo>
                    <a:pt x="5481" y="8035"/>
                    <a:pt x="5456" y="8035"/>
                    <a:pt x="5431" y="8047"/>
                  </a:cubicBezTo>
                  <a:cubicBezTo>
                    <a:pt x="5456" y="8010"/>
                    <a:pt x="5481" y="7972"/>
                    <a:pt x="5493" y="7935"/>
                  </a:cubicBezTo>
                  <a:cubicBezTo>
                    <a:pt x="5656" y="7660"/>
                    <a:pt x="5831" y="7372"/>
                    <a:pt x="5981" y="7060"/>
                  </a:cubicBezTo>
                  <a:cubicBezTo>
                    <a:pt x="6006" y="6998"/>
                    <a:pt x="6006" y="6898"/>
                    <a:pt x="5993" y="6798"/>
                  </a:cubicBezTo>
                  <a:lnTo>
                    <a:pt x="5993" y="4349"/>
                  </a:lnTo>
                  <a:cubicBezTo>
                    <a:pt x="6006" y="4236"/>
                    <a:pt x="5993" y="4111"/>
                    <a:pt x="6006" y="3986"/>
                  </a:cubicBezTo>
                  <a:cubicBezTo>
                    <a:pt x="6031" y="3599"/>
                    <a:pt x="6031" y="3212"/>
                    <a:pt x="6006" y="2812"/>
                  </a:cubicBezTo>
                  <a:cubicBezTo>
                    <a:pt x="6006" y="2624"/>
                    <a:pt x="5993" y="2462"/>
                    <a:pt x="5931" y="2287"/>
                  </a:cubicBezTo>
                  <a:lnTo>
                    <a:pt x="5931" y="2287"/>
                  </a:lnTo>
                  <a:cubicBezTo>
                    <a:pt x="6044" y="2320"/>
                    <a:pt x="6175" y="2333"/>
                    <a:pt x="6306" y="2333"/>
                  </a:cubicBezTo>
                  <a:cubicBezTo>
                    <a:pt x="6478" y="2333"/>
                    <a:pt x="6651" y="2310"/>
                    <a:pt x="6793" y="2275"/>
                  </a:cubicBezTo>
                  <a:cubicBezTo>
                    <a:pt x="6855" y="2250"/>
                    <a:pt x="6930" y="2225"/>
                    <a:pt x="7030" y="2187"/>
                  </a:cubicBezTo>
                  <a:close/>
                  <a:moveTo>
                    <a:pt x="3047" y="2732"/>
                  </a:moveTo>
                  <a:cubicBezTo>
                    <a:pt x="3015" y="2732"/>
                    <a:pt x="2985" y="2749"/>
                    <a:pt x="2969" y="2787"/>
                  </a:cubicBezTo>
                  <a:cubicBezTo>
                    <a:pt x="2807" y="3062"/>
                    <a:pt x="2657" y="3349"/>
                    <a:pt x="2569" y="3661"/>
                  </a:cubicBezTo>
                  <a:cubicBezTo>
                    <a:pt x="2569" y="3679"/>
                    <a:pt x="2588" y="3702"/>
                    <a:pt x="2607" y="3702"/>
                  </a:cubicBezTo>
                  <a:cubicBezTo>
                    <a:pt x="2616" y="3702"/>
                    <a:pt x="2624" y="3698"/>
                    <a:pt x="2632" y="3686"/>
                  </a:cubicBezTo>
                  <a:cubicBezTo>
                    <a:pt x="2794" y="3524"/>
                    <a:pt x="2919" y="3312"/>
                    <a:pt x="3032" y="3112"/>
                  </a:cubicBezTo>
                  <a:cubicBezTo>
                    <a:pt x="3094" y="3437"/>
                    <a:pt x="3057" y="3799"/>
                    <a:pt x="3082" y="4111"/>
                  </a:cubicBezTo>
                  <a:cubicBezTo>
                    <a:pt x="3094" y="4549"/>
                    <a:pt x="3107" y="4986"/>
                    <a:pt x="3144" y="5423"/>
                  </a:cubicBezTo>
                  <a:cubicBezTo>
                    <a:pt x="3194" y="6423"/>
                    <a:pt x="3232" y="7422"/>
                    <a:pt x="3319" y="8422"/>
                  </a:cubicBezTo>
                  <a:cubicBezTo>
                    <a:pt x="3319" y="8428"/>
                    <a:pt x="3329" y="8431"/>
                    <a:pt x="3338" y="8431"/>
                  </a:cubicBezTo>
                  <a:cubicBezTo>
                    <a:pt x="3347" y="8431"/>
                    <a:pt x="3357" y="8428"/>
                    <a:pt x="3357" y="8422"/>
                  </a:cubicBezTo>
                  <a:cubicBezTo>
                    <a:pt x="3419" y="7422"/>
                    <a:pt x="3344" y="6423"/>
                    <a:pt x="3294" y="5423"/>
                  </a:cubicBezTo>
                  <a:cubicBezTo>
                    <a:pt x="3257" y="4736"/>
                    <a:pt x="3319" y="3974"/>
                    <a:pt x="3232" y="3262"/>
                  </a:cubicBezTo>
                  <a:lnTo>
                    <a:pt x="3232" y="3262"/>
                  </a:lnTo>
                  <a:cubicBezTo>
                    <a:pt x="3344" y="3412"/>
                    <a:pt x="3444" y="3524"/>
                    <a:pt x="3594" y="3624"/>
                  </a:cubicBezTo>
                  <a:cubicBezTo>
                    <a:pt x="3619" y="3624"/>
                    <a:pt x="3632" y="3624"/>
                    <a:pt x="3632" y="3599"/>
                  </a:cubicBezTo>
                  <a:cubicBezTo>
                    <a:pt x="3594" y="3412"/>
                    <a:pt x="3494" y="3287"/>
                    <a:pt x="3382" y="3162"/>
                  </a:cubicBezTo>
                  <a:cubicBezTo>
                    <a:pt x="3307" y="3062"/>
                    <a:pt x="3244" y="2887"/>
                    <a:pt x="3157" y="2812"/>
                  </a:cubicBezTo>
                  <a:cubicBezTo>
                    <a:pt x="3135" y="2762"/>
                    <a:pt x="3090" y="2732"/>
                    <a:pt x="3047" y="2732"/>
                  </a:cubicBezTo>
                  <a:close/>
                  <a:moveTo>
                    <a:pt x="6811" y="8968"/>
                  </a:moveTo>
                  <a:cubicBezTo>
                    <a:pt x="6760" y="8968"/>
                    <a:pt x="6714" y="9029"/>
                    <a:pt x="6743" y="9097"/>
                  </a:cubicBezTo>
                  <a:lnTo>
                    <a:pt x="6743" y="9109"/>
                  </a:lnTo>
                  <a:cubicBezTo>
                    <a:pt x="6768" y="9122"/>
                    <a:pt x="6780" y="9147"/>
                    <a:pt x="6805" y="9147"/>
                  </a:cubicBezTo>
                  <a:cubicBezTo>
                    <a:pt x="6893" y="9122"/>
                    <a:pt x="6918" y="9022"/>
                    <a:pt x="6855" y="8984"/>
                  </a:cubicBezTo>
                  <a:cubicBezTo>
                    <a:pt x="6841" y="8973"/>
                    <a:pt x="6826" y="8968"/>
                    <a:pt x="6811" y="8968"/>
                  </a:cubicBezTo>
                  <a:close/>
                  <a:moveTo>
                    <a:pt x="6418" y="9347"/>
                  </a:moveTo>
                  <a:cubicBezTo>
                    <a:pt x="6393" y="9347"/>
                    <a:pt x="6368" y="9359"/>
                    <a:pt x="6355" y="9397"/>
                  </a:cubicBezTo>
                  <a:cubicBezTo>
                    <a:pt x="6343" y="9434"/>
                    <a:pt x="6355" y="9472"/>
                    <a:pt x="6368" y="9497"/>
                  </a:cubicBezTo>
                  <a:cubicBezTo>
                    <a:pt x="6387" y="9535"/>
                    <a:pt x="6428" y="9551"/>
                    <a:pt x="6457" y="9551"/>
                  </a:cubicBezTo>
                  <a:cubicBezTo>
                    <a:pt x="6466" y="9551"/>
                    <a:pt x="6474" y="9549"/>
                    <a:pt x="6480" y="9547"/>
                  </a:cubicBezTo>
                  <a:cubicBezTo>
                    <a:pt x="6518" y="9534"/>
                    <a:pt x="6530" y="9534"/>
                    <a:pt x="6543" y="9497"/>
                  </a:cubicBezTo>
                  <a:cubicBezTo>
                    <a:pt x="6555" y="9459"/>
                    <a:pt x="6555" y="9409"/>
                    <a:pt x="6518" y="9397"/>
                  </a:cubicBezTo>
                  <a:cubicBezTo>
                    <a:pt x="6480" y="9359"/>
                    <a:pt x="6468" y="9347"/>
                    <a:pt x="6418" y="9347"/>
                  </a:cubicBezTo>
                  <a:close/>
                  <a:moveTo>
                    <a:pt x="5779" y="9338"/>
                  </a:moveTo>
                  <a:cubicBezTo>
                    <a:pt x="5747" y="9338"/>
                    <a:pt x="5713" y="9349"/>
                    <a:pt x="5681" y="9372"/>
                  </a:cubicBezTo>
                  <a:cubicBezTo>
                    <a:pt x="5593" y="9459"/>
                    <a:pt x="5593" y="9597"/>
                    <a:pt x="5668" y="9671"/>
                  </a:cubicBezTo>
                  <a:cubicBezTo>
                    <a:pt x="5704" y="9720"/>
                    <a:pt x="5746" y="9739"/>
                    <a:pt x="5790" y="9739"/>
                  </a:cubicBezTo>
                  <a:cubicBezTo>
                    <a:pt x="5836" y="9739"/>
                    <a:pt x="5885" y="9716"/>
                    <a:pt x="5931" y="9684"/>
                  </a:cubicBezTo>
                  <a:cubicBezTo>
                    <a:pt x="5981" y="9646"/>
                    <a:pt x="5981" y="9584"/>
                    <a:pt x="5968" y="9547"/>
                  </a:cubicBezTo>
                  <a:cubicBezTo>
                    <a:pt x="5968" y="9509"/>
                    <a:pt x="5956" y="9497"/>
                    <a:pt x="5931" y="9484"/>
                  </a:cubicBezTo>
                  <a:cubicBezTo>
                    <a:pt x="5918" y="9472"/>
                    <a:pt x="5918" y="9459"/>
                    <a:pt x="5918" y="9434"/>
                  </a:cubicBezTo>
                  <a:cubicBezTo>
                    <a:pt x="5886" y="9371"/>
                    <a:pt x="5835" y="9338"/>
                    <a:pt x="5779" y="9338"/>
                  </a:cubicBezTo>
                  <a:close/>
                  <a:moveTo>
                    <a:pt x="5274" y="10341"/>
                  </a:moveTo>
                  <a:cubicBezTo>
                    <a:pt x="5218" y="10341"/>
                    <a:pt x="5163" y="10372"/>
                    <a:pt x="5156" y="10434"/>
                  </a:cubicBezTo>
                  <a:lnTo>
                    <a:pt x="5156" y="10471"/>
                  </a:lnTo>
                  <a:cubicBezTo>
                    <a:pt x="5143" y="10546"/>
                    <a:pt x="5206" y="10646"/>
                    <a:pt x="5293" y="10646"/>
                  </a:cubicBezTo>
                  <a:cubicBezTo>
                    <a:pt x="5406" y="10646"/>
                    <a:pt x="5456" y="10521"/>
                    <a:pt x="5406" y="10434"/>
                  </a:cubicBezTo>
                  <a:cubicBezTo>
                    <a:pt x="5393" y="10421"/>
                    <a:pt x="5393" y="10421"/>
                    <a:pt x="5393" y="10409"/>
                  </a:cubicBezTo>
                  <a:cubicBezTo>
                    <a:pt x="5371" y="10363"/>
                    <a:pt x="5322" y="10341"/>
                    <a:pt x="5274" y="10341"/>
                  </a:cubicBezTo>
                  <a:close/>
                  <a:moveTo>
                    <a:pt x="6672" y="10554"/>
                  </a:moveTo>
                  <a:cubicBezTo>
                    <a:pt x="6612" y="10554"/>
                    <a:pt x="6546" y="10614"/>
                    <a:pt x="6593" y="10709"/>
                  </a:cubicBezTo>
                  <a:cubicBezTo>
                    <a:pt x="6610" y="10738"/>
                    <a:pt x="6635" y="10751"/>
                    <a:pt x="6661" y="10751"/>
                  </a:cubicBezTo>
                  <a:cubicBezTo>
                    <a:pt x="6710" y="10751"/>
                    <a:pt x="6759" y="10704"/>
                    <a:pt x="6743" y="10646"/>
                  </a:cubicBezTo>
                  <a:lnTo>
                    <a:pt x="6743" y="10621"/>
                  </a:lnTo>
                  <a:cubicBezTo>
                    <a:pt x="6738" y="10575"/>
                    <a:pt x="6706" y="10554"/>
                    <a:pt x="6672" y="10554"/>
                  </a:cubicBezTo>
                  <a:close/>
                  <a:moveTo>
                    <a:pt x="7170" y="10413"/>
                  </a:moveTo>
                  <a:cubicBezTo>
                    <a:pt x="7120" y="10413"/>
                    <a:pt x="7070" y="10443"/>
                    <a:pt x="7043" y="10484"/>
                  </a:cubicBezTo>
                  <a:cubicBezTo>
                    <a:pt x="7018" y="10546"/>
                    <a:pt x="6993" y="10621"/>
                    <a:pt x="7030" y="10684"/>
                  </a:cubicBezTo>
                  <a:cubicBezTo>
                    <a:pt x="7055" y="10752"/>
                    <a:pt x="7111" y="10787"/>
                    <a:pt x="7168" y="10787"/>
                  </a:cubicBezTo>
                  <a:cubicBezTo>
                    <a:pt x="7224" y="10787"/>
                    <a:pt x="7280" y="10752"/>
                    <a:pt x="7305" y="10684"/>
                  </a:cubicBezTo>
                  <a:cubicBezTo>
                    <a:pt x="7342" y="10621"/>
                    <a:pt x="7330" y="10546"/>
                    <a:pt x="7280" y="10484"/>
                  </a:cubicBezTo>
                  <a:cubicBezTo>
                    <a:pt x="7252" y="10433"/>
                    <a:pt x="7211" y="10413"/>
                    <a:pt x="7170" y="10413"/>
                  </a:cubicBezTo>
                  <a:close/>
                  <a:moveTo>
                    <a:pt x="4896" y="10555"/>
                  </a:moveTo>
                  <a:cubicBezTo>
                    <a:pt x="4792" y="10555"/>
                    <a:pt x="4732" y="10656"/>
                    <a:pt x="4744" y="10746"/>
                  </a:cubicBezTo>
                  <a:cubicBezTo>
                    <a:pt x="4769" y="10784"/>
                    <a:pt x="4769" y="10796"/>
                    <a:pt x="4781" y="10833"/>
                  </a:cubicBezTo>
                  <a:cubicBezTo>
                    <a:pt x="4795" y="10875"/>
                    <a:pt x="4835" y="10893"/>
                    <a:pt x="4877" y="10893"/>
                  </a:cubicBezTo>
                  <a:cubicBezTo>
                    <a:pt x="4911" y="10893"/>
                    <a:pt x="4946" y="10881"/>
                    <a:pt x="4968" y="10858"/>
                  </a:cubicBezTo>
                  <a:lnTo>
                    <a:pt x="4993" y="10833"/>
                  </a:lnTo>
                  <a:cubicBezTo>
                    <a:pt x="5081" y="10746"/>
                    <a:pt x="5031" y="10609"/>
                    <a:pt x="4931" y="10559"/>
                  </a:cubicBezTo>
                  <a:cubicBezTo>
                    <a:pt x="4919" y="10556"/>
                    <a:pt x="4907" y="10555"/>
                    <a:pt x="4896" y="10555"/>
                  </a:cubicBezTo>
                  <a:close/>
                  <a:moveTo>
                    <a:pt x="5374" y="10961"/>
                  </a:moveTo>
                  <a:cubicBezTo>
                    <a:pt x="5346" y="10961"/>
                    <a:pt x="5317" y="10972"/>
                    <a:pt x="5293" y="10996"/>
                  </a:cubicBezTo>
                  <a:cubicBezTo>
                    <a:pt x="5268" y="11033"/>
                    <a:pt x="5243" y="11058"/>
                    <a:pt x="5243" y="11096"/>
                  </a:cubicBezTo>
                  <a:lnTo>
                    <a:pt x="5243" y="11108"/>
                  </a:lnTo>
                  <a:cubicBezTo>
                    <a:pt x="5231" y="11121"/>
                    <a:pt x="5231" y="11133"/>
                    <a:pt x="5243" y="11158"/>
                  </a:cubicBezTo>
                  <a:cubicBezTo>
                    <a:pt x="5265" y="11209"/>
                    <a:pt x="5316" y="11243"/>
                    <a:pt x="5368" y="11243"/>
                  </a:cubicBezTo>
                  <a:cubicBezTo>
                    <a:pt x="5405" y="11243"/>
                    <a:pt x="5442" y="11225"/>
                    <a:pt x="5468" y="11183"/>
                  </a:cubicBezTo>
                  <a:cubicBezTo>
                    <a:pt x="5493" y="11158"/>
                    <a:pt x="5518" y="11108"/>
                    <a:pt x="5481" y="11046"/>
                  </a:cubicBezTo>
                  <a:cubicBezTo>
                    <a:pt x="5465" y="10991"/>
                    <a:pt x="5421" y="10961"/>
                    <a:pt x="5374" y="10961"/>
                  </a:cubicBezTo>
                  <a:close/>
                  <a:moveTo>
                    <a:pt x="6843" y="11033"/>
                  </a:moveTo>
                  <a:cubicBezTo>
                    <a:pt x="6668" y="11033"/>
                    <a:pt x="6668" y="11283"/>
                    <a:pt x="6843" y="11283"/>
                  </a:cubicBezTo>
                  <a:cubicBezTo>
                    <a:pt x="7018" y="11283"/>
                    <a:pt x="7018" y="11033"/>
                    <a:pt x="6843" y="11033"/>
                  </a:cubicBezTo>
                  <a:close/>
                  <a:moveTo>
                    <a:pt x="7041" y="8094"/>
                  </a:moveTo>
                  <a:cubicBezTo>
                    <a:pt x="7123" y="8094"/>
                    <a:pt x="7202" y="8132"/>
                    <a:pt x="7280" y="8185"/>
                  </a:cubicBezTo>
                  <a:cubicBezTo>
                    <a:pt x="7467" y="8559"/>
                    <a:pt x="7667" y="8922"/>
                    <a:pt x="7855" y="9297"/>
                  </a:cubicBezTo>
                  <a:cubicBezTo>
                    <a:pt x="8005" y="9609"/>
                    <a:pt x="8167" y="9934"/>
                    <a:pt x="8342" y="10246"/>
                  </a:cubicBezTo>
                  <a:cubicBezTo>
                    <a:pt x="8505" y="10559"/>
                    <a:pt x="8667" y="10808"/>
                    <a:pt x="8679" y="11121"/>
                  </a:cubicBezTo>
                  <a:cubicBezTo>
                    <a:pt x="8679" y="11721"/>
                    <a:pt x="7392" y="11871"/>
                    <a:pt x="6968" y="11908"/>
                  </a:cubicBezTo>
                  <a:cubicBezTo>
                    <a:pt x="6771" y="11919"/>
                    <a:pt x="6575" y="11925"/>
                    <a:pt x="6379" y="11925"/>
                  </a:cubicBezTo>
                  <a:cubicBezTo>
                    <a:pt x="6140" y="11925"/>
                    <a:pt x="5902" y="11916"/>
                    <a:pt x="5668" y="11896"/>
                  </a:cubicBezTo>
                  <a:cubicBezTo>
                    <a:pt x="5581" y="11871"/>
                    <a:pt x="5468" y="11858"/>
                    <a:pt x="5368" y="11846"/>
                  </a:cubicBezTo>
                  <a:cubicBezTo>
                    <a:pt x="5243" y="11833"/>
                    <a:pt x="5143" y="11796"/>
                    <a:pt x="5006" y="11771"/>
                  </a:cubicBezTo>
                  <a:cubicBezTo>
                    <a:pt x="4569" y="11658"/>
                    <a:pt x="3881" y="11371"/>
                    <a:pt x="3682" y="10908"/>
                  </a:cubicBezTo>
                  <a:cubicBezTo>
                    <a:pt x="3669" y="10808"/>
                    <a:pt x="3694" y="10721"/>
                    <a:pt x="3756" y="10621"/>
                  </a:cubicBezTo>
                  <a:cubicBezTo>
                    <a:pt x="3969" y="10309"/>
                    <a:pt x="4181" y="10021"/>
                    <a:pt x="4381" y="9709"/>
                  </a:cubicBezTo>
                  <a:cubicBezTo>
                    <a:pt x="4631" y="9334"/>
                    <a:pt x="4869" y="8959"/>
                    <a:pt x="5106" y="8559"/>
                  </a:cubicBezTo>
                  <a:cubicBezTo>
                    <a:pt x="5249" y="8445"/>
                    <a:pt x="5392" y="8338"/>
                    <a:pt x="5574" y="8338"/>
                  </a:cubicBezTo>
                  <a:cubicBezTo>
                    <a:pt x="5630" y="8338"/>
                    <a:pt x="5690" y="8348"/>
                    <a:pt x="5756" y="8372"/>
                  </a:cubicBezTo>
                  <a:cubicBezTo>
                    <a:pt x="5910" y="8431"/>
                    <a:pt x="6075" y="8535"/>
                    <a:pt x="6230" y="8535"/>
                  </a:cubicBezTo>
                  <a:cubicBezTo>
                    <a:pt x="6239" y="8535"/>
                    <a:pt x="6247" y="8535"/>
                    <a:pt x="6255" y="8534"/>
                  </a:cubicBezTo>
                  <a:cubicBezTo>
                    <a:pt x="6380" y="8522"/>
                    <a:pt x="6505" y="8497"/>
                    <a:pt x="6605" y="8410"/>
                  </a:cubicBezTo>
                  <a:lnTo>
                    <a:pt x="6805" y="8210"/>
                  </a:lnTo>
                  <a:cubicBezTo>
                    <a:pt x="6889" y="8126"/>
                    <a:pt x="6967" y="8094"/>
                    <a:pt x="7041" y="8094"/>
                  </a:cubicBezTo>
                  <a:close/>
                  <a:moveTo>
                    <a:pt x="6496" y="1193"/>
                  </a:moveTo>
                  <a:cubicBezTo>
                    <a:pt x="6155" y="1193"/>
                    <a:pt x="5806" y="1301"/>
                    <a:pt x="5581" y="1487"/>
                  </a:cubicBezTo>
                  <a:cubicBezTo>
                    <a:pt x="5456" y="1587"/>
                    <a:pt x="5393" y="1712"/>
                    <a:pt x="5418" y="1837"/>
                  </a:cubicBezTo>
                  <a:lnTo>
                    <a:pt x="5418" y="1962"/>
                  </a:lnTo>
                  <a:cubicBezTo>
                    <a:pt x="5531" y="2237"/>
                    <a:pt x="5718" y="2300"/>
                    <a:pt x="5743" y="2649"/>
                  </a:cubicBezTo>
                  <a:cubicBezTo>
                    <a:pt x="5781" y="2974"/>
                    <a:pt x="5781" y="3299"/>
                    <a:pt x="5781" y="3649"/>
                  </a:cubicBezTo>
                  <a:cubicBezTo>
                    <a:pt x="5781" y="3724"/>
                    <a:pt x="5781" y="3799"/>
                    <a:pt x="5768" y="3899"/>
                  </a:cubicBezTo>
                  <a:cubicBezTo>
                    <a:pt x="5768" y="4036"/>
                    <a:pt x="5743" y="4186"/>
                    <a:pt x="5768" y="4336"/>
                  </a:cubicBezTo>
                  <a:lnTo>
                    <a:pt x="5768" y="6585"/>
                  </a:lnTo>
                  <a:cubicBezTo>
                    <a:pt x="5681" y="6910"/>
                    <a:pt x="5581" y="7210"/>
                    <a:pt x="5406" y="7497"/>
                  </a:cubicBezTo>
                  <a:cubicBezTo>
                    <a:pt x="5181" y="7897"/>
                    <a:pt x="4931" y="8285"/>
                    <a:pt x="4706" y="8659"/>
                  </a:cubicBezTo>
                  <a:cubicBezTo>
                    <a:pt x="4294" y="9309"/>
                    <a:pt x="3731" y="9959"/>
                    <a:pt x="3407" y="10659"/>
                  </a:cubicBezTo>
                  <a:cubicBezTo>
                    <a:pt x="3194" y="11083"/>
                    <a:pt x="3719" y="11433"/>
                    <a:pt x="3994" y="11646"/>
                  </a:cubicBezTo>
                  <a:cubicBezTo>
                    <a:pt x="4281" y="11858"/>
                    <a:pt x="4656" y="12008"/>
                    <a:pt x="5043" y="12058"/>
                  </a:cubicBezTo>
                  <a:cubicBezTo>
                    <a:pt x="5556" y="12220"/>
                    <a:pt x="6106" y="12245"/>
                    <a:pt x="6630" y="12245"/>
                  </a:cubicBezTo>
                  <a:cubicBezTo>
                    <a:pt x="6765" y="12257"/>
                    <a:pt x="6902" y="12263"/>
                    <a:pt x="7040" y="12263"/>
                  </a:cubicBezTo>
                  <a:cubicBezTo>
                    <a:pt x="7208" y="12263"/>
                    <a:pt x="7377" y="12254"/>
                    <a:pt x="7542" y="12233"/>
                  </a:cubicBezTo>
                  <a:cubicBezTo>
                    <a:pt x="7955" y="12208"/>
                    <a:pt x="8367" y="12095"/>
                    <a:pt x="8717" y="11871"/>
                  </a:cubicBezTo>
                  <a:cubicBezTo>
                    <a:pt x="8792" y="11833"/>
                    <a:pt x="8854" y="11771"/>
                    <a:pt x="8917" y="11708"/>
                  </a:cubicBezTo>
                  <a:cubicBezTo>
                    <a:pt x="9092" y="11621"/>
                    <a:pt x="9229" y="11521"/>
                    <a:pt x="9242" y="11308"/>
                  </a:cubicBezTo>
                  <a:cubicBezTo>
                    <a:pt x="9267" y="10833"/>
                    <a:pt x="8792" y="10309"/>
                    <a:pt x="8554" y="9871"/>
                  </a:cubicBezTo>
                  <a:cubicBezTo>
                    <a:pt x="8017" y="8859"/>
                    <a:pt x="7480" y="7847"/>
                    <a:pt x="7055" y="6773"/>
                  </a:cubicBezTo>
                  <a:cubicBezTo>
                    <a:pt x="7018" y="6610"/>
                    <a:pt x="6980" y="6473"/>
                    <a:pt x="6968" y="6298"/>
                  </a:cubicBezTo>
                  <a:lnTo>
                    <a:pt x="6968" y="5861"/>
                  </a:lnTo>
                  <a:cubicBezTo>
                    <a:pt x="6980" y="5848"/>
                    <a:pt x="6980" y="5836"/>
                    <a:pt x="6980" y="5798"/>
                  </a:cubicBezTo>
                  <a:lnTo>
                    <a:pt x="6980" y="4286"/>
                  </a:lnTo>
                  <a:cubicBezTo>
                    <a:pt x="7093" y="3674"/>
                    <a:pt x="6855" y="2987"/>
                    <a:pt x="7105" y="2412"/>
                  </a:cubicBezTo>
                  <a:cubicBezTo>
                    <a:pt x="7205" y="2187"/>
                    <a:pt x="7392" y="2037"/>
                    <a:pt x="7417" y="1837"/>
                  </a:cubicBezTo>
                  <a:cubicBezTo>
                    <a:pt x="7455" y="1737"/>
                    <a:pt x="7430" y="1612"/>
                    <a:pt x="7330" y="1500"/>
                  </a:cubicBezTo>
                  <a:cubicBezTo>
                    <a:pt x="7130" y="1288"/>
                    <a:pt x="6816" y="1193"/>
                    <a:pt x="6496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6372453" y="-430626"/>
              <a:ext cx="800058" cy="842784"/>
            </a:xfrm>
            <a:custGeom>
              <a:avLst/>
              <a:gdLst/>
              <a:ahLst/>
              <a:cxnLst/>
              <a:rect l="l" t="t" r="r" b="b"/>
              <a:pathLst>
                <a:path w="15261" h="16076" extrusionOk="0">
                  <a:moveTo>
                    <a:pt x="4969" y="7902"/>
                  </a:moveTo>
                  <a:cubicBezTo>
                    <a:pt x="5106" y="8052"/>
                    <a:pt x="5294" y="8114"/>
                    <a:pt x="5493" y="8127"/>
                  </a:cubicBezTo>
                  <a:cubicBezTo>
                    <a:pt x="5481" y="8414"/>
                    <a:pt x="5468" y="8714"/>
                    <a:pt x="5431" y="8976"/>
                  </a:cubicBezTo>
                  <a:cubicBezTo>
                    <a:pt x="5344" y="9626"/>
                    <a:pt x="5181" y="10301"/>
                    <a:pt x="5144" y="10963"/>
                  </a:cubicBezTo>
                  <a:cubicBezTo>
                    <a:pt x="4931" y="11001"/>
                    <a:pt x="4744" y="11126"/>
                    <a:pt x="4644" y="11338"/>
                  </a:cubicBezTo>
                  <a:cubicBezTo>
                    <a:pt x="4456" y="11288"/>
                    <a:pt x="4269" y="11250"/>
                    <a:pt x="4094" y="11213"/>
                  </a:cubicBezTo>
                  <a:cubicBezTo>
                    <a:pt x="3657" y="11101"/>
                    <a:pt x="3219" y="11026"/>
                    <a:pt x="2770" y="10926"/>
                  </a:cubicBezTo>
                  <a:cubicBezTo>
                    <a:pt x="2482" y="10863"/>
                    <a:pt x="2220" y="10788"/>
                    <a:pt x="1932" y="10713"/>
                  </a:cubicBezTo>
                  <a:cubicBezTo>
                    <a:pt x="1957" y="10626"/>
                    <a:pt x="1957" y="10551"/>
                    <a:pt x="1932" y="10476"/>
                  </a:cubicBezTo>
                  <a:cubicBezTo>
                    <a:pt x="1932" y="10426"/>
                    <a:pt x="1920" y="10376"/>
                    <a:pt x="1907" y="10338"/>
                  </a:cubicBezTo>
                  <a:cubicBezTo>
                    <a:pt x="1995" y="10251"/>
                    <a:pt x="2095" y="10188"/>
                    <a:pt x="2170" y="10113"/>
                  </a:cubicBezTo>
                  <a:cubicBezTo>
                    <a:pt x="2595" y="9789"/>
                    <a:pt x="2982" y="9439"/>
                    <a:pt x="3369" y="9101"/>
                  </a:cubicBezTo>
                  <a:cubicBezTo>
                    <a:pt x="3869" y="8664"/>
                    <a:pt x="4456" y="8314"/>
                    <a:pt x="4969" y="7902"/>
                  </a:cubicBezTo>
                  <a:close/>
                  <a:moveTo>
                    <a:pt x="9054" y="10988"/>
                  </a:moveTo>
                  <a:cubicBezTo>
                    <a:pt x="9104" y="11088"/>
                    <a:pt x="9179" y="11163"/>
                    <a:pt x="9279" y="11225"/>
                  </a:cubicBezTo>
                  <a:cubicBezTo>
                    <a:pt x="9217" y="11300"/>
                    <a:pt x="9154" y="11375"/>
                    <a:pt x="9092" y="11475"/>
                  </a:cubicBezTo>
                  <a:cubicBezTo>
                    <a:pt x="8830" y="11788"/>
                    <a:pt x="8542" y="12063"/>
                    <a:pt x="8292" y="12400"/>
                  </a:cubicBezTo>
                  <a:cubicBezTo>
                    <a:pt x="7842" y="13000"/>
                    <a:pt x="7405" y="13599"/>
                    <a:pt x="6980" y="14237"/>
                  </a:cubicBezTo>
                  <a:cubicBezTo>
                    <a:pt x="6843" y="14437"/>
                    <a:pt x="6718" y="14624"/>
                    <a:pt x="6581" y="14811"/>
                  </a:cubicBezTo>
                  <a:cubicBezTo>
                    <a:pt x="6556" y="14799"/>
                    <a:pt x="6543" y="14799"/>
                    <a:pt x="6531" y="14786"/>
                  </a:cubicBezTo>
                  <a:cubicBezTo>
                    <a:pt x="6436" y="14735"/>
                    <a:pt x="6335" y="14707"/>
                    <a:pt x="6232" y="14707"/>
                  </a:cubicBezTo>
                  <a:cubicBezTo>
                    <a:pt x="6186" y="14707"/>
                    <a:pt x="6140" y="14712"/>
                    <a:pt x="6093" y="14724"/>
                  </a:cubicBezTo>
                  <a:cubicBezTo>
                    <a:pt x="5918" y="13899"/>
                    <a:pt x="5643" y="12600"/>
                    <a:pt x="5581" y="12350"/>
                  </a:cubicBezTo>
                  <a:lnTo>
                    <a:pt x="5606" y="12350"/>
                  </a:lnTo>
                  <a:cubicBezTo>
                    <a:pt x="5918" y="12300"/>
                    <a:pt x="6093" y="12038"/>
                    <a:pt x="6106" y="11738"/>
                  </a:cubicBezTo>
                  <a:cubicBezTo>
                    <a:pt x="6106" y="11675"/>
                    <a:pt x="6106" y="11613"/>
                    <a:pt x="6093" y="11550"/>
                  </a:cubicBezTo>
                  <a:cubicBezTo>
                    <a:pt x="7068" y="11300"/>
                    <a:pt x="8105" y="11275"/>
                    <a:pt x="9054" y="10988"/>
                  </a:cubicBezTo>
                  <a:close/>
                  <a:moveTo>
                    <a:pt x="5788" y="0"/>
                  </a:moveTo>
                  <a:cubicBezTo>
                    <a:pt x="5655" y="0"/>
                    <a:pt x="5521" y="36"/>
                    <a:pt x="5394" y="118"/>
                  </a:cubicBezTo>
                  <a:cubicBezTo>
                    <a:pt x="5094" y="305"/>
                    <a:pt x="4931" y="667"/>
                    <a:pt x="4931" y="1005"/>
                  </a:cubicBezTo>
                  <a:cubicBezTo>
                    <a:pt x="4931" y="1442"/>
                    <a:pt x="5306" y="1742"/>
                    <a:pt x="5706" y="1792"/>
                  </a:cubicBezTo>
                  <a:cubicBezTo>
                    <a:pt x="5668" y="2204"/>
                    <a:pt x="5656" y="4391"/>
                    <a:pt x="5643" y="4828"/>
                  </a:cubicBezTo>
                  <a:cubicBezTo>
                    <a:pt x="5606" y="5365"/>
                    <a:pt x="5618" y="5928"/>
                    <a:pt x="5556" y="6477"/>
                  </a:cubicBezTo>
                  <a:cubicBezTo>
                    <a:pt x="5044" y="6565"/>
                    <a:pt x="4619" y="7052"/>
                    <a:pt x="4869" y="7639"/>
                  </a:cubicBezTo>
                  <a:cubicBezTo>
                    <a:pt x="4419" y="8014"/>
                    <a:pt x="3919" y="8352"/>
                    <a:pt x="3457" y="8727"/>
                  </a:cubicBezTo>
                  <a:cubicBezTo>
                    <a:pt x="3094" y="9014"/>
                    <a:pt x="2745" y="9326"/>
                    <a:pt x="2395" y="9639"/>
                  </a:cubicBezTo>
                  <a:cubicBezTo>
                    <a:pt x="2220" y="9801"/>
                    <a:pt x="2020" y="9939"/>
                    <a:pt x="1833" y="10101"/>
                  </a:cubicBezTo>
                  <a:cubicBezTo>
                    <a:pt x="1670" y="9889"/>
                    <a:pt x="1420" y="9764"/>
                    <a:pt x="1158" y="9764"/>
                  </a:cubicBezTo>
                  <a:cubicBezTo>
                    <a:pt x="1153" y="9764"/>
                    <a:pt x="1149" y="9764"/>
                    <a:pt x="1145" y="9764"/>
                  </a:cubicBezTo>
                  <a:cubicBezTo>
                    <a:pt x="169" y="9764"/>
                    <a:pt x="0" y="11176"/>
                    <a:pt x="983" y="11363"/>
                  </a:cubicBezTo>
                  <a:cubicBezTo>
                    <a:pt x="1039" y="11375"/>
                    <a:pt x="1094" y="11380"/>
                    <a:pt x="1146" y="11380"/>
                  </a:cubicBezTo>
                  <a:cubicBezTo>
                    <a:pt x="1313" y="11380"/>
                    <a:pt x="1459" y="11324"/>
                    <a:pt x="1583" y="11238"/>
                  </a:cubicBezTo>
                  <a:cubicBezTo>
                    <a:pt x="1745" y="11163"/>
                    <a:pt x="1858" y="11013"/>
                    <a:pt x="1920" y="10863"/>
                  </a:cubicBezTo>
                  <a:cubicBezTo>
                    <a:pt x="2220" y="10951"/>
                    <a:pt x="2520" y="11051"/>
                    <a:pt x="2807" y="11113"/>
                  </a:cubicBezTo>
                  <a:cubicBezTo>
                    <a:pt x="3257" y="11225"/>
                    <a:pt x="3732" y="11300"/>
                    <a:pt x="4182" y="11425"/>
                  </a:cubicBezTo>
                  <a:cubicBezTo>
                    <a:pt x="4331" y="11450"/>
                    <a:pt x="4456" y="11500"/>
                    <a:pt x="4594" y="11550"/>
                  </a:cubicBezTo>
                  <a:cubicBezTo>
                    <a:pt x="4556" y="11825"/>
                    <a:pt x="4681" y="12113"/>
                    <a:pt x="4956" y="12238"/>
                  </a:cubicBezTo>
                  <a:cubicBezTo>
                    <a:pt x="5071" y="12290"/>
                    <a:pt x="5185" y="12316"/>
                    <a:pt x="5314" y="12316"/>
                  </a:cubicBezTo>
                  <a:cubicBezTo>
                    <a:pt x="5340" y="12316"/>
                    <a:pt x="5366" y="12315"/>
                    <a:pt x="5394" y="12313"/>
                  </a:cubicBezTo>
                  <a:cubicBezTo>
                    <a:pt x="5431" y="12575"/>
                    <a:pt x="5718" y="13937"/>
                    <a:pt x="5906" y="14761"/>
                  </a:cubicBezTo>
                  <a:cubicBezTo>
                    <a:pt x="5843" y="14799"/>
                    <a:pt x="5781" y="14824"/>
                    <a:pt x="5718" y="14874"/>
                  </a:cubicBezTo>
                  <a:cubicBezTo>
                    <a:pt x="5217" y="15241"/>
                    <a:pt x="5517" y="16062"/>
                    <a:pt x="6057" y="16062"/>
                  </a:cubicBezTo>
                  <a:cubicBezTo>
                    <a:pt x="6069" y="16062"/>
                    <a:pt x="6081" y="16062"/>
                    <a:pt x="6093" y="16061"/>
                  </a:cubicBezTo>
                  <a:cubicBezTo>
                    <a:pt x="6106" y="16061"/>
                    <a:pt x="6118" y="16061"/>
                    <a:pt x="6156" y="16073"/>
                  </a:cubicBezTo>
                  <a:cubicBezTo>
                    <a:pt x="6171" y="16075"/>
                    <a:pt x="6186" y="16075"/>
                    <a:pt x="6202" y="16075"/>
                  </a:cubicBezTo>
                  <a:cubicBezTo>
                    <a:pt x="6484" y="16075"/>
                    <a:pt x="6749" y="15860"/>
                    <a:pt x="6855" y="15611"/>
                  </a:cubicBezTo>
                  <a:cubicBezTo>
                    <a:pt x="6930" y="15411"/>
                    <a:pt x="6918" y="15186"/>
                    <a:pt x="6830" y="14999"/>
                  </a:cubicBezTo>
                  <a:cubicBezTo>
                    <a:pt x="7018" y="14749"/>
                    <a:pt x="7180" y="14499"/>
                    <a:pt x="7355" y="14249"/>
                  </a:cubicBezTo>
                  <a:cubicBezTo>
                    <a:pt x="7780" y="13624"/>
                    <a:pt x="8205" y="13000"/>
                    <a:pt x="8667" y="12412"/>
                  </a:cubicBezTo>
                  <a:cubicBezTo>
                    <a:pt x="8767" y="12288"/>
                    <a:pt x="9267" y="11800"/>
                    <a:pt x="9592" y="11350"/>
                  </a:cubicBezTo>
                  <a:cubicBezTo>
                    <a:pt x="9648" y="11367"/>
                    <a:pt x="9717" y="11374"/>
                    <a:pt x="9788" y="11374"/>
                  </a:cubicBezTo>
                  <a:cubicBezTo>
                    <a:pt x="9873" y="11374"/>
                    <a:pt x="9961" y="11364"/>
                    <a:pt x="10029" y="11350"/>
                  </a:cubicBezTo>
                  <a:cubicBezTo>
                    <a:pt x="10266" y="11263"/>
                    <a:pt x="10466" y="11101"/>
                    <a:pt x="10541" y="10863"/>
                  </a:cubicBezTo>
                  <a:cubicBezTo>
                    <a:pt x="10893" y="10918"/>
                    <a:pt x="11359" y="10939"/>
                    <a:pt x="11842" y="10939"/>
                  </a:cubicBezTo>
                  <a:cubicBezTo>
                    <a:pt x="12456" y="10939"/>
                    <a:pt x="13096" y="10905"/>
                    <a:pt x="13565" y="10863"/>
                  </a:cubicBezTo>
                  <a:cubicBezTo>
                    <a:pt x="13565" y="10926"/>
                    <a:pt x="13590" y="11001"/>
                    <a:pt x="13615" y="11063"/>
                  </a:cubicBezTo>
                  <a:cubicBezTo>
                    <a:pt x="13640" y="11126"/>
                    <a:pt x="13665" y="11175"/>
                    <a:pt x="13703" y="11225"/>
                  </a:cubicBezTo>
                  <a:cubicBezTo>
                    <a:pt x="13703" y="11225"/>
                    <a:pt x="13678" y="11238"/>
                    <a:pt x="13703" y="11250"/>
                  </a:cubicBezTo>
                  <a:cubicBezTo>
                    <a:pt x="13815" y="11484"/>
                    <a:pt x="14029" y="11581"/>
                    <a:pt x="14261" y="11581"/>
                  </a:cubicBezTo>
                  <a:cubicBezTo>
                    <a:pt x="14724" y="11581"/>
                    <a:pt x="15260" y="11192"/>
                    <a:pt x="15202" y="10726"/>
                  </a:cubicBezTo>
                  <a:cubicBezTo>
                    <a:pt x="15081" y="10316"/>
                    <a:pt x="14634" y="9989"/>
                    <a:pt x="14222" y="9989"/>
                  </a:cubicBezTo>
                  <a:cubicBezTo>
                    <a:pt x="14082" y="9989"/>
                    <a:pt x="13945" y="10028"/>
                    <a:pt x="13827" y="10113"/>
                  </a:cubicBezTo>
                  <a:cubicBezTo>
                    <a:pt x="13665" y="10226"/>
                    <a:pt x="13565" y="10376"/>
                    <a:pt x="13528" y="10551"/>
                  </a:cubicBezTo>
                  <a:cubicBezTo>
                    <a:pt x="12965" y="10588"/>
                    <a:pt x="12416" y="10663"/>
                    <a:pt x="11853" y="10663"/>
                  </a:cubicBezTo>
                  <a:cubicBezTo>
                    <a:pt x="11428" y="10663"/>
                    <a:pt x="11016" y="10663"/>
                    <a:pt x="10591" y="10613"/>
                  </a:cubicBezTo>
                  <a:cubicBezTo>
                    <a:pt x="10579" y="10613"/>
                    <a:pt x="10541" y="10613"/>
                    <a:pt x="10516" y="10601"/>
                  </a:cubicBezTo>
                  <a:lnTo>
                    <a:pt x="10516" y="10563"/>
                  </a:lnTo>
                  <a:cubicBezTo>
                    <a:pt x="10485" y="10157"/>
                    <a:pt x="10165" y="9966"/>
                    <a:pt x="9828" y="9966"/>
                  </a:cubicBezTo>
                  <a:cubicBezTo>
                    <a:pt x="9502" y="9966"/>
                    <a:pt x="9159" y="10144"/>
                    <a:pt x="9042" y="10476"/>
                  </a:cubicBezTo>
                  <a:cubicBezTo>
                    <a:pt x="9030" y="10538"/>
                    <a:pt x="9017" y="10576"/>
                    <a:pt x="9017" y="10651"/>
                  </a:cubicBezTo>
                  <a:cubicBezTo>
                    <a:pt x="8030" y="10926"/>
                    <a:pt x="6955" y="10938"/>
                    <a:pt x="5981" y="11225"/>
                  </a:cubicBezTo>
                  <a:cubicBezTo>
                    <a:pt x="5868" y="11063"/>
                    <a:pt x="5718" y="10938"/>
                    <a:pt x="5518" y="10913"/>
                  </a:cubicBezTo>
                  <a:lnTo>
                    <a:pt x="5468" y="10913"/>
                  </a:lnTo>
                  <a:cubicBezTo>
                    <a:pt x="5531" y="10301"/>
                    <a:pt x="5606" y="9714"/>
                    <a:pt x="5681" y="9101"/>
                  </a:cubicBezTo>
                  <a:cubicBezTo>
                    <a:pt x="5731" y="8752"/>
                    <a:pt x="5768" y="8414"/>
                    <a:pt x="5781" y="8064"/>
                  </a:cubicBezTo>
                  <a:cubicBezTo>
                    <a:pt x="5968" y="8014"/>
                    <a:pt x="6143" y="7927"/>
                    <a:pt x="6268" y="7789"/>
                  </a:cubicBezTo>
                  <a:cubicBezTo>
                    <a:pt x="6643" y="7552"/>
                    <a:pt x="6843" y="7140"/>
                    <a:pt x="6431" y="6740"/>
                  </a:cubicBezTo>
                  <a:cubicBezTo>
                    <a:pt x="6268" y="6565"/>
                    <a:pt x="6056" y="6477"/>
                    <a:pt x="5843" y="6452"/>
                  </a:cubicBezTo>
                  <a:cubicBezTo>
                    <a:pt x="5868" y="5940"/>
                    <a:pt x="5856" y="5428"/>
                    <a:pt x="5868" y="4928"/>
                  </a:cubicBezTo>
                  <a:cubicBezTo>
                    <a:pt x="5893" y="4491"/>
                    <a:pt x="5893" y="2292"/>
                    <a:pt x="5906" y="1829"/>
                  </a:cubicBezTo>
                  <a:lnTo>
                    <a:pt x="5906" y="1792"/>
                  </a:lnTo>
                  <a:cubicBezTo>
                    <a:pt x="6093" y="1767"/>
                    <a:pt x="6281" y="1679"/>
                    <a:pt x="6418" y="1517"/>
                  </a:cubicBezTo>
                  <a:cubicBezTo>
                    <a:pt x="6431" y="1492"/>
                    <a:pt x="6468" y="1455"/>
                    <a:pt x="6481" y="1430"/>
                  </a:cubicBezTo>
                  <a:cubicBezTo>
                    <a:pt x="6793" y="1105"/>
                    <a:pt x="6830" y="605"/>
                    <a:pt x="6431" y="268"/>
                  </a:cubicBezTo>
                  <a:cubicBezTo>
                    <a:pt x="6248" y="109"/>
                    <a:pt x="6020" y="0"/>
                    <a:pt x="5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3894709" y="-255036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5062104" y="-509874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064604" y="4569713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3264972" y="4654994"/>
              <a:ext cx="1575888" cy="751444"/>
            </a:xfrm>
            <a:custGeom>
              <a:avLst/>
              <a:gdLst/>
              <a:ahLst/>
              <a:cxnLst/>
              <a:rect l="l" t="t" r="r" b="b"/>
              <a:pathLst>
                <a:path w="30201" h="14401" extrusionOk="0">
                  <a:moveTo>
                    <a:pt x="26964" y="1"/>
                  </a:moveTo>
                  <a:cubicBezTo>
                    <a:pt x="26780" y="1"/>
                    <a:pt x="26637" y="305"/>
                    <a:pt x="26627" y="483"/>
                  </a:cubicBezTo>
                  <a:cubicBezTo>
                    <a:pt x="26627" y="633"/>
                    <a:pt x="26689" y="795"/>
                    <a:pt x="26827" y="883"/>
                  </a:cubicBezTo>
                  <a:cubicBezTo>
                    <a:pt x="26915" y="943"/>
                    <a:pt x="27013" y="970"/>
                    <a:pt x="27111" y="970"/>
                  </a:cubicBezTo>
                  <a:cubicBezTo>
                    <a:pt x="27235" y="970"/>
                    <a:pt x="27359" y="927"/>
                    <a:pt x="27464" y="858"/>
                  </a:cubicBezTo>
                  <a:cubicBezTo>
                    <a:pt x="27501" y="833"/>
                    <a:pt x="27489" y="820"/>
                    <a:pt x="27451" y="808"/>
                  </a:cubicBezTo>
                  <a:cubicBezTo>
                    <a:pt x="27214" y="770"/>
                    <a:pt x="26814" y="808"/>
                    <a:pt x="26777" y="495"/>
                  </a:cubicBezTo>
                  <a:cubicBezTo>
                    <a:pt x="26764" y="313"/>
                    <a:pt x="26883" y="95"/>
                    <a:pt x="27073" y="95"/>
                  </a:cubicBezTo>
                  <a:cubicBezTo>
                    <a:pt x="27078" y="95"/>
                    <a:pt x="27084" y="95"/>
                    <a:pt x="27089" y="95"/>
                  </a:cubicBezTo>
                  <a:cubicBezTo>
                    <a:pt x="27114" y="95"/>
                    <a:pt x="27127" y="83"/>
                    <a:pt x="27114" y="71"/>
                  </a:cubicBezTo>
                  <a:cubicBezTo>
                    <a:pt x="27062" y="21"/>
                    <a:pt x="27012" y="1"/>
                    <a:pt x="26964" y="1"/>
                  </a:cubicBezTo>
                  <a:close/>
                  <a:moveTo>
                    <a:pt x="17262" y="69"/>
                  </a:moveTo>
                  <a:cubicBezTo>
                    <a:pt x="17181" y="69"/>
                    <a:pt x="17100" y="71"/>
                    <a:pt x="17018" y="71"/>
                  </a:cubicBezTo>
                  <a:cubicBezTo>
                    <a:pt x="16956" y="71"/>
                    <a:pt x="16931" y="120"/>
                    <a:pt x="16931" y="170"/>
                  </a:cubicBezTo>
                  <a:cubicBezTo>
                    <a:pt x="16931" y="408"/>
                    <a:pt x="16931" y="645"/>
                    <a:pt x="16943" y="895"/>
                  </a:cubicBezTo>
                  <a:cubicBezTo>
                    <a:pt x="16956" y="1058"/>
                    <a:pt x="16906" y="1320"/>
                    <a:pt x="17031" y="1432"/>
                  </a:cubicBezTo>
                  <a:lnTo>
                    <a:pt x="17056" y="1432"/>
                  </a:lnTo>
                  <a:cubicBezTo>
                    <a:pt x="17156" y="1320"/>
                    <a:pt x="17118" y="1120"/>
                    <a:pt x="17118" y="983"/>
                  </a:cubicBezTo>
                  <a:lnTo>
                    <a:pt x="17118" y="870"/>
                  </a:lnTo>
                  <a:cubicBezTo>
                    <a:pt x="17147" y="876"/>
                    <a:pt x="17178" y="878"/>
                    <a:pt x="17210" y="878"/>
                  </a:cubicBezTo>
                  <a:cubicBezTo>
                    <a:pt x="17316" y="878"/>
                    <a:pt x="17432" y="852"/>
                    <a:pt x="17518" y="833"/>
                  </a:cubicBezTo>
                  <a:cubicBezTo>
                    <a:pt x="17531" y="833"/>
                    <a:pt x="17531" y="808"/>
                    <a:pt x="17518" y="795"/>
                  </a:cubicBezTo>
                  <a:cubicBezTo>
                    <a:pt x="17446" y="744"/>
                    <a:pt x="17316" y="701"/>
                    <a:pt x="17195" y="701"/>
                  </a:cubicBezTo>
                  <a:cubicBezTo>
                    <a:pt x="17169" y="701"/>
                    <a:pt x="17143" y="703"/>
                    <a:pt x="17118" y="708"/>
                  </a:cubicBezTo>
                  <a:cubicBezTo>
                    <a:pt x="17118" y="558"/>
                    <a:pt x="17093" y="420"/>
                    <a:pt x="17093" y="258"/>
                  </a:cubicBezTo>
                  <a:cubicBezTo>
                    <a:pt x="17196" y="258"/>
                    <a:pt x="17296" y="263"/>
                    <a:pt x="17392" y="263"/>
                  </a:cubicBezTo>
                  <a:cubicBezTo>
                    <a:pt x="17552" y="263"/>
                    <a:pt x="17702" y="249"/>
                    <a:pt x="17843" y="170"/>
                  </a:cubicBezTo>
                  <a:cubicBezTo>
                    <a:pt x="17880" y="145"/>
                    <a:pt x="17868" y="120"/>
                    <a:pt x="17843" y="120"/>
                  </a:cubicBezTo>
                  <a:cubicBezTo>
                    <a:pt x="17655" y="76"/>
                    <a:pt x="17462" y="69"/>
                    <a:pt x="17262" y="69"/>
                  </a:cubicBezTo>
                  <a:close/>
                  <a:moveTo>
                    <a:pt x="15094" y="2744"/>
                  </a:moveTo>
                  <a:lnTo>
                    <a:pt x="15094" y="2744"/>
                  </a:lnTo>
                  <a:cubicBezTo>
                    <a:pt x="15082" y="2794"/>
                    <a:pt x="15082" y="2857"/>
                    <a:pt x="15069" y="2894"/>
                  </a:cubicBezTo>
                  <a:cubicBezTo>
                    <a:pt x="15007" y="2882"/>
                    <a:pt x="14944" y="2857"/>
                    <a:pt x="14882" y="2832"/>
                  </a:cubicBezTo>
                  <a:cubicBezTo>
                    <a:pt x="14957" y="2807"/>
                    <a:pt x="15019" y="2769"/>
                    <a:pt x="15094" y="2744"/>
                  </a:cubicBezTo>
                  <a:close/>
                  <a:moveTo>
                    <a:pt x="14332" y="3069"/>
                  </a:moveTo>
                  <a:lnTo>
                    <a:pt x="14332" y="3069"/>
                  </a:lnTo>
                  <a:cubicBezTo>
                    <a:pt x="14319" y="3169"/>
                    <a:pt x="14282" y="3257"/>
                    <a:pt x="14269" y="3357"/>
                  </a:cubicBezTo>
                  <a:cubicBezTo>
                    <a:pt x="14157" y="3307"/>
                    <a:pt x="14044" y="3269"/>
                    <a:pt x="13945" y="3232"/>
                  </a:cubicBezTo>
                  <a:cubicBezTo>
                    <a:pt x="14082" y="3182"/>
                    <a:pt x="14207" y="3119"/>
                    <a:pt x="14332" y="3069"/>
                  </a:cubicBezTo>
                  <a:close/>
                  <a:moveTo>
                    <a:pt x="14819" y="2869"/>
                  </a:moveTo>
                  <a:cubicBezTo>
                    <a:pt x="14819" y="2882"/>
                    <a:pt x="14819" y="2894"/>
                    <a:pt x="14832" y="2919"/>
                  </a:cubicBezTo>
                  <a:cubicBezTo>
                    <a:pt x="14894" y="2944"/>
                    <a:pt x="14969" y="2994"/>
                    <a:pt x="15032" y="3019"/>
                  </a:cubicBezTo>
                  <a:cubicBezTo>
                    <a:pt x="14982" y="3232"/>
                    <a:pt x="14957" y="3432"/>
                    <a:pt x="14907" y="3644"/>
                  </a:cubicBezTo>
                  <a:cubicBezTo>
                    <a:pt x="14744" y="3557"/>
                    <a:pt x="14544" y="3457"/>
                    <a:pt x="14357" y="3382"/>
                  </a:cubicBezTo>
                  <a:cubicBezTo>
                    <a:pt x="14394" y="3269"/>
                    <a:pt x="14407" y="3144"/>
                    <a:pt x="14407" y="3044"/>
                  </a:cubicBezTo>
                  <a:cubicBezTo>
                    <a:pt x="14557" y="2982"/>
                    <a:pt x="14669" y="2932"/>
                    <a:pt x="14819" y="2869"/>
                  </a:cubicBezTo>
                  <a:close/>
                  <a:moveTo>
                    <a:pt x="13557" y="3394"/>
                  </a:moveTo>
                  <a:lnTo>
                    <a:pt x="13557" y="3394"/>
                  </a:lnTo>
                  <a:cubicBezTo>
                    <a:pt x="13520" y="3507"/>
                    <a:pt x="13495" y="3632"/>
                    <a:pt x="13470" y="3744"/>
                  </a:cubicBezTo>
                  <a:cubicBezTo>
                    <a:pt x="13370" y="3681"/>
                    <a:pt x="13257" y="3632"/>
                    <a:pt x="13145" y="3582"/>
                  </a:cubicBezTo>
                  <a:cubicBezTo>
                    <a:pt x="13270" y="3519"/>
                    <a:pt x="13407" y="3457"/>
                    <a:pt x="13557" y="3394"/>
                  </a:cubicBezTo>
                  <a:close/>
                  <a:moveTo>
                    <a:pt x="15144" y="3082"/>
                  </a:moveTo>
                  <a:cubicBezTo>
                    <a:pt x="15344" y="3194"/>
                    <a:pt x="15531" y="3307"/>
                    <a:pt x="15744" y="3394"/>
                  </a:cubicBezTo>
                  <a:cubicBezTo>
                    <a:pt x="15694" y="3607"/>
                    <a:pt x="15644" y="3794"/>
                    <a:pt x="15594" y="3994"/>
                  </a:cubicBezTo>
                  <a:cubicBezTo>
                    <a:pt x="15406" y="3894"/>
                    <a:pt x="15219" y="3806"/>
                    <a:pt x="15057" y="3706"/>
                  </a:cubicBezTo>
                  <a:cubicBezTo>
                    <a:pt x="15094" y="3507"/>
                    <a:pt x="15132" y="3294"/>
                    <a:pt x="15144" y="3082"/>
                  </a:cubicBezTo>
                  <a:close/>
                  <a:moveTo>
                    <a:pt x="13870" y="3257"/>
                  </a:moveTo>
                  <a:cubicBezTo>
                    <a:pt x="13994" y="3319"/>
                    <a:pt x="14119" y="3382"/>
                    <a:pt x="14257" y="3457"/>
                  </a:cubicBezTo>
                  <a:cubicBezTo>
                    <a:pt x="14207" y="3681"/>
                    <a:pt x="14157" y="3881"/>
                    <a:pt x="14119" y="4106"/>
                  </a:cubicBezTo>
                  <a:cubicBezTo>
                    <a:pt x="13932" y="4006"/>
                    <a:pt x="13757" y="3894"/>
                    <a:pt x="13570" y="3806"/>
                  </a:cubicBezTo>
                  <a:cubicBezTo>
                    <a:pt x="13582" y="3644"/>
                    <a:pt x="13595" y="3507"/>
                    <a:pt x="13620" y="3369"/>
                  </a:cubicBezTo>
                  <a:cubicBezTo>
                    <a:pt x="13695" y="3332"/>
                    <a:pt x="13782" y="3307"/>
                    <a:pt x="13870" y="3257"/>
                  </a:cubicBezTo>
                  <a:close/>
                  <a:moveTo>
                    <a:pt x="15881" y="2395"/>
                  </a:moveTo>
                  <a:cubicBezTo>
                    <a:pt x="15956" y="2769"/>
                    <a:pt x="16081" y="3132"/>
                    <a:pt x="16219" y="3494"/>
                  </a:cubicBezTo>
                  <a:cubicBezTo>
                    <a:pt x="16169" y="3544"/>
                    <a:pt x="16206" y="3619"/>
                    <a:pt x="16269" y="3619"/>
                  </a:cubicBezTo>
                  <a:cubicBezTo>
                    <a:pt x="16269" y="3632"/>
                    <a:pt x="16281" y="3644"/>
                    <a:pt x="16281" y="3669"/>
                  </a:cubicBezTo>
                  <a:lnTo>
                    <a:pt x="16281" y="3681"/>
                  </a:lnTo>
                  <a:cubicBezTo>
                    <a:pt x="16231" y="3881"/>
                    <a:pt x="16206" y="4081"/>
                    <a:pt x="16181" y="4294"/>
                  </a:cubicBezTo>
                  <a:cubicBezTo>
                    <a:pt x="16031" y="4206"/>
                    <a:pt x="15881" y="4131"/>
                    <a:pt x="15744" y="4056"/>
                  </a:cubicBezTo>
                  <a:cubicBezTo>
                    <a:pt x="15744" y="4019"/>
                    <a:pt x="15756" y="3981"/>
                    <a:pt x="15756" y="3944"/>
                  </a:cubicBezTo>
                  <a:cubicBezTo>
                    <a:pt x="15781" y="3794"/>
                    <a:pt x="15831" y="3632"/>
                    <a:pt x="15856" y="3457"/>
                  </a:cubicBezTo>
                  <a:cubicBezTo>
                    <a:pt x="15944" y="3494"/>
                    <a:pt x="16019" y="3544"/>
                    <a:pt x="16081" y="3569"/>
                  </a:cubicBezTo>
                  <a:cubicBezTo>
                    <a:pt x="16086" y="3571"/>
                    <a:pt x="16091" y="3572"/>
                    <a:pt x="16095" y="3572"/>
                  </a:cubicBezTo>
                  <a:cubicBezTo>
                    <a:pt x="16114" y="3572"/>
                    <a:pt x="16126" y="3554"/>
                    <a:pt x="16106" y="3544"/>
                  </a:cubicBezTo>
                  <a:cubicBezTo>
                    <a:pt x="16031" y="3482"/>
                    <a:pt x="15956" y="3394"/>
                    <a:pt x="15881" y="3332"/>
                  </a:cubicBezTo>
                  <a:cubicBezTo>
                    <a:pt x="15919" y="3057"/>
                    <a:pt x="15956" y="2794"/>
                    <a:pt x="15856" y="2544"/>
                  </a:cubicBezTo>
                  <a:cubicBezTo>
                    <a:pt x="15856" y="2532"/>
                    <a:pt x="15847" y="2526"/>
                    <a:pt x="15837" y="2526"/>
                  </a:cubicBezTo>
                  <a:cubicBezTo>
                    <a:pt x="15828" y="2526"/>
                    <a:pt x="15819" y="2532"/>
                    <a:pt x="15819" y="2544"/>
                  </a:cubicBezTo>
                  <a:cubicBezTo>
                    <a:pt x="15831" y="2794"/>
                    <a:pt x="15794" y="3007"/>
                    <a:pt x="15756" y="3244"/>
                  </a:cubicBezTo>
                  <a:cubicBezTo>
                    <a:pt x="15569" y="3107"/>
                    <a:pt x="15356" y="2994"/>
                    <a:pt x="15144" y="2907"/>
                  </a:cubicBezTo>
                  <a:lnTo>
                    <a:pt x="15144" y="2694"/>
                  </a:lnTo>
                  <a:cubicBezTo>
                    <a:pt x="15406" y="2619"/>
                    <a:pt x="15644" y="2507"/>
                    <a:pt x="15881" y="2395"/>
                  </a:cubicBezTo>
                  <a:close/>
                  <a:moveTo>
                    <a:pt x="12907" y="3694"/>
                  </a:moveTo>
                  <a:cubicBezTo>
                    <a:pt x="12882" y="3894"/>
                    <a:pt x="12845" y="4106"/>
                    <a:pt x="12795" y="4306"/>
                  </a:cubicBezTo>
                  <a:cubicBezTo>
                    <a:pt x="12645" y="4244"/>
                    <a:pt x="12470" y="4194"/>
                    <a:pt x="12295" y="4181"/>
                  </a:cubicBezTo>
                  <a:cubicBezTo>
                    <a:pt x="12320" y="4119"/>
                    <a:pt x="12320" y="4056"/>
                    <a:pt x="12320" y="3994"/>
                  </a:cubicBezTo>
                  <a:cubicBezTo>
                    <a:pt x="12508" y="3894"/>
                    <a:pt x="12708" y="3794"/>
                    <a:pt x="12895" y="3694"/>
                  </a:cubicBezTo>
                  <a:close/>
                  <a:moveTo>
                    <a:pt x="14344" y="3507"/>
                  </a:moveTo>
                  <a:cubicBezTo>
                    <a:pt x="14532" y="3607"/>
                    <a:pt x="14707" y="3694"/>
                    <a:pt x="14894" y="3794"/>
                  </a:cubicBezTo>
                  <a:cubicBezTo>
                    <a:pt x="14869" y="3944"/>
                    <a:pt x="14832" y="4081"/>
                    <a:pt x="14807" y="4244"/>
                  </a:cubicBezTo>
                  <a:cubicBezTo>
                    <a:pt x="14782" y="4306"/>
                    <a:pt x="14769" y="4344"/>
                    <a:pt x="14757" y="4419"/>
                  </a:cubicBezTo>
                  <a:cubicBezTo>
                    <a:pt x="14657" y="4369"/>
                    <a:pt x="14582" y="4331"/>
                    <a:pt x="14494" y="4294"/>
                  </a:cubicBezTo>
                  <a:cubicBezTo>
                    <a:pt x="14407" y="4244"/>
                    <a:pt x="14332" y="4194"/>
                    <a:pt x="14244" y="4156"/>
                  </a:cubicBezTo>
                  <a:cubicBezTo>
                    <a:pt x="14282" y="3944"/>
                    <a:pt x="14319" y="3719"/>
                    <a:pt x="14344" y="3507"/>
                  </a:cubicBezTo>
                  <a:close/>
                  <a:moveTo>
                    <a:pt x="13082" y="3619"/>
                  </a:moveTo>
                  <a:cubicBezTo>
                    <a:pt x="13207" y="3694"/>
                    <a:pt x="13332" y="3769"/>
                    <a:pt x="13457" y="3831"/>
                  </a:cubicBezTo>
                  <a:cubicBezTo>
                    <a:pt x="13407" y="4056"/>
                    <a:pt x="13370" y="4294"/>
                    <a:pt x="13320" y="4519"/>
                  </a:cubicBezTo>
                  <a:cubicBezTo>
                    <a:pt x="13195" y="4456"/>
                    <a:pt x="13057" y="4394"/>
                    <a:pt x="12907" y="4344"/>
                  </a:cubicBezTo>
                  <a:cubicBezTo>
                    <a:pt x="12932" y="4119"/>
                    <a:pt x="12957" y="3881"/>
                    <a:pt x="12970" y="3669"/>
                  </a:cubicBezTo>
                  <a:cubicBezTo>
                    <a:pt x="13007" y="3644"/>
                    <a:pt x="13032" y="3632"/>
                    <a:pt x="13082" y="3619"/>
                  </a:cubicBezTo>
                  <a:close/>
                  <a:moveTo>
                    <a:pt x="11496" y="4394"/>
                  </a:moveTo>
                  <a:lnTo>
                    <a:pt x="11496" y="4394"/>
                  </a:lnTo>
                  <a:cubicBezTo>
                    <a:pt x="11471" y="4456"/>
                    <a:pt x="11458" y="4519"/>
                    <a:pt x="11458" y="4581"/>
                  </a:cubicBezTo>
                  <a:cubicBezTo>
                    <a:pt x="11383" y="4569"/>
                    <a:pt x="11308" y="4544"/>
                    <a:pt x="11221" y="4519"/>
                  </a:cubicBezTo>
                  <a:cubicBezTo>
                    <a:pt x="11321" y="4481"/>
                    <a:pt x="11408" y="4444"/>
                    <a:pt x="11496" y="4394"/>
                  </a:cubicBezTo>
                  <a:close/>
                  <a:moveTo>
                    <a:pt x="15019" y="3869"/>
                  </a:moveTo>
                  <a:cubicBezTo>
                    <a:pt x="15032" y="3869"/>
                    <a:pt x="15032" y="3881"/>
                    <a:pt x="15057" y="3881"/>
                  </a:cubicBezTo>
                  <a:cubicBezTo>
                    <a:pt x="15219" y="3981"/>
                    <a:pt x="15394" y="4069"/>
                    <a:pt x="15569" y="4144"/>
                  </a:cubicBezTo>
                  <a:cubicBezTo>
                    <a:pt x="15519" y="4319"/>
                    <a:pt x="15469" y="4506"/>
                    <a:pt x="15444" y="4706"/>
                  </a:cubicBezTo>
                  <a:cubicBezTo>
                    <a:pt x="15256" y="4644"/>
                    <a:pt x="15082" y="4569"/>
                    <a:pt x="14907" y="4494"/>
                  </a:cubicBezTo>
                  <a:cubicBezTo>
                    <a:pt x="14919" y="4381"/>
                    <a:pt x="14957" y="4256"/>
                    <a:pt x="14969" y="4144"/>
                  </a:cubicBezTo>
                  <a:lnTo>
                    <a:pt x="15019" y="3869"/>
                  </a:lnTo>
                  <a:close/>
                  <a:moveTo>
                    <a:pt x="13557" y="3894"/>
                  </a:moveTo>
                  <a:cubicBezTo>
                    <a:pt x="13720" y="4006"/>
                    <a:pt x="13907" y="4106"/>
                    <a:pt x="14094" y="4206"/>
                  </a:cubicBezTo>
                  <a:cubicBezTo>
                    <a:pt x="14044" y="4394"/>
                    <a:pt x="14019" y="4606"/>
                    <a:pt x="13994" y="4781"/>
                  </a:cubicBezTo>
                  <a:lnTo>
                    <a:pt x="13994" y="4819"/>
                  </a:lnTo>
                  <a:cubicBezTo>
                    <a:pt x="13807" y="4731"/>
                    <a:pt x="13620" y="4644"/>
                    <a:pt x="13445" y="4569"/>
                  </a:cubicBezTo>
                  <a:cubicBezTo>
                    <a:pt x="13470" y="4356"/>
                    <a:pt x="13520" y="4119"/>
                    <a:pt x="13557" y="3894"/>
                  </a:cubicBezTo>
                  <a:close/>
                  <a:moveTo>
                    <a:pt x="12245" y="4019"/>
                  </a:moveTo>
                  <a:cubicBezTo>
                    <a:pt x="12245" y="4069"/>
                    <a:pt x="12220" y="4119"/>
                    <a:pt x="12220" y="4156"/>
                  </a:cubicBezTo>
                  <a:lnTo>
                    <a:pt x="12095" y="4156"/>
                  </a:lnTo>
                  <a:cubicBezTo>
                    <a:pt x="12083" y="4156"/>
                    <a:pt x="12083" y="4181"/>
                    <a:pt x="12095" y="4194"/>
                  </a:cubicBezTo>
                  <a:cubicBezTo>
                    <a:pt x="12133" y="4206"/>
                    <a:pt x="12183" y="4206"/>
                    <a:pt x="12208" y="4219"/>
                  </a:cubicBezTo>
                  <a:cubicBezTo>
                    <a:pt x="12183" y="4431"/>
                    <a:pt x="12133" y="4644"/>
                    <a:pt x="12095" y="4844"/>
                  </a:cubicBezTo>
                  <a:cubicBezTo>
                    <a:pt x="11933" y="4756"/>
                    <a:pt x="11745" y="4681"/>
                    <a:pt x="11558" y="4619"/>
                  </a:cubicBezTo>
                  <a:cubicBezTo>
                    <a:pt x="11571" y="4519"/>
                    <a:pt x="11571" y="4444"/>
                    <a:pt x="11583" y="4356"/>
                  </a:cubicBezTo>
                  <a:lnTo>
                    <a:pt x="12245" y="4019"/>
                  </a:lnTo>
                  <a:close/>
                  <a:moveTo>
                    <a:pt x="10433" y="4869"/>
                  </a:moveTo>
                  <a:lnTo>
                    <a:pt x="10433" y="4869"/>
                  </a:lnTo>
                  <a:cubicBezTo>
                    <a:pt x="10408" y="4918"/>
                    <a:pt x="10408" y="4956"/>
                    <a:pt x="10396" y="5018"/>
                  </a:cubicBezTo>
                  <a:cubicBezTo>
                    <a:pt x="10321" y="5006"/>
                    <a:pt x="10246" y="5006"/>
                    <a:pt x="10159" y="4993"/>
                  </a:cubicBezTo>
                  <a:cubicBezTo>
                    <a:pt x="10159" y="4981"/>
                    <a:pt x="10146" y="4981"/>
                    <a:pt x="10146" y="4956"/>
                  </a:cubicBezTo>
                  <a:lnTo>
                    <a:pt x="10433" y="4869"/>
                  </a:lnTo>
                  <a:close/>
                  <a:moveTo>
                    <a:pt x="16319" y="3806"/>
                  </a:moveTo>
                  <a:lnTo>
                    <a:pt x="16319" y="3806"/>
                  </a:lnTo>
                  <a:cubicBezTo>
                    <a:pt x="16443" y="4131"/>
                    <a:pt x="16581" y="4469"/>
                    <a:pt x="16706" y="4819"/>
                  </a:cubicBezTo>
                  <a:cubicBezTo>
                    <a:pt x="16531" y="4881"/>
                    <a:pt x="16369" y="4956"/>
                    <a:pt x="16206" y="5018"/>
                  </a:cubicBezTo>
                  <a:cubicBezTo>
                    <a:pt x="16231" y="4869"/>
                    <a:pt x="16256" y="4731"/>
                    <a:pt x="16281" y="4569"/>
                  </a:cubicBezTo>
                  <a:cubicBezTo>
                    <a:pt x="16306" y="4506"/>
                    <a:pt x="16306" y="4456"/>
                    <a:pt x="16306" y="4419"/>
                  </a:cubicBezTo>
                  <a:cubicBezTo>
                    <a:pt x="16319" y="4419"/>
                    <a:pt x="16331" y="4381"/>
                    <a:pt x="16319" y="4369"/>
                  </a:cubicBezTo>
                  <a:lnTo>
                    <a:pt x="16306" y="4369"/>
                  </a:lnTo>
                  <a:cubicBezTo>
                    <a:pt x="16319" y="4181"/>
                    <a:pt x="16331" y="3994"/>
                    <a:pt x="16319" y="3806"/>
                  </a:cubicBezTo>
                  <a:close/>
                  <a:moveTo>
                    <a:pt x="14219" y="4269"/>
                  </a:moveTo>
                  <a:cubicBezTo>
                    <a:pt x="14282" y="4306"/>
                    <a:pt x="14357" y="4356"/>
                    <a:pt x="14432" y="4381"/>
                  </a:cubicBezTo>
                  <a:cubicBezTo>
                    <a:pt x="14519" y="4431"/>
                    <a:pt x="14607" y="4481"/>
                    <a:pt x="14719" y="4544"/>
                  </a:cubicBezTo>
                  <a:cubicBezTo>
                    <a:pt x="14669" y="4706"/>
                    <a:pt x="14644" y="4893"/>
                    <a:pt x="14619" y="5068"/>
                  </a:cubicBezTo>
                  <a:cubicBezTo>
                    <a:pt x="14457" y="5006"/>
                    <a:pt x="14282" y="4943"/>
                    <a:pt x="14132" y="4881"/>
                  </a:cubicBezTo>
                  <a:cubicBezTo>
                    <a:pt x="14144" y="4681"/>
                    <a:pt x="14182" y="4469"/>
                    <a:pt x="14219" y="4269"/>
                  </a:cubicBezTo>
                  <a:close/>
                  <a:moveTo>
                    <a:pt x="10958" y="4644"/>
                  </a:moveTo>
                  <a:lnTo>
                    <a:pt x="10958" y="4644"/>
                  </a:lnTo>
                  <a:cubicBezTo>
                    <a:pt x="10921" y="4806"/>
                    <a:pt x="10908" y="4981"/>
                    <a:pt x="10896" y="5143"/>
                  </a:cubicBezTo>
                  <a:cubicBezTo>
                    <a:pt x="10771" y="5093"/>
                    <a:pt x="10658" y="5068"/>
                    <a:pt x="10533" y="5056"/>
                  </a:cubicBezTo>
                  <a:cubicBezTo>
                    <a:pt x="10533" y="4956"/>
                    <a:pt x="10558" y="4881"/>
                    <a:pt x="10558" y="4819"/>
                  </a:cubicBezTo>
                  <a:cubicBezTo>
                    <a:pt x="10696" y="4769"/>
                    <a:pt x="10821" y="4706"/>
                    <a:pt x="10958" y="4644"/>
                  </a:cubicBezTo>
                  <a:close/>
                  <a:moveTo>
                    <a:pt x="12308" y="4256"/>
                  </a:moveTo>
                  <a:cubicBezTo>
                    <a:pt x="12458" y="4306"/>
                    <a:pt x="12633" y="4369"/>
                    <a:pt x="12783" y="4444"/>
                  </a:cubicBezTo>
                  <a:cubicBezTo>
                    <a:pt x="12758" y="4631"/>
                    <a:pt x="12720" y="4831"/>
                    <a:pt x="12695" y="5018"/>
                  </a:cubicBezTo>
                  <a:cubicBezTo>
                    <a:pt x="12695" y="5068"/>
                    <a:pt x="12683" y="5093"/>
                    <a:pt x="12683" y="5143"/>
                  </a:cubicBezTo>
                  <a:cubicBezTo>
                    <a:pt x="12620" y="5118"/>
                    <a:pt x="12533" y="5081"/>
                    <a:pt x="12470" y="5043"/>
                  </a:cubicBezTo>
                  <a:cubicBezTo>
                    <a:pt x="12395" y="4993"/>
                    <a:pt x="12320" y="4956"/>
                    <a:pt x="12245" y="4918"/>
                  </a:cubicBezTo>
                  <a:cubicBezTo>
                    <a:pt x="12258" y="4694"/>
                    <a:pt x="12283" y="4481"/>
                    <a:pt x="12308" y="4256"/>
                  </a:cubicBezTo>
                  <a:close/>
                  <a:moveTo>
                    <a:pt x="15694" y="4206"/>
                  </a:moveTo>
                  <a:cubicBezTo>
                    <a:pt x="15831" y="4269"/>
                    <a:pt x="15994" y="4331"/>
                    <a:pt x="16144" y="4369"/>
                  </a:cubicBezTo>
                  <a:cubicBezTo>
                    <a:pt x="16144" y="4419"/>
                    <a:pt x="16131" y="4456"/>
                    <a:pt x="16131" y="4506"/>
                  </a:cubicBezTo>
                  <a:cubicBezTo>
                    <a:pt x="16094" y="4694"/>
                    <a:pt x="16056" y="4881"/>
                    <a:pt x="16031" y="5068"/>
                  </a:cubicBezTo>
                  <a:cubicBezTo>
                    <a:pt x="15881" y="5131"/>
                    <a:pt x="15706" y="5193"/>
                    <a:pt x="15556" y="5268"/>
                  </a:cubicBezTo>
                  <a:cubicBezTo>
                    <a:pt x="15581" y="5143"/>
                    <a:pt x="15594" y="5006"/>
                    <a:pt x="15594" y="4881"/>
                  </a:cubicBezTo>
                  <a:lnTo>
                    <a:pt x="15831" y="4931"/>
                  </a:lnTo>
                  <a:cubicBezTo>
                    <a:pt x="15844" y="4931"/>
                    <a:pt x="15856" y="4893"/>
                    <a:pt x="15844" y="4893"/>
                  </a:cubicBezTo>
                  <a:cubicBezTo>
                    <a:pt x="15769" y="4869"/>
                    <a:pt x="15694" y="4831"/>
                    <a:pt x="15606" y="4794"/>
                  </a:cubicBezTo>
                  <a:lnTo>
                    <a:pt x="15606" y="4731"/>
                  </a:lnTo>
                  <a:cubicBezTo>
                    <a:pt x="15644" y="4556"/>
                    <a:pt x="15656" y="4381"/>
                    <a:pt x="15694" y="4206"/>
                  </a:cubicBezTo>
                  <a:close/>
                  <a:moveTo>
                    <a:pt x="29438" y="4369"/>
                  </a:moveTo>
                  <a:lnTo>
                    <a:pt x="29438" y="4369"/>
                  </a:lnTo>
                  <a:cubicBezTo>
                    <a:pt x="29463" y="4681"/>
                    <a:pt x="29388" y="4968"/>
                    <a:pt x="29301" y="5268"/>
                  </a:cubicBezTo>
                  <a:cubicBezTo>
                    <a:pt x="29301" y="5206"/>
                    <a:pt x="29301" y="5168"/>
                    <a:pt x="29276" y="5118"/>
                  </a:cubicBezTo>
                  <a:cubicBezTo>
                    <a:pt x="29263" y="4893"/>
                    <a:pt x="29276" y="4544"/>
                    <a:pt x="29438" y="4369"/>
                  </a:cubicBezTo>
                  <a:close/>
                  <a:moveTo>
                    <a:pt x="11096" y="4581"/>
                  </a:moveTo>
                  <a:cubicBezTo>
                    <a:pt x="11208" y="4631"/>
                    <a:pt x="11333" y="4669"/>
                    <a:pt x="11446" y="4706"/>
                  </a:cubicBezTo>
                  <a:cubicBezTo>
                    <a:pt x="11408" y="4893"/>
                    <a:pt x="11371" y="5106"/>
                    <a:pt x="11333" y="5293"/>
                  </a:cubicBezTo>
                  <a:cubicBezTo>
                    <a:pt x="11246" y="5243"/>
                    <a:pt x="11133" y="5206"/>
                    <a:pt x="11033" y="5168"/>
                  </a:cubicBezTo>
                  <a:cubicBezTo>
                    <a:pt x="11033" y="4993"/>
                    <a:pt x="11058" y="4794"/>
                    <a:pt x="11071" y="4606"/>
                  </a:cubicBezTo>
                  <a:cubicBezTo>
                    <a:pt x="11083" y="4606"/>
                    <a:pt x="11083" y="4581"/>
                    <a:pt x="11096" y="4581"/>
                  </a:cubicBezTo>
                  <a:close/>
                  <a:moveTo>
                    <a:pt x="12895" y="4469"/>
                  </a:moveTo>
                  <a:cubicBezTo>
                    <a:pt x="13032" y="4531"/>
                    <a:pt x="13157" y="4606"/>
                    <a:pt x="13282" y="4656"/>
                  </a:cubicBezTo>
                  <a:cubicBezTo>
                    <a:pt x="13270" y="4756"/>
                    <a:pt x="13257" y="4844"/>
                    <a:pt x="13232" y="4956"/>
                  </a:cubicBezTo>
                  <a:cubicBezTo>
                    <a:pt x="13220" y="5081"/>
                    <a:pt x="13195" y="5218"/>
                    <a:pt x="13157" y="5368"/>
                  </a:cubicBezTo>
                  <a:cubicBezTo>
                    <a:pt x="13032" y="5318"/>
                    <a:pt x="12907" y="5256"/>
                    <a:pt x="12795" y="5193"/>
                  </a:cubicBezTo>
                  <a:cubicBezTo>
                    <a:pt x="12795" y="5143"/>
                    <a:pt x="12820" y="5081"/>
                    <a:pt x="12820" y="5043"/>
                  </a:cubicBezTo>
                  <a:cubicBezTo>
                    <a:pt x="12845" y="4856"/>
                    <a:pt x="12870" y="4669"/>
                    <a:pt x="12895" y="4469"/>
                  </a:cubicBezTo>
                  <a:close/>
                  <a:moveTo>
                    <a:pt x="10196" y="5043"/>
                  </a:moveTo>
                  <a:cubicBezTo>
                    <a:pt x="10259" y="5056"/>
                    <a:pt x="10334" y="5081"/>
                    <a:pt x="10396" y="5106"/>
                  </a:cubicBezTo>
                  <a:cubicBezTo>
                    <a:pt x="10371" y="5231"/>
                    <a:pt x="10371" y="5356"/>
                    <a:pt x="10384" y="5456"/>
                  </a:cubicBezTo>
                  <a:lnTo>
                    <a:pt x="10196" y="5043"/>
                  </a:lnTo>
                  <a:close/>
                  <a:moveTo>
                    <a:pt x="11521" y="4756"/>
                  </a:moveTo>
                  <a:cubicBezTo>
                    <a:pt x="11708" y="4831"/>
                    <a:pt x="11883" y="4918"/>
                    <a:pt x="12058" y="5006"/>
                  </a:cubicBezTo>
                  <a:cubicBezTo>
                    <a:pt x="12020" y="5181"/>
                    <a:pt x="11995" y="5356"/>
                    <a:pt x="11945" y="5518"/>
                  </a:cubicBezTo>
                  <a:cubicBezTo>
                    <a:pt x="11945" y="5543"/>
                    <a:pt x="11933" y="5568"/>
                    <a:pt x="11933" y="5581"/>
                  </a:cubicBezTo>
                  <a:cubicBezTo>
                    <a:pt x="11808" y="5518"/>
                    <a:pt x="11683" y="5481"/>
                    <a:pt x="11558" y="5406"/>
                  </a:cubicBezTo>
                  <a:cubicBezTo>
                    <a:pt x="11508" y="5393"/>
                    <a:pt x="11458" y="5368"/>
                    <a:pt x="11408" y="5356"/>
                  </a:cubicBezTo>
                  <a:cubicBezTo>
                    <a:pt x="11446" y="5143"/>
                    <a:pt x="11496" y="4956"/>
                    <a:pt x="11521" y="4756"/>
                  </a:cubicBezTo>
                  <a:close/>
                  <a:moveTo>
                    <a:pt x="13407" y="4731"/>
                  </a:moveTo>
                  <a:cubicBezTo>
                    <a:pt x="13595" y="4819"/>
                    <a:pt x="13770" y="4893"/>
                    <a:pt x="13957" y="4981"/>
                  </a:cubicBezTo>
                  <a:cubicBezTo>
                    <a:pt x="13945" y="5131"/>
                    <a:pt x="13932" y="5268"/>
                    <a:pt x="13907" y="5431"/>
                  </a:cubicBezTo>
                  <a:cubicBezTo>
                    <a:pt x="13907" y="5493"/>
                    <a:pt x="13895" y="5556"/>
                    <a:pt x="13882" y="5618"/>
                  </a:cubicBezTo>
                  <a:cubicBezTo>
                    <a:pt x="13707" y="5568"/>
                    <a:pt x="13520" y="5506"/>
                    <a:pt x="13332" y="5431"/>
                  </a:cubicBezTo>
                  <a:cubicBezTo>
                    <a:pt x="13345" y="5231"/>
                    <a:pt x="13357" y="5043"/>
                    <a:pt x="13395" y="4856"/>
                  </a:cubicBezTo>
                  <a:cubicBezTo>
                    <a:pt x="13395" y="4806"/>
                    <a:pt x="13407" y="4769"/>
                    <a:pt x="13407" y="4731"/>
                  </a:cubicBezTo>
                  <a:close/>
                  <a:moveTo>
                    <a:pt x="14882" y="4619"/>
                  </a:moveTo>
                  <a:cubicBezTo>
                    <a:pt x="15057" y="4694"/>
                    <a:pt x="15244" y="4769"/>
                    <a:pt x="15406" y="4831"/>
                  </a:cubicBezTo>
                  <a:cubicBezTo>
                    <a:pt x="15381" y="5006"/>
                    <a:pt x="15369" y="5193"/>
                    <a:pt x="15369" y="5368"/>
                  </a:cubicBezTo>
                  <a:cubicBezTo>
                    <a:pt x="15157" y="5443"/>
                    <a:pt x="14957" y="5518"/>
                    <a:pt x="14769" y="5618"/>
                  </a:cubicBezTo>
                  <a:cubicBezTo>
                    <a:pt x="14782" y="5493"/>
                    <a:pt x="14782" y="5368"/>
                    <a:pt x="14794" y="5243"/>
                  </a:cubicBezTo>
                  <a:cubicBezTo>
                    <a:pt x="14832" y="5243"/>
                    <a:pt x="14882" y="5256"/>
                    <a:pt x="14907" y="5256"/>
                  </a:cubicBezTo>
                  <a:cubicBezTo>
                    <a:pt x="14932" y="5243"/>
                    <a:pt x="14944" y="5206"/>
                    <a:pt x="14907" y="5193"/>
                  </a:cubicBezTo>
                  <a:cubicBezTo>
                    <a:pt x="14882" y="5181"/>
                    <a:pt x="14832" y="5168"/>
                    <a:pt x="14807" y="5143"/>
                  </a:cubicBezTo>
                  <a:lnTo>
                    <a:pt x="14807" y="5093"/>
                  </a:lnTo>
                  <a:cubicBezTo>
                    <a:pt x="14819" y="4943"/>
                    <a:pt x="14844" y="4769"/>
                    <a:pt x="14882" y="4619"/>
                  </a:cubicBezTo>
                  <a:close/>
                  <a:moveTo>
                    <a:pt x="10521" y="5143"/>
                  </a:moveTo>
                  <a:cubicBezTo>
                    <a:pt x="10646" y="5193"/>
                    <a:pt x="10758" y="5231"/>
                    <a:pt x="10883" y="5268"/>
                  </a:cubicBezTo>
                  <a:cubicBezTo>
                    <a:pt x="10883" y="5318"/>
                    <a:pt x="10871" y="5381"/>
                    <a:pt x="10871" y="5431"/>
                  </a:cubicBezTo>
                  <a:lnTo>
                    <a:pt x="10821" y="5806"/>
                  </a:lnTo>
                  <a:cubicBezTo>
                    <a:pt x="10708" y="5756"/>
                    <a:pt x="10596" y="5718"/>
                    <a:pt x="10496" y="5681"/>
                  </a:cubicBezTo>
                  <a:cubicBezTo>
                    <a:pt x="10471" y="5681"/>
                    <a:pt x="10471" y="5681"/>
                    <a:pt x="10471" y="5668"/>
                  </a:cubicBezTo>
                  <a:cubicBezTo>
                    <a:pt x="10508" y="5518"/>
                    <a:pt x="10508" y="5393"/>
                    <a:pt x="10521" y="5243"/>
                  </a:cubicBezTo>
                  <a:lnTo>
                    <a:pt x="10521" y="5143"/>
                  </a:lnTo>
                  <a:close/>
                  <a:moveTo>
                    <a:pt x="12195" y="5068"/>
                  </a:moveTo>
                  <a:cubicBezTo>
                    <a:pt x="12320" y="5131"/>
                    <a:pt x="12458" y="5206"/>
                    <a:pt x="12583" y="5268"/>
                  </a:cubicBezTo>
                  <a:cubicBezTo>
                    <a:pt x="12595" y="5293"/>
                    <a:pt x="12620" y="5293"/>
                    <a:pt x="12633" y="5306"/>
                  </a:cubicBezTo>
                  <a:cubicBezTo>
                    <a:pt x="12595" y="5493"/>
                    <a:pt x="12558" y="5668"/>
                    <a:pt x="12520" y="5856"/>
                  </a:cubicBezTo>
                  <a:cubicBezTo>
                    <a:pt x="12383" y="5793"/>
                    <a:pt x="12220" y="5706"/>
                    <a:pt x="12083" y="5643"/>
                  </a:cubicBezTo>
                  <a:cubicBezTo>
                    <a:pt x="12095" y="5518"/>
                    <a:pt x="12133" y="5393"/>
                    <a:pt x="12158" y="5268"/>
                  </a:cubicBezTo>
                  <a:cubicBezTo>
                    <a:pt x="12170" y="5206"/>
                    <a:pt x="12195" y="5131"/>
                    <a:pt x="12195" y="5068"/>
                  </a:cubicBezTo>
                  <a:close/>
                  <a:moveTo>
                    <a:pt x="14119" y="5018"/>
                  </a:moveTo>
                  <a:cubicBezTo>
                    <a:pt x="14269" y="5081"/>
                    <a:pt x="14432" y="5131"/>
                    <a:pt x="14594" y="5156"/>
                  </a:cubicBezTo>
                  <a:cubicBezTo>
                    <a:pt x="14582" y="5331"/>
                    <a:pt x="14582" y="5493"/>
                    <a:pt x="14594" y="5643"/>
                  </a:cubicBezTo>
                  <a:cubicBezTo>
                    <a:pt x="14407" y="5718"/>
                    <a:pt x="14219" y="5806"/>
                    <a:pt x="14019" y="5881"/>
                  </a:cubicBezTo>
                  <a:cubicBezTo>
                    <a:pt x="14044" y="5868"/>
                    <a:pt x="14044" y="5818"/>
                    <a:pt x="14069" y="5768"/>
                  </a:cubicBezTo>
                  <a:cubicBezTo>
                    <a:pt x="14119" y="5768"/>
                    <a:pt x="14182" y="5768"/>
                    <a:pt x="14219" y="5756"/>
                  </a:cubicBezTo>
                  <a:cubicBezTo>
                    <a:pt x="14257" y="5756"/>
                    <a:pt x="14257" y="5731"/>
                    <a:pt x="14219" y="5706"/>
                  </a:cubicBezTo>
                  <a:lnTo>
                    <a:pt x="14082" y="5668"/>
                  </a:lnTo>
                  <a:cubicBezTo>
                    <a:pt x="14119" y="5443"/>
                    <a:pt x="14119" y="5193"/>
                    <a:pt x="14119" y="5018"/>
                  </a:cubicBezTo>
                  <a:close/>
                  <a:moveTo>
                    <a:pt x="11021" y="5331"/>
                  </a:moveTo>
                  <a:cubicBezTo>
                    <a:pt x="11096" y="5368"/>
                    <a:pt x="11196" y="5418"/>
                    <a:pt x="11283" y="5443"/>
                  </a:cubicBezTo>
                  <a:cubicBezTo>
                    <a:pt x="11271" y="5506"/>
                    <a:pt x="11271" y="5568"/>
                    <a:pt x="11258" y="5631"/>
                  </a:cubicBezTo>
                  <a:cubicBezTo>
                    <a:pt x="11246" y="5731"/>
                    <a:pt x="11208" y="5856"/>
                    <a:pt x="11196" y="5956"/>
                  </a:cubicBezTo>
                  <a:lnTo>
                    <a:pt x="10958" y="5868"/>
                  </a:lnTo>
                  <a:cubicBezTo>
                    <a:pt x="10958" y="5831"/>
                    <a:pt x="10958" y="5793"/>
                    <a:pt x="10971" y="5756"/>
                  </a:cubicBezTo>
                  <a:lnTo>
                    <a:pt x="11021" y="5331"/>
                  </a:lnTo>
                  <a:close/>
                  <a:moveTo>
                    <a:pt x="29511" y="4177"/>
                  </a:moveTo>
                  <a:cubicBezTo>
                    <a:pt x="29502" y="4177"/>
                    <a:pt x="29494" y="4178"/>
                    <a:pt x="29488" y="4181"/>
                  </a:cubicBezTo>
                  <a:cubicBezTo>
                    <a:pt x="29076" y="4419"/>
                    <a:pt x="29138" y="5143"/>
                    <a:pt x="29213" y="5543"/>
                  </a:cubicBezTo>
                  <a:cubicBezTo>
                    <a:pt x="29151" y="5706"/>
                    <a:pt x="29076" y="5881"/>
                    <a:pt x="29026" y="6068"/>
                  </a:cubicBezTo>
                  <a:cubicBezTo>
                    <a:pt x="29026" y="6077"/>
                    <a:pt x="29038" y="6086"/>
                    <a:pt x="29050" y="6086"/>
                  </a:cubicBezTo>
                  <a:cubicBezTo>
                    <a:pt x="29055" y="6086"/>
                    <a:pt x="29060" y="6084"/>
                    <a:pt x="29063" y="6080"/>
                  </a:cubicBezTo>
                  <a:cubicBezTo>
                    <a:pt x="29138" y="5981"/>
                    <a:pt x="29213" y="5868"/>
                    <a:pt x="29276" y="5743"/>
                  </a:cubicBezTo>
                  <a:cubicBezTo>
                    <a:pt x="29338" y="5881"/>
                    <a:pt x="29438" y="6006"/>
                    <a:pt x="29575" y="6031"/>
                  </a:cubicBezTo>
                  <a:cubicBezTo>
                    <a:pt x="29605" y="6037"/>
                    <a:pt x="29633" y="6040"/>
                    <a:pt x="29657" y="6040"/>
                  </a:cubicBezTo>
                  <a:cubicBezTo>
                    <a:pt x="29820" y="6040"/>
                    <a:pt x="29882" y="5907"/>
                    <a:pt x="29925" y="5756"/>
                  </a:cubicBezTo>
                  <a:cubicBezTo>
                    <a:pt x="29934" y="5759"/>
                    <a:pt x="29943" y="5760"/>
                    <a:pt x="29952" y="5760"/>
                  </a:cubicBezTo>
                  <a:cubicBezTo>
                    <a:pt x="30019" y="5760"/>
                    <a:pt x="30090" y="5684"/>
                    <a:pt x="30200" y="5618"/>
                  </a:cubicBezTo>
                  <a:cubicBezTo>
                    <a:pt x="30188" y="5618"/>
                    <a:pt x="30188" y="5568"/>
                    <a:pt x="30175" y="5568"/>
                  </a:cubicBezTo>
                  <a:cubicBezTo>
                    <a:pt x="30163" y="5567"/>
                    <a:pt x="30151" y="5566"/>
                    <a:pt x="30139" y="5566"/>
                  </a:cubicBezTo>
                  <a:cubicBezTo>
                    <a:pt x="30090" y="5566"/>
                    <a:pt x="30041" y="5575"/>
                    <a:pt x="29997" y="5575"/>
                  </a:cubicBezTo>
                  <a:cubicBezTo>
                    <a:pt x="29959" y="5575"/>
                    <a:pt x="29926" y="5569"/>
                    <a:pt x="29900" y="5543"/>
                  </a:cubicBezTo>
                  <a:cubicBezTo>
                    <a:pt x="29888" y="5522"/>
                    <a:pt x="29867" y="5512"/>
                    <a:pt x="29847" y="5512"/>
                  </a:cubicBezTo>
                  <a:cubicBezTo>
                    <a:pt x="29806" y="5512"/>
                    <a:pt x="29763" y="5548"/>
                    <a:pt x="29763" y="5606"/>
                  </a:cubicBezTo>
                  <a:cubicBezTo>
                    <a:pt x="29758" y="5798"/>
                    <a:pt x="29703" y="5870"/>
                    <a:pt x="29635" y="5870"/>
                  </a:cubicBezTo>
                  <a:cubicBezTo>
                    <a:pt x="29536" y="5870"/>
                    <a:pt x="29408" y="5717"/>
                    <a:pt x="29363" y="5568"/>
                  </a:cubicBezTo>
                  <a:cubicBezTo>
                    <a:pt x="29550" y="5143"/>
                    <a:pt x="29638" y="4644"/>
                    <a:pt x="29575" y="4231"/>
                  </a:cubicBezTo>
                  <a:cubicBezTo>
                    <a:pt x="29575" y="4193"/>
                    <a:pt x="29539" y="4177"/>
                    <a:pt x="29511" y="4177"/>
                  </a:cubicBezTo>
                  <a:close/>
                  <a:moveTo>
                    <a:pt x="12770" y="5381"/>
                  </a:moveTo>
                  <a:cubicBezTo>
                    <a:pt x="12882" y="5443"/>
                    <a:pt x="13007" y="5506"/>
                    <a:pt x="13132" y="5556"/>
                  </a:cubicBezTo>
                  <a:cubicBezTo>
                    <a:pt x="13095" y="5756"/>
                    <a:pt x="13070" y="5956"/>
                    <a:pt x="13070" y="6143"/>
                  </a:cubicBezTo>
                  <a:cubicBezTo>
                    <a:pt x="12945" y="6080"/>
                    <a:pt x="12832" y="6006"/>
                    <a:pt x="12708" y="5943"/>
                  </a:cubicBezTo>
                  <a:cubicBezTo>
                    <a:pt x="12733" y="5756"/>
                    <a:pt x="12758" y="5568"/>
                    <a:pt x="12770" y="5381"/>
                  </a:cubicBezTo>
                  <a:close/>
                  <a:moveTo>
                    <a:pt x="11396" y="5493"/>
                  </a:moveTo>
                  <a:cubicBezTo>
                    <a:pt x="11508" y="5543"/>
                    <a:pt x="11620" y="5606"/>
                    <a:pt x="11745" y="5643"/>
                  </a:cubicBezTo>
                  <a:cubicBezTo>
                    <a:pt x="11808" y="5681"/>
                    <a:pt x="11845" y="5706"/>
                    <a:pt x="11908" y="5731"/>
                  </a:cubicBezTo>
                  <a:lnTo>
                    <a:pt x="11820" y="6193"/>
                  </a:lnTo>
                  <a:cubicBezTo>
                    <a:pt x="11683" y="6143"/>
                    <a:pt x="11521" y="6105"/>
                    <a:pt x="11383" y="6043"/>
                  </a:cubicBezTo>
                  <a:cubicBezTo>
                    <a:pt x="11371" y="6018"/>
                    <a:pt x="11333" y="6018"/>
                    <a:pt x="11321" y="6006"/>
                  </a:cubicBezTo>
                  <a:cubicBezTo>
                    <a:pt x="11346" y="5856"/>
                    <a:pt x="11358" y="5681"/>
                    <a:pt x="11396" y="5518"/>
                  </a:cubicBezTo>
                  <a:lnTo>
                    <a:pt x="11396" y="5493"/>
                  </a:lnTo>
                  <a:close/>
                  <a:moveTo>
                    <a:pt x="13320" y="5631"/>
                  </a:moveTo>
                  <a:cubicBezTo>
                    <a:pt x="13495" y="5693"/>
                    <a:pt x="13682" y="5743"/>
                    <a:pt x="13870" y="5768"/>
                  </a:cubicBezTo>
                  <a:cubicBezTo>
                    <a:pt x="13845" y="5856"/>
                    <a:pt x="13832" y="5931"/>
                    <a:pt x="13832" y="5993"/>
                  </a:cubicBezTo>
                  <a:cubicBezTo>
                    <a:pt x="13645" y="6068"/>
                    <a:pt x="13445" y="6143"/>
                    <a:pt x="13257" y="6218"/>
                  </a:cubicBezTo>
                  <a:cubicBezTo>
                    <a:pt x="13282" y="6018"/>
                    <a:pt x="13307" y="5831"/>
                    <a:pt x="13320" y="5631"/>
                  </a:cubicBezTo>
                  <a:close/>
                  <a:moveTo>
                    <a:pt x="10558" y="5856"/>
                  </a:moveTo>
                  <a:lnTo>
                    <a:pt x="10558" y="5856"/>
                  </a:lnTo>
                  <a:cubicBezTo>
                    <a:pt x="10633" y="5881"/>
                    <a:pt x="10708" y="5931"/>
                    <a:pt x="10783" y="5956"/>
                  </a:cubicBezTo>
                  <a:cubicBezTo>
                    <a:pt x="10783" y="6080"/>
                    <a:pt x="10771" y="6205"/>
                    <a:pt x="10758" y="6330"/>
                  </a:cubicBezTo>
                  <a:cubicBezTo>
                    <a:pt x="10696" y="6180"/>
                    <a:pt x="10633" y="6006"/>
                    <a:pt x="10558" y="5856"/>
                  </a:cubicBezTo>
                  <a:close/>
                  <a:moveTo>
                    <a:pt x="12683" y="6105"/>
                  </a:moveTo>
                  <a:cubicBezTo>
                    <a:pt x="12807" y="6143"/>
                    <a:pt x="12932" y="6180"/>
                    <a:pt x="13070" y="6205"/>
                  </a:cubicBezTo>
                  <a:lnTo>
                    <a:pt x="13070" y="6293"/>
                  </a:lnTo>
                  <a:lnTo>
                    <a:pt x="12595" y="6480"/>
                  </a:lnTo>
                  <a:cubicBezTo>
                    <a:pt x="12633" y="6368"/>
                    <a:pt x="12658" y="6230"/>
                    <a:pt x="12683" y="6105"/>
                  </a:cubicBezTo>
                  <a:close/>
                  <a:moveTo>
                    <a:pt x="10921" y="6006"/>
                  </a:moveTo>
                  <a:cubicBezTo>
                    <a:pt x="11008" y="6043"/>
                    <a:pt x="11071" y="6068"/>
                    <a:pt x="11146" y="6105"/>
                  </a:cubicBezTo>
                  <a:cubicBezTo>
                    <a:pt x="11133" y="6230"/>
                    <a:pt x="11121" y="6368"/>
                    <a:pt x="11096" y="6493"/>
                  </a:cubicBezTo>
                  <a:cubicBezTo>
                    <a:pt x="11033" y="6480"/>
                    <a:pt x="10958" y="6443"/>
                    <a:pt x="10883" y="6430"/>
                  </a:cubicBezTo>
                  <a:lnTo>
                    <a:pt x="10921" y="6006"/>
                  </a:lnTo>
                  <a:close/>
                  <a:moveTo>
                    <a:pt x="12033" y="5806"/>
                  </a:moveTo>
                  <a:cubicBezTo>
                    <a:pt x="12183" y="5881"/>
                    <a:pt x="12333" y="5943"/>
                    <a:pt x="12470" y="6018"/>
                  </a:cubicBezTo>
                  <a:cubicBezTo>
                    <a:pt x="12445" y="6180"/>
                    <a:pt x="12433" y="6355"/>
                    <a:pt x="12433" y="6493"/>
                  </a:cubicBezTo>
                  <a:cubicBezTo>
                    <a:pt x="12308" y="6418"/>
                    <a:pt x="12145" y="6355"/>
                    <a:pt x="11970" y="6268"/>
                  </a:cubicBezTo>
                  <a:lnTo>
                    <a:pt x="11970" y="6230"/>
                  </a:lnTo>
                  <a:cubicBezTo>
                    <a:pt x="11995" y="6080"/>
                    <a:pt x="12008" y="5943"/>
                    <a:pt x="12033" y="5806"/>
                  </a:cubicBezTo>
                  <a:close/>
                  <a:moveTo>
                    <a:pt x="11271" y="6168"/>
                  </a:moveTo>
                  <a:cubicBezTo>
                    <a:pt x="11446" y="6243"/>
                    <a:pt x="11620" y="6305"/>
                    <a:pt x="11783" y="6380"/>
                  </a:cubicBezTo>
                  <a:cubicBezTo>
                    <a:pt x="11770" y="6493"/>
                    <a:pt x="11770" y="6618"/>
                    <a:pt x="11783" y="6718"/>
                  </a:cubicBezTo>
                  <a:cubicBezTo>
                    <a:pt x="11708" y="6693"/>
                    <a:pt x="11620" y="6668"/>
                    <a:pt x="11508" y="6630"/>
                  </a:cubicBezTo>
                  <a:cubicBezTo>
                    <a:pt x="11408" y="6605"/>
                    <a:pt x="11333" y="6568"/>
                    <a:pt x="11246" y="6543"/>
                  </a:cubicBezTo>
                  <a:lnTo>
                    <a:pt x="11246" y="6493"/>
                  </a:lnTo>
                  <a:cubicBezTo>
                    <a:pt x="11258" y="6380"/>
                    <a:pt x="11258" y="6268"/>
                    <a:pt x="11271" y="6168"/>
                  </a:cubicBezTo>
                  <a:close/>
                  <a:moveTo>
                    <a:pt x="11970" y="6455"/>
                  </a:moveTo>
                  <a:cubicBezTo>
                    <a:pt x="12083" y="6493"/>
                    <a:pt x="12208" y="6543"/>
                    <a:pt x="12345" y="6580"/>
                  </a:cubicBezTo>
                  <a:cubicBezTo>
                    <a:pt x="12208" y="6643"/>
                    <a:pt x="12070" y="6693"/>
                    <a:pt x="11945" y="6755"/>
                  </a:cubicBezTo>
                  <a:cubicBezTo>
                    <a:pt x="11958" y="6668"/>
                    <a:pt x="11970" y="6555"/>
                    <a:pt x="11970" y="6455"/>
                  </a:cubicBezTo>
                  <a:close/>
                  <a:moveTo>
                    <a:pt x="11246" y="6693"/>
                  </a:moveTo>
                  <a:cubicBezTo>
                    <a:pt x="11283" y="6705"/>
                    <a:pt x="11321" y="6730"/>
                    <a:pt x="11371" y="6743"/>
                  </a:cubicBezTo>
                  <a:cubicBezTo>
                    <a:pt x="11458" y="6793"/>
                    <a:pt x="11571" y="6818"/>
                    <a:pt x="11658" y="6855"/>
                  </a:cubicBezTo>
                  <a:lnTo>
                    <a:pt x="11196" y="7043"/>
                  </a:lnTo>
                  <a:cubicBezTo>
                    <a:pt x="11221" y="6930"/>
                    <a:pt x="11246" y="6805"/>
                    <a:pt x="11246" y="6693"/>
                  </a:cubicBezTo>
                  <a:close/>
                  <a:moveTo>
                    <a:pt x="10858" y="6543"/>
                  </a:moveTo>
                  <a:cubicBezTo>
                    <a:pt x="10946" y="6568"/>
                    <a:pt x="11021" y="6605"/>
                    <a:pt x="11083" y="6630"/>
                  </a:cubicBezTo>
                  <a:cubicBezTo>
                    <a:pt x="11083" y="6793"/>
                    <a:pt x="11096" y="6930"/>
                    <a:pt x="11146" y="7068"/>
                  </a:cubicBezTo>
                  <a:cubicBezTo>
                    <a:pt x="11071" y="7105"/>
                    <a:pt x="11008" y="7130"/>
                    <a:pt x="10921" y="7168"/>
                  </a:cubicBezTo>
                  <a:cubicBezTo>
                    <a:pt x="10921" y="6993"/>
                    <a:pt x="10896" y="6818"/>
                    <a:pt x="10846" y="6630"/>
                  </a:cubicBezTo>
                  <a:cubicBezTo>
                    <a:pt x="10846" y="6605"/>
                    <a:pt x="10858" y="6568"/>
                    <a:pt x="10858" y="6543"/>
                  </a:cubicBezTo>
                  <a:close/>
                  <a:moveTo>
                    <a:pt x="25840" y="1195"/>
                  </a:moveTo>
                  <a:lnTo>
                    <a:pt x="25840" y="5881"/>
                  </a:lnTo>
                  <a:lnTo>
                    <a:pt x="25840" y="8380"/>
                  </a:lnTo>
                  <a:lnTo>
                    <a:pt x="25840" y="9629"/>
                  </a:lnTo>
                  <a:lnTo>
                    <a:pt x="25840" y="9729"/>
                  </a:lnTo>
                  <a:cubicBezTo>
                    <a:pt x="25764" y="9714"/>
                    <a:pt x="25687" y="9708"/>
                    <a:pt x="25609" y="9708"/>
                  </a:cubicBezTo>
                  <a:cubicBezTo>
                    <a:pt x="25428" y="9708"/>
                    <a:pt x="25243" y="9740"/>
                    <a:pt x="25077" y="9766"/>
                  </a:cubicBezTo>
                  <a:cubicBezTo>
                    <a:pt x="25052" y="9766"/>
                    <a:pt x="25027" y="9816"/>
                    <a:pt x="25015" y="9854"/>
                  </a:cubicBezTo>
                  <a:cubicBezTo>
                    <a:pt x="25002" y="10129"/>
                    <a:pt x="25052" y="10416"/>
                    <a:pt x="25065" y="10691"/>
                  </a:cubicBezTo>
                  <a:cubicBezTo>
                    <a:pt x="23241" y="10629"/>
                    <a:pt x="21416" y="10613"/>
                    <a:pt x="19592" y="10613"/>
                  </a:cubicBezTo>
                  <a:cubicBezTo>
                    <a:pt x="17768" y="10613"/>
                    <a:pt x="15944" y="10629"/>
                    <a:pt x="14119" y="10629"/>
                  </a:cubicBezTo>
                  <a:lnTo>
                    <a:pt x="5261" y="10629"/>
                  </a:lnTo>
                  <a:cubicBezTo>
                    <a:pt x="4661" y="10629"/>
                    <a:pt x="4066" y="10610"/>
                    <a:pt x="3470" y="10610"/>
                  </a:cubicBezTo>
                  <a:cubicBezTo>
                    <a:pt x="3097" y="10610"/>
                    <a:pt x="2724" y="10617"/>
                    <a:pt x="2349" y="10641"/>
                  </a:cubicBezTo>
                  <a:cubicBezTo>
                    <a:pt x="3099" y="10304"/>
                    <a:pt x="3949" y="10141"/>
                    <a:pt x="4711" y="9866"/>
                  </a:cubicBezTo>
                  <a:cubicBezTo>
                    <a:pt x="5760" y="9479"/>
                    <a:pt x="6785" y="9054"/>
                    <a:pt x="7822" y="8629"/>
                  </a:cubicBezTo>
                  <a:cubicBezTo>
                    <a:pt x="9221" y="8055"/>
                    <a:pt x="10646" y="7492"/>
                    <a:pt x="12070" y="6930"/>
                  </a:cubicBezTo>
                  <a:lnTo>
                    <a:pt x="12095" y="6930"/>
                  </a:lnTo>
                  <a:cubicBezTo>
                    <a:pt x="12120" y="6930"/>
                    <a:pt x="12120" y="6918"/>
                    <a:pt x="12133" y="6918"/>
                  </a:cubicBezTo>
                  <a:cubicBezTo>
                    <a:pt x="12458" y="6793"/>
                    <a:pt x="12770" y="6643"/>
                    <a:pt x="13095" y="6518"/>
                  </a:cubicBezTo>
                  <a:cubicBezTo>
                    <a:pt x="13107" y="6543"/>
                    <a:pt x="13129" y="6555"/>
                    <a:pt x="13150" y="6555"/>
                  </a:cubicBezTo>
                  <a:cubicBezTo>
                    <a:pt x="13170" y="6555"/>
                    <a:pt x="13189" y="6543"/>
                    <a:pt x="13195" y="6518"/>
                  </a:cubicBezTo>
                  <a:cubicBezTo>
                    <a:pt x="13195" y="6505"/>
                    <a:pt x="13195" y="6493"/>
                    <a:pt x="13207" y="6480"/>
                  </a:cubicBezTo>
                  <a:cubicBezTo>
                    <a:pt x="13532" y="6330"/>
                    <a:pt x="13882" y="6205"/>
                    <a:pt x="14207" y="6068"/>
                  </a:cubicBezTo>
                  <a:cubicBezTo>
                    <a:pt x="14594" y="5918"/>
                    <a:pt x="15007" y="5743"/>
                    <a:pt x="15394" y="5581"/>
                  </a:cubicBezTo>
                  <a:cubicBezTo>
                    <a:pt x="15394" y="5606"/>
                    <a:pt x="15394" y="5631"/>
                    <a:pt x="15406" y="5643"/>
                  </a:cubicBezTo>
                  <a:cubicBezTo>
                    <a:pt x="15419" y="5668"/>
                    <a:pt x="15441" y="5681"/>
                    <a:pt x="15461" y="5681"/>
                  </a:cubicBezTo>
                  <a:cubicBezTo>
                    <a:pt x="15481" y="5681"/>
                    <a:pt x="15500" y="5668"/>
                    <a:pt x="15506" y="5643"/>
                  </a:cubicBezTo>
                  <a:cubicBezTo>
                    <a:pt x="15519" y="5606"/>
                    <a:pt x="15531" y="5568"/>
                    <a:pt x="15531" y="5518"/>
                  </a:cubicBezTo>
                  <a:cubicBezTo>
                    <a:pt x="17156" y="4869"/>
                    <a:pt x="18768" y="4194"/>
                    <a:pt x="20379" y="3507"/>
                  </a:cubicBezTo>
                  <a:cubicBezTo>
                    <a:pt x="21416" y="3057"/>
                    <a:pt x="22466" y="2582"/>
                    <a:pt x="23528" y="2170"/>
                  </a:cubicBezTo>
                  <a:cubicBezTo>
                    <a:pt x="24303" y="1870"/>
                    <a:pt x="25127" y="1632"/>
                    <a:pt x="25840" y="1195"/>
                  </a:cubicBezTo>
                  <a:close/>
                  <a:moveTo>
                    <a:pt x="25790" y="9891"/>
                  </a:moveTo>
                  <a:lnTo>
                    <a:pt x="25790" y="10354"/>
                  </a:lnTo>
                  <a:lnTo>
                    <a:pt x="25790" y="10629"/>
                  </a:lnTo>
                  <a:cubicBezTo>
                    <a:pt x="25790" y="10666"/>
                    <a:pt x="25815" y="10691"/>
                    <a:pt x="25827" y="10704"/>
                  </a:cubicBezTo>
                  <a:cubicBezTo>
                    <a:pt x="25615" y="10704"/>
                    <a:pt x="25377" y="10691"/>
                    <a:pt x="25127" y="10691"/>
                  </a:cubicBezTo>
                  <a:cubicBezTo>
                    <a:pt x="25202" y="10454"/>
                    <a:pt x="25140" y="10179"/>
                    <a:pt x="25140" y="9929"/>
                  </a:cubicBezTo>
                  <a:cubicBezTo>
                    <a:pt x="25277" y="9929"/>
                    <a:pt x="25427" y="9916"/>
                    <a:pt x="25552" y="9916"/>
                  </a:cubicBezTo>
                  <a:cubicBezTo>
                    <a:pt x="25640" y="9916"/>
                    <a:pt x="25715" y="9916"/>
                    <a:pt x="25790" y="9891"/>
                  </a:cubicBezTo>
                  <a:close/>
                  <a:moveTo>
                    <a:pt x="28299" y="1108"/>
                  </a:moveTo>
                  <a:cubicBezTo>
                    <a:pt x="28209" y="1108"/>
                    <a:pt x="28118" y="1118"/>
                    <a:pt x="28026" y="1145"/>
                  </a:cubicBezTo>
                  <a:cubicBezTo>
                    <a:pt x="27951" y="1183"/>
                    <a:pt x="27951" y="1283"/>
                    <a:pt x="28026" y="1307"/>
                  </a:cubicBezTo>
                  <a:cubicBezTo>
                    <a:pt x="28114" y="1320"/>
                    <a:pt x="28189" y="1332"/>
                    <a:pt x="28264" y="1332"/>
                  </a:cubicBezTo>
                  <a:cubicBezTo>
                    <a:pt x="28176" y="2894"/>
                    <a:pt x="28214" y="4456"/>
                    <a:pt x="28214" y="6006"/>
                  </a:cubicBezTo>
                  <a:lnTo>
                    <a:pt x="28214" y="8392"/>
                  </a:lnTo>
                  <a:cubicBezTo>
                    <a:pt x="28214" y="9079"/>
                    <a:pt x="28151" y="9841"/>
                    <a:pt x="28251" y="10554"/>
                  </a:cubicBezTo>
                  <a:cubicBezTo>
                    <a:pt x="28139" y="10554"/>
                    <a:pt x="28014" y="10566"/>
                    <a:pt x="27939" y="10629"/>
                  </a:cubicBezTo>
                  <a:lnTo>
                    <a:pt x="27939" y="10641"/>
                  </a:lnTo>
                  <a:cubicBezTo>
                    <a:pt x="28026" y="10716"/>
                    <a:pt x="28139" y="10716"/>
                    <a:pt x="28264" y="10716"/>
                  </a:cubicBezTo>
                  <a:lnTo>
                    <a:pt x="28264" y="10766"/>
                  </a:lnTo>
                  <a:cubicBezTo>
                    <a:pt x="28264" y="10772"/>
                    <a:pt x="28273" y="10775"/>
                    <a:pt x="28282" y="10775"/>
                  </a:cubicBezTo>
                  <a:cubicBezTo>
                    <a:pt x="28292" y="10775"/>
                    <a:pt x="28301" y="10772"/>
                    <a:pt x="28301" y="10766"/>
                  </a:cubicBezTo>
                  <a:lnTo>
                    <a:pt x="28301" y="10716"/>
                  </a:lnTo>
                  <a:cubicBezTo>
                    <a:pt x="28463" y="10716"/>
                    <a:pt x="28626" y="10679"/>
                    <a:pt x="28813" y="10654"/>
                  </a:cubicBezTo>
                  <a:cubicBezTo>
                    <a:pt x="28838" y="10654"/>
                    <a:pt x="28838" y="10616"/>
                    <a:pt x="28813" y="10616"/>
                  </a:cubicBezTo>
                  <a:cubicBezTo>
                    <a:pt x="28638" y="10579"/>
                    <a:pt x="28488" y="10554"/>
                    <a:pt x="28314" y="10554"/>
                  </a:cubicBezTo>
                  <a:cubicBezTo>
                    <a:pt x="28401" y="9891"/>
                    <a:pt x="28338" y="9192"/>
                    <a:pt x="28338" y="8529"/>
                  </a:cubicBezTo>
                  <a:lnTo>
                    <a:pt x="28338" y="6006"/>
                  </a:lnTo>
                  <a:cubicBezTo>
                    <a:pt x="28338" y="4444"/>
                    <a:pt x="28388" y="2882"/>
                    <a:pt x="28301" y="1332"/>
                  </a:cubicBezTo>
                  <a:cubicBezTo>
                    <a:pt x="28463" y="1332"/>
                    <a:pt x="28651" y="1295"/>
                    <a:pt x="28838" y="1258"/>
                  </a:cubicBezTo>
                  <a:cubicBezTo>
                    <a:pt x="28876" y="1245"/>
                    <a:pt x="28876" y="1195"/>
                    <a:pt x="28888" y="1195"/>
                  </a:cubicBezTo>
                  <a:cubicBezTo>
                    <a:pt x="28698" y="1160"/>
                    <a:pt x="28501" y="1108"/>
                    <a:pt x="28299" y="1108"/>
                  </a:cubicBezTo>
                  <a:close/>
                  <a:moveTo>
                    <a:pt x="25952" y="795"/>
                  </a:moveTo>
                  <a:cubicBezTo>
                    <a:pt x="25890" y="795"/>
                    <a:pt x="25840" y="820"/>
                    <a:pt x="25840" y="895"/>
                  </a:cubicBezTo>
                  <a:lnTo>
                    <a:pt x="25840" y="1008"/>
                  </a:lnTo>
                  <a:cubicBezTo>
                    <a:pt x="25827" y="1001"/>
                    <a:pt x="25811" y="998"/>
                    <a:pt x="25796" y="998"/>
                  </a:cubicBezTo>
                  <a:cubicBezTo>
                    <a:pt x="25780" y="998"/>
                    <a:pt x="25765" y="1001"/>
                    <a:pt x="25752" y="1008"/>
                  </a:cubicBezTo>
                  <a:cubicBezTo>
                    <a:pt x="25015" y="1457"/>
                    <a:pt x="24178" y="1695"/>
                    <a:pt x="23378" y="1995"/>
                  </a:cubicBezTo>
                  <a:cubicBezTo>
                    <a:pt x="22378" y="2382"/>
                    <a:pt x="21391" y="2832"/>
                    <a:pt x="20404" y="3257"/>
                  </a:cubicBezTo>
                  <a:cubicBezTo>
                    <a:pt x="19255" y="3744"/>
                    <a:pt x="18080" y="4244"/>
                    <a:pt x="16931" y="4731"/>
                  </a:cubicBezTo>
                  <a:cubicBezTo>
                    <a:pt x="16781" y="4331"/>
                    <a:pt x="16631" y="3944"/>
                    <a:pt x="16493" y="3569"/>
                  </a:cubicBezTo>
                  <a:cubicBezTo>
                    <a:pt x="17118" y="3382"/>
                    <a:pt x="17693" y="3007"/>
                    <a:pt x="18280" y="2769"/>
                  </a:cubicBezTo>
                  <a:cubicBezTo>
                    <a:pt x="18618" y="2632"/>
                    <a:pt x="18942" y="2507"/>
                    <a:pt x="19267" y="2382"/>
                  </a:cubicBezTo>
                  <a:cubicBezTo>
                    <a:pt x="19442" y="2307"/>
                    <a:pt x="19642" y="2245"/>
                    <a:pt x="19817" y="2145"/>
                  </a:cubicBezTo>
                  <a:lnTo>
                    <a:pt x="19817" y="2145"/>
                  </a:lnTo>
                  <a:cubicBezTo>
                    <a:pt x="19717" y="2320"/>
                    <a:pt x="19655" y="2507"/>
                    <a:pt x="19630" y="2732"/>
                  </a:cubicBezTo>
                  <a:cubicBezTo>
                    <a:pt x="19630" y="2741"/>
                    <a:pt x="19642" y="2750"/>
                    <a:pt x="19649" y="2750"/>
                  </a:cubicBezTo>
                  <a:cubicBezTo>
                    <a:pt x="19652" y="2750"/>
                    <a:pt x="19655" y="2748"/>
                    <a:pt x="19655" y="2744"/>
                  </a:cubicBezTo>
                  <a:cubicBezTo>
                    <a:pt x="19805" y="2457"/>
                    <a:pt x="19955" y="2170"/>
                    <a:pt x="20142" y="1895"/>
                  </a:cubicBezTo>
                  <a:cubicBezTo>
                    <a:pt x="20179" y="1857"/>
                    <a:pt x="20129" y="1795"/>
                    <a:pt x="20079" y="1795"/>
                  </a:cubicBezTo>
                  <a:cubicBezTo>
                    <a:pt x="20016" y="1783"/>
                    <a:pt x="19950" y="1779"/>
                    <a:pt x="19883" y="1779"/>
                  </a:cubicBezTo>
                  <a:cubicBezTo>
                    <a:pt x="19739" y="1779"/>
                    <a:pt x="19591" y="1799"/>
                    <a:pt x="19455" y="1807"/>
                  </a:cubicBezTo>
                  <a:cubicBezTo>
                    <a:pt x="19267" y="1820"/>
                    <a:pt x="19080" y="1807"/>
                    <a:pt x="18905" y="1832"/>
                  </a:cubicBezTo>
                  <a:cubicBezTo>
                    <a:pt x="18892" y="1832"/>
                    <a:pt x="18892" y="1870"/>
                    <a:pt x="18905" y="1882"/>
                  </a:cubicBezTo>
                  <a:cubicBezTo>
                    <a:pt x="19035" y="1961"/>
                    <a:pt x="19181" y="1987"/>
                    <a:pt x="19337" y="1987"/>
                  </a:cubicBezTo>
                  <a:cubicBezTo>
                    <a:pt x="19451" y="1987"/>
                    <a:pt x="19570" y="1973"/>
                    <a:pt x="19692" y="1957"/>
                  </a:cubicBezTo>
                  <a:lnTo>
                    <a:pt x="19692" y="1957"/>
                  </a:lnTo>
                  <a:cubicBezTo>
                    <a:pt x="19492" y="2045"/>
                    <a:pt x="19280" y="2145"/>
                    <a:pt x="19092" y="2232"/>
                  </a:cubicBezTo>
                  <a:cubicBezTo>
                    <a:pt x="18768" y="2370"/>
                    <a:pt x="18443" y="2494"/>
                    <a:pt x="18118" y="2619"/>
                  </a:cubicBezTo>
                  <a:cubicBezTo>
                    <a:pt x="17556" y="2857"/>
                    <a:pt x="16956" y="3107"/>
                    <a:pt x="16418" y="3419"/>
                  </a:cubicBezTo>
                  <a:cubicBezTo>
                    <a:pt x="16281" y="3044"/>
                    <a:pt x="16156" y="2644"/>
                    <a:pt x="16081" y="2245"/>
                  </a:cubicBezTo>
                  <a:cubicBezTo>
                    <a:pt x="16072" y="2199"/>
                    <a:pt x="16030" y="2167"/>
                    <a:pt x="15979" y="2167"/>
                  </a:cubicBezTo>
                  <a:cubicBezTo>
                    <a:pt x="15960" y="2167"/>
                    <a:pt x="15939" y="2172"/>
                    <a:pt x="15919" y="2182"/>
                  </a:cubicBezTo>
                  <a:cubicBezTo>
                    <a:pt x="15444" y="2432"/>
                    <a:pt x="14944" y="2644"/>
                    <a:pt x="14444" y="2857"/>
                  </a:cubicBezTo>
                  <a:lnTo>
                    <a:pt x="14444" y="2819"/>
                  </a:lnTo>
                  <a:cubicBezTo>
                    <a:pt x="14444" y="2813"/>
                    <a:pt x="14441" y="2810"/>
                    <a:pt x="14435" y="2810"/>
                  </a:cubicBezTo>
                  <a:cubicBezTo>
                    <a:pt x="14429" y="2810"/>
                    <a:pt x="14419" y="2813"/>
                    <a:pt x="14407" y="2819"/>
                  </a:cubicBezTo>
                  <a:cubicBezTo>
                    <a:pt x="14407" y="2832"/>
                    <a:pt x="14407" y="2857"/>
                    <a:pt x="14394" y="2869"/>
                  </a:cubicBezTo>
                  <a:cubicBezTo>
                    <a:pt x="13945" y="3057"/>
                    <a:pt x="13507" y="3232"/>
                    <a:pt x="13057" y="3432"/>
                  </a:cubicBezTo>
                  <a:cubicBezTo>
                    <a:pt x="13032" y="3432"/>
                    <a:pt x="13020" y="3444"/>
                    <a:pt x="13007" y="3457"/>
                  </a:cubicBezTo>
                  <a:lnTo>
                    <a:pt x="13007" y="3444"/>
                  </a:lnTo>
                  <a:cubicBezTo>
                    <a:pt x="13007" y="3437"/>
                    <a:pt x="12995" y="3430"/>
                    <a:pt x="12984" y="3430"/>
                  </a:cubicBezTo>
                  <a:cubicBezTo>
                    <a:pt x="12977" y="3430"/>
                    <a:pt x="12970" y="3434"/>
                    <a:pt x="12970" y="3444"/>
                  </a:cubicBezTo>
                  <a:lnTo>
                    <a:pt x="12970" y="3482"/>
                  </a:lnTo>
                  <a:cubicBezTo>
                    <a:pt x="12758" y="3569"/>
                    <a:pt x="12558" y="3681"/>
                    <a:pt x="12333" y="3794"/>
                  </a:cubicBezTo>
                  <a:lnTo>
                    <a:pt x="12333" y="3769"/>
                  </a:lnTo>
                  <a:cubicBezTo>
                    <a:pt x="12333" y="3756"/>
                    <a:pt x="12326" y="3750"/>
                    <a:pt x="12320" y="3750"/>
                  </a:cubicBezTo>
                  <a:cubicBezTo>
                    <a:pt x="12314" y="3750"/>
                    <a:pt x="12308" y="3756"/>
                    <a:pt x="12308" y="3769"/>
                  </a:cubicBezTo>
                  <a:lnTo>
                    <a:pt x="12308" y="3806"/>
                  </a:lnTo>
                  <a:cubicBezTo>
                    <a:pt x="12070" y="3919"/>
                    <a:pt x="11845" y="4044"/>
                    <a:pt x="11620" y="4144"/>
                  </a:cubicBezTo>
                  <a:lnTo>
                    <a:pt x="11620" y="4119"/>
                  </a:lnTo>
                  <a:cubicBezTo>
                    <a:pt x="11620" y="4111"/>
                    <a:pt x="11607" y="4099"/>
                    <a:pt x="11596" y="4099"/>
                  </a:cubicBezTo>
                  <a:cubicBezTo>
                    <a:pt x="11589" y="4099"/>
                    <a:pt x="11583" y="4104"/>
                    <a:pt x="11583" y="4119"/>
                  </a:cubicBezTo>
                  <a:cubicBezTo>
                    <a:pt x="11583" y="4131"/>
                    <a:pt x="11583" y="4144"/>
                    <a:pt x="11571" y="4181"/>
                  </a:cubicBezTo>
                  <a:cubicBezTo>
                    <a:pt x="11408" y="4256"/>
                    <a:pt x="11258" y="4331"/>
                    <a:pt x="11083" y="4419"/>
                  </a:cubicBezTo>
                  <a:cubicBezTo>
                    <a:pt x="11077" y="4406"/>
                    <a:pt x="11071" y="4400"/>
                    <a:pt x="11063" y="4400"/>
                  </a:cubicBezTo>
                  <a:cubicBezTo>
                    <a:pt x="11055" y="4400"/>
                    <a:pt x="11046" y="4406"/>
                    <a:pt x="11033" y="4419"/>
                  </a:cubicBezTo>
                  <a:lnTo>
                    <a:pt x="11033" y="4431"/>
                  </a:lnTo>
                  <a:cubicBezTo>
                    <a:pt x="10883" y="4506"/>
                    <a:pt x="10721" y="4569"/>
                    <a:pt x="10571" y="4631"/>
                  </a:cubicBezTo>
                  <a:cubicBezTo>
                    <a:pt x="10558" y="4631"/>
                    <a:pt x="10533" y="4631"/>
                    <a:pt x="10533" y="4644"/>
                  </a:cubicBezTo>
                  <a:cubicBezTo>
                    <a:pt x="10371" y="4706"/>
                    <a:pt x="10196" y="4769"/>
                    <a:pt x="10009" y="4831"/>
                  </a:cubicBezTo>
                  <a:cubicBezTo>
                    <a:pt x="9959" y="4856"/>
                    <a:pt x="9909" y="4918"/>
                    <a:pt x="9934" y="4956"/>
                  </a:cubicBezTo>
                  <a:lnTo>
                    <a:pt x="10209" y="5618"/>
                  </a:lnTo>
                  <a:cubicBezTo>
                    <a:pt x="10134" y="5581"/>
                    <a:pt x="10071" y="5568"/>
                    <a:pt x="9996" y="5543"/>
                  </a:cubicBezTo>
                  <a:cubicBezTo>
                    <a:pt x="9971" y="5543"/>
                    <a:pt x="9959" y="5568"/>
                    <a:pt x="9971" y="5568"/>
                  </a:cubicBezTo>
                  <a:lnTo>
                    <a:pt x="10259" y="5706"/>
                  </a:lnTo>
                  <a:cubicBezTo>
                    <a:pt x="10458" y="6193"/>
                    <a:pt x="10683" y="6693"/>
                    <a:pt x="10821" y="7205"/>
                  </a:cubicBezTo>
                  <a:cubicBezTo>
                    <a:pt x="9759" y="7630"/>
                    <a:pt x="8709" y="8055"/>
                    <a:pt x="7660" y="8492"/>
                  </a:cubicBezTo>
                  <a:cubicBezTo>
                    <a:pt x="6635" y="8917"/>
                    <a:pt x="5586" y="9317"/>
                    <a:pt x="4561" y="9704"/>
                  </a:cubicBezTo>
                  <a:cubicBezTo>
                    <a:pt x="3724" y="10016"/>
                    <a:pt x="2787" y="10141"/>
                    <a:pt x="2037" y="10616"/>
                  </a:cubicBezTo>
                  <a:cubicBezTo>
                    <a:pt x="1958" y="10672"/>
                    <a:pt x="2011" y="10770"/>
                    <a:pt x="2078" y="10770"/>
                  </a:cubicBezTo>
                  <a:cubicBezTo>
                    <a:pt x="2085" y="10770"/>
                    <a:pt x="2092" y="10768"/>
                    <a:pt x="2099" y="10766"/>
                  </a:cubicBezTo>
                  <a:cubicBezTo>
                    <a:pt x="2124" y="10804"/>
                    <a:pt x="2137" y="10829"/>
                    <a:pt x="2187" y="10829"/>
                  </a:cubicBezTo>
                  <a:cubicBezTo>
                    <a:pt x="2583" y="10865"/>
                    <a:pt x="2986" y="10875"/>
                    <a:pt x="3391" y="10875"/>
                  </a:cubicBezTo>
                  <a:cubicBezTo>
                    <a:pt x="3970" y="10875"/>
                    <a:pt x="4555" y="10854"/>
                    <a:pt x="5136" y="10854"/>
                  </a:cubicBezTo>
                  <a:lnTo>
                    <a:pt x="14144" y="10854"/>
                  </a:lnTo>
                  <a:cubicBezTo>
                    <a:pt x="15850" y="10854"/>
                    <a:pt x="17558" y="10865"/>
                    <a:pt x="19267" y="10865"/>
                  </a:cubicBezTo>
                  <a:cubicBezTo>
                    <a:pt x="21488" y="10865"/>
                    <a:pt x="23709" y="10845"/>
                    <a:pt x="25927" y="10754"/>
                  </a:cubicBezTo>
                  <a:cubicBezTo>
                    <a:pt x="25940" y="10754"/>
                    <a:pt x="25940" y="10741"/>
                    <a:pt x="25940" y="10741"/>
                  </a:cubicBezTo>
                  <a:cubicBezTo>
                    <a:pt x="25946" y="10754"/>
                    <a:pt x="25958" y="10760"/>
                    <a:pt x="25971" y="10760"/>
                  </a:cubicBezTo>
                  <a:cubicBezTo>
                    <a:pt x="25983" y="10760"/>
                    <a:pt x="25996" y="10754"/>
                    <a:pt x="26002" y="10741"/>
                  </a:cubicBezTo>
                  <a:cubicBezTo>
                    <a:pt x="26052" y="10729"/>
                    <a:pt x="26089" y="10691"/>
                    <a:pt x="26089" y="10629"/>
                  </a:cubicBezTo>
                  <a:lnTo>
                    <a:pt x="26089" y="10354"/>
                  </a:lnTo>
                  <a:cubicBezTo>
                    <a:pt x="26077" y="10116"/>
                    <a:pt x="26064" y="9879"/>
                    <a:pt x="26064" y="9642"/>
                  </a:cubicBezTo>
                  <a:lnTo>
                    <a:pt x="26064" y="8392"/>
                  </a:lnTo>
                  <a:lnTo>
                    <a:pt x="26064" y="5893"/>
                  </a:lnTo>
                  <a:lnTo>
                    <a:pt x="26064" y="895"/>
                  </a:lnTo>
                  <a:cubicBezTo>
                    <a:pt x="26064" y="820"/>
                    <a:pt x="26002" y="795"/>
                    <a:pt x="25952" y="795"/>
                  </a:cubicBezTo>
                  <a:close/>
                  <a:moveTo>
                    <a:pt x="450" y="11553"/>
                  </a:moveTo>
                  <a:cubicBezTo>
                    <a:pt x="475" y="11628"/>
                    <a:pt x="500" y="11703"/>
                    <a:pt x="525" y="11766"/>
                  </a:cubicBezTo>
                  <a:cubicBezTo>
                    <a:pt x="463" y="11791"/>
                    <a:pt x="413" y="11791"/>
                    <a:pt x="375" y="11791"/>
                  </a:cubicBezTo>
                  <a:cubicBezTo>
                    <a:pt x="400" y="11703"/>
                    <a:pt x="438" y="11628"/>
                    <a:pt x="450" y="11553"/>
                  </a:cubicBezTo>
                  <a:close/>
                  <a:moveTo>
                    <a:pt x="26811" y="10677"/>
                  </a:moveTo>
                  <a:cubicBezTo>
                    <a:pt x="26769" y="10677"/>
                    <a:pt x="26739" y="10721"/>
                    <a:pt x="26739" y="10766"/>
                  </a:cubicBezTo>
                  <a:cubicBezTo>
                    <a:pt x="26764" y="11066"/>
                    <a:pt x="26739" y="11366"/>
                    <a:pt x="26777" y="11641"/>
                  </a:cubicBezTo>
                  <a:cubicBezTo>
                    <a:pt x="26777" y="11672"/>
                    <a:pt x="26805" y="11688"/>
                    <a:pt x="26833" y="11688"/>
                  </a:cubicBezTo>
                  <a:cubicBezTo>
                    <a:pt x="26861" y="11688"/>
                    <a:pt x="26889" y="11672"/>
                    <a:pt x="26889" y="11641"/>
                  </a:cubicBezTo>
                  <a:cubicBezTo>
                    <a:pt x="26927" y="11391"/>
                    <a:pt x="26902" y="11141"/>
                    <a:pt x="26927" y="10891"/>
                  </a:cubicBezTo>
                  <a:cubicBezTo>
                    <a:pt x="27002" y="10928"/>
                    <a:pt x="27064" y="10953"/>
                    <a:pt x="27127" y="11003"/>
                  </a:cubicBezTo>
                  <a:cubicBezTo>
                    <a:pt x="27264" y="11116"/>
                    <a:pt x="27077" y="11191"/>
                    <a:pt x="26989" y="11241"/>
                  </a:cubicBezTo>
                  <a:cubicBezTo>
                    <a:pt x="26881" y="11289"/>
                    <a:pt x="26946" y="11429"/>
                    <a:pt x="27051" y="11429"/>
                  </a:cubicBezTo>
                  <a:cubicBezTo>
                    <a:pt x="27055" y="11429"/>
                    <a:pt x="27060" y="11429"/>
                    <a:pt x="27064" y="11428"/>
                  </a:cubicBezTo>
                  <a:cubicBezTo>
                    <a:pt x="27104" y="11424"/>
                    <a:pt x="27157" y="11416"/>
                    <a:pt x="27205" y="11416"/>
                  </a:cubicBezTo>
                  <a:cubicBezTo>
                    <a:pt x="27290" y="11416"/>
                    <a:pt x="27358" y="11441"/>
                    <a:pt x="27301" y="11553"/>
                  </a:cubicBezTo>
                  <a:cubicBezTo>
                    <a:pt x="27257" y="11642"/>
                    <a:pt x="27148" y="11655"/>
                    <a:pt x="27045" y="11655"/>
                  </a:cubicBezTo>
                  <a:cubicBezTo>
                    <a:pt x="27003" y="11655"/>
                    <a:pt x="26962" y="11653"/>
                    <a:pt x="26927" y="11653"/>
                  </a:cubicBezTo>
                  <a:cubicBezTo>
                    <a:pt x="26902" y="11653"/>
                    <a:pt x="26889" y="11691"/>
                    <a:pt x="26902" y="11703"/>
                  </a:cubicBezTo>
                  <a:cubicBezTo>
                    <a:pt x="26960" y="11800"/>
                    <a:pt x="27048" y="11841"/>
                    <a:pt x="27141" y="11841"/>
                  </a:cubicBezTo>
                  <a:cubicBezTo>
                    <a:pt x="27286" y="11841"/>
                    <a:pt x="27440" y="11741"/>
                    <a:pt x="27501" y="11603"/>
                  </a:cubicBezTo>
                  <a:cubicBezTo>
                    <a:pt x="27564" y="11416"/>
                    <a:pt x="27464" y="11303"/>
                    <a:pt x="27326" y="11241"/>
                  </a:cubicBezTo>
                  <a:cubicBezTo>
                    <a:pt x="27376" y="11153"/>
                    <a:pt x="27401" y="11078"/>
                    <a:pt x="27364" y="10966"/>
                  </a:cubicBezTo>
                  <a:cubicBezTo>
                    <a:pt x="27264" y="10779"/>
                    <a:pt x="27027" y="10691"/>
                    <a:pt x="26827" y="10679"/>
                  </a:cubicBezTo>
                  <a:cubicBezTo>
                    <a:pt x="26821" y="10677"/>
                    <a:pt x="26816" y="10677"/>
                    <a:pt x="26811" y="10677"/>
                  </a:cubicBezTo>
                  <a:close/>
                  <a:moveTo>
                    <a:pt x="449" y="11153"/>
                  </a:moveTo>
                  <a:cubicBezTo>
                    <a:pt x="410" y="11153"/>
                    <a:pt x="369" y="11178"/>
                    <a:pt x="350" y="11228"/>
                  </a:cubicBezTo>
                  <a:cubicBezTo>
                    <a:pt x="288" y="11428"/>
                    <a:pt x="225" y="11616"/>
                    <a:pt x="163" y="11816"/>
                  </a:cubicBezTo>
                  <a:cubicBezTo>
                    <a:pt x="100" y="11828"/>
                    <a:pt x="50" y="11866"/>
                    <a:pt x="13" y="11916"/>
                  </a:cubicBezTo>
                  <a:lnTo>
                    <a:pt x="13" y="11928"/>
                  </a:lnTo>
                  <a:cubicBezTo>
                    <a:pt x="38" y="11941"/>
                    <a:pt x="88" y="11941"/>
                    <a:pt x="113" y="11941"/>
                  </a:cubicBezTo>
                  <a:cubicBezTo>
                    <a:pt x="100" y="12003"/>
                    <a:pt x="88" y="12065"/>
                    <a:pt x="50" y="12115"/>
                  </a:cubicBezTo>
                  <a:cubicBezTo>
                    <a:pt x="38" y="12165"/>
                    <a:pt x="38" y="12253"/>
                    <a:pt x="0" y="12290"/>
                  </a:cubicBezTo>
                  <a:lnTo>
                    <a:pt x="0" y="12303"/>
                  </a:lnTo>
                  <a:cubicBezTo>
                    <a:pt x="11" y="12314"/>
                    <a:pt x="23" y="12319"/>
                    <a:pt x="35" y="12319"/>
                  </a:cubicBezTo>
                  <a:cubicBezTo>
                    <a:pt x="108" y="12319"/>
                    <a:pt x="202" y="12143"/>
                    <a:pt x="288" y="11941"/>
                  </a:cubicBezTo>
                  <a:cubicBezTo>
                    <a:pt x="363" y="11941"/>
                    <a:pt x="450" y="11928"/>
                    <a:pt x="525" y="11928"/>
                  </a:cubicBezTo>
                  <a:lnTo>
                    <a:pt x="563" y="11928"/>
                  </a:lnTo>
                  <a:cubicBezTo>
                    <a:pt x="625" y="12128"/>
                    <a:pt x="638" y="12365"/>
                    <a:pt x="775" y="12515"/>
                  </a:cubicBezTo>
                  <a:cubicBezTo>
                    <a:pt x="787" y="12531"/>
                    <a:pt x="801" y="12537"/>
                    <a:pt x="815" y="12537"/>
                  </a:cubicBezTo>
                  <a:cubicBezTo>
                    <a:pt x="845" y="12537"/>
                    <a:pt x="875" y="12508"/>
                    <a:pt x="875" y="12490"/>
                  </a:cubicBezTo>
                  <a:cubicBezTo>
                    <a:pt x="900" y="12303"/>
                    <a:pt x="813" y="12103"/>
                    <a:pt x="750" y="11916"/>
                  </a:cubicBezTo>
                  <a:cubicBezTo>
                    <a:pt x="838" y="11891"/>
                    <a:pt x="950" y="11891"/>
                    <a:pt x="1037" y="11878"/>
                  </a:cubicBezTo>
                  <a:cubicBezTo>
                    <a:pt x="1047" y="11881"/>
                    <a:pt x="1055" y="11882"/>
                    <a:pt x="1062" y="11882"/>
                  </a:cubicBezTo>
                  <a:cubicBezTo>
                    <a:pt x="1087" y="11882"/>
                    <a:pt x="1085" y="11866"/>
                    <a:pt x="1075" y="11866"/>
                  </a:cubicBezTo>
                  <a:cubicBezTo>
                    <a:pt x="975" y="11853"/>
                    <a:pt x="850" y="11828"/>
                    <a:pt x="725" y="11803"/>
                  </a:cubicBezTo>
                  <a:cubicBezTo>
                    <a:pt x="663" y="11616"/>
                    <a:pt x="600" y="11416"/>
                    <a:pt x="538" y="11228"/>
                  </a:cubicBezTo>
                  <a:cubicBezTo>
                    <a:pt x="525" y="11178"/>
                    <a:pt x="488" y="11153"/>
                    <a:pt x="449" y="11153"/>
                  </a:cubicBezTo>
                  <a:close/>
                  <a:moveTo>
                    <a:pt x="25883" y="12084"/>
                  </a:moveTo>
                  <a:cubicBezTo>
                    <a:pt x="25880" y="12084"/>
                    <a:pt x="25877" y="12090"/>
                    <a:pt x="25877" y="12103"/>
                  </a:cubicBezTo>
                  <a:cubicBezTo>
                    <a:pt x="25877" y="12140"/>
                    <a:pt x="25840" y="12190"/>
                    <a:pt x="25827" y="12228"/>
                  </a:cubicBezTo>
                  <a:cubicBezTo>
                    <a:pt x="25802" y="12303"/>
                    <a:pt x="25802" y="12378"/>
                    <a:pt x="25802" y="12453"/>
                  </a:cubicBezTo>
                  <a:cubicBezTo>
                    <a:pt x="23983" y="12412"/>
                    <a:pt x="22164" y="12401"/>
                    <a:pt x="20343" y="12401"/>
                  </a:cubicBezTo>
                  <a:cubicBezTo>
                    <a:pt x="18262" y="12401"/>
                    <a:pt x="16180" y="12415"/>
                    <a:pt x="14094" y="12415"/>
                  </a:cubicBezTo>
                  <a:lnTo>
                    <a:pt x="8159" y="12415"/>
                  </a:lnTo>
                  <a:cubicBezTo>
                    <a:pt x="6921" y="12415"/>
                    <a:pt x="5679" y="12396"/>
                    <a:pt x="4434" y="12396"/>
                  </a:cubicBezTo>
                  <a:cubicBezTo>
                    <a:pt x="3657" y="12396"/>
                    <a:pt x="2878" y="12404"/>
                    <a:pt x="2099" y="12428"/>
                  </a:cubicBezTo>
                  <a:cubicBezTo>
                    <a:pt x="2124" y="12353"/>
                    <a:pt x="2124" y="12253"/>
                    <a:pt x="2087" y="12178"/>
                  </a:cubicBezTo>
                  <a:cubicBezTo>
                    <a:pt x="2079" y="12154"/>
                    <a:pt x="2060" y="12140"/>
                    <a:pt x="2042" y="12140"/>
                  </a:cubicBezTo>
                  <a:cubicBezTo>
                    <a:pt x="2031" y="12140"/>
                    <a:pt x="2021" y="12144"/>
                    <a:pt x="2012" y="12153"/>
                  </a:cubicBezTo>
                  <a:cubicBezTo>
                    <a:pt x="1775" y="12378"/>
                    <a:pt x="1912" y="12765"/>
                    <a:pt x="1975" y="13015"/>
                  </a:cubicBezTo>
                  <a:cubicBezTo>
                    <a:pt x="1975" y="13034"/>
                    <a:pt x="1987" y="13043"/>
                    <a:pt x="2000" y="13043"/>
                  </a:cubicBezTo>
                  <a:cubicBezTo>
                    <a:pt x="2012" y="13043"/>
                    <a:pt x="2025" y="13034"/>
                    <a:pt x="2025" y="13015"/>
                  </a:cubicBezTo>
                  <a:cubicBezTo>
                    <a:pt x="2074" y="12865"/>
                    <a:pt x="2099" y="12753"/>
                    <a:pt x="2099" y="12590"/>
                  </a:cubicBezTo>
                  <a:lnTo>
                    <a:pt x="2099" y="12565"/>
                  </a:lnTo>
                  <a:cubicBezTo>
                    <a:pt x="2859" y="12589"/>
                    <a:pt x="3620" y="12597"/>
                    <a:pt x="4381" y="12597"/>
                  </a:cubicBezTo>
                  <a:cubicBezTo>
                    <a:pt x="5598" y="12597"/>
                    <a:pt x="6815" y="12578"/>
                    <a:pt x="8022" y="12578"/>
                  </a:cubicBezTo>
                  <a:lnTo>
                    <a:pt x="13957" y="12578"/>
                  </a:lnTo>
                  <a:cubicBezTo>
                    <a:pt x="16063" y="12578"/>
                    <a:pt x="18172" y="12592"/>
                    <a:pt x="20281" y="12592"/>
                  </a:cubicBezTo>
                  <a:cubicBezTo>
                    <a:pt x="22127" y="12592"/>
                    <a:pt x="23972" y="12581"/>
                    <a:pt x="25815" y="12540"/>
                  </a:cubicBezTo>
                  <a:cubicBezTo>
                    <a:pt x="25815" y="12703"/>
                    <a:pt x="25827" y="12865"/>
                    <a:pt x="25890" y="13015"/>
                  </a:cubicBezTo>
                  <a:cubicBezTo>
                    <a:pt x="25890" y="13028"/>
                    <a:pt x="25899" y="13034"/>
                    <a:pt x="25908" y="13034"/>
                  </a:cubicBezTo>
                  <a:cubicBezTo>
                    <a:pt x="25918" y="13034"/>
                    <a:pt x="25927" y="13028"/>
                    <a:pt x="25927" y="13015"/>
                  </a:cubicBezTo>
                  <a:cubicBezTo>
                    <a:pt x="25989" y="12853"/>
                    <a:pt x="26002" y="12703"/>
                    <a:pt x="26002" y="12515"/>
                  </a:cubicBezTo>
                  <a:cubicBezTo>
                    <a:pt x="26002" y="12440"/>
                    <a:pt x="25989" y="12353"/>
                    <a:pt x="25952" y="12253"/>
                  </a:cubicBezTo>
                  <a:cubicBezTo>
                    <a:pt x="25940" y="12190"/>
                    <a:pt x="25890" y="12140"/>
                    <a:pt x="25890" y="12103"/>
                  </a:cubicBezTo>
                  <a:cubicBezTo>
                    <a:pt x="25890" y="12090"/>
                    <a:pt x="25886" y="12084"/>
                    <a:pt x="25883" y="12084"/>
                  </a:cubicBezTo>
                  <a:close/>
                  <a:moveTo>
                    <a:pt x="14132" y="13627"/>
                  </a:moveTo>
                  <a:lnTo>
                    <a:pt x="14132" y="13627"/>
                  </a:lnTo>
                  <a:cubicBezTo>
                    <a:pt x="14119" y="13640"/>
                    <a:pt x="14119" y="13640"/>
                    <a:pt x="14119" y="13665"/>
                  </a:cubicBezTo>
                  <a:lnTo>
                    <a:pt x="14119" y="13690"/>
                  </a:lnTo>
                  <a:cubicBezTo>
                    <a:pt x="14084" y="13912"/>
                    <a:pt x="13907" y="14080"/>
                    <a:pt x="13690" y="14080"/>
                  </a:cubicBezTo>
                  <a:cubicBezTo>
                    <a:pt x="13675" y="14080"/>
                    <a:pt x="13660" y="14079"/>
                    <a:pt x="13645" y="14077"/>
                  </a:cubicBezTo>
                  <a:cubicBezTo>
                    <a:pt x="13670" y="13927"/>
                    <a:pt x="13820" y="13815"/>
                    <a:pt x="13945" y="13727"/>
                  </a:cubicBezTo>
                  <a:cubicBezTo>
                    <a:pt x="13994" y="13690"/>
                    <a:pt x="14044" y="13640"/>
                    <a:pt x="14132" y="13627"/>
                  </a:cubicBezTo>
                  <a:close/>
                  <a:moveTo>
                    <a:pt x="14191" y="13527"/>
                  </a:moveTo>
                  <a:cubicBezTo>
                    <a:pt x="14104" y="13527"/>
                    <a:pt x="14004" y="13577"/>
                    <a:pt x="13945" y="13615"/>
                  </a:cubicBezTo>
                  <a:cubicBezTo>
                    <a:pt x="13720" y="13727"/>
                    <a:pt x="13532" y="13927"/>
                    <a:pt x="13507" y="14177"/>
                  </a:cubicBezTo>
                  <a:cubicBezTo>
                    <a:pt x="13507" y="14202"/>
                    <a:pt x="13520" y="14240"/>
                    <a:pt x="13545" y="14240"/>
                  </a:cubicBezTo>
                  <a:cubicBezTo>
                    <a:pt x="13587" y="14248"/>
                    <a:pt x="13628" y="14253"/>
                    <a:pt x="13667" y="14253"/>
                  </a:cubicBezTo>
                  <a:cubicBezTo>
                    <a:pt x="13851" y="14253"/>
                    <a:pt x="14004" y="14163"/>
                    <a:pt x="14107" y="14040"/>
                  </a:cubicBezTo>
                  <a:cubicBezTo>
                    <a:pt x="14132" y="14127"/>
                    <a:pt x="14169" y="14227"/>
                    <a:pt x="14257" y="14315"/>
                  </a:cubicBezTo>
                  <a:cubicBezTo>
                    <a:pt x="14310" y="14377"/>
                    <a:pt x="14373" y="14401"/>
                    <a:pt x="14437" y="14401"/>
                  </a:cubicBezTo>
                  <a:cubicBezTo>
                    <a:pt x="14554" y="14401"/>
                    <a:pt x="14676" y="14320"/>
                    <a:pt x="14757" y="14240"/>
                  </a:cubicBezTo>
                  <a:cubicBezTo>
                    <a:pt x="14767" y="14198"/>
                    <a:pt x="14752" y="14174"/>
                    <a:pt x="14732" y="14174"/>
                  </a:cubicBezTo>
                  <a:cubicBezTo>
                    <a:pt x="14728" y="14174"/>
                    <a:pt x="14723" y="14175"/>
                    <a:pt x="14719" y="14177"/>
                  </a:cubicBezTo>
                  <a:cubicBezTo>
                    <a:pt x="14672" y="14208"/>
                    <a:pt x="14628" y="14222"/>
                    <a:pt x="14588" y="14222"/>
                  </a:cubicBezTo>
                  <a:cubicBezTo>
                    <a:pt x="14386" y="14222"/>
                    <a:pt x="14280" y="13877"/>
                    <a:pt x="14269" y="13690"/>
                  </a:cubicBezTo>
                  <a:cubicBezTo>
                    <a:pt x="14269" y="13640"/>
                    <a:pt x="14244" y="13627"/>
                    <a:pt x="14219" y="13627"/>
                  </a:cubicBezTo>
                  <a:cubicBezTo>
                    <a:pt x="14257" y="13627"/>
                    <a:pt x="14282" y="13627"/>
                    <a:pt x="14294" y="13640"/>
                  </a:cubicBezTo>
                  <a:cubicBezTo>
                    <a:pt x="14319" y="13640"/>
                    <a:pt x="14332" y="13627"/>
                    <a:pt x="14332" y="13615"/>
                  </a:cubicBezTo>
                  <a:cubicBezTo>
                    <a:pt x="14302" y="13550"/>
                    <a:pt x="14249" y="13527"/>
                    <a:pt x="14191" y="13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5"/>
          <p:cNvSpPr txBox="1">
            <a:spLocks noGrp="1"/>
          </p:cNvSpPr>
          <p:nvPr>
            <p:ph type="subTitle" idx="1"/>
          </p:nvPr>
        </p:nvSpPr>
        <p:spPr>
          <a:xfrm>
            <a:off x="1839750" y="1657325"/>
            <a:ext cx="5464500" cy="4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51" name="Google Shape;451;p25"/>
          <p:cNvSpPr txBox="1">
            <a:spLocks noGrp="1"/>
          </p:cNvSpPr>
          <p:nvPr>
            <p:ph type="subTitle" idx="2"/>
          </p:nvPr>
        </p:nvSpPr>
        <p:spPr>
          <a:xfrm>
            <a:off x="1839750" y="2995100"/>
            <a:ext cx="5464500" cy="4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52" name="Google Shape;452;p25"/>
          <p:cNvSpPr txBox="1">
            <a:spLocks noGrp="1"/>
          </p:cNvSpPr>
          <p:nvPr>
            <p:ph type="subTitle" idx="3"/>
          </p:nvPr>
        </p:nvSpPr>
        <p:spPr>
          <a:xfrm>
            <a:off x="1839750" y="2133425"/>
            <a:ext cx="5464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3" name="Google Shape;453;p25"/>
          <p:cNvSpPr txBox="1">
            <a:spLocks noGrp="1"/>
          </p:cNvSpPr>
          <p:nvPr>
            <p:ph type="subTitle" idx="4"/>
          </p:nvPr>
        </p:nvSpPr>
        <p:spPr>
          <a:xfrm>
            <a:off x="1839750" y="3471200"/>
            <a:ext cx="5464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455" name="Google Shape;455;p25"/>
          <p:cNvGrpSpPr/>
          <p:nvPr/>
        </p:nvGrpSpPr>
        <p:grpSpPr>
          <a:xfrm>
            <a:off x="-603908" y="70811"/>
            <a:ext cx="10579534" cy="5009902"/>
            <a:chOff x="-603908" y="70811"/>
            <a:chExt cx="10579534" cy="5009902"/>
          </a:xfrm>
        </p:grpSpPr>
        <p:sp>
          <p:nvSpPr>
            <p:cNvPr id="456" name="Google Shape;456;p25"/>
            <p:cNvSpPr/>
            <p:nvPr/>
          </p:nvSpPr>
          <p:spPr>
            <a:xfrm>
              <a:off x="8666804" y="532388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-454534" y="4081036"/>
              <a:ext cx="1602604" cy="959695"/>
            </a:xfrm>
            <a:custGeom>
              <a:avLst/>
              <a:gdLst/>
              <a:ahLst/>
              <a:cxnLst/>
              <a:rect l="l" t="t" r="r" b="b"/>
              <a:pathLst>
                <a:path w="30713" h="18392" extrusionOk="0">
                  <a:moveTo>
                    <a:pt x="925" y="1898"/>
                  </a:moveTo>
                  <a:cubicBezTo>
                    <a:pt x="938" y="2085"/>
                    <a:pt x="938" y="2273"/>
                    <a:pt x="938" y="2460"/>
                  </a:cubicBezTo>
                  <a:cubicBezTo>
                    <a:pt x="938" y="2548"/>
                    <a:pt x="907" y="2745"/>
                    <a:pt x="846" y="2745"/>
                  </a:cubicBezTo>
                  <a:cubicBezTo>
                    <a:pt x="820" y="2745"/>
                    <a:pt x="788" y="2708"/>
                    <a:pt x="750" y="2610"/>
                  </a:cubicBezTo>
                  <a:cubicBezTo>
                    <a:pt x="675" y="2398"/>
                    <a:pt x="825" y="2085"/>
                    <a:pt x="925" y="1898"/>
                  </a:cubicBezTo>
                  <a:close/>
                  <a:moveTo>
                    <a:pt x="870" y="265"/>
                  </a:moveTo>
                  <a:cubicBezTo>
                    <a:pt x="836" y="265"/>
                    <a:pt x="805" y="283"/>
                    <a:pt x="800" y="324"/>
                  </a:cubicBezTo>
                  <a:lnTo>
                    <a:pt x="800" y="361"/>
                  </a:lnTo>
                  <a:cubicBezTo>
                    <a:pt x="788" y="461"/>
                    <a:pt x="788" y="536"/>
                    <a:pt x="800" y="624"/>
                  </a:cubicBezTo>
                  <a:cubicBezTo>
                    <a:pt x="775" y="798"/>
                    <a:pt x="675" y="973"/>
                    <a:pt x="475" y="986"/>
                  </a:cubicBezTo>
                  <a:cubicBezTo>
                    <a:pt x="462" y="987"/>
                    <a:pt x="450" y="988"/>
                    <a:pt x="438" y="988"/>
                  </a:cubicBezTo>
                  <a:cubicBezTo>
                    <a:pt x="130" y="988"/>
                    <a:pt x="189" y="541"/>
                    <a:pt x="201" y="349"/>
                  </a:cubicBezTo>
                  <a:cubicBezTo>
                    <a:pt x="201" y="318"/>
                    <a:pt x="182" y="302"/>
                    <a:pt x="162" y="302"/>
                  </a:cubicBezTo>
                  <a:cubicBezTo>
                    <a:pt x="149" y="302"/>
                    <a:pt x="135" y="309"/>
                    <a:pt x="126" y="324"/>
                  </a:cubicBezTo>
                  <a:cubicBezTo>
                    <a:pt x="1" y="611"/>
                    <a:pt x="1" y="1123"/>
                    <a:pt x="425" y="1161"/>
                  </a:cubicBezTo>
                  <a:cubicBezTo>
                    <a:pt x="439" y="1162"/>
                    <a:pt x="452" y="1162"/>
                    <a:pt x="466" y="1162"/>
                  </a:cubicBezTo>
                  <a:cubicBezTo>
                    <a:pt x="633" y="1162"/>
                    <a:pt x="758" y="1089"/>
                    <a:pt x="850" y="973"/>
                  </a:cubicBezTo>
                  <a:cubicBezTo>
                    <a:pt x="863" y="1036"/>
                    <a:pt x="863" y="1111"/>
                    <a:pt x="875" y="1173"/>
                  </a:cubicBezTo>
                  <a:cubicBezTo>
                    <a:pt x="900" y="1286"/>
                    <a:pt x="900" y="1373"/>
                    <a:pt x="913" y="1486"/>
                  </a:cubicBezTo>
                  <a:cubicBezTo>
                    <a:pt x="788" y="1673"/>
                    <a:pt x="675" y="1860"/>
                    <a:pt x="600" y="2073"/>
                  </a:cubicBezTo>
                  <a:cubicBezTo>
                    <a:pt x="532" y="2279"/>
                    <a:pt x="526" y="2927"/>
                    <a:pt x="863" y="2927"/>
                  </a:cubicBezTo>
                  <a:cubicBezTo>
                    <a:pt x="893" y="2927"/>
                    <a:pt x="927" y="2921"/>
                    <a:pt x="963" y="2910"/>
                  </a:cubicBezTo>
                  <a:cubicBezTo>
                    <a:pt x="1275" y="2810"/>
                    <a:pt x="1150" y="2048"/>
                    <a:pt x="1125" y="1823"/>
                  </a:cubicBezTo>
                  <a:cubicBezTo>
                    <a:pt x="1125" y="1748"/>
                    <a:pt x="1113" y="1661"/>
                    <a:pt x="1100" y="1561"/>
                  </a:cubicBezTo>
                  <a:cubicBezTo>
                    <a:pt x="1275" y="1248"/>
                    <a:pt x="1475" y="936"/>
                    <a:pt x="1613" y="611"/>
                  </a:cubicBezTo>
                  <a:cubicBezTo>
                    <a:pt x="1613" y="603"/>
                    <a:pt x="1593" y="586"/>
                    <a:pt x="1572" y="586"/>
                  </a:cubicBezTo>
                  <a:cubicBezTo>
                    <a:pt x="1560" y="586"/>
                    <a:pt x="1547" y="592"/>
                    <a:pt x="1538" y="611"/>
                  </a:cubicBezTo>
                  <a:cubicBezTo>
                    <a:pt x="1375" y="861"/>
                    <a:pt x="1213" y="1086"/>
                    <a:pt x="1038" y="1298"/>
                  </a:cubicBezTo>
                  <a:cubicBezTo>
                    <a:pt x="1000" y="1098"/>
                    <a:pt x="975" y="886"/>
                    <a:pt x="975" y="686"/>
                  </a:cubicBezTo>
                  <a:cubicBezTo>
                    <a:pt x="988" y="574"/>
                    <a:pt x="1000" y="474"/>
                    <a:pt x="988" y="361"/>
                  </a:cubicBezTo>
                  <a:cubicBezTo>
                    <a:pt x="980" y="302"/>
                    <a:pt x="921" y="265"/>
                    <a:pt x="870" y="265"/>
                  </a:cubicBezTo>
                  <a:close/>
                  <a:moveTo>
                    <a:pt x="1632" y="7478"/>
                  </a:moveTo>
                  <a:cubicBezTo>
                    <a:pt x="1676" y="7478"/>
                    <a:pt x="1728" y="7491"/>
                    <a:pt x="1787" y="7521"/>
                  </a:cubicBezTo>
                  <a:cubicBezTo>
                    <a:pt x="2050" y="7646"/>
                    <a:pt x="2037" y="8145"/>
                    <a:pt x="1925" y="8370"/>
                  </a:cubicBezTo>
                  <a:cubicBezTo>
                    <a:pt x="1878" y="8487"/>
                    <a:pt x="1768" y="8570"/>
                    <a:pt x="1661" y="8570"/>
                  </a:cubicBezTo>
                  <a:cubicBezTo>
                    <a:pt x="1597" y="8570"/>
                    <a:pt x="1534" y="8541"/>
                    <a:pt x="1488" y="8470"/>
                  </a:cubicBezTo>
                  <a:cubicBezTo>
                    <a:pt x="1475" y="8458"/>
                    <a:pt x="1463" y="8420"/>
                    <a:pt x="1438" y="8395"/>
                  </a:cubicBezTo>
                  <a:cubicBezTo>
                    <a:pt x="1425" y="8283"/>
                    <a:pt x="1400" y="8158"/>
                    <a:pt x="1375" y="8045"/>
                  </a:cubicBezTo>
                  <a:cubicBezTo>
                    <a:pt x="1354" y="7846"/>
                    <a:pt x="1395" y="7478"/>
                    <a:pt x="1632" y="7478"/>
                  </a:cubicBezTo>
                  <a:close/>
                  <a:moveTo>
                    <a:pt x="1660" y="7205"/>
                  </a:moveTo>
                  <a:cubicBezTo>
                    <a:pt x="1462" y="7205"/>
                    <a:pt x="1265" y="7314"/>
                    <a:pt x="1188" y="7533"/>
                  </a:cubicBezTo>
                  <a:cubicBezTo>
                    <a:pt x="1113" y="7746"/>
                    <a:pt x="1125" y="7995"/>
                    <a:pt x="1175" y="8233"/>
                  </a:cubicBezTo>
                  <a:cubicBezTo>
                    <a:pt x="1213" y="8470"/>
                    <a:pt x="1338" y="8608"/>
                    <a:pt x="1450" y="8808"/>
                  </a:cubicBezTo>
                  <a:cubicBezTo>
                    <a:pt x="1461" y="8823"/>
                    <a:pt x="1473" y="8830"/>
                    <a:pt x="1483" y="8830"/>
                  </a:cubicBezTo>
                  <a:cubicBezTo>
                    <a:pt x="1498" y="8830"/>
                    <a:pt x="1507" y="8817"/>
                    <a:pt x="1500" y="8795"/>
                  </a:cubicBezTo>
                  <a:cubicBezTo>
                    <a:pt x="1488" y="8770"/>
                    <a:pt x="1488" y="8733"/>
                    <a:pt x="1488" y="8708"/>
                  </a:cubicBezTo>
                  <a:lnTo>
                    <a:pt x="1488" y="8708"/>
                  </a:lnTo>
                  <a:cubicBezTo>
                    <a:pt x="1537" y="8757"/>
                    <a:pt x="1597" y="8790"/>
                    <a:pt x="1674" y="8790"/>
                  </a:cubicBezTo>
                  <a:cubicBezTo>
                    <a:pt x="1735" y="8790"/>
                    <a:pt x="1805" y="8770"/>
                    <a:pt x="1887" y="8720"/>
                  </a:cubicBezTo>
                  <a:cubicBezTo>
                    <a:pt x="2287" y="8470"/>
                    <a:pt x="2312" y="7920"/>
                    <a:pt x="2125" y="7496"/>
                  </a:cubicBezTo>
                  <a:cubicBezTo>
                    <a:pt x="2034" y="7302"/>
                    <a:pt x="1846" y="7205"/>
                    <a:pt x="1660" y="7205"/>
                  </a:cubicBezTo>
                  <a:close/>
                  <a:moveTo>
                    <a:pt x="29900" y="10868"/>
                  </a:moveTo>
                  <a:cubicBezTo>
                    <a:pt x="29859" y="10868"/>
                    <a:pt x="29839" y="10923"/>
                    <a:pt x="29851" y="10957"/>
                  </a:cubicBezTo>
                  <a:cubicBezTo>
                    <a:pt x="29926" y="11082"/>
                    <a:pt x="30026" y="11182"/>
                    <a:pt x="30101" y="11307"/>
                  </a:cubicBezTo>
                  <a:cubicBezTo>
                    <a:pt x="29926" y="11456"/>
                    <a:pt x="29763" y="11594"/>
                    <a:pt x="29613" y="11744"/>
                  </a:cubicBezTo>
                  <a:cubicBezTo>
                    <a:pt x="29603" y="11764"/>
                    <a:pt x="29610" y="11785"/>
                    <a:pt x="29626" y="11785"/>
                  </a:cubicBezTo>
                  <a:cubicBezTo>
                    <a:pt x="29630" y="11785"/>
                    <a:pt x="29634" y="11784"/>
                    <a:pt x="29638" y="11781"/>
                  </a:cubicBezTo>
                  <a:cubicBezTo>
                    <a:pt x="29838" y="11719"/>
                    <a:pt x="30026" y="11594"/>
                    <a:pt x="30201" y="11469"/>
                  </a:cubicBezTo>
                  <a:cubicBezTo>
                    <a:pt x="30263" y="11594"/>
                    <a:pt x="30325" y="11769"/>
                    <a:pt x="30450" y="11844"/>
                  </a:cubicBezTo>
                  <a:cubicBezTo>
                    <a:pt x="30454" y="11847"/>
                    <a:pt x="30459" y="11849"/>
                    <a:pt x="30464" y="11849"/>
                  </a:cubicBezTo>
                  <a:cubicBezTo>
                    <a:pt x="30475" y="11849"/>
                    <a:pt x="30488" y="11840"/>
                    <a:pt x="30488" y="11831"/>
                  </a:cubicBezTo>
                  <a:cubicBezTo>
                    <a:pt x="30550" y="11669"/>
                    <a:pt x="30450" y="11481"/>
                    <a:pt x="30350" y="11344"/>
                  </a:cubicBezTo>
                  <a:cubicBezTo>
                    <a:pt x="30413" y="11282"/>
                    <a:pt x="30475" y="11232"/>
                    <a:pt x="30538" y="11182"/>
                  </a:cubicBezTo>
                  <a:cubicBezTo>
                    <a:pt x="30600" y="11119"/>
                    <a:pt x="30638" y="11044"/>
                    <a:pt x="30700" y="10994"/>
                  </a:cubicBezTo>
                  <a:cubicBezTo>
                    <a:pt x="30713" y="10982"/>
                    <a:pt x="30675" y="10957"/>
                    <a:pt x="30675" y="10932"/>
                  </a:cubicBezTo>
                  <a:cubicBezTo>
                    <a:pt x="30613" y="10969"/>
                    <a:pt x="30550" y="10982"/>
                    <a:pt x="30488" y="11019"/>
                  </a:cubicBezTo>
                  <a:cubicBezTo>
                    <a:pt x="30413" y="11057"/>
                    <a:pt x="30338" y="11119"/>
                    <a:pt x="30276" y="11169"/>
                  </a:cubicBezTo>
                  <a:cubicBezTo>
                    <a:pt x="30176" y="11044"/>
                    <a:pt x="30051" y="10932"/>
                    <a:pt x="29913" y="10869"/>
                  </a:cubicBezTo>
                  <a:cubicBezTo>
                    <a:pt x="29909" y="10868"/>
                    <a:pt x="29905" y="10868"/>
                    <a:pt x="29900" y="10868"/>
                  </a:cubicBezTo>
                  <a:close/>
                  <a:moveTo>
                    <a:pt x="12797" y="11902"/>
                  </a:moveTo>
                  <a:cubicBezTo>
                    <a:pt x="12763" y="11902"/>
                    <a:pt x="12731" y="11919"/>
                    <a:pt x="12720" y="11956"/>
                  </a:cubicBezTo>
                  <a:cubicBezTo>
                    <a:pt x="12545" y="12281"/>
                    <a:pt x="12308" y="12594"/>
                    <a:pt x="12233" y="12931"/>
                  </a:cubicBezTo>
                  <a:cubicBezTo>
                    <a:pt x="12224" y="12966"/>
                    <a:pt x="12253" y="13002"/>
                    <a:pt x="12279" y="13002"/>
                  </a:cubicBezTo>
                  <a:cubicBezTo>
                    <a:pt x="12290" y="13002"/>
                    <a:pt x="12301" y="12995"/>
                    <a:pt x="12308" y="12981"/>
                  </a:cubicBezTo>
                  <a:cubicBezTo>
                    <a:pt x="12483" y="12793"/>
                    <a:pt x="12620" y="12556"/>
                    <a:pt x="12745" y="12331"/>
                  </a:cubicBezTo>
                  <a:cubicBezTo>
                    <a:pt x="12795" y="12519"/>
                    <a:pt x="12858" y="12706"/>
                    <a:pt x="12933" y="12868"/>
                  </a:cubicBezTo>
                  <a:lnTo>
                    <a:pt x="12658" y="12868"/>
                  </a:lnTo>
                  <a:cubicBezTo>
                    <a:pt x="12545" y="12893"/>
                    <a:pt x="12408" y="12868"/>
                    <a:pt x="12346" y="12981"/>
                  </a:cubicBezTo>
                  <a:cubicBezTo>
                    <a:pt x="12346" y="12993"/>
                    <a:pt x="12333" y="13018"/>
                    <a:pt x="12346" y="13031"/>
                  </a:cubicBezTo>
                  <a:cubicBezTo>
                    <a:pt x="12394" y="13099"/>
                    <a:pt x="12473" y="13106"/>
                    <a:pt x="12547" y="13106"/>
                  </a:cubicBezTo>
                  <a:cubicBezTo>
                    <a:pt x="12568" y="13106"/>
                    <a:pt x="12588" y="13106"/>
                    <a:pt x="12608" y="13106"/>
                  </a:cubicBezTo>
                  <a:cubicBezTo>
                    <a:pt x="12689" y="13106"/>
                    <a:pt x="12770" y="13103"/>
                    <a:pt x="12852" y="13103"/>
                  </a:cubicBezTo>
                  <a:cubicBezTo>
                    <a:pt x="12933" y="13103"/>
                    <a:pt x="13014" y="13106"/>
                    <a:pt x="13095" y="13118"/>
                  </a:cubicBezTo>
                  <a:cubicBezTo>
                    <a:pt x="13107" y="13121"/>
                    <a:pt x="13118" y="13122"/>
                    <a:pt x="13129" y="13122"/>
                  </a:cubicBezTo>
                  <a:cubicBezTo>
                    <a:pt x="13217" y="13122"/>
                    <a:pt x="13254" y="13034"/>
                    <a:pt x="13220" y="12956"/>
                  </a:cubicBezTo>
                  <a:cubicBezTo>
                    <a:pt x="13058" y="12643"/>
                    <a:pt x="12945" y="12331"/>
                    <a:pt x="12908" y="11981"/>
                  </a:cubicBezTo>
                  <a:cubicBezTo>
                    <a:pt x="12894" y="11931"/>
                    <a:pt x="12843" y="11902"/>
                    <a:pt x="12797" y="11902"/>
                  </a:cubicBezTo>
                  <a:close/>
                  <a:moveTo>
                    <a:pt x="14220" y="12893"/>
                  </a:moveTo>
                  <a:cubicBezTo>
                    <a:pt x="14220" y="12956"/>
                    <a:pt x="14232" y="13031"/>
                    <a:pt x="14232" y="13093"/>
                  </a:cubicBezTo>
                  <a:cubicBezTo>
                    <a:pt x="14232" y="13218"/>
                    <a:pt x="14170" y="13306"/>
                    <a:pt x="14107" y="13418"/>
                  </a:cubicBezTo>
                  <a:cubicBezTo>
                    <a:pt x="14066" y="13500"/>
                    <a:pt x="14023" y="13544"/>
                    <a:pt x="13988" y="13544"/>
                  </a:cubicBezTo>
                  <a:cubicBezTo>
                    <a:pt x="13948" y="13544"/>
                    <a:pt x="13920" y="13488"/>
                    <a:pt x="13920" y="13368"/>
                  </a:cubicBezTo>
                  <a:cubicBezTo>
                    <a:pt x="13920" y="13181"/>
                    <a:pt x="14082" y="13031"/>
                    <a:pt x="14220" y="12893"/>
                  </a:cubicBezTo>
                  <a:close/>
                  <a:moveTo>
                    <a:pt x="13600" y="12101"/>
                  </a:moveTo>
                  <a:cubicBezTo>
                    <a:pt x="13581" y="12101"/>
                    <a:pt x="13563" y="12107"/>
                    <a:pt x="13558" y="12119"/>
                  </a:cubicBezTo>
                  <a:cubicBezTo>
                    <a:pt x="13483" y="12356"/>
                    <a:pt x="13570" y="12631"/>
                    <a:pt x="13845" y="12681"/>
                  </a:cubicBezTo>
                  <a:cubicBezTo>
                    <a:pt x="13862" y="12684"/>
                    <a:pt x="13879" y="12685"/>
                    <a:pt x="13895" y="12685"/>
                  </a:cubicBezTo>
                  <a:cubicBezTo>
                    <a:pt x="14018" y="12685"/>
                    <a:pt x="14102" y="12605"/>
                    <a:pt x="14157" y="12506"/>
                  </a:cubicBezTo>
                  <a:cubicBezTo>
                    <a:pt x="14170" y="12556"/>
                    <a:pt x="14170" y="12619"/>
                    <a:pt x="14182" y="12681"/>
                  </a:cubicBezTo>
                  <a:cubicBezTo>
                    <a:pt x="14095" y="12743"/>
                    <a:pt x="13995" y="12818"/>
                    <a:pt x="13920" y="12906"/>
                  </a:cubicBezTo>
                  <a:cubicBezTo>
                    <a:pt x="13745" y="13093"/>
                    <a:pt x="13620" y="13481"/>
                    <a:pt x="13845" y="13693"/>
                  </a:cubicBezTo>
                  <a:cubicBezTo>
                    <a:pt x="13882" y="13733"/>
                    <a:pt x="13920" y="13749"/>
                    <a:pt x="13957" y="13749"/>
                  </a:cubicBezTo>
                  <a:cubicBezTo>
                    <a:pt x="14107" y="13749"/>
                    <a:pt x="14247" y="13481"/>
                    <a:pt x="14307" y="13381"/>
                  </a:cubicBezTo>
                  <a:cubicBezTo>
                    <a:pt x="14407" y="13193"/>
                    <a:pt x="14407" y="12981"/>
                    <a:pt x="14370" y="12756"/>
                  </a:cubicBezTo>
                  <a:lnTo>
                    <a:pt x="14407" y="12731"/>
                  </a:lnTo>
                  <a:cubicBezTo>
                    <a:pt x="14557" y="12556"/>
                    <a:pt x="14769" y="12431"/>
                    <a:pt x="14932" y="12256"/>
                  </a:cubicBezTo>
                  <a:cubicBezTo>
                    <a:pt x="14932" y="12236"/>
                    <a:pt x="14915" y="12215"/>
                    <a:pt x="14902" y="12215"/>
                  </a:cubicBezTo>
                  <a:cubicBezTo>
                    <a:pt x="14899" y="12215"/>
                    <a:pt x="14897" y="12216"/>
                    <a:pt x="14894" y="12219"/>
                  </a:cubicBezTo>
                  <a:cubicBezTo>
                    <a:pt x="14720" y="12356"/>
                    <a:pt x="14532" y="12469"/>
                    <a:pt x="14345" y="12581"/>
                  </a:cubicBezTo>
                  <a:cubicBezTo>
                    <a:pt x="14307" y="12431"/>
                    <a:pt x="14282" y="12294"/>
                    <a:pt x="14245" y="12169"/>
                  </a:cubicBezTo>
                  <a:cubicBezTo>
                    <a:pt x="14239" y="12134"/>
                    <a:pt x="14210" y="12118"/>
                    <a:pt x="14179" y="12118"/>
                  </a:cubicBezTo>
                  <a:cubicBezTo>
                    <a:pt x="14144" y="12118"/>
                    <a:pt x="14107" y="12141"/>
                    <a:pt x="14107" y="12181"/>
                  </a:cubicBezTo>
                  <a:cubicBezTo>
                    <a:pt x="14107" y="12344"/>
                    <a:pt x="14057" y="12531"/>
                    <a:pt x="13870" y="12544"/>
                  </a:cubicBezTo>
                  <a:cubicBezTo>
                    <a:pt x="13865" y="12544"/>
                    <a:pt x="13861" y="12544"/>
                    <a:pt x="13857" y="12544"/>
                  </a:cubicBezTo>
                  <a:cubicBezTo>
                    <a:pt x="13669" y="12544"/>
                    <a:pt x="13657" y="12278"/>
                    <a:pt x="13645" y="12131"/>
                  </a:cubicBezTo>
                  <a:cubicBezTo>
                    <a:pt x="13645" y="12111"/>
                    <a:pt x="13622" y="12101"/>
                    <a:pt x="13600" y="12101"/>
                  </a:cubicBezTo>
                  <a:close/>
                  <a:moveTo>
                    <a:pt x="18480" y="9707"/>
                  </a:moveTo>
                  <a:cubicBezTo>
                    <a:pt x="18181" y="10020"/>
                    <a:pt x="17918" y="10344"/>
                    <a:pt x="17656" y="10669"/>
                  </a:cubicBezTo>
                  <a:cubicBezTo>
                    <a:pt x="16844" y="11669"/>
                    <a:pt x="16106" y="12718"/>
                    <a:pt x="15282" y="13681"/>
                  </a:cubicBezTo>
                  <a:cubicBezTo>
                    <a:pt x="14532" y="14555"/>
                    <a:pt x="13657" y="15405"/>
                    <a:pt x="12558" y="15830"/>
                  </a:cubicBezTo>
                  <a:cubicBezTo>
                    <a:pt x="12308" y="15917"/>
                    <a:pt x="12046" y="15980"/>
                    <a:pt x="11796" y="16030"/>
                  </a:cubicBezTo>
                  <a:cubicBezTo>
                    <a:pt x="12058" y="15667"/>
                    <a:pt x="12283" y="15242"/>
                    <a:pt x="12420" y="14843"/>
                  </a:cubicBezTo>
                  <a:cubicBezTo>
                    <a:pt x="12429" y="14834"/>
                    <a:pt x="12414" y="14819"/>
                    <a:pt x="12395" y="14819"/>
                  </a:cubicBezTo>
                  <a:cubicBezTo>
                    <a:pt x="12387" y="14819"/>
                    <a:pt x="12378" y="14822"/>
                    <a:pt x="12371" y="14830"/>
                  </a:cubicBezTo>
                  <a:cubicBezTo>
                    <a:pt x="12146" y="15230"/>
                    <a:pt x="11808" y="15542"/>
                    <a:pt x="11533" y="15905"/>
                  </a:cubicBezTo>
                  <a:cubicBezTo>
                    <a:pt x="11671" y="14930"/>
                    <a:pt x="11583" y="13918"/>
                    <a:pt x="11583" y="12956"/>
                  </a:cubicBezTo>
                  <a:lnTo>
                    <a:pt x="11583" y="11244"/>
                  </a:lnTo>
                  <a:lnTo>
                    <a:pt x="11583" y="10482"/>
                  </a:lnTo>
                  <a:cubicBezTo>
                    <a:pt x="11583" y="10269"/>
                    <a:pt x="11533" y="10082"/>
                    <a:pt x="11496" y="9870"/>
                  </a:cubicBezTo>
                  <a:lnTo>
                    <a:pt x="11496" y="9870"/>
                  </a:lnTo>
                  <a:cubicBezTo>
                    <a:pt x="11796" y="10120"/>
                    <a:pt x="12046" y="10419"/>
                    <a:pt x="12271" y="10732"/>
                  </a:cubicBezTo>
                  <a:cubicBezTo>
                    <a:pt x="12276" y="10737"/>
                    <a:pt x="12287" y="10740"/>
                    <a:pt x="12297" y="10740"/>
                  </a:cubicBezTo>
                  <a:cubicBezTo>
                    <a:pt x="12312" y="10740"/>
                    <a:pt x="12323" y="10734"/>
                    <a:pt x="12308" y="10719"/>
                  </a:cubicBezTo>
                  <a:cubicBezTo>
                    <a:pt x="12158" y="10332"/>
                    <a:pt x="11971" y="9982"/>
                    <a:pt x="11671" y="9707"/>
                  </a:cubicBezTo>
                  <a:close/>
                  <a:moveTo>
                    <a:pt x="5311" y="9682"/>
                  </a:moveTo>
                  <a:cubicBezTo>
                    <a:pt x="7310" y="9682"/>
                    <a:pt x="9309" y="9682"/>
                    <a:pt x="11308" y="9707"/>
                  </a:cubicBezTo>
                  <a:cubicBezTo>
                    <a:pt x="11171" y="9995"/>
                    <a:pt x="10959" y="10294"/>
                    <a:pt x="10934" y="10619"/>
                  </a:cubicBezTo>
                  <a:cubicBezTo>
                    <a:pt x="10934" y="10659"/>
                    <a:pt x="10969" y="10683"/>
                    <a:pt x="11001" y="10683"/>
                  </a:cubicBezTo>
                  <a:cubicBezTo>
                    <a:pt x="11019" y="10683"/>
                    <a:pt x="11037" y="10675"/>
                    <a:pt x="11046" y="10657"/>
                  </a:cubicBezTo>
                  <a:cubicBezTo>
                    <a:pt x="11171" y="10482"/>
                    <a:pt x="11271" y="10294"/>
                    <a:pt x="11371" y="10107"/>
                  </a:cubicBezTo>
                  <a:lnTo>
                    <a:pt x="11371" y="10107"/>
                  </a:lnTo>
                  <a:cubicBezTo>
                    <a:pt x="11358" y="10182"/>
                    <a:pt x="11346" y="10269"/>
                    <a:pt x="11346" y="10344"/>
                  </a:cubicBezTo>
                  <a:cubicBezTo>
                    <a:pt x="11333" y="10657"/>
                    <a:pt x="11346" y="10957"/>
                    <a:pt x="11346" y="11269"/>
                  </a:cubicBezTo>
                  <a:lnTo>
                    <a:pt x="11346" y="12968"/>
                  </a:lnTo>
                  <a:cubicBezTo>
                    <a:pt x="11346" y="13980"/>
                    <a:pt x="11246" y="15055"/>
                    <a:pt x="11421" y="16055"/>
                  </a:cubicBezTo>
                  <a:lnTo>
                    <a:pt x="11408" y="16055"/>
                  </a:lnTo>
                  <a:cubicBezTo>
                    <a:pt x="11333" y="15942"/>
                    <a:pt x="11246" y="15855"/>
                    <a:pt x="11171" y="15742"/>
                  </a:cubicBezTo>
                  <a:cubicBezTo>
                    <a:pt x="11059" y="15592"/>
                    <a:pt x="10971" y="15405"/>
                    <a:pt x="10809" y="15280"/>
                  </a:cubicBezTo>
                  <a:cubicBezTo>
                    <a:pt x="10805" y="15272"/>
                    <a:pt x="10800" y="15269"/>
                    <a:pt x="10795" y="15269"/>
                  </a:cubicBezTo>
                  <a:cubicBezTo>
                    <a:pt x="10783" y="15269"/>
                    <a:pt x="10771" y="15284"/>
                    <a:pt x="10771" y="15292"/>
                  </a:cubicBezTo>
                  <a:cubicBezTo>
                    <a:pt x="10734" y="15555"/>
                    <a:pt x="10971" y="15805"/>
                    <a:pt x="11146" y="16042"/>
                  </a:cubicBezTo>
                  <a:cubicBezTo>
                    <a:pt x="10371" y="16005"/>
                    <a:pt x="9622" y="15767"/>
                    <a:pt x="8922" y="15405"/>
                  </a:cubicBezTo>
                  <a:cubicBezTo>
                    <a:pt x="7597" y="14693"/>
                    <a:pt x="6660" y="13481"/>
                    <a:pt x="6061" y="12119"/>
                  </a:cubicBezTo>
                  <a:cubicBezTo>
                    <a:pt x="5723" y="11344"/>
                    <a:pt x="5486" y="10519"/>
                    <a:pt x="5311" y="9682"/>
                  </a:cubicBezTo>
                  <a:close/>
                  <a:moveTo>
                    <a:pt x="5111" y="9682"/>
                  </a:moveTo>
                  <a:cubicBezTo>
                    <a:pt x="5611" y="12419"/>
                    <a:pt x="6973" y="15042"/>
                    <a:pt x="9722" y="16042"/>
                  </a:cubicBezTo>
                  <a:cubicBezTo>
                    <a:pt x="9822" y="16067"/>
                    <a:pt x="9934" y="16117"/>
                    <a:pt x="10034" y="16155"/>
                  </a:cubicBezTo>
                  <a:lnTo>
                    <a:pt x="3637" y="16155"/>
                  </a:lnTo>
                  <a:cubicBezTo>
                    <a:pt x="3687" y="16117"/>
                    <a:pt x="3724" y="16092"/>
                    <a:pt x="3749" y="16055"/>
                  </a:cubicBezTo>
                  <a:cubicBezTo>
                    <a:pt x="3862" y="15967"/>
                    <a:pt x="4149" y="15730"/>
                    <a:pt x="4074" y="15555"/>
                  </a:cubicBezTo>
                  <a:cubicBezTo>
                    <a:pt x="4074" y="15542"/>
                    <a:pt x="4061" y="15542"/>
                    <a:pt x="4061" y="15542"/>
                  </a:cubicBezTo>
                  <a:cubicBezTo>
                    <a:pt x="3912" y="15592"/>
                    <a:pt x="3737" y="15805"/>
                    <a:pt x="3612" y="15917"/>
                  </a:cubicBezTo>
                  <a:cubicBezTo>
                    <a:pt x="3524" y="15992"/>
                    <a:pt x="3437" y="16067"/>
                    <a:pt x="3349" y="16155"/>
                  </a:cubicBezTo>
                  <a:lnTo>
                    <a:pt x="3074" y="16155"/>
                  </a:lnTo>
                  <a:lnTo>
                    <a:pt x="3074" y="15342"/>
                  </a:lnTo>
                  <a:lnTo>
                    <a:pt x="3074" y="9682"/>
                  </a:lnTo>
                  <a:close/>
                  <a:moveTo>
                    <a:pt x="3074" y="1"/>
                  </a:moveTo>
                  <a:cubicBezTo>
                    <a:pt x="3043" y="1"/>
                    <a:pt x="3011" y="12"/>
                    <a:pt x="2987" y="36"/>
                  </a:cubicBezTo>
                  <a:lnTo>
                    <a:pt x="2974" y="36"/>
                  </a:lnTo>
                  <a:cubicBezTo>
                    <a:pt x="2887" y="36"/>
                    <a:pt x="2824" y="74"/>
                    <a:pt x="2824" y="174"/>
                  </a:cubicBezTo>
                  <a:lnTo>
                    <a:pt x="2824" y="236"/>
                  </a:lnTo>
                  <a:cubicBezTo>
                    <a:pt x="2687" y="411"/>
                    <a:pt x="2575" y="599"/>
                    <a:pt x="2475" y="761"/>
                  </a:cubicBezTo>
                  <a:cubicBezTo>
                    <a:pt x="2362" y="936"/>
                    <a:pt x="2137" y="1198"/>
                    <a:pt x="2187" y="1423"/>
                  </a:cubicBezTo>
                  <a:cubicBezTo>
                    <a:pt x="2187" y="1429"/>
                    <a:pt x="2190" y="1433"/>
                    <a:pt x="2194" y="1433"/>
                  </a:cubicBezTo>
                  <a:cubicBezTo>
                    <a:pt x="2197" y="1433"/>
                    <a:pt x="2200" y="1429"/>
                    <a:pt x="2200" y="1423"/>
                  </a:cubicBezTo>
                  <a:cubicBezTo>
                    <a:pt x="2375" y="1311"/>
                    <a:pt x="2487" y="1098"/>
                    <a:pt x="2600" y="923"/>
                  </a:cubicBezTo>
                  <a:cubicBezTo>
                    <a:pt x="2675" y="811"/>
                    <a:pt x="2750" y="686"/>
                    <a:pt x="2824" y="574"/>
                  </a:cubicBezTo>
                  <a:lnTo>
                    <a:pt x="2824" y="9470"/>
                  </a:lnTo>
                  <a:lnTo>
                    <a:pt x="988" y="9470"/>
                  </a:lnTo>
                  <a:cubicBezTo>
                    <a:pt x="913" y="9470"/>
                    <a:pt x="875" y="9532"/>
                    <a:pt x="875" y="9570"/>
                  </a:cubicBezTo>
                  <a:cubicBezTo>
                    <a:pt x="875" y="9620"/>
                    <a:pt x="913" y="9682"/>
                    <a:pt x="988" y="9682"/>
                  </a:cubicBezTo>
                  <a:lnTo>
                    <a:pt x="2824" y="9682"/>
                  </a:lnTo>
                  <a:lnTo>
                    <a:pt x="2824" y="15367"/>
                  </a:lnTo>
                  <a:lnTo>
                    <a:pt x="2824" y="16155"/>
                  </a:lnTo>
                  <a:lnTo>
                    <a:pt x="363" y="16155"/>
                  </a:lnTo>
                  <a:cubicBezTo>
                    <a:pt x="263" y="16155"/>
                    <a:pt x="238" y="16217"/>
                    <a:pt x="238" y="16292"/>
                  </a:cubicBezTo>
                  <a:cubicBezTo>
                    <a:pt x="238" y="16354"/>
                    <a:pt x="288" y="16429"/>
                    <a:pt x="363" y="16429"/>
                  </a:cubicBezTo>
                  <a:lnTo>
                    <a:pt x="2849" y="16429"/>
                  </a:lnTo>
                  <a:lnTo>
                    <a:pt x="2849" y="16617"/>
                  </a:lnTo>
                  <a:cubicBezTo>
                    <a:pt x="2862" y="17004"/>
                    <a:pt x="2924" y="17404"/>
                    <a:pt x="2937" y="17791"/>
                  </a:cubicBezTo>
                  <a:cubicBezTo>
                    <a:pt x="2937" y="17804"/>
                    <a:pt x="2949" y="17816"/>
                    <a:pt x="2974" y="17816"/>
                  </a:cubicBezTo>
                  <a:cubicBezTo>
                    <a:pt x="2987" y="17816"/>
                    <a:pt x="2999" y="17804"/>
                    <a:pt x="2999" y="17791"/>
                  </a:cubicBezTo>
                  <a:cubicBezTo>
                    <a:pt x="3012" y="17466"/>
                    <a:pt x="3049" y="17117"/>
                    <a:pt x="3074" y="16792"/>
                  </a:cubicBezTo>
                  <a:cubicBezTo>
                    <a:pt x="3599" y="16979"/>
                    <a:pt x="4111" y="17179"/>
                    <a:pt x="4611" y="17429"/>
                  </a:cubicBezTo>
                  <a:cubicBezTo>
                    <a:pt x="4616" y="17431"/>
                    <a:pt x="4621" y="17432"/>
                    <a:pt x="4626" y="17432"/>
                  </a:cubicBezTo>
                  <a:cubicBezTo>
                    <a:pt x="4647" y="17432"/>
                    <a:pt x="4667" y="17412"/>
                    <a:pt x="4636" y="17392"/>
                  </a:cubicBezTo>
                  <a:cubicBezTo>
                    <a:pt x="4199" y="17017"/>
                    <a:pt x="3737" y="16717"/>
                    <a:pt x="3187" y="16554"/>
                  </a:cubicBezTo>
                  <a:cubicBezTo>
                    <a:pt x="3237" y="16529"/>
                    <a:pt x="3262" y="16479"/>
                    <a:pt x="3312" y="16454"/>
                  </a:cubicBezTo>
                  <a:lnTo>
                    <a:pt x="11109" y="16454"/>
                  </a:lnTo>
                  <a:cubicBezTo>
                    <a:pt x="10759" y="16779"/>
                    <a:pt x="10384" y="17079"/>
                    <a:pt x="10121" y="17441"/>
                  </a:cubicBezTo>
                  <a:cubicBezTo>
                    <a:pt x="10111" y="17462"/>
                    <a:pt x="10118" y="17482"/>
                    <a:pt x="10141" y="17482"/>
                  </a:cubicBezTo>
                  <a:cubicBezTo>
                    <a:pt x="10146" y="17482"/>
                    <a:pt x="10152" y="17481"/>
                    <a:pt x="10159" y="17479"/>
                  </a:cubicBezTo>
                  <a:cubicBezTo>
                    <a:pt x="10671" y="17279"/>
                    <a:pt x="11034" y="16804"/>
                    <a:pt x="11471" y="16479"/>
                  </a:cubicBezTo>
                  <a:lnTo>
                    <a:pt x="11496" y="16454"/>
                  </a:lnTo>
                  <a:lnTo>
                    <a:pt x="19118" y="16454"/>
                  </a:lnTo>
                  <a:cubicBezTo>
                    <a:pt x="19857" y="16454"/>
                    <a:pt x="20125" y="16456"/>
                    <a:pt x="20192" y="16456"/>
                  </a:cubicBezTo>
                  <a:cubicBezTo>
                    <a:pt x="20360" y="16456"/>
                    <a:pt x="19266" y="16444"/>
                    <a:pt x="21104" y="16354"/>
                  </a:cubicBezTo>
                  <a:lnTo>
                    <a:pt x="21317" y="16354"/>
                  </a:lnTo>
                  <a:cubicBezTo>
                    <a:pt x="21354" y="16354"/>
                    <a:pt x="21354" y="16342"/>
                    <a:pt x="21354" y="16317"/>
                  </a:cubicBezTo>
                  <a:cubicBezTo>
                    <a:pt x="21304" y="16279"/>
                    <a:pt x="21292" y="16267"/>
                    <a:pt x="21279" y="16267"/>
                  </a:cubicBezTo>
                  <a:lnTo>
                    <a:pt x="21054" y="16267"/>
                  </a:lnTo>
                  <a:cubicBezTo>
                    <a:pt x="19252" y="16178"/>
                    <a:pt x="20388" y="16165"/>
                    <a:pt x="20260" y="16165"/>
                  </a:cubicBezTo>
                  <a:cubicBezTo>
                    <a:pt x="20208" y="16165"/>
                    <a:pt x="19955" y="16167"/>
                    <a:pt x="19230" y="16167"/>
                  </a:cubicBezTo>
                  <a:lnTo>
                    <a:pt x="12433" y="16167"/>
                  </a:lnTo>
                  <a:cubicBezTo>
                    <a:pt x="12620" y="16117"/>
                    <a:pt x="12795" y="16042"/>
                    <a:pt x="12983" y="15967"/>
                  </a:cubicBezTo>
                  <a:cubicBezTo>
                    <a:pt x="14032" y="15492"/>
                    <a:pt x="14857" y="14643"/>
                    <a:pt x="15594" y="13781"/>
                  </a:cubicBezTo>
                  <a:cubicBezTo>
                    <a:pt x="16681" y="12494"/>
                    <a:pt x="17618" y="10957"/>
                    <a:pt x="18830" y="9707"/>
                  </a:cubicBezTo>
                  <a:cubicBezTo>
                    <a:pt x="22479" y="9707"/>
                    <a:pt x="26115" y="9670"/>
                    <a:pt x="29776" y="9620"/>
                  </a:cubicBezTo>
                  <a:lnTo>
                    <a:pt x="29776" y="9620"/>
                  </a:lnTo>
                  <a:cubicBezTo>
                    <a:pt x="29488" y="9870"/>
                    <a:pt x="29226" y="10145"/>
                    <a:pt x="28951" y="10394"/>
                  </a:cubicBezTo>
                  <a:cubicBezTo>
                    <a:pt x="28921" y="10404"/>
                    <a:pt x="28939" y="10439"/>
                    <a:pt x="28961" y="10439"/>
                  </a:cubicBezTo>
                  <a:cubicBezTo>
                    <a:pt x="28966" y="10439"/>
                    <a:pt x="28971" y="10437"/>
                    <a:pt x="28976" y="10432"/>
                  </a:cubicBezTo>
                  <a:cubicBezTo>
                    <a:pt x="29388" y="10220"/>
                    <a:pt x="29776" y="9995"/>
                    <a:pt x="30101" y="9670"/>
                  </a:cubicBezTo>
                  <a:cubicBezTo>
                    <a:pt x="30113" y="9657"/>
                    <a:pt x="30138" y="9620"/>
                    <a:pt x="30138" y="9607"/>
                  </a:cubicBezTo>
                  <a:cubicBezTo>
                    <a:pt x="30151" y="9607"/>
                    <a:pt x="30151" y="9595"/>
                    <a:pt x="30151" y="9582"/>
                  </a:cubicBezTo>
                  <a:cubicBezTo>
                    <a:pt x="30151" y="9557"/>
                    <a:pt x="30151" y="9557"/>
                    <a:pt x="30138" y="9545"/>
                  </a:cubicBezTo>
                  <a:cubicBezTo>
                    <a:pt x="30138" y="9507"/>
                    <a:pt x="30101" y="9482"/>
                    <a:pt x="30076" y="9470"/>
                  </a:cubicBezTo>
                  <a:cubicBezTo>
                    <a:pt x="29776" y="9295"/>
                    <a:pt x="29213" y="9157"/>
                    <a:pt x="29039" y="8845"/>
                  </a:cubicBezTo>
                  <a:cubicBezTo>
                    <a:pt x="29033" y="8834"/>
                    <a:pt x="29022" y="8828"/>
                    <a:pt x="29012" y="8828"/>
                  </a:cubicBezTo>
                  <a:cubicBezTo>
                    <a:pt x="29000" y="8828"/>
                    <a:pt x="28989" y="8837"/>
                    <a:pt x="28989" y="8858"/>
                  </a:cubicBezTo>
                  <a:cubicBezTo>
                    <a:pt x="28989" y="9207"/>
                    <a:pt x="29351" y="9382"/>
                    <a:pt x="29663" y="9545"/>
                  </a:cubicBezTo>
                  <a:cubicBezTo>
                    <a:pt x="26140" y="9495"/>
                    <a:pt x="22591" y="9482"/>
                    <a:pt x="19055" y="9470"/>
                  </a:cubicBezTo>
                  <a:cubicBezTo>
                    <a:pt x="19530" y="9008"/>
                    <a:pt x="20042" y="8608"/>
                    <a:pt x="20605" y="8283"/>
                  </a:cubicBezTo>
                  <a:cubicBezTo>
                    <a:pt x="21428" y="7818"/>
                    <a:pt x="22360" y="7668"/>
                    <a:pt x="23300" y="7668"/>
                  </a:cubicBezTo>
                  <a:cubicBezTo>
                    <a:pt x="23928" y="7668"/>
                    <a:pt x="24559" y="7735"/>
                    <a:pt x="25165" y="7821"/>
                  </a:cubicBezTo>
                  <a:cubicBezTo>
                    <a:pt x="25190" y="7821"/>
                    <a:pt x="25215" y="7783"/>
                    <a:pt x="25178" y="7783"/>
                  </a:cubicBezTo>
                  <a:cubicBezTo>
                    <a:pt x="24440" y="7628"/>
                    <a:pt x="23683" y="7512"/>
                    <a:pt x="22937" y="7512"/>
                  </a:cubicBezTo>
                  <a:cubicBezTo>
                    <a:pt x="22003" y="7512"/>
                    <a:pt x="21088" y="7694"/>
                    <a:pt x="20255" y="8208"/>
                  </a:cubicBezTo>
                  <a:cubicBezTo>
                    <a:pt x="19692" y="8545"/>
                    <a:pt x="19193" y="8983"/>
                    <a:pt x="18730" y="9470"/>
                  </a:cubicBezTo>
                  <a:cubicBezTo>
                    <a:pt x="17235" y="9466"/>
                    <a:pt x="15740" y="9464"/>
                    <a:pt x="14246" y="9464"/>
                  </a:cubicBezTo>
                  <a:cubicBezTo>
                    <a:pt x="11257" y="9464"/>
                    <a:pt x="8272" y="9470"/>
                    <a:pt x="5298" y="9470"/>
                  </a:cubicBezTo>
                  <a:cubicBezTo>
                    <a:pt x="4886" y="7271"/>
                    <a:pt x="4974" y="4922"/>
                    <a:pt x="5111" y="2735"/>
                  </a:cubicBezTo>
                  <a:cubicBezTo>
                    <a:pt x="5161" y="1935"/>
                    <a:pt x="5223" y="1161"/>
                    <a:pt x="5261" y="374"/>
                  </a:cubicBezTo>
                  <a:cubicBezTo>
                    <a:pt x="5261" y="367"/>
                    <a:pt x="5255" y="364"/>
                    <a:pt x="5248" y="364"/>
                  </a:cubicBezTo>
                  <a:cubicBezTo>
                    <a:pt x="5242" y="364"/>
                    <a:pt x="5236" y="367"/>
                    <a:pt x="5236" y="374"/>
                  </a:cubicBezTo>
                  <a:cubicBezTo>
                    <a:pt x="4799" y="3310"/>
                    <a:pt x="4611" y="6371"/>
                    <a:pt x="5061" y="9320"/>
                  </a:cubicBezTo>
                  <a:cubicBezTo>
                    <a:pt x="5074" y="9370"/>
                    <a:pt x="5074" y="9432"/>
                    <a:pt x="5099" y="9482"/>
                  </a:cubicBezTo>
                  <a:lnTo>
                    <a:pt x="3112" y="9482"/>
                  </a:lnTo>
                  <a:lnTo>
                    <a:pt x="3112" y="599"/>
                  </a:lnTo>
                  <a:cubicBezTo>
                    <a:pt x="3262" y="923"/>
                    <a:pt x="3512" y="1223"/>
                    <a:pt x="3724" y="1536"/>
                  </a:cubicBezTo>
                  <a:cubicBezTo>
                    <a:pt x="3729" y="1544"/>
                    <a:pt x="3735" y="1549"/>
                    <a:pt x="3740" y="1549"/>
                  </a:cubicBezTo>
                  <a:cubicBezTo>
                    <a:pt x="3751" y="1549"/>
                    <a:pt x="3762" y="1535"/>
                    <a:pt x="3762" y="1511"/>
                  </a:cubicBezTo>
                  <a:cubicBezTo>
                    <a:pt x="3637" y="998"/>
                    <a:pt x="3312" y="599"/>
                    <a:pt x="3174" y="74"/>
                  </a:cubicBezTo>
                  <a:cubicBezTo>
                    <a:pt x="3167" y="28"/>
                    <a:pt x="3122" y="1"/>
                    <a:pt x="3074" y="1"/>
                  </a:cubicBezTo>
                  <a:close/>
                  <a:moveTo>
                    <a:pt x="5798" y="17479"/>
                  </a:moveTo>
                  <a:cubicBezTo>
                    <a:pt x="5861" y="17654"/>
                    <a:pt x="5936" y="17791"/>
                    <a:pt x="6061" y="17929"/>
                  </a:cubicBezTo>
                  <a:cubicBezTo>
                    <a:pt x="5898" y="17929"/>
                    <a:pt x="5711" y="17929"/>
                    <a:pt x="5536" y="17954"/>
                  </a:cubicBezTo>
                  <a:cubicBezTo>
                    <a:pt x="5523" y="17954"/>
                    <a:pt x="5498" y="17954"/>
                    <a:pt x="5486" y="17966"/>
                  </a:cubicBezTo>
                  <a:cubicBezTo>
                    <a:pt x="5598" y="17804"/>
                    <a:pt x="5686" y="17641"/>
                    <a:pt x="5798" y="17479"/>
                  </a:cubicBezTo>
                  <a:close/>
                  <a:moveTo>
                    <a:pt x="5850" y="17197"/>
                  </a:moveTo>
                  <a:cubicBezTo>
                    <a:pt x="5821" y="17197"/>
                    <a:pt x="5790" y="17213"/>
                    <a:pt x="5773" y="17242"/>
                  </a:cubicBezTo>
                  <a:cubicBezTo>
                    <a:pt x="5586" y="17491"/>
                    <a:pt x="5461" y="17779"/>
                    <a:pt x="5348" y="18054"/>
                  </a:cubicBezTo>
                  <a:cubicBezTo>
                    <a:pt x="5339" y="18082"/>
                    <a:pt x="5358" y="18096"/>
                    <a:pt x="5378" y="18096"/>
                  </a:cubicBezTo>
                  <a:cubicBezTo>
                    <a:pt x="5385" y="18096"/>
                    <a:pt x="5392" y="18094"/>
                    <a:pt x="5398" y="18091"/>
                  </a:cubicBezTo>
                  <a:cubicBezTo>
                    <a:pt x="5423" y="18054"/>
                    <a:pt x="5436" y="18029"/>
                    <a:pt x="5473" y="17991"/>
                  </a:cubicBezTo>
                  <a:lnTo>
                    <a:pt x="5473" y="17991"/>
                  </a:lnTo>
                  <a:cubicBezTo>
                    <a:pt x="5461" y="18029"/>
                    <a:pt x="5473" y="18054"/>
                    <a:pt x="5498" y="18079"/>
                  </a:cubicBezTo>
                  <a:cubicBezTo>
                    <a:pt x="5593" y="18119"/>
                    <a:pt x="5696" y="18131"/>
                    <a:pt x="5802" y="18131"/>
                  </a:cubicBezTo>
                  <a:cubicBezTo>
                    <a:pt x="5960" y="18131"/>
                    <a:pt x="6123" y="18104"/>
                    <a:pt x="6273" y="18104"/>
                  </a:cubicBezTo>
                  <a:cubicBezTo>
                    <a:pt x="6336" y="18104"/>
                    <a:pt x="6373" y="18016"/>
                    <a:pt x="6311" y="17954"/>
                  </a:cubicBezTo>
                  <a:cubicBezTo>
                    <a:pt x="6111" y="17741"/>
                    <a:pt x="5973" y="17541"/>
                    <a:pt x="5923" y="17267"/>
                  </a:cubicBezTo>
                  <a:cubicBezTo>
                    <a:pt x="5916" y="17219"/>
                    <a:pt x="5884" y="17197"/>
                    <a:pt x="5850" y="17197"/>
                  </a:cubicBezTo>
                  <a:close/>
                  <a:moveTo>
                    <a:pt x="8021" y="16962"/>
                  </a:moveTo>
                  <a:cubicBezTo>
                    <a:pt x="8014" y="16962"/>
                    <a:pt x="8006" y="16964"/>
                    <a:pt x="7997" y="16967"/>
                  </a:cubicBezTo>
                  <a:cubicBezTo>
                    <a:pt x="7810" y="17104"/>
                    <a:pt x="7660" y="17304"/>
                    <a:pt x="7498" y="17491"/>
                  </a:cubicBezTo>
                  <a:cubicBezTo>
                    <a:pt x="7485" y="17529"/>
                    <a:pt x="7473" y="17541"/>
                    <a:pt x="7448" y="17554"/>
                  </a:cubicBezTo>
                  <a:cubicBezTo>
                    <a:pt x="7376" y="17400"/>
                    <a:pt x="7203" y="17062"/>
                    <a:pt x="7027" y="17062"/>
                  </a:cubicBezTo>
                  <a:cubicBezTo>
                    <a:pt x="6988" y="17062"/>
                    <a:pt x="6949" y="17078"/>
                    <a:pt x="6910" y="17117"/>
                  </a:cubicBezTo>
                  <a:cubicBezTo>
                    <a:pt x="6885" y="17154"/>
                    <a:pt x="6885" y="17179"/>
                    <a:pt x="6923" y="17179"/>
                  </a:cubicBezTo>
                  <a:cubicBezTo>
                    <a:pt x="7135" y="17242"/>
                    <a:pt x="7248" y="17466"/>
                    <a:pt x="7348" y="17704"/>
                  </a:cubicBezTo>
                  <a:cubicBezTo>
                    <a:pt x="7235" y="17841"/>
                    <a:pt x="7135" y="17979"/>
                    <a:pt x="7060" y="18129"/>
                  </a:cubicBezTo>
                  <a:cubicBezTo>
                    <a:pt x="7060" y="18149"/>
                    <a:pt x="7077" y="18170"/>
                    <a:pt x="7090" y="18170"/>
                  </a:cubicBezTo>
                  <a:cubicBezTo>
                    <a:pt x="7093" y="18170"/>
                    <a:pt x="7095" y="18168"/>
                    <a:pt x="7098" y="18166"/>
                  </a:cubicBezTo>
                  <a:cubicBezTo>
                    <a:pt x="7223" y="18091"/>
                    <a:pt x="7310" y="17991"/>
                    <a:pt x="7410" y="17891"/>
                  </a:cubicBezTo>
                  <a:cubicBezTo>
                    <a:pt x="7435" y="17979"/>
                    <a:pt x="7473" y="18054"/>
                    <a:pt x="7498" y="18116"/>
                  </a:cubicBezTo>
                  <a:cubicBezTo>
                    <a:pt x="7560" y="18241"/>
                    <a:pt x="7635" y="18366"/>
                    <a:pt x="7797" y="18391"/>
                  </a:cubicBezTo>
                  <a:cubicBezTo>
                    <a:pt x="7802" y="18391"/>
                    <a:pt x="7807" y="18392"/>
                    <a:pt x="7812" y="18392"/>
                  </a:cubicBezTo>
                  <a:cubicBezTo>
                    <a:pt x="8000" y="18392"/>
                    <a:pt x="8049" y="18150"/>
                    <a:pt x="8097" y="18016"/>
                  </a:cubicBezTo>
                  <a:cubicBezTo>
                    <a:pt x="8110" y="17991"/>
                    <a:pt x="8085" y="17979"/>
                    <a:pt x="8047" y="17966"/>
                  </a:cubicBezTo>
                  <a:cubicBezTo>
                    <a:pt x="7994" y="18055"/>
                    <a:pt x="7896" y="18169"/>
                    <a:pt x="7808" y="18169"/>
                  </a:cubicBezTo>
                  <a:cubicBezTo>
                    <a:pt x="7773" y="18169"/>
                    <a:pt x="7739" y="18151"/>
                    <a:pt x="7710" y="18104"/>
                  </a:cubicBezTo>
                  <a:cubicBezTo>
                    <a:pt x="7622" y="17991"/>
                    <a:pt x="7560" y="17854"/>
                    <a:pt x="7523" y="17729"/>
                  </a:cubicBezTo>
                  <a:cubicBezTo>
                    <a:pt x="7548" y="17704"/>
                    <a:pt x="7573" y="17654"/>
                    <a:pt x="7610" y="17616"/>
                  </a:cubicBezTo>
                  <a:cubicBezTo>
                    <a:pt x="7760" y="17429"/>
                    <a:pt x="7922" y="17229"/>
                    <a:pt x="8047" y="17017"/>
                  </a:cubicBezTo>
                  <a:cubicBezTo>
                    <a:pt x="8057" y="16978"/>
                    <a:pt x="8045" y="16962"/>
                    <a:pt x="8021" y="169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-65170" y="3799080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>
              <a:off x="8457254" y="150985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-532416" y="1340764"/>
              <a:ext cx="1091553" cy="667173"/>
            </a:xfrm>
            <a:custGeom>
              <a:avLst/>
              <a:gdLst/>
              <a:ahLst/>
              <a:cxnLst/>
              <a:rect l="l" t="t" r="r" b="b"/>
              <a:pathLst>
                <a:path w="20919" h="12786" extrusionOk="0">
                  <a:moveTo>
                    <a:pt x="5610" y="2348"/>
                  </a:moveTo>
                  <a:cubicBezTo>
                    <a:pt x="5685" y="2761"/>
                    <a:pt x="5735" y="3173"/>
                    <a:pt x="5748" y="3585"/>
                  </a:cubicBezTo>
                  <a:cubicBezTo>
                    <a:pt x="5585" y="3685"/>
                    <a:pt x="5410" y="3760"/>
                    <a:pt x="5235" y="3835"/>
                  </a:cubicBezTo>
                  <a:cubicBezTo>
                    <a:pt x="5235" y="3798"/>
                    <a:pt x="5248" y="3785"/>
                    <a:pt x="5248" y="3760"/>
                  </a:cubicBezTo>
                  <a:cubicBezTo>
                    <a:pt x="5310" y="3485"/>
                    <a:pt x="5348" y="3223"/>
                    <a:pt x="5410" y="2960"/>
                  </a:cubicBezTo>
                  <a:cubicBezTo>
                    <a:pt x="5435" y="2786"/>
                    <a:pt x="5548" y="2573"/>
                    <a:pt x="5610" y="2348"/>
                  </a:cubicBezTo>
                  <a:close/>
                  <a:moveTo>
                    <a:pt x="4998" y="1011"/>
                  </a:moveTo>
                  <a:lnTo>
                    <a:pt x="4998" y="1011"/>
                  </a:lnTo>
                  <a:cubicBezTo>
                    <a:pt x="5235" y="1286"/>
                    <a:pt x="5398" y="1624"/>
                    <a:pt x="5498" y="1961"/>
                  </a:cubicBezTo>
                  <a:cubicBezTo>
                    <a:pt x="5398" y="2311"/>
                    <a:pt x="5298" y="2661"/>
                    <a:pt x="5210" y="3023"/>
                  </a:cubicBezTo>
                  <a:cubicBezTo>
                    <a:pt x="5160" y="3260"/>
                    <a:pt x="5123" y="3473"/>
                    <a:pt x="5061" y="3710"/>
                  </a:cubicBezTo>
                  <a:cubicBezTo>
                    <a:pt x="5048" y="3810"/>
                    <a:pt x="4998" y="3873"/>
                    <a:pt x="5023" y="3948"/>
                  </a:cubicBezTo>
                  <a:cubicBezTo>
                    <a:pt x="4873" y="4023"/>
                    <a:pt x="4723" y="4097"/>
                    <a:pt x="4586" y="4185"/>
                  </a:cubicBezTo>
                  <a:cubicBezTo>
                    <a:pt x="4686" y="3873"/>
                    <a:pt x="4686" y="3385"/>
                    <a:pt x="4711" y="3160"/>
                  </a:cubicBezTo>
                  <a:cubicBezTo>
                    <a:pt x="4773" y="2473"/>
                    <a:pt x="5110" y="1698"/>
                    <a:pt x="4998" y="1011"/>
                  </a:cubicBezTo>
                  <a:close/>
                  <a:moveTo>
                    <a:pt x="4373" y="499"/>
                  </a:moveTo>
                  <a:cubicBezTo>
                    <a:pt x="4436" y="524"/>
                    <a:pt x="4498" y="561"/>
                    <a:pt x="4561" y="599"/>
                  </a:cubicBezTo>
                  <a:cubicBezTo>
                    <a:pt x="4698" y="699"/>
                    <a:pt x="4823" y="811"/>
                    <a:pt x="4936" y="911"/>
                  </a:cubicBezTo>
                  <a:lnTo>
                    <a:pt x="4923" y="936"/>
                  </a:lnTo>
                  <a:cubicBezTo>
                    <a:pt x="4823" y="1274"/>
                    <a:pt x="4811" y="1636"/>
                    <a:pt x="4736" y="1998"/>
                  </a:cubicBezTo>
                  <a:cubicBezTo>
                    <a:pt x="4673" y="2311"/>
                    <a:pt x="4598" y="2636"/>
                    <a:pt x="4548" y="2948"/>
                  </a:cubicBezTo>
                  <a:cubicBezTo>
                    <a:pt x="4498" y="3223"/>
                    <a:pt x="4486" y="3498"/>
                    <a:pt x="4461" y="3760"/>
                  </a:cubicBezTo>
                  <a:cubicBezTo>
                    <a:pt x="4423" y="3935"/>
                    <a:pt x="4311" y="4147"/>
                    <a:pt x="4311" y="4322"/>
                  </a:cubicBezTo>
                  <a:cubicBezTo>
                    <a:pt x="4161" y="4397"/>
                    <a:pt x="3998" y="4497"/>
                    <a:pt x="3849" y="4572"/>
                  </a:cubicBezTo>
                  <a:cubicBezTo>
                    <a:pt x="3899" y="4410"/>
                    <a:pt x="3911" y="4247"/>
                    <a:pt x="3923" y="4122"/>
                  </a:cubicBezTo>
                  <a:cubicBezTo>
                    <a:pt x="3973" y="3760"/>
                    <a:pt x="3986" y="3385"/>
                    <a:pt x="4036" y="3023"/>
                  </a:cubicBezTo>
                  <a:cubicBezTo>
                    <a:pt x="4111" y="2511"/>
                    <a:pt x="4186" y="2011"/>
                    <a:pt x="4273" y="1499"/>
                  </a:cubicBezTo>
                  <a:cubicBezTo>
                    <a:pt x="4298" y="1224"/>
                    <a:pt x="4473" y="774"/>
                    <a:pt x="4373" y="499"/>
                  </a:cubicBezTo>
                  <a:close/>
                  <a:moveTo>
                    <a:pt x="6560" y="3598"/>
                  </a:moveTo>
                  <a:lnTo>
                    <a:pt x="6560" y="3598"/>
                  </a:lnTo>
                  <a:cubicBezTo>
                    <a:pt x="6472" y="3773"/>
                    <a:pt x="6372" y="3960"/>
                    <a:pt x="6297" y="4135"/>
                  </a:cubicBezTo>
                  <a:cubicBezTo>
                    <a:pt x="6223" y="4310"/>
                    <a:pt x="6098" y="4485"/>
                    <a:pt x="5998" y="4685"/>
                  </a:cubicBezTo>
                  <a:cubicBezTo>
                    <a:pt x="5998" y="4385"/>
                    <a:pt x="5985" y="4085"/>
                    <a:pt x="5985" y="3785"/>
                  </a:cubicBezTo>
                  <a:cubicBezTo>
                    <a:pt x="6173" y="3710"/>
                    <a:pt x="6372" y="3648"/>
                    <a:pt x="6560" y="3598"/>
                  </a:cubicBezTo>
                  <a:close/>
                  <a:moveTo>
                    <a:pt x="3724" y="262"/>
                  </a:moveTo>
                  <a:lnTo>
                    <a:pt x="3724" y="262"/>
                  </a:lnTo>
                  <a:cubicBezTo>
                    <a:pt x="3911" y="287"/>
                    <a:pt x="4098" y="349"/>
                    <a:pt x="4286" y="449"/>
                  </a:cubicBezTo>
                  <a:cubicBezTo>
                    <a:pt x="4123" y="1286"/>
                    <a:pt x="4023" y="2136"/>
                    <a:pt x="3861" y="2973"/>
                  </a:cubicBezTo>
                  <a:cubicBezTo>
                    <a:pt x="3799" y="3273"/>
                    <a:pt x="3799" y="3585"/>
                    <a:pt x="3774" y="3885"/>
                  </a:cubicBezTo>
                  <a:cubicBezTo>
                    <a:pt x="3724" y="4072"/>
                    <a:pt x="3686" y="4272"/>
                    <a:pt x="3649" y="4460"/>
                  </a:cubicBezTo>
                  <a:cubicBezTo>
                    <a:pt x="3624" y="4560"/>
                    <a:pt x="3586" y="4635"/>
                    <a:pt x="3561" y="4710"/>
                  </a:cubicBezTo>
                  <a:cubicBezTo>
                    <a:pt x="3411" y="4772"/>
                    <a:pt x="3274" y="4847"/>
                    <a:pt x="3111" y="4897"/>
                  </a:cubicBezTo>
                  <a:cubicBezTo>
                    <a:pt x="3211" y="4435"/>
                    <a:pt x="3236" y="3948"/>
                    <a:pt x="3299" y="3473"/>
                  </a:cubicBezTo>
                  <a:cubicBezTo>
                    <a:pt x="3374" y="2948"/>
                    <a:pt x="3424" y="2411"/>
                    <a:pt x="3499" y="1886"/>
                  </a:cubicBezTo>
                  <a:cubicBezTo>
                    <a:pt x="3561" y="1449"/>
                    <a:pt x="3611" y="1024"/>
                    <a:pt x="3686" y="599"/>
                  </a:cubicBezTo>
                  <a:cubicBezTo>
                    <a:pt x="3711" y="511"/>
                    <a:pt x="3736" y="387"/>
                    <a:pt x="3724" y="262"/>
                  </a:cubicBezTo>
                  <a:close/>
                  <a:moveTo>
                    <a:pt x="1849" y="649"/>
                  </a:moveTo>
                  <a:cubicBezTo>
                    <a:pt x="1624" y="1324"/>
                    <a:pt x="1587" y="2123"/>
                    <a:pt x="1487" y="2811"/>
                  </a:cubicBezTo>
                  <a:cubicBezTo>
                    <a:pt x="1375" y="3535"/>
                    <a:pt x="1237" y="4285"/>
                    <a:pt x="1225" y="5035"/>
                  </a:cubicBezTo>
                  <a:cubicBezTo>
                    <a:pt x="1000" y="4947"/>
                    <a:pt x="837" y="4835"/>
                    <a:pt x="687" y="4685"/>
                  </a:cubicBezTo>
                  <a:cubicBezTo>
                    <a:pt x="687" y="4660"/>
                    <a:pt x="712" y="4660"/>
                    <a:pt x="712" y="4647"/>
                  </a:cubicBezTo>
                  <a:cubicBezTo>
                    <a:pt x="912" y="4147"/>
                    <a:pt x="875" y="3535"/>
                    <a:pt x="925" y="3010"/>
                  </a:cubicBezTo>
                  <a:cubicBezTo>
                    <a:pt x="975" y="2323"/>
                    <a:pt x="1162" y="1648"/>
                    <a:pt x="1250" y="974"/>
                  </a:cubicBezTo>
                  <a:cubicBezTo>
                    <a:pt x="1437" y="849"/>
                    <a:pt x="1649" y="749"/>
                    <a:pt x="1849" y="649"/>
                  </a:cubicBezTo>
                  <a:close/>
                  <a:moveTo>
                    <a:pt x="3427" y="220"/>
                  </a:moveTo>
                  <a:cubicBezTo>
                    <a:pt x="3488" y="220"/>
                    <a:pt x="3549" y="221"/>
                    <a:pt x="3611" y="224"/>
                  </a:cubicBezTo>
                  <a:cubicBezTo>
                    <a:pt x="3599" y="449"/>
                    <a:pt x="3511" y="686"/>
                    <a:pt x="3474" y="874"/>
                  </a:cubicBezTo>
                  <a:cubicBezTo>
                    <a:pt x="3399" y="1249"/>
                    <a:pt x="3361" y="1624"/>
                    <a:pt x="3311" y="1998"/>
                  </a:cubicBezTo>
                  <a:cubicBezTo>
                    <a:pt x="3236" y="2561"/>
                    <a:pt x="3174" y="3098"/>
                    <a:pt x="3099" y="3660"/>
                  </a:cubicBezTo>
                  <a:cubicBezTo>
                    <a:pt x="3024" y="4122"/>
                    <a:pt x="2911" y="4560"/>
                    <a:pt x="2911" y="4960"/>
                  </a:cubicBezTo>
                  <a:cubicBezTo>
                    <a:pt x="2736" y="5010"/>
                    <a:pt x="2562" y="5060"/>
                    <a:pt x="2399" y="5085"/>
                  </a:cubicBezTo>
                  <a:cubicBezTo>
                    <a:pt x="2437" y="4847"/>
                    <a:pt x="2424" y="4585"/>
                    <a:pt x="2437" y="4347"/>
                  </a:cubicBezTo>
                  <a:cubicBezTo>
                    <a:pt x="2462" y="3823"/>
                    <a:pt x="2474" y="3285"/>
                    <a:pt x="2524" y="2748"/>
                  </a:cubicBezTo>
                  <a:cubicBezTo>
                    <a:pt x="2562" y="2223"/>
                    <a:pt x="2662" y="1711"/>
                    <a:pt x="2736" y="1199"/>
                  </a:cubicBezTo>
                  <a:cubicBezTo>
                    <a:pt x="2786" y="911"/>
                    <a:pt x="2924" y="561"/>
                    <a:pt x="2849" y="274"/>
                  </a:cubicBezTo>
                  <a:cubicBezTo>
                    <a:pt x="3040" y="236"/>
                    <a:pt x="3231" y="220"/>
                    <a:pt x="3427" y="220"/>
                  </a:cubicBezTo>
                  <a:close/>
                  <a:moveTo>
                    <a:pt x="2687" y="312"/>
                  </a:moveTo>
                  <a:cubicBezTo>
                    <a:pt x="2599" y="661"/>
                    <a:pt x="2562" y="1074"/>
                    <a:pt x="2499" y="1436"/>
                  </a:cubicBezTo>
                  <a:cubicBezTo>
                    <a:pt x="2424" y="1911"/>
                    <a:pt x="2362" y="2398"/>
                    <a:pt x="2299" y="2885"/>
                  </a:cubicBezTo>
                  <a:cubicBezTo>
                    <a:pt x="2249" y="3435"/>
                    <a:pt x="2237" y="3973"/>
                    <a:pt x="2224" y="4510"/>
                  </a:cubicBezTo>
                  <a:cubicBezTo>
                    <a:pt x="2224" y="4660"/>
                    <a:pt x="2212" y="4810"/>
                    <a:pt x="2212" y="4960"/>
                  </a:cubicBezTo>
                  <a:cubicBezTo>
                    <a:pt x="2212" y="5010"/>
                    <a:pt x="2187" y="5072"/>
                    <a:pt x="2174" y="5122"/>
                  </a:cubicBezTo>
                  <a:cubicBezTo>
                    <a:pt x="2091" y="5130"/>
                    <a:pt x="2008" y="5135"/>
                    <a:pt x="1925" y="5135"/>
                  </a:cubicBezTo>
                  <a:cubicBezTo>
                    <a:pt x="1759" y="5135"/>
                    <a:pt x="1595" y="5118"/>
                    <a:pt x="1437" y="5085"/>
                  </a:cubicBezTo>
                  <a:cubicBezTo>
                    <a:pt x="1425" y="5085"/>
                    <a:pt x="1425" y="5085"/>
                    <a:pt x="1412" y="5072"/>
                  </a:cubicBezTo>
                  <a:cubicBezTo>
                    <a:pt x="1524" y="4335"/>
                    <a:pt x="1587" y="3585"/>
                    <a:pt x="1674" y="2836"/>
                  </a:cubicBezTo>
                  <a:cubicBezTo>
                    <a:pt x="1787" y="2123"/>
                    <a:pt x="1999" y="1311"/>
                    <a:pt x="1937" y="586"/>
                  </a:cubicBezTo>
                  <a:cubicBezTo>
                    <a:pt x="2187" y="474"/>
                    <a:pt x="2437" y="387"/>
                    <a:pt x="2687" y="312"/>
                  </a:cubicBezTo>
                  <a:close/>
                  <a:moveTo>
                    <a:pt x="7307" y="3481"/>
                  </a:moveTo>
                  <a:cubicBezTo>
                    <a:pt x="7367" y="3481"/>
                    <a:pt x="7426" y="3482"/>
                    <a:pt x="7485" y="3485"/>
                  </a:cubicBezTo>
                  <a:cubicBezTo>
                    <a:pt x="7360" y="3648"/>
                    <a:pt x="7247" y="3835"/>
                    <a:pt x="7122" y="3998"/>
                  </a:cubicBezTo>
                  <a:cubicBezTo>
                    <a:pt x="6960" y="4197"/>
                    <a:pt x="6785" y="4410"/>
                    <a:pt x="6622" y="4635"/>
                  </a:cubicBezTo>
                  <a:cubicBezTo>
                    <a:pt x="6460" y="4872"/>
                    <a:pt x="6285" y="5122"/>
                    <a:pt x="6123" y="5372"/>
                  </a:cubicBezTo>
                  <a:cubicBezTo>
                    <a:pt x="6098" y="5409"/>
                    <a:pt x="6060" y="5459"/>
                    <a:pt x="6048" y="5509"/>
                  </a:cubicBezTo>
                  <a:cubicBezTo>
                    <a:pt x="6023" y="5334"/>
                    <a:pt x="6023" y="5185"/>
                    <a:pt x="6023" y="5010"/>
                  </a:cubicBezTo>
                  <a:cubicBezTo>
                    <a:pt x="6235" y="4822"/>
                    <a:pt x="6335" y="4472"/>
                    <a:pt x="6435" y="4210"/>
                  </a:cubicBezTo>
                  <a:cubicBezTo>
                    <a:pt x="6535" y="3998"/>
                    <a:pt x="6610" y="3785"/>
                    <a:pt x="6685" y="3548"/>
                  </a:cubicBezTo>
                  <a:cubicBezTo>
                    <a:pt x="6898" y="3499"/>
                    <a:pt x="7104" y="3481"/>
                    <a:pt x="7307" y="3481"/>
                  </a:cubicBezTo>
                  <a:close/>
                  <a:moveTo>
                    <a:pt x="7672" y="3523"/>
                  </a:moveTo>
                  <a:lnTo>
                    <a:pt x="7959" y="3573"/>
                  </a:lnTo>
                  <a:cubicBezTo>
                    <a:pt x="8109" y="3598"/>
                    <a:pt x="8247" y="3660"/>
                    <a:pt x="8372" y="3723"/>
                  </a:cubicBezTo>
                  <a:cubicBezTo>
                    <a:pt x="7922" y="4210"/>
                    <a:pt x="7534" y="4760"/>
                    <a:pt x="7110" y="5259"/>
                  </a:cubicBezTo>
                  <a:cubicBezTo>
                    <a:pt x="6897" y="5522"/>
                    <a:pt x="6685" y="5784"/>
                    <a:pt x="6472" y="6047"/>
                  </a:cubicBezTo>
                  <a:cubicBezTo>
                    <a:pt x="6347" y="6197"/>
                    <a:pt x="6210" y="6347"/>
                    <a:pt x="6110" y="6521"/>
                  </a:cubicBezTo>
                  <a:cubicBezTo>
                    <a:pt x="6098" y="6309"/>
                    <a:pt x="6060" y="6084"/>
                    <a:pt x="6048" y="5872"/>
                  </a:cubicBezTo>
                  <a:cubicBezTo>
                    <a:pt x="6210" y="5772"/>
                    <a:pt x="6248" y="5534"/>
                    <a:pt x="6347" y="5384"/>
                  </a:cubicBezTo>
                  <a:cubicBezTo>
                    <a:pt x="6497" y="5135"/>
                    <a:pt x="6672" y="4897"/>
                    <a:pt x="6835" y="4647"/>
                  </a:cubicBezTo>
                  <a:cubicBezTo>
                    <a:pt x="7047" y="4335"/>
                    <a:pt x="7522" y="3923"/>
                    <a:pt x="7672" y="3523"/>
                  </a:cubicBezTo>
                  <a:close/>
                  <a:moveTo>
                    <a:pt x="8459" y="3760"/>
                  </a:moveTo>
                  <a:cubicBezTo>
                    <a:pt x="8734" y="3898"/>
                    <a:pt x="8971" y="4072"/>
                    <a:pt x="9159" y="4285"/>
                  </a:cubicBezTo>
                  <a:cubicBezTo>
                    <a:pt x="8609" y="4710"/>
                    <a:pt x="8184" y="5347"/>
                    <a:pt x="7722" y="5847"/>
                  </a:cubicBezTo>
                  <a:cubicBezTo>
                    <a:pt x="7460" y="6147"/>
                    <a:pt x="7160" y="6409"/>
                    <a:pt x="6897" y="6684"/>
                  </a:cubicBezTo>
                  <a:cubicBezTo>
                    <a:pt x="6710" y="6871"/>
                    <a:pt x="6472" y="7071"/>
                    <a:pt x="6335" y="7309"/>
                  </a:cubicBezTo>
                  <a:cubicBezTo>
                    <a:pt x="6285" y="7146"/>
                    <a:pt x="6223" y="6971"/>
                    <a:pt x="6173" y="6784"/>
                  </a:cubicBezTo>
                  <a:cubicBezTo>
                    <a:pt x="6335" y="6659"/>
                    <a:pt x="6435" y="6459"/>
                    <a:pt x="6560" y="6309"/>
                  </a:cubicBezTo>
                  <a:cubicBezTo>
                    <a:pt x="6810" y="5959"/>
                    <a:pt x="7085" y="5634"/>
                    <a:pt x="7347" y="5284"/>
                  </a:cubicBezTo>
                  <a:cubicBezTo>
                    <a:pt x="7722" y="4810"/>
                    <a:pt x="8159" y="4310"/>
                    <a:pt x="8459" y="3760"/>
                  </a:cubicBezTo>
                  <a:close/>
                  <a:moveTo>
                    <a:pt x="10271" y="6996"/>
                  </a:moveTo>
                  <a:cubicBezTo>
                    <a:pt x="10296" y="7121"/>
                    <a:pt x="10308" y="7246"/>
                    <a:pt x="10346" y="7371"/>
                  </a:cubicBezTo>
                  <a:cubicBezTo>
                    <a:pt x="10346" y="7396"/>
                    <a:pt x="10358" y="7434"/>
                    <a:pt x="10358" y="7446"/>
                  </a:cubicBezTo>
                  <a:lnTo>
                    <a:pt x="10346" y="7446"/>
                  </a:lnTo>
                  <a:cubicBezTo>
                    <a:pt x="10146" y="7534"/>
                    <a:pt x="9896" y="7646"/>
                    <a:pt x="9621" y="7758"/>
                  </a:cubicBezTo>
                  <a:cubicBezTo>
                    <a:pt x="9659" y="7721"/>
                    <a:pt x="9671" y="7696"/>
                    <a:pt x="9709" y="7683"/>
                  </a:cubicBezTo>
                  <a:cubicBezTo>
                    <a:pt x="9908" y="7459"/>
                    <a:pt x="10096" y="7221"/>
                    <a:pt x="10271" y="6996"/>
                  </a:cubicBezTo>
                  <a:close/>
                  <a:moveTo>
                    <a:pt x="9246" y="4385"/>
                  </a:moveTo>
                  <a:cubicBezTo>
                    <a:pt x="9421" y="4585"/>
                    <a:pt x="9559" y="4822"/>
                    <a:pt x="9684" y="5060"/>
                  </a:cubicBezTo>
                  <a:cubicBezTo>
                    <a:pt x="9421" y="5309"/>
                    <a:pt x="9184" y="5584"/>
                    <a:pt x="8921" y="5834"/>
                  </a:cubicBezTo>
                  <a:cubicBezTo>
                    <a:pt x="8622" y="6122"/>
                    <a:pt x="8309" y="6397"/>
                    <a:pt x="8022" y="6696"/>
                  </a:cubicBezTo>
                  <a:cubicBezTo>
                    <a:pt x="7747" y="6959"/>
                    <a:pt x="7460" y="7196"/>
                    <a:pt x="7185" y="7459"/>
                  </a:cubicBezTo>
                  <a:cubicBezTo>
                    <a:pt x="7047" y="7584"/>
                    <a:pt x="6847" y="7746"/>
                    <a:pt x="6785" y="7946"/>
                  </a:cubicBezTo>
                  <a:cubicBezTo>
                    <a:pt x="6710" y="7846"/>
                    <a:pt x="6622" y="7771"/>
                    <a:pt x="6547" y="7683"/>
                  </a:cubicBezTo>
                  <a:cubicBezTo>
                    <a:pt x="6522" y="7634"/>
                    <a:pt x="6485" y="7571"/>
                    <a:pt x="6460" y="7521"/>
                  </a:cubicBezTo>
                  <a:cubicBezTo>
                    <a:pt x="6672" y="7321"/>
                    <a:pt x="6860" y="7059"/>
                    <a:pt x="7060" y="6834"/>
                  </a:cubicBezTo>
                  <a:cubicBezTo>
                    <a:pt x="7347" y="6559"/>
                    <a:pt x="7622" y="6284"/>
                    <a:pt x="7897" y="5997"/>
                  </a:cubicBezTo>
                  <a:cubicBezTo>
                    <a:pt x="8172" y="5697"/>
                    <a:pt x="8409" y="5372"/>
                    <a:pt x="8672" y="5060"/>
                  </a:cubicBezTo>
                  <a:cubicBezTo>
                    <a:pt x="8859" y="4822"/>
                    <a:pt x="9059" y="4622"/>
                    <a:pt x="9246" y="4385"/>
                  </a:cubicBezTo>
                  <a:close/>
                  <a:moveTo>
                    <a:pt x="9721" y="5147"/>
                  </a:moveTo>
                  <a:cubicBezTo>
                    <a:pt x="9846" y="5409"/>
                    <a:pt x="9933" y="5709"/>
                    <a:pt x="10008" y="6009"/>
                  </a:cubicBezTo>
                  <a:cubicBezTo>
                    <a:pt x="9646" y="6322"/>
                    <a:pt x="9259" y="6659"/>
                    <a:pt x="8884" y="6996"/>
                  </a:cubicBezTo>
                  <a:cubicBezTo>
                    <a:pt x="8634" y="7209"/>
                    <a:pt x="8409" y="7434"/>
                    <a:pt x="8172" y="7646"/>
                  </a:cubicBezTo>
                  <a:cubicBezTo>
                    <a:pt x="7972" y="7846"/>
                    <a:pt x="7709" y="7996"/>
                    <a:pt x="7547" y="8246"/>
                  </a:cubicBezTo>
                  <a:cubicBezTo>
                    <a:pt x="7310" y="8221"/>
                    <a:pt x="7097" y="8158"/>
                    <a:pt x="6910" y="8033"/>
                  </a:cubicBezTo>
                  <a:cubicBezTo>
                    <a:pt x="7097" y="7908"/>
                    <a:pt x="7247" y="7658"/>
                    <a:pt x="7410" y="7509"/>
                  </a:cubicBezTo>
                  <a:cubicBezTo>
                    <a:pt x="7684" y="7246"/>
                    <a:pt x="7972" y="6996"/>
                    <a:pt x="8234" y="6721"/>
                  </a:cubicBezTo>
                  <a:cubicBezTo>
                    <a:pt x="8721" y="6247"/>
                    <a:pt x="9371" y="5759"/>
                    <a:pt x="9721" y="5147"/>
                  </a:cubicBezTo>
                  <a:close/>
                  <a:moveTo>
                    <a:pt x="10058" y="6172"/>
                  </a:moveTo>
                  <a:cubicBezTo>
                    <a:pt x="10121" y="6422"/>
                    <a:pt x="10171" y="6659"/>
                    <a:pt x="10233" y="6896"/>
                  </a:cubicBezTo>
                  <a:cubicBezTo>
                    <a:pt x="10033" y="7084"/>
                    <a:pt x="9834" y="7284"/>
                    <a:pt x="9621" y="7484"/>
                  </a:cubicBezTo>
                  <a:cubicBezTo>
                    <a:pt x="9484" y="7609"/>
                    <a:pt x="9359" y="7733"/>
                    <a:pt x="9209" y="7858"/>
                  </a:cubicBezTo>
                  <a:cubicBezTo>
                    <a:pt x="9159" y="7908"/>
                    <a:pt x="9109" y="7933"/>
                    <a:pt x="9059" y="7971"/>
                  </a:cubicBezTo>
                  <a:cubicBezTo>
                    <a:pt x="8659" y="8133"/>
                    <a:pt x="8222" y="8258"/>
                    <a:pt x="7809" y="8258"/>
                  </a:cubicBezTo>
                  <a:cubicBezTo>
                    <a:pt x="7972" y="8158"/>
                    <a:pt x="8097" y="8033"/>
                    <a:pt x="8222" y="7908"/>
                  </a:cubicBezTo>
                  <a:cubicBezTo>
                    <a:pt x="8472" y="7696"/>
                    <a:pt x="8709" y="7459"/>
                    <a:pt x="8934" y="7221"/>
                  </a:cubicBezTo>
                  <a:cubicBezTo>
                    <a:pt x="9296" y="6896"/>
                    <a:pt x="9746" y="6571"/>
                    <a:pt x="10058" y="6172"/>
                  </a:cubicBezTo>
                  <a:close/>
                  <a:moveTo>
                    <a:pt x="11545" y="7221"/>
                  </a:moveTo>
                  <a:lnTo>
                    <a:pt x="11545" y="7221"/>
                  </a:lnTo>
                  <a:cubicBezTo>
                    <a:pt x="11458" y="7384"/>
                    <a:pt x="11370" y="7559"/>
                    <a:pt x="11270" y="7708"/>
                  </a:cubicBezTo>
                  <a:cubicBezTo>
                    <a:pt x="11145" y="7896"/>
                    <a:pt x="10983" y="8083"/>
                    <a:pt x="10858" y="8271"/>
                  </a:cubicBezTo>
                  <a:cubicBezTo>
                    <a:pt x="10783" y="8033"/>
                    <a:pt x="10721" y="7808"/>
                    <a:pt x="10658" y="7571"/>
                  </a:cubicBezTo>
                  <a:cubicBezTo>
                    <a:pt x="10958" y="7446"/>
                    <a:pt x="11245" y="7334"/>
                    <a:pt x="11545" y="7221"/>
                  </a:cubicBezTo>
                  <a:close/>
                  <a:moveTo>
                    <a:pt x="12395" y="6996"/>
                  </a:moveTo>
                  <a:lnTo>
                    <a:pt x="12395" y="6996"/>
                  </a:lnTo>
                  <a:cubicBezTo>
                    <a:pt x="12170" y="7284"/>
                    <a:pt x="11995" y="7658"/>
                    <a:pt x="11795" y="7971"/>
                  </a:cubicBezTo>
                  <a:cubicBezTo>
                    <a:pt x="11583" y="8321"/>
                    <a:pt x="11333" y="8646"/>
                    <a:pt x="11095" y="8995"/>
                  </a:cubicBezTo>
                  <a:cubicBezTo>
                    <a:pt x="11033" y="8821"/>
                    <a:pt x="10971" y="8646"/>
                    <a:pt x="10921" y="8496"/>
                  </a:cubicBezTo>
                  <a:lnTo>
                    <a:pt x="11395" y="7783"/>
                  </a:lnTo>
                  <a:cubicBezTo>
                    <a:pt x="11495" y="7596"/>
                    <a:pt x="11658" y="7396"/>
                    <a:pt x="11708" y="7184"/>
                  </a:cubicBezTo>
                  <a:cubicBezTo>
                    <a:pt x="11933" y="7096"/>
                    <a:pt x="12158" y="7034"/>
                    <a:pt x="12395" y="6996"/>
                  </a:cubicBezTo>
                  <a:close/>
                  <a:moveTo>
                    <a:pt x="13270" y="6884"/>
                  </a:moveTo>
                  <a:cubicBezTo>
                    <a:pt x="13095" y="7059"/>
                    <a:pt x="12995" y="7284"/>
                    <a:pt x="12895" y="7496"/>
                  </a:cubicBezTo>
                  <a:cubicBezTo>
                    <a:pt x="12682" y="7833"/>
                    <a:pt x="12495" y="8183"/>
                    <a:pt x="12282" y="8508"/>
                  </a:cubicBezTo>
                  <a:cubicBezTo>
                    <a:pt x="12095" y="8783"/>
                    <a:pt x="11908" y="9070"/>
                    <a:pt x="11733" y="9370"/>
                  </a:cubicBezTo>
                  <a:cubicBezTo>
                    <a:pt x="11670" y="9458"/>
                    <a:pt x="11583" y="9595"/>
                    <a:pt x="11533" y="9720"/>
                  </a:cubicBezTo>
                  <a:cubicBezTo>
                    <a:pt x="11408" y="9570"/>
                    <a:pt x="11308" y="9395"/>
                    <a:pt x="11220" y="9208"/>
                  </a:cubicBezTo>
                  <a:cubicBezTo>
                    <a:pt x="11483" y="8833"/>
                    <a:pt x="11720" y="8446"/>
                    <a:pt x="11970" y="8058"/>
                  </a:cubicBezTo>
                  <a:cubicBezTo>
                    <a:pt x="12170" y="7721"/>
                    <a:pt x="12432" y="7346"/>
                    <a:pt x="12520" y="6959"/>
                  </a:cubicBezTo>
                  <a:cubicBezTo>
                    <a:pt x="12770" y="6909"/>
                    <a:pt x="13020" y="6884"/>
                    <a:pt x="13270" y="6884"/>
                  </a:cubicBezTo>
                  <a:close/>
                  <a:moveTo>
                    <a:pt x="13395" y="6884"/>
                  </a:moveTo>
                  <a:cubicBezTo>
                    <a:pt x="13607" y="6884"/>
                    <a:pt x="13807" y="6909"/>
                    <a:pt x="13994" y="6959"/>
                  </a:cubicBezTo>
                  <a:cubicBezTo>
                    <a:pt x="13569" y="7384"/>
                    <a:pt x="13307" y="8033"/>
                    <a:pt x="13007" y="8558"/>
                  </a:cubicBezTo>
                  <a:cubicBezTo>
                    <a:pt x="12695" y="9120"/>
                    <a:pt x="12258" y="9683"/>
                    <a:pt x="12033" y="10270"/>
                  </a:cubicBezTo>
                  <a:cubicBezTo>
                    <a:pt x="11908" y="10145"/>
                    <a:pt x="11795" y="10032"/>
                    <a:pt x="11683" y="9908"/>
                  </a:cubicBezTo>
                  <a:cubicBezTo>
                    <a:pt x="11795" y="9808"/>
                    <a:pt x="11845" y="9595"/>
                    <a:pt x="11920" y="9470"/>
                  </a:cubicBezTo>
                  <a:cubicBezTo>
                    <a:pt x="12095" y="9183"/>
                    <a:pt x="12282" y="8895"/>
                    <a:pt x="12470" y="8621"/>
                  </a:cubicBezTo>
                  <a:cubicBezTo>
                    <a:pt x="12657" y="8321"/>
                    <a:pt x="12832" y="8008"/>
                    <a:pt x="12995" y="7696"/>
                  </a:cubicBezTo>
                  <a:cubicBezTo>
                    <a:pt x="13132" y="7446"/>
                    <a:pt x="13345" y="7159"/>
                    <a:pt x="13395" y="6884"/>
                  </a:cubicBezTo>
                  <a:close/>
                  <a:moveTo>
                    <a:pt x="16831" y="9720"/>
                  </a:moveTo>
                  <a:cubicBezTo>
                    <a:pt x="16918" y="9883"/>
                    <a:pt x="17018" y="10057"/>
                    <a:pt x="17118" y="10220"/>
                  </a:cubicBezTo>
                  <a:cubicBezTo>
                    <a:pt x="16968" y="10282"/>
                    <a:pt x="16793" y="10345"/>
                    <a:pt x="16618" y="10407"/>
                  </a:cubicBezTo>
                  <a:cubicBezTo>
                    <a:pt x="16668" y="10282"/>
                    <a:pt x="16718" y="10157"/>
                    <a:pt x="16743" y="10032"/>
                  </a:cubicBezTo>
                  <a:cubicBezTo>
                    <a:pt x="16781" y="9945"/>
                    <a:pt x="16806" y="9833"/>
                    <a:pt x="16831" y="9720"/>
                  </a:cubicBezTo>
                  <a:close/>
                  <a:moveTo>
                    <a:pt x="14107" y="6984"/>
                  </a:moveTo>
                  <a:cubicBezTo>
                    <a:pt x="14307" y="7046"/>
                    <a:pt x="14519" y="7134"/>
                    <a:pt x="14681" y="7221"/>
                  </a:cubicBezTo>
                  <a:cubicBezTo>
                    <a:pt x="14557" y="7384"/>
                    <a:pt x="14469" y="7571"/>
                    <a:pt x="14357" y="7733"/>
                  </a:cubicBezTo>
                  <a:cubicBezTo>
                    <a:pt x="14144" y="8083"/>
                    <a:pt x="13919" y="8446"/>
                    <a:pt x="13719" y="8783"/>
                  </a:cubicBezTo>
                  <a:cubicBezTo>
                    <a:pt x="13494" y="9133"/>
                    <a:pt x="13295" y="9483"/>
                    <a:pt x="13095" y="9845"/>
                  </a:cubicBezTo>
                  <a:cubicBezTo>
                    <a:pt x="12932" y="10082"/>
                    <a:pt x="12745" y="10345"/>
                    <a:pt x="12645" y="10645"/>
                  </a:cubicBezTo>
                  <a:cubicBezTo>
                    <a:pt x="12482" y="10570"/>
                    <a:pt x="12332" y="10495"/>
                    <a:pt x="12208" y="10395"/>
                  </a:cubicBezTo>
                  <a:cubicBezTo>
                    <a:pt x="12220" y="10395"/>
                    <a:pt x="12220" y="10382"/>
                    <a:pt x="12220" y="10357"/>
                  </a:cubicBezTo>
                  <a:cubicBezTo>
                    <a:pt x="12482" y="9820"/>
                    <a:pt x="12807" y="9283"/>
                    <a:pt x="13107" y="8771"/>
                  </a:cubicBezTo>
                  <a:cubicBezTo>
                    <a:pt x="13432" y="8196"/>
                    <a:pt x="13807" y="7584"/>
                    <a:pt x="14107" y="6984"/>
                  </a:cubicBezTo>
                  <a:close/>
                  <a:moveTo>
                    <a:pt x="16343" y="8908"/>
                  </a:moveTo>
                  <a:cubicBezTo>
                    <a:pt x="16393" y="8995"/>
                    <a:pt x="16456" y="9070"/>
                    <a:pt x="16493" y="9145"/>
                  </a:cubicBezTo>
                  <a:cubicBezTo>
                    <a:pt x="16556" y="9258"/>
                    <a:pt x="16643" y="9383"/>
                    <a:pt x="16718" y="9508"/>
                  </a:cubicBezTo>
                  <a:cubicBezTo>
                    <a:pt x="16656" y="9633"/>
                    <a:pt x="16618" y="9770"/>
                    <a:pt x="16581" y="9908"/>
                  </a:cubicBezTo>
                  <a:cubicBezTo>
                    <a:pt x="16518" y="10132"/>
                    <a:pt x="16406" y="10320"/>
                    <a:pt x="16306" y="10520"/>
                  </a:cubicBezTo>
                  <a:cubicBezTo>
                    <a:pt x="16181" y="10570"/>
                    <a:pt x="16056" y="10620"/>
                    <a:pt x="15931" y="10645"/>
                  </a:cubicBezTo>
                  <a:cubicBezTo>
                    <a:pt x="15806" y="10682"/>
                    <a:pt x="15681" y="10720"/>
                    <a:pt x="15556" y="10757"/>
                  </a:cubicBezTo>
                  <a:cubicBezTo>
                    <a:pt x="15719" y="10520"/>
                    <a:pt x="15794" y="10182"/>
                    <a:pt x="15868" y="9995"/>
                  </a:cubicBezTo>
                  <a:cubicBezTo>
                    <a:pt x="15981" y="9708"/>
                    <a:pt x="16293" y="9270"/>
                    <a:pt x="16343" y="8908"/>
                  </a:cubicBezTo>
                  <a:close/>
                  <a:moveTo>
                    <a:pt x="18055" y="10132"/>
                  </a:moveTo>
                  <a:lnTo>
                    <a:pt x="18055" y="10132"/>
                  </a:lnTo>
                  <a:cubicBezTo>
                    <a:pt x="18018" y="10220"/>
                    <a:pt x="17980" y="10345"/>
                    <a:pt x="17955" y="10432"/>
                  </a:cubicBezTo>
                  <a:cubicBezTo>
                    <a:pt x="17905" y="10532"/>
                    <a:pt x="17843" y="10657"/>
                    <a:pt x="17793" y="10782"/>
                  </a:cubicBezTo>
                  <a:cubicBezTo>
                    <a:pt x="17780" y="10757"/>
                    <a:pt x="17768" y="10745"/>
                    <a:pt x="17730" y="10707"/>
                  </a:cubicBezTo>
                  <a:cubicBezTo>
                    <a:pt x="17668" y="10582"/>
                    <a:pt x="17593" y="10470"/>
                    <a:pt x="17518" y="10345"/>
                  </a:cubicBezTo>
                  <a:cubicBezTo>
                    <a:pt x="17705" y="10270"/>
                    <a:pt x="17893" y="10207"/>
                    <a:pt x="18055" y="10132"/>
                  </a:cubicBezTo>
                  <a:close/>
                  <a:moveTo>
                    <a:pt x="14819" y="7284"/>
                  </a:moveTo>
                  <a:cubicBezTo>
                    <a:pt x="14981" y="7384"/>
                    <a:pt x="15106" y="7496"/>
                    <a:pt x="15244" y="7596"/>
                  </a:cubicBezTo>
                  <a:cubicBezTo>
                    <a:pt x="15031" y="8008"/>
                    <a:pt x="14844" y="8408"/>
                    <a:pt x="14594" y="8808"/>
                  </a:cubicBezTo>
                  <a:cubicBezTo>
                    <a:pt x="14382" y="9095"/>
                    <a:pt x="14194" y="9408"/>
                    <a:pt x="13994" y="9708"/>
                  </a:cubicBezTo>
                  <a:cubicBezTo>
                    <a:pt x="13819" y="9970"/>
                    <a:pt x="13657" y="10245"/>
                    <a:pt x="13482" y="10520"/>
                  </a:cubicBezTo>
                  <a:cubicBezTo>
                    <a:pt x="13420" y="10595"/>
                    <a:pt x="13307" y="10745"/>
                    <a:pt x="13282" y="10870"/>
                  </a:cubicBezTo>
                  <a:cubicBezTo>
                    <a:pt x="13182" y="10845"/>
                    <a:pt x="13095" y="10820"/>
                    <a:pt x="12995" y="10782"/>
                  </a:cubicBezTo>
                  <a:cubicBezTo>
                    <a:pt x="12932" y="10770"/>
                    <a:pt x="12895" y="10757"/>
                    <a:pt x="12845" y="10720"/>
                  </a:cubicBezTo>
                  <a:cubicBezTo>
                    <a:pt x="12995" y="10520"/>
                    <a:pt x="13107" y="10282"/>
                    <a:pt x="13220" y="10070"/>
                  </a:cubicBezTo>
                  <a:cubicBezTo>
                    <a:pt x="13420" y="9708"/>
                    <a:pt x="13619" y="9345"/>
                    <a:pt x="13819" y="9008"/>
                  </a:cubicBezTo>
                  <a:cubicBezTo>
                    <a:pt x="14032" y="8646"/>
                    <a:pt x="14232" y="8308"/>
                    <a:pt x="14444" y="7946"/>
                  </a:cubicBezTo>
                  <a:cubicBezTo>
                    <a:pt x="14569" y="7721"/>
                    <a:pt x="14731" y="7521"/>
                    <a:pt x="14819" y="7284"/>
                  </a:cubicBezTo>
                  <a:close/>
                  <a:moveTo>
                    <a:pt x="15868" y="8246"/>
                  </a:moveTo>
                  <a:cubicBezTo>
                    <a:pt x="16018" y="8408"/>
                    <a:pt x="16143" y="8583"/>
                    <a:pt x="16243" y="8758"/>
                  </a:cubicBezTo>
                  <a:cubicBezTo>
                    <a:pt x="16156" y="8883"/>
                    <a:pt x="16106" y="9033"/>
                    <a:pt x="16043" y="9183"/>
                  </a:cubicBezTo>
                  <a:cubicBezTo>
                    <a:pt x="15943" y="9383"/>
                    <a:pt x="15831" y="9583"/>
                    <a:pt x="15731" y="9783"/>
                  </a:cubicBezTo>
                  <a:cubicBezTo>
                    <a:pt x="15631" y="10020"/>
                    <a:pt x="15544" y="10245"/>
                    <a:pt x="15431" y="10470"/>
                  </a:cubicBezTo>
                  <a:cubicBezTo>
                    <a:pt x="15369" y="10595"/>
                    <a:pt x="15281" y="10695"/>
                    <a:pt x="15269" y="10832"/>
                  </a:cubicBezTo>
                  <a:cubicBezTo>
                    <a:pt x="15044" y="10882"/>
                    <a:pt x="14806" y="10907"/>
                    <a:pt x="14594" y="10945"/>
                  </a:cubicBezTo>
                  <a:cubicBezTo>
                    <a:pt x="14856" y="10532"/>
                    <a:pt x="15044" y="10057"/>
                    <a:pt x="15244" y="9633"/>
                  </a:cubicBezTo>
                  <a:cubicBezTo>
                    <a:pt x="15469" y="9208"/>
                    <a:pt x="15744" y="8721"/>
                    <a:pt x="15868" y="8246"/>
                  </a:cubicBezTo>
                  <a:close/>
                  <a:moveTo>
                    <a:pt x="15344" y="7683"/>
                  </a:moveTo>
                  <a:cubicBezTo>
                    <a:pt x="15494" y="7821"/>
                    <a:pt x="15631" y="7958"/>
                    <a:pt x="15756" y="8133"/>
                  </a:cubicBezTo>
                  <a:cubicBezTo>
                    <a:pt x="15494" y="8571"/>
                    <a:pt x="15306" y="9083"/>
                    <a:pt x="15069" y="9533"/>
                  </a:cubicBezTo>
                  <a:cubicBezTo>
                    <a:pt x="14844" y="9970"/>
                    <a:pt x="14469" y="10457"/>
                    <a:pt x="14294" y="10957"/>
                  </a:cubicBezTo>
                  <a:cubicBezTo>
                    <a:pt x="14232" y="10960"/>
                    <a:pt x="14171" y="10962"/>
                    <a:pt x="14110" y="10962"/>
                  </a:cubicBezTo>
                  <a:cubicBezTo>
                    <a:pt x="13913" y="10962"/>
                    <a:pt x="13720" y="10945"/>
                    <a:pt x="13519" y="10907"/>
                  </a:cubicBezTo>
                  <a:cubicBezTo>
                    <a:pt x="13594" y="10807"/>
                    <a:pt x="13657" y="10645"/>
                    <a:pt x="13707" y="10570"/>
                  </a:cubicBezTo>
                  <a:cubicBezTo>
                    <a:pt x="13857" y="10307"/>
                    <a:pt x="14032" y="10032"/>
                    <a:pt x="14194" y="9758"/>
                  </a:cubicBezTo>
                  <a:lnTo>
                    <a:pt x="14806" y="8771"/>
                  </a:lnTo>
                  <a:cubicBezTo>
                    <a:pt x="15006" y="8446"/>
                    <a:pt x="15256" y="8071"/>
                    <a:pt x="15344" y="7683"/>
                  </a:cubicBezTo>
                  <a:close/>
                  <a:moveTo>
                    <a:pt x="3303" y="0"/>
                  </a:moveTo>
                  <a:cubicBezTo>
                    <a:pt x="2200" y="0"/>
                    <a:pt x="1045" y="681"/>
                    <a:pt x="313" y="1449"/>
                  </a:cubicBezTo>
                  <a:cubicBezTo>
                    <a:pt x="292" y="1470"/>
                    <a:pt x="315" y="1517"/>
                    <a:pt x="345" y="1517"/>
                  </a:cubicBezTo>
                  <a:cubicBezTo>
                    <a:pt x="350" y="1517"/>
                    <a:pt x="356" y="1515"/>
                    <a:pt x="362" y="1511"/>
                  </a:cubicBezTo>
                  <a:cubicBezTo>
                    <a:pt x="562" y="1374"/>
                    <a:pt x="800" y="1211"/>
                    <a:pt x="1037" y="1061"/>
                  </a:cubicBezTo>
                  <a:lnTo>
                    <a:pt x="1037" y="1061"/>
                  </a:lnTo>
                  <a:cubicBezTo>
                    <a:pt x="637" y="2148"/>
                    <a:pt x="737" y="3323"/>
                    <a:pt x="487" y="4447"/>
                  </a:cubicBezTo>
                  <a:cubicBezTo>
                    <a:pt x="288" y="4147"/>
                    <a:pt x="138" y="3785"/>
                    <a:pt x="50" y="3435"/>
                  </a:cubicBezTo>
                  <a:cubicBezTo>
                    <a:pt x="50" y="3423"/>
                    <a:pt x="38" y="3417"/>
                    <a:pt x="25" y="3417"/>
                  </a:cubicBezTo>
                  <a:cubicBezTo>
                    <a:pt x="13" y="3417"/>
                    <a:pt x="0" y="3423"/>
                    <a:pt x="0" y="3435"/>
                  </a:cubicBezTo>
                  <a:cubicBezTo>
                    <a:pt x="50" y="4122"/>
                    <a:pt x="350" y="4760"/>
                    <a:pt x="975" y="5097"/>
                  </a:cubicBezTo>
                  <a:cubicBezTo>
                    <a:pt x="1266" y="5256"/>
                    <a:pt x="1594" y="5319"/>
                    <a:pt x="1927" y="5319"/>
                  </a:cubicBezTo>
                  <a:cubicBezTo>
                    <a:pt x="2351" y="5319"/>
                    <a:pt x="2783" y="5218"/>
                    <a:pt x="3161" y="5085"/>
                  </a:cubicBezTo>
                  <a:cubicBezTo>
                    <a:pt x="4011" y="4785"/>
                    <a:pt x="4848" y="4210"/>
                    <a:pt x="5723" y="3835"/>
                  </a:cubicBezTo>
                  <a:cubicBezTo>
                    <a:pt x="5723" y="3948"/>
                    <a:pt x="5723" y="4060"/>
                    <a:pt x="5735" y="4160"/>
                  </a:cubicBezTo>
                  <a:cubicBezTo>
                    <a:pt x="5760" y="5247"/>
                    <a:pt x="5723" y="6446"/>
                    <a:pt x="6160" y="7459"/>
                  </a:cubicBezTo>
                  <a:cubicBezTo>
                    <a:pt x="6472" y="8160"/>
                    <a:pt x="7071" y="8423"/>
                    <a:pt x="7726" y="8423"/>
                  </a:cubicBezTo>
                  <a:cubicBezTo>
                    <a:pt x="8016" y="8423"/>
                    <a:pt x="8317" y="8371"/>
                    <a:pt x="8609" y="8283"/>
                  </a:cubicBezTo>
                  <a:cubicBezTo>
                    <a:pt x="9196" y="8121"/>
                    <a:pt x="9784" y="7871"/>
                    <a:pt x="10358" y="7621"/>
                  </a:cubicBezTo>
                  <a:cubicBezTo>
                    <a:pt x="10483" y="8158"/>
                    <a:pt x="10633" y="8708"/>
                    <a:pt x="10871" y="9208"/>
                  </a:cubicBezTo>
                  <a:lnTo>
                    <a:pt x="10871" y="9220"/>
                  </a:lnTo>
                  <a:cubicBezTo>
                    <a:pt x="10821" y="9308"/>
                    <a:pt x="10883" y="9370"/>
                    <a:pt x="10971" y="9370"/>
                  </a:cubicBezTo>
                  <a:cubicBezTo>
                    <a:pt x="10971" y="9383"/>
                    <a:pt x="10983" y="9383"/>
                    <a:pt x="10983" y="9395"/>
                  </a:cubicBezTo>
                  <a:cubicBezTo>
                    <a:pt x="11370" y="10095"/>
                    <a:pt x="12033" y="10632"/>
                    <a:pt x="12782" y="10945"/>
                  </a:cubicBezTo>
                  <a:cubicBezTo>
                    <a:pt x="13207" y="11117"/>
                    <a:pt x="13674" y="11184"/>
                    <a:pt x="14135" y="11184"/>
                  </a:cubicBezTo>
                  <a:cubicBezTo>
                    <a:pt x="14175" y="11184"/>
                    <a:pt x="14216" y="11183"/>
                    <a:pt x="14257" y="11182"/>
                  </a:cubicBezTo>
                  <a:cubicBezTo>
                    <a:pt x="14269" y="11188"/>
                    <a:pt x="14282" y="11191"/>
                    <a:pt x="14293" y="11191"/>
                  </a:cubicBezTo>
                  <a:cubicBezTo>
                    <a:pt x="14304" y="11191"/>
                    <a:pt x="14313" y="11188"/>
                    <a:pt x="14319" y="11182"/>
                  </a:cubicBezTo>
                  <a:cubicBezTo>
                    <a:pt x="14844" y="11145"/>
                    <a:pt x="15356" y="11032"/>
                    <a:pt x="15856" y="10895"/>
                  </a:cubicBezTo>
                  <a:cubicBezTo>
                    <a:pt x="16318" y="10757"/>
                    <a:pt x="16781" y="10582"/>
                    <a:pt x="17230" y="10395"/>
                  </a:cubicBezTo>
                  <a:cubicBezTo>
                    <a:pt x="17928" y="11530"/>
                    <a:pt x="18879" y="12785"/>
                    <a:pt x="19990" y="12785"/>
                  </a:cubicBezTo>
                  <a:cubicBezTo>
                    <a:pt x="20272" y="12785"/>
                    <a:pt x="20565" y="12704"/>
                    <a:pt x="20866" y="12519"/>
                  </a:cubicBezTo>
                  <a:cubicBezTo>
                    <a:pt x="20881" y="12528"/>
                    <a:pt x="20892" y="12531"/>
                    <a:pt x="20899" y="12531"/>
                  </a:cubicBezTo>
                  <a:cubicBezTo>
                    <a:pt x="20918" y="12531"/>
                    <a:pt x="20908" y="12505"/>
                    <a:pt x="20879" y="12505"/>
                  </a:cubicBezTo>
                  <a:cubicBezTo>
                    <a:pt x="20875" y="12505"/>
                    <a:pt x="20871" y="12505"/>
                    <a:pt x="20866" y="12506"/>
                  </a:cubicBezTo>
                  <a:cubicBezTo>
                    <a:pt x="20660" y="12569"/>
                    <a:pt x="20463" y="12597"/>
                    <a:pt x="20275" y="12597"/>
                  </a:cubicBezTo>
                  <a:cubicBezTo>
                    <a:pt x="19289" y="12597"/>
                    <a:pt x="18545" y="11817"/>
                    <a:pt x="17968" y="11020"/>
                  </a:cubicBezTo>
                  <a:cubicBezTo>
                    <a:pt x="18030" y="10845"/>
                    <a:pt x="18080" y="10657"/>
                    <a:pt x="18155" y="10470"/>
                  </a:cubicBezTo>
                  <a:cubicBezTo>
                    <a:pt x="18205" y="10357"/>
                    <a:pt x="18292" y="10182"/>
                    <a:pt x="18243" y="10032"/>
                  </a:cubicBezTo>
                  <a:cubicBezTo>
                    <a:pt x="18467" y="9933"/>
                    <a:pt x="18667" y="9820"/>
                    <a:pt x="18842" y="9645"/>
                  </a:cubicBezTo>
                  <a:cubicBezTo>
                    <a:pt x="18888" y="9622"/>
                    <a:pt x="18840" y="9569"/>
                    <a:pt x="18793" y="9569"/>
                  </a:cubicBezTo>
                  <a:cubicBezTo>
                    <a:pt x="18789" y="9569"/>
                    <a:pt x="18784" y="9569"/>
                    <a:pt x="18780" y="9570"/>
                  </a:cubicBezTo>
                  <a:cubicBezTo>
                    <a:pt x="18330" y="9770"/>
                    <a:pt x="17843" y="9908"/>
                    <a:pt x="17393" y="10095"/>
                  </a:cubicBezTo>
                  <a:lnTo>
                    <a:pt x="17368" y="10095"/>
                  </a:lnTo>
                  <a:cubicBezTo>
                    <a:pt x="16831" y="9195"/>
                    <a:pt x="16331" y="8208"/>
                    <a:pt x="15544" y="7496"/>
                  </a:cubicBezTo>
                  <a:cubicBezTo>
                    <a:pt x="15344" y="7296"/>
                    <a:pt x="15119" y="7146"/>
                    <a:pt x="14906" y="7021"/>
                  </a:cubicBezTo>
                  <a:cubicBezTo>
                    <a:pt x="14906" y="7009"/>
                    <a:pt x="14919" y="6971"/>
                    <a:pt x="14919" y="6959"/>
                  </a:cubicBezTo>
                  <a:cubicBezTo>
                    <a:pt x="14919" y="6946"/>
                    <a:pt x="14906" y="6946"/>
                    <a:pt x="14906" y="6946"/>
                  </a:cubicBezTo>
                  <a:lnTo>
                    <a:pt x="14856" y="6984"/>
                  </a:lnTo>
                  <a:cubicBezTo>
                    <a:pt x="14374" y="6729"/>
                    <a:pt x="13864" y="6627"/>
                    <a:pt x="13342" y="6627"/>
                  </a:cubicBezTo>
                  <a:cubicBezTo>
                    <a:pt x="12431" y="6627"/>
                    <a:pt x="11485" y="6939"/>
                    <a:pt x="10596" y="7296"/>
                  </a:cubicBezTo>
                  <a:cubicBezTo>
                    <a:pt x="10546" y="7071"/>
                    <a:pt x="10496" y="6834"/>
                    <a:pt x="10433" y="6609"/>
                  </a:cubicBezTo>
                  <a:cubicBezTo>
                    <a:pt x="10396" y="6359"/>
                    <a:pt x="10333" y="6109"/>
                    <a:pt x="10246" y="5872"/>
                  </a:cubicBezTo>
                  <a:cubicBezTo>
                    <a:pt x="10271" y="5847"/>
                    <a:pt x="10246" y="5834"/>
                    <a:pt x="10233" y="5834"/>
                  </a:cubicBezTo>
                  <a:cubicBezTo>
                    <a:pt x="9908" y="4710"/>
                    <a:pt x="9346" y="3748"/>
                    <a:pt x="8109" y="3335"/>
                  </a:cubicBezTo>
                  <a:cubicBezTo>
                    <a:pt x="7972" y="3285"/>
                    <a:pt x="7847" y="3260"/>
                    <a:pt x="7697" y="3235"/>
                  </a:cubicBezTo>
                  <a:cubicBezTo>
                    <a:pt x="7697" y="3227"/>
                    <a:pt x="7691" y="3218"/>
                    <a:pt x="7683" y="3218"/>
                  </a:cubicBezTo>
                  <a:cubicBezTo>
                    <a:pt x="7679" y="3218"/>
                    <a:pt x="7676" y="3219"/>
                    <a:pt x="7672" y="3223"/>
                  </a:cubicBezTo>
                  <a:lnTo>
                    <a:pt x="7659" y="3235"/>
                  </a:lnTo>
                  <a:cubicBezTo>
                    <a:pt x="7542" y="3220"/>
                    <a:pt x="7425" y="3213"/>
                    <a:pt x="7309" y="3213"/>
                  </a:cubicBezTo>
                  <a:cubicBezTo>
                    <a:pt x="6843" y="3213"/>
                    <a:pt x="6385" y="3325"/>
                    <a:pt x="5935" y="3485"/>
                  </a:cubicBezTo>
                  <a:cubicBezTo>
                    <a:pt x="5910" y="3023"/>
                    <a:pt x="5860" y="2573"/>
                    <a:pt x="5748" y="2123"/>
                  </a:cubicBezTo>
                  <a:cubicBezTo>
                    <a:pt x="5473" y="1036"/>
                    <a:pt x="4686" y="137"/>
                    <a:pt x="3549" y="12"/>
                  </a:cubicBezTo>
                  <a:cubicBezTo>
                    <a:pt x="3467" y="4"/>
                    <a:pt x="3385" y="0"/>
                    <a:pt x="33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8030010" y="4329269"/>
              <a:ext cx="1575888" cy="751444"/>
            </a:xfrm>
            <a:custGeom>
              <a:avLst/>
              <a:gdLst/>
              <a:ahLst/>
              <a:cxnLst/>
              <a:rect l="l" t="t" r="r" b="b"/>
              <a:pathLst>
                <a:path w="30201" h="14401" extrusionOk="0">
                  <a:moveTo>
                    <a:pt x="26964" y="1"/>
                  </a:moveTo>
                  <a:cubicBezTo>
                    <a:pt x="26780" y="1"/>
                    <a:pt x="26637" y="305"/>
                    <a:pt x="26627" y="483"/>
                  </a:cubicBezTo>
                  <a:cubicBezTo>
                    <a:pt x="26627" y="633"/>
                    <a:pt x="26689" y="795"/>
                    <a:pt x="26827" y="883"/>
                  </a:cubicBezTo>
                  <a:cubicBezTo>
                    <a:pt x="26915" y="943"/>
                    <a:pt x="27013" y="970"/>
                    <a:pt x="27111" y="970"/>
                  </a:cubicBezTo>
                  <a:cubicBezTo>
                    <a:pt x="27235" y="970"/>
                    <a:pt x="27359" y="927"/>
                    <a:pt x="27464" y="858"/>
                  </a:cubicBezTo>
                  <a:cubicBezTo>
                    <a:pt x="27501" y="833"/>
                    <a:pt x="27489" y="820"/>
                    <a:pt x="27451" y="808"/>
                  </a:cubicBezTo>
                  <a:cubicBezTo>
                    <a:pt x="27214" y="770"/>
                    <a:pt x="26814" y="808"/>
                    <a:pt x="26777" y="495"/>
                  </a:cubicBezTo>
                  <a:cubicBezTo>
                    <a:pt x="26764" y="313"/>
                    <a:pt x="26883" y="95"/>
                    <a:pt x="27073" y="95"/>
                  </a:cubicBezTo>
                  <a:cubicBezTo>
                    <a:pt x="27078" y="95"/>
                    <a:pt x="27084" y="95"/>
                    <a:pt x="27089" y="95"/>
                  </a:cubicBezTo>
                  <a:cubicBezTo>
                    <a:pt x="27114" y="95"/>
                    <a:pt x="27127" y="83"/>
                    <a:pt x="27114" y="71"/>
                  </a:cubicBezTo>
                  <a:cubicBezTo>
                    <a:pt x="27062" y="21"/>
                    <a:pt x="27012" y="1"/>
                    <a:pt x="26964" y="1"/>
                  </a:cubicBezTo>
                  <a:close/>
                  <a:moveTo>
                    <a:pt x="17262" y="69"/>
                  </a:moveTo>
                  <a:cubicBezTo>
                    <a:pt x="17181" y="69"/>
                    <a:pt x="17100" y="71"/>
                    <a:pt x="17018" y="71"/>
                  </a:cubicBezTo>
                  <a:cubicBezTo>
                    <a:pt x="16956" y="71"/>
                    <a:pt x="16931" y="120"/>
                    <a:pt x="16931" y="170"/>
                  </a:cubicBezTo>
                  <a:cubicBezTo>
                    <a:pt x="16931" y="408"/>
                    <a:pt x="16931" y="645"/>
                    <a:pt x="16943" y="895"/>
                  </a:cubicBezTo>
                  <a:cubicBezTo>
                    <a:pt x="16956" y="1058"/>
                    <a:pt x="16906" y="1320"/>
                    <a:pt x="17031" y="1432"/>
                  </a:cubicBezTo>
                  <a:lnTo>
                    <a:pt x="17056" y="1432"/>
                  </a:lnTo>
                  <a:cubicBezTo>
                    <a:pt x="17156" y="1320"/>
                    <a:pt x="17118" y="1120"/>
                    <a:pt x="17118" y="983"/>
                  </a:cubicBezTo>
                  <a:lnTo>
                    <a:pt x="17118" y="870"/>
                  </a:lnTo>
                  <a:cubicBezTo>
                    <a:pt x="17147" y="876"/>
                    <a:pt x="17178" y="878"/>
                    <a:pt x="17210" y="878"/>
                  </a:cubicBezTo>
                  <a:cubicBezTo>
                    <a:pt x="17316" y="878"/>
                    <a:pt x="17432" y="852"/>
                    <a:pt x="17518" y="833"/>
                  </a:cubicBezTo>
                  <a:cubicBezTo>
                    <a:pt x="17531" y="833"/>
                    <a:pt x="17531" y="808"/>
                    <a:pt x="17518" y="795"/>
                  </a:cubicBezTo>
                  <a:cubicBezTo>
                    <a:pt x="17446" y="744"/>
                    <a:pt x="17316" y="701"/>
                    <a:pt x="17195" y="701"/>
                  </a:cubicBezTo>
                  <a:cubicBezTo>
                    <a:pt x="17169" y="701"/>
                    <a:pt x="17143" y="703"/>
                    <a:pt x="17118" y="708"/>
                  </a:cubicBezTo>
                  <a:cubicBezTo>
                    <a:pt x="17118" y="558"/>
                    <a:pt x="17093" y="420"/>
                    <a:pt x="17093" y="258"/>
                  </a:cubicBezTo>
                  <a:cubicBezTo>
                    <a:pt x="17196" y="258"/>
                    <a:pt x="17296" y="263"/>
                    <a:pt x="17392" y="263"/>
                  </a:cubicBezTo>
                  <a:cubicBezTo>
                    <a:pt x="17552" y="263"/>
                    <a:pt x="17702" y="249"/>
                    <a:pt x="17843" y="170"/>
                  </a:cubicBezTo>
                  <a:cubicBezTo>
                    <a:pt x="17880" y="145"/>
                    <a:pt x="17868" y="120"/>
                    <a:pt x="17843" y="120"/>
                  </a:cubicBezTo>
                  <a:cubicBezTo>
                    <a:pt x="17655" y="76"/>
                    <a:pt x="17462" y="69"/>
                    <a:pt x="17262" y="69"/>
                  </a:cubicBezTo>
                  <a:close/>
                  <a:moveTo>
                    <a:pt x="15094" y="2744"/>
                  </a:moveTo>
                  <a:lnTo>
                    <a:pt x="15094" y="2744"/>
                  </a:lnTo>
                  <a:cubicBezTo>
                    <a:pt x="15082" y="2794"/>
                    <a:pt x="15082" y="2857"/>
                    <a:pt x="15069" y="2894"/>
                  </a:cubicBezTo>
                  <a:cubicBezTo>
                    <a:pt x="15007" y="2882"/>
                    <a:pt x="14944" y="2857"/>
                    <a:pt x="14882" y="2832"/>
                  </a:cubicBezTo>
                  <a:cubicBezTo>
                    <a:pt x="14957" y="2807"/>
                    <a:pt x="15019" y="2769"/>
                    <a:pt x="15094" y="2744"/>
                  </a:cubicBezTo>
                  <a:close/>
                  <a:moveTo>
                    <a:pt x="14332" y="3069"/>
                  </a:moveTo>
                  <a:lnTo>
                    <a:pt x="14332" y="3069"/>
                  </a:lnTo>
                  <a:cubicBezTo>
                    <a:pt x="14319" y="3169"/>
                    <a:pt x="14282" y="3257"/>
                    <a:pt x="14269" y="3357"/>
                  </a:cubicBezTo>
                  <a:cubicBezTo>
                    <a:pt x="14157" y="3307"/>
                    <a:pt x="14044" y="3269"/>
                    <a:pt x="13945" y="3232"/>
                  </a:cubicBezTo>
                  <a:cubicBezTo>
                    <a:pt x="14082" y="3182"/>
                    <a:pt x="14207" y="3119"/>
                    <a:pt x="14332" y="3069"/>
                  </a:cubicBezTo>
                  <a:close/>
                  <a:moveTo>
                    <a:pt x="14819" y="2869"/>
                  </a:moveTo>
                  <a:cubicBezTo>
                    <a:pt x="14819" y="2882"/>
                    <a:pt x="14819" y="2894"/>
                    <a:pt x="14832" y="2919"/>
                  </a:cubicBezTo>
                  <a:cubicBezTo>
                    <a:pt x="14894" y="2944"/>
                    <a:pt x="14969" y="2994"/>
                    <a:pt x="15032" y="3019"/>
                  </a:cubicBezTo>
                  <a:cubicBezTo>
                    <a:pt x="14982" y="3232"/>
                    <a:pt x="14957" y="3432"/>
                    <a:pt x="14907" y="3644"/>
                  </a:cubicBezTo>
                  <a:cubicBezTo>
                    <a:pt x="14744" y="3557"/>
                    <a:pt x="14544" y="3457"/>
                    <a:pt x="14357" y="3382"/>
                  </a:cubicBezTo>
                  <a:cubicBezTo>
                    <a:pt x="14394" y="3269"/>
                    <a:pt x="14407" y="3144"/>
                    <a:pt x="14407" y="3044"/>
                  </a:cubicBezTo>
                  <a:cubicBezTo>
                    <a:pt x="14557" y="2982"/>
                    <a:pt x="14669" y="2932"/>
                    <a:pt x="14819" y="2869"/>
                  </a:cubicBezTo>
                  <a:close/>
                  <a:moveTo>
                    <a:pt x="13557" y="3394"/>
                  </a:moveTo>
                  <a:lnTo>
                    <a:pt x="13557" y="3394"/>
                  </a:lnTo>
                  <a:cubicBezTo>
                    <a:pt x="13520" y="3507"/>
                    <a:pt x="13495" y="3632"/>
                    <a:pt x="13470" y="3744"/>
                  </a:cubicBezTo>
                  <a:cubicBezTo>
                    <a:pt x="13370" y="3681"/>
                    <a:pt x="13257" y="3632"/>
                    <a:pt x="13145" y="3582"/>
                  </a:cubicBezTo>
                  <a:cubicBezTo>
                    <a:pt x="13270" y="3519"/>
                    <a:pt x="13407" y="3457"/>
                    <a:pt x="13557" y="3394"/>
                  </a:cubicBezTo>
                  <a:close/>
                  <a:moveTo>
                    <a:pt x="15144" y="3082"/>
                  </a:moveTo>
                  <a:cubicBezTo>
                    <a:pt x="15344" y="3194"/>
                    <a:pt x="15531" y="3307"/>
                    <a:pt x="15744" y="3394"/>
                  </a:cubicBezTo>
                  <a:cubicBezTo>
                    <a:pt x="15694" y="3607"/>
                    <a:pt x="15644" y="3794"/>
                    <a:pt x="15594" y="3994"/>
                  </a:cubicBezTo>
                  <a:cubicBezTo>
                    <a:pt x="15406" y="3894"/>
                    <a:pt x="15219" y="3806"/>
                    <a:pt x="15057" y="3706"/>
                  </a:cubicBezTo>
                  <a:cubicBezTo>
                    <a:pt x="15094" y="3507"/>
                    <a:pt x="15132" y="3294"/>
                    <a:pt x="15144" y="3082"/>
                  </a:cubicBezTo>
                  <a:close/>
                  <a:moveTo>
                    <a:pt x="13870" y="3257"/>
                  </a:moveTo>
                  <a:cubicBezTo>
                    <a:pt x="13994" y="3319"/>
                    <a:pt x="14119" y="3382"/>
                    <a:pt x="14257" y="3457"/>
                  </a:cubicBezTo>
                  <a:cubicBezTo>
                    <a:pt x="14207" y="3681"/>
                    <a:pt x="14157" y="3881"/>
                    <a:pt x="14119" y="4106"/>
                  </a:cubicBezTo>
                  <a:cubicBezTo>
                    <a:pt x="13932" y="4006"/>
                    <a:pt x="13757" y="3894"/>
                    <a:pt x="13570" y="3806"/>
                  </a:cubicBezTo>
                  <a:cubicBezTo>
                    <a:pt x="13582" y="3644"/>
                    <a:pt x="13595" y="3507"/>
                    <a:pt x="13620" y="3369"/>
                  </a:cubicBezTo>
                  <a:cubicBezTo>
                    <a:pt x="13695" y="3332"/>
                    <a:pt x="13782" y="3307"/>
                    <a:pt x="13870" y="3257"/>
                  </a:cubicBezTo>
                  <a:close/>
                  <a:moveTo>
                    <a:pt x="15881" y="2395"/>
                  </a:moveTo>
                  <a:cubicBezTo>
                    <a:pt x="15956" y="2769"/>
                    <a:pt x="16081" y="3132"/>
                    <a:pt x="16219" y="3494"/>
                  </a:cubicBezTo>
                  <a:cubicBezTo>
                    <a:pt x="16169" y="3544"/>
                    <a:pt x="16206" y="3619"/>
                    <a:pt x="16269" y="3619"/>
                  </a:cubicBezTo>
                  <a:cubicBezTo>
                    <a:pt x="16269" y="3632"/>
                    <a:pt x="16281" y="3644"/>
                    <a:pt x="16281" y="3669"/>
                  </a:cubicBezTo>
                  <a:lnTo>
                    <a:pt x="16281" y="3681"/>
                  </a:lnTo>
                  <a:cubicBezTo>
                    <a:pt x="16231" y="3881"/>
                    <a:pt x="16206" y="4081"/>
                    <a:pt x="16181" y="4294"/>
                  </a:cubicBezTo>
                  <a:cubicBezTo>
                    <a:pt x="16031" y="4206"/>
                    <a:pt x="15881" y="4131"/>
                    <a:pt x="15744" y="4056"/>
                  </a:cubicBezTo>
                  <a:cubicBezTo>
                    <a:pt x="15744" y="4019"/>
                    <a:pt x="15756" y="3981"/>
                    <a:pt x="15756" y="3944"/>
                  </a:cubicBezTo>
                  <a:cubicBezTo>
                    <a:pt x="15781" y="3794"/>
                    <a:pt x="15831" y="3632"/>
                    <a:pt x="15856" y="3457"/>
                  </a:cubicBezTo>
                  <a:cubicBezTo>
                    <a:pt x="15944" y="3494"/>
                    <a:pt x="16019" y="3544"/>
                    <a:pt x="16081" y="3569"/>
                  </a:cubicBezTo>
                  <a:cubicBezTo>
                    <a:pt x="16086" y="3571"/>
                    <a:pt x="16091" y="3572"/>
                    <a:pt x="16095" y="3572"/>
                  </a:cubicBezTo>
                  <a:cubicBezTo>
                    <a:pt x="16114" y="3572"/>
                    <a:pt x="16126" y="3554"/>
                    <a:pt x="16106" y="3544"/>
                  </a:cubicBezTo>
                  <a:cubicBezTo>
                    <a:pt x="16031" y="3482"/>
                    <a:pt x="15956" y="3394"/>
                    <a:pt x="15881" y="3332"/>
                  </a:cubicBezTo>
                  <a:cubicBezTo>
                    <a:pt x="15919" y="3057"/>
                    <a:pt x="15956" y="2794"/>
                    <a:pt x="15856" y="2544"/>
                  </a:cubicBezTo>
                  <a:cubicBezTo>
                    <a:pt x="15856" y="2532"/>
                    <a:pt x="15847" y="2526"/>
                    <a:pt x="15837" y="2526"/>
                  </a:cubicBezTo>
                  <a:cubicBezTo>
                    <a:pt x="15828" y="2526"/>
                    <a:pt x="15819" y="2532"/>
                    <a:pt x="15819" y="2544"/>
                  </a:cubicBezTo>
                  <a:cubicBezTo>
                    <a:pt x="15831" y="2794"/>
                    <a:pt x="15794" y="3007"/>
                    <a:pt x="15756" y="3244"/>
                  </a:cubicBezTo>
                  <a:cubicBezTo>
                    <a:pt x="15569" y="3107"/>
                    <a:pt x="15356" y="2994"/>
                    <a:pt x="15144" y="2907"/>
                  </a:cubicBezTo>
                  <a:lnTo>
                    <a:pt x="15144" y="2694"/>
                  </a:lnTo>
                  <a:cubicBezTo>
                    <a:pt x="15406" y="2619"/>
                    <a:pt x="15644" y="2507"/>
                    <a:pt x="15881" y="2395"/>
                  </a:cubicBezTo>
                  <a:close/>
                  <a:moveTo>
                    <a:pt x="12907" y="3694"/>
                  </a:moveTo>
                  <a:cubicBezTo>
                    <a:pt x="12882" y="3894"/>
                    <a:pt x="12845" y="4106"/>
                    <a:pt x="12795" y="4306"/>
                  </a:cubicBezTo>
                  <a:cubicBezTo>
                    <a:pt x="12645" y="4244"/>
                    <a:pt x="12470" y="4194"/>
                    <a:pt x="12295" y="4181"/>
                  </a:cubicBezTo>
                  <a:cubicBezTo>
                    <a:pt x="12320" y="4119"/>
                    <a:pt x="12320" y="4056"/>
                    <a:pt x="12320" y="3994"/>
                  </a:cubicBezTo>
                  <a:cubicBezTo>
                    <a:pt x="12508" y="3894"/>
                    <a:pt x="12708" y="3794"/>
                    <a:pt x="12895" y="3694"/>
                  </a:cubicBezTo>
                  <a:close/>
                  <a:moveTo>
                    <a:pt x="14344" y="3507"/>
                  </a:moveTo>
                  <a:cubicBezTo>
                    <a:pt x="14532" y="3607"/>
                    <a:pt x="14707" y="3694"/>
                    <a:pt x="14894" y="3794"/>
                  </a:cubicBezTo>
                  <a:cubicBezTo>
                    <a:pt x="14869" y="3944"/>
                    <a:pt x="14832" y="4081"/>
                    <a:pt x="14807" y="4244"/>
                  </a:cubicBezTo>
                  <a:cubicBezTo>
                    <a:pt x="14782" y="4306"/>
                    <a:pt x="14769" y="4344"/>
                    <a:pt x="14757" y="4419"/>
                  </a:cubicBezTo>
                  <a:cubicBezTo>
                    <a:pt x="14657" y="4369"/>
                    <a:pt x="14582" y="4331"/>
                    <a:pt x="14494" y="4294"/>
                  </a:cubicBezTo>
                  <a:cubicBezTo>
                    <a:pt x="14407" y="4244"/>
                    <a:pt x="14332" y="4194"/>
                    <a:pt x="14244" y="4156"/>
                  </a:cubicBezTo>
                  <a:cubicBezTo>
                    <a:pt x="14282" y="3944"/>
                    <a:pt x="14319" y="3719"/>
                    <a:pt x="14344" y="3507"/>
                  </a:cubicBezTo>
                  <a:close/>
                  <a:moveTo>
                    <a:pt x="13082" y="3619"/>
                  </a:moveTo>
                  <a:cubicBezTo>
                    <a:pt x="13207" y="3694"/>
                    <a:pt x="13332" y="3769"/>
                    <a:pt x="13457" y="3831"/>
                  </a:cubicBezTo>
                  <a:cubicBezTo>
                    <a:pt x="13407" y="4056"/>
                    <a:pt x="13370" y="4294"/>
                    <a:pt x="13320" y="4519"/>
                  </a:cubicBezTo>
                  <a:cubicBezTo>
                    <a:pt x="13195" y="4456"/>
                    <a:pt x="13057" y="4394"/>
                    <a:pt x="12907" y="4344"/>
                  </a:cubicBezTo>
                  <a:cubicBezTo>
                    <a:pt x="12932" y="4119"/>
                    <a:pt x="12957" y="3881"/>
                    <a:pt x="12970" y="3669"/>
                  </a:cubicBezTo>
                  <a:cubicBezTo>
                    <a:pt x="13007" y="3644"/>
                    <a:pt x="13032" y="3632"/>
                    <a:pt x="13082" y="3619"/>
                  </a:cubicBezTo>
                  <a:close/>
                  <a:moveTo>
                    <a:pt x="11496" y="4394"/>
                  </a:moveTo>
                  <a:lnTo>
                    <a:pt x="11496" y="4394"/>
                  </a:lnTo>
                  <a:cubicBezTo>
                    <a:pt x="11471" y="4456"/>
                    <a:pt x="11458" y="4519"/>
                    <a:pt x="11458" y="4581"/>
                  </a:cubicBezTo>
                  <a:cubicBezTo>
                    <a:pt x="11383" y="4569"/>
                    <a:pt x="11308" y="4544"/>
                    <a:pt x="11221" y="4519"/>
                  </a:cubicBezTo>
                  <a:cubicBezTo>
                    <a:pt x="11321" y="4481"/>
                    <a:pt x="11408" y="4444"/>
                    <a:pt x="11496" y="4394"/>
                  </a:cubicBezTo>
                  <a:close/>
                  <a:moveTo>
                    <a:pt x="15019" y="3869"/>
                  </a:moveTo>
                  <a:cubicBezTo>
                    <a:pt x="15032" y="3869"/>
                    <a:pt x="15032" y="3881"/>
                    <a:pt x="15057" y="3881"/>
                  </a:cubicBezTo>
                  <a:cubicBezTo>
                    <a:pt x="15219" y="3981"/>
                    <a:pt x="15394" y="4069"/>
                    <a:pt x="15569" y="4144"/>
                  </a:cubicBezTo>
                  <a:cubicBezTo>
                    <a:pt x="15519" y="4319"/>
                    <a:pt x="15469" y="4506"/>
                    <a:pt x="15444" y="4706"/>
                  </a:cubicBezTo>
                  <a:cubicBezTo>
                    <a:pt x="15256" y="4644"/>
                    <a:pt x="15082" y="4569"/>
                    <a:pt x="14907" y="4494"/>
                  </a:cubicBezTo>
                  <a:cubicBezTo>
                    <a:pt x="14919" y="4381"/>
                    <a:pt x="14957" y="4256"/>
                    <a:pt x="14969" y="4144"/>
                  </a:cubicBezTo>
                  <a:lnTo>
                    <a:pt x="15019" y="3869"/>
                  </a:lnTo>
                  <a:close/>
                  <a:moveTo>
                    <a:pt x="13557" y="3894"/>
                  </a:moveTo>
                  <a:cubicBezTo>
                    <a:pt x="13720" y="4006"/>
                    <a:pt x="13907" y="4106"/>
                    <a:pt x="14094" y="4206"/>
                  </a:cubicBezTo>
                  <a:cubicBezTo>
                    <a:pt x="14044" y="4394"/>
                    <a:pt x="14019" y="4606"/>
                    <a:pt x="13994" y="4781"/>
                  </a:cubicBezTo>
                  <a:lnTo>
                    <a:pt x="13994" y="4819"/>
                  </a:lnTo>
                  <a:cubicBezTo>
                    <a:pt x="13807" y="4731"/>
                    <a:pt x="13620" y="4644"/>
                    <a:pt x="13445" y="4569"/>
                  </a:cubicBezTo>
                  <a:cubicBezTo>
                    <a:pt x="13470" y="4356"/>
                    <a:pt x="13520" y="4119"/>
                    <a:pt x="13557" y="3894"/>
                  </a:cubicBezTo>
                  <a:close/>
                  <a:moveTo>
                    <a:pt x="12245" y="4019"/>
                  </a:moveTo>
                  <a:cubicBezTo>
                    <a:pt x="12245" y="4069"/>
                    <a:pt x="12220" y="4119"/>
                    <a:pt x="12220" y="4156"/>
                  </a:cubicBezTo>
                  <a:lnTo>
                    <a:pt x="12095" y="4156"/>
                  </a:lnTo>
                  <a:cubicBezTo>
                    <a:pt x="12083" y="4156"/>
                    <a:pt x="12083" y="4181"/>
                    <a:pt x="12095" y="4194"/>
                  </a:cubicBezTo>
                  <a:cubicBezTo>
                    <a:pt x="12133" y="4206"/>
                    <a:pt x="12183" y="4206"/>
                    <a:pt x="12208" y="4219"/>
                  </a:cubicBezTo>
                  <a:cubicBezTo>
                    <a:pt x="12183" y="4431"/>
                    <a:pt x="12133" y="4644"/>
                    <a:pt x="12095" y="4844"/>
                  </a:cubicBezTo>
                  <a:cubicBezTo>
                    <a:pt x="11933" y="4756"/>
                    <a:pt x="11745" y="4681"/>
                    <a:pt x="11558" y="4619"/>
                  </a:cubicBezTo>
                  <a:cubicBezTo>
                    <a:pt x="11571" y="4519"/>
                    <a:pt x="11571" y="4444"/>
                    <a:pt x="11583" y="4356"/>
                  </a:cubicBezTo>
                  <a:lnTo>
                    <a:pt x="12245" y="4019"/>
                  </a:lnTo>
                  <a:close/>
                  <a:moveTo>
                    <a:pt x="10433" y="4869"/>
                  </a:moveTo>
                  <a:lnTo>
                    <a:pt x="10433" y="4869"/>
                  </a:lnTo>
                  <a:cubicBezTo>
                    <a:pt x="10408" y="4918"/>
                    <a:pt x="10408" y="4956"/>
                    <a:pt x="10396" y="5018"/>
                  </a:cubicBezTo>
                  <a:cubicBezTo>
                    <a:pt x="10321" y="5006"/>
                    <a:pt x="10246" y="5006"/>
                    <a:pt x="10159" y="4993"/>
                  </a:cubicBezTo>
                  <a:cubicBezTo>
                    <a:pt x="10159" y="4981"/>
                    <a:pt x="10146" y="4981"/>
                    <a:pt x="10146" y="4956"/>
                  </a:cubicBezTo>
                  <a:lnTo>
                    <a:pt x="10433" y="4869"/>
                  </a:lnTo>
                  <a:close/>
                  <a:moveTo>
                    <a:pt x="16319" y="3806"/>
                  </a:moveTo>
                  <a:lnTo>
                    <a:pt x="16319" y="3806"/>
                  </a:lnTo>
                  <a:cubicBezTo>
                    <a:pt x="16443" y="4131"/>
                    <a:pt x="16581" y="4469"/>
                    <a:pt x="16706" y="4819"/>
                  </a:cubicBezTo>
                  <a:cubicBezTo>
                    <a:pt x="16531" y="4881"/>
                    <a:pt x="16369" y="4956"/>
                    <a:pt x="16206" y="5018"/>
                  </a:cubicBezTo>
                  <a:cubicBezTo>
                    <a:pt x="16231" y="4869"/>
                    <a:pt x="16256" y="4731"/>
                    <a:pt x="16281" y="4569"/>
                  </a:cubicBezTo>
                  <a:cubicBezTo>
                    <a:pt x="16306" y="4506"/>
                    <a:pt x="16306" y="4456"/>
                    <a:pt x="16306" y="4419"/>
                  </a:cubicBezTo>
                  <a:cubicBezTo>
                    <a:pt x="16319" y="4419"/>
                    <a:pt x="16331" y="4381"/>
                    <a:pt x="16319" y="4369"/>
                  </a:cubicBezTo>
                  <a:lnTo>
                    <a:pt x="16306" y="4369"/>
                  </a:lnTo>
                  <a:cubicBezTo>
                    <a:pt x="16319" y="4181"/>
                    <a:pt x="16331" y="3994"/>
                    <a:pt x="16319" y="3806"/>
                  </a:cubicBezTo>
                  <a:close/>
                  <a:moveTo>
                    <a:pt x="14219" y="4269"/>
                  </a:moveTo>
                  <a:cubicBezTo>
                    <a:pt x="14282" y="4306"/>
                    <a:pt x="14357" y="4356"/>
                    <a:pt x="14432" y="4381"/>
                  </a:cubicBezTo>
                  <a:cubicBezTo>
                    <a:pt x="14519" y="4431"/>
                    <a:pt x="14607" y="4481"/>
                    <a:pt x="14719" y="4544"/>
                  </a:cubicBezTo>
                  <a:cubicBezTo>
                    <a:pt x="14669" y="4706"/>
                    <a:pt x="14644" y="4893"/>
                    <a:pt x="14619" y="5068"/>
                  </a:cubicBezTo>
                  <a:cubicBezTo>
                    <a:pt x="14457" y="5006"/>
                    <a:pt x="14282" y="4943"/>
                    <a:pt x="14132" y="4881"/>
                  </a:cubicBezTo>
                  <a:cubicBezTo>
                    <a:pt x="14144" y="4681"/>
                    <a:pt x="14182" y="4469"/>
                    <a:pt x="14219" y="4269"/>
                  </a:cubicBezTo>
                  <a:close/>
                  <a:moveTo>
                    <a:pt x="10958" y="4644"/>
                  </a:moveTo>
                  <a:lnTo>
                    <a:pt x="10958" y="4644"/>
                  </a:lnTo>
                  <a:cubicBezTo>
                    <a:pt x="10921" y="4806"/>
                    <a:pt x="10908" y="4981"/>
                    <a:pt x="10896" y="5143"/>
                  </a:cubicBezTo>
                  <a:cubicBezTo>
                    <a:pt x="10771" y="5093"/>
                    <a:pt x="10658" y="5068"/>
                    <a:pt x="10533" y="5056"/>
                  </a:cubicBezTo>
                  <a:cubicBezTo>
                    <a:pt x="10533" y="4956"/>
                    <a:pt x="10558" y="4881"/>
                    <a:pt x="10558" y="4819"/>
                  </a:cubicBezTo>
                  <a:cubicBezTo>
                    <a:pt x="10696" y="4769"/>
                    <a:pt x="10821" y="4706"/>
                    <a:pt x="10958" y="4644"/>
                  </a:cubicBezTo>
                  <a:close/>
                  <a:moveTo>
                    <a:pt x="12308" y="4256"/>
                  </a:moveTo>
                  <a:cubicBezTo>
                    <a:pt x="12458" y="4306"/>
                    <a:pt x="12633" y="4369"/>
                    <a:pt x="12783" y="4444"/>
                  </a:cubicBezTo>
                  <a:cubicBezTo>
                    <a:pt x="12758" y="4631"/>
                    <a:pt x="12720" y="4831"/>
                    <a:pt x="12695" y="5018"/>
                  </a:cubicBezTo>
                  <a:cubicBezTo>
                    <a:pt x="12695" y="5068"/>
                    <a:pt x="12683" y="5093"/>
                    <a:pt x="12683" y="5143"/>
                  </a:cubicBezTo>
                  <a:cubicBezTo>
                    <a:pt x="12620" y="5118"/>
                    <a:pt x="12533" y="5081"/>
                    <a:pt x="12470" y="5043"/>
                  </a:cubicBezTo>
                  <a:cubicBezTo>
                    <a:pt x="12395" y="4993"/>
                    <a:pt x="12320" y="4956"/>
                    <a:pt x="12245" y="4918"/>
                  </a:cubicBezTo>
                  <a:cubicBezTo>
                    <a:pt x="12258" y="4694"/>
                    <a:pt x="12283" y="4481"/>
                    <a:pt x="12308" y="4256"/>
                  </a:cubicBezTo>
                  <a:close/>
                  <a:moveTo>
                    <a:pt x="15694" y="4206"/>
                  </a:moveTo>
                  <a:cubicBezTo>
                    <a:pt x="15831" y="4269"/>
                    <a:pt x="15994" y="4331"/>
                    <a:pt x="16144" y="4369"/>
                  </a:cubicBezTo>
                  <a:cubicBezTo>
                    <a:pt x="16144" y="4419"/>
                    <a:pt x="16131" y="4456"/>
                    <a:pt x="16131" y="4506"/>
                  </a:cubicBezTo>
                  <a:cubicBezTo>
                    <a:pt x="16094" y="4694"/>
                    <a:pt x="16056" y="4881"/>
                    <a:pt x="16031" y="5068"/>
                  </a:cubicBezTo>
                  <a:cubicBezTo>
                    <a:pt x="15881" y="5131"/>
                    <a:pt x="15706" y="5193"/>
                    <a:pt x="15556" y="5268"/>
                  </a:cubicBezTo>
                  <a:cubicBezTo>
                    <a:pt x="15581" y="5143"/>
                    <a:pt x="15594" y="5006"/>
                    <a:pt x="15594" y="4881"/>
                  </a:cubicBezTo>
                  <a:lnTo>
                    <a:pt x="15831" y="4931"/>
                  </a:lnTo>
                  <a:cubicBezTo>
                    <a:pt x="15844" y="4931"/>
                    <a:pt x="15856" y="4893"/>
                    <a:pt x="15844" y="4893"/>
                  </a:cubicBezTo>
                  <a:cubicBezTo>
                    <a:pt x="15769" y="4869"/>
                    <a:pt x="15694" y="4831"/>
                    <a:pt x="15606" y="4794"/>
                  </a:cubicBezTo>
                  <a:lnTo>
                    <a:pt x="15606" y="4731"/>
                  </a:lnTo>
                  <a:cubicBezTo>
                    <a:pt x="15644" y="4556"/>
                    <a:pt x="15656" y="4381"/>
                    <a:pt x="15694" y="4206"/>
                  </a:cubicBezTo>
                  <a:close/>
                  <a:moveTo>
                    <a:pt x="29438" y="4369"/>
                  </a:moveTo>
                  <a:lnTo>
                    <a:pt x="29438" y="4369"/>
                  </a:lnTo>
                  <a:cubicBezTo>
                    <a:pt x="29463" y="4681"/>
                    <a:pt x="29388" y="4968"/>
                    <a:pt x="29301" y="5268"/>
                  </a:cubicBezTo>
                  <a:cubicBezTo>
                    <a:pt x="29301" y="5206"/>
                    <a:pt x="29301" y="5168"/>
                    <a:pt x="29276" y="5118"/>
                  </a:cubicBezTo>
                  <a:cubicBezTo>
                    <a:pt x="29263" y="4893"/>
                    <a:pt x="29276" y="4544"/>
                    <a:pt x="29438" y="4369"/>
                  </a:cubicBezTo>
                  <a:close/>
                  <a:moveTo>
                    <a:pt x="11096" y="4581"/>
                  </a:moveTo>
                  <a:cubicBezTo>
                    <a:pt x="11208" y="4631"/>
                    <a:pt x="11333" y="4669"/>
                    <a:pt x="11446" y="4706"/>
                  </a:cubicBezTo>
                  <a:cubicBezTo>
                    <a:pt x="11408" y="4893"/>
                    <a:pt x="11371" y="5106"/>
                    <a:pt x="11333" y="5293"/>
                  </a:cubicBezTo>
                  <a:cubicBezTo>
                    <a:pt x="11246" y="5243"/>
                    <a:pt x="11133" y="5206"/>
                    <a:pt x="11033" y="5168"/>
                  </a:cubicBezTo>
                  <a:cubicBezTo>
                    <a:pt x="11033" y="4993"/>
                    <a:pt x="11058" y="4794"/>
                    <a:pt x="11071" y="4606"/>
                  </a:cubicBezTo>
                  <a:cubicBezTo>
                    <a:pt x="11083" y="4606"/>
                    <a:pt x="11083" y="4581"/>
                    <a:pt x="11096" y="4581"/>
                  </a:cubicBezTo>
                  <a:close/>
                  <a:moveTo>
                    <a:pt x="12895" y="4469"/>
                  </a:moveTo>
                  <a:cubicBezTo>
                    <a:pt x="13032" y="4531"/>
                    <a:pt x="13157" y="4606"/>
                    <a:pt x="13282" y="4656"/>
                  </a:cubicBezTo>
                  <a:cubicBezTo>
                    <a:pt x="13270" y="4756"/>
                    <a:pt x="13257" y="4844"/>
                    <a:pt x="13232" y="4956"/>
                  </a:cubicBezTo>
                  <a:cubicBezTo>
                    <a:pt x="13220" y="5081"/>
                    <a:pt x="13195" y="5218"/>
                    <a:pt x="13157" y="5368"/>
                  </a:cubicBezTo>
                  <a:cubicBezTo>
                    <a:pt x="13032" y="5318"/>
                    <a:pt x="12907" y="5256"/>
                    <a:pt x="12795" y="5193"/>
                  </a:cubicBezTo>
                  <a:cubicBezTo>
                    <a:pt x="12795" y="5143"/>
                    <a:pt x="12820" y="5081"/>
                    <a:pt x="12820" y="5043"/>
                  </a:cubicBezTo>
                  <a:cubicBezTo>
                    <a:pt x="12845" y="4856"/>
                    <a:pt x="12870" y="4669"/>
                    <a:pt x="12895" y="4469"/>
                  </a:cubicBezTo>
                  <a:close/>
                  <a:moveTo>
                    <a:pt x="10196" y="5043"/>
                  </a:moveTo>
                  <a:cubicBezTo>
                    <a:pt x="10259" y="5056"/>
                    <a:pt x="10334" y="5081"/>
                    <a:pt x="10396" y="5106"/>
                  </a:cubicBezTo>
                  <a:cubicBezTo>
                    <a:pt x="10371" y="5231"/>
                    <a:pt x="10371" y="5356"/>
                    <a:pt x="10384" y="5456"/>
                  </a:cubicBezTo>
                  <a:lnTo>
                    <a:pt x="10196" y="5043"/>
                  </a:lnTo>
                  <a:close/>
                  <a:moveTo>
                    <a:pt x="11521" y="4756"/>
                  </a:moveTo>
                  <a:cubicBezTo>
                    <a:pt x="11708" y="4831"/>
                    <a:pt x="11883" y="4918"/>
                    <a:pt x="12058" y="5006"/>
                  </a:cubicBezTo>
                  <a:cubicBezTo>
                    <a:pt x="12020" y="5181"/>
                    <a:pt x="11995" y="5356"/>
                    <a:pt x="11945" y="5518"/>
                  </a:cubicBezTo>
                  <a:cubicBezTo>
                    <a:pt x="11945" y="5543"/>
                    <a:pt x="11933" y="5568"/>
                    <a:pt x="11933" y="5581"/>
                  </a:cubicBezTo>
                  <a:cubicBezTo>
                    <a:pt x="11808" y="5518"/>
                    <a:pt x="11683" y="5481"/>
                    <a:pt x="11558" y="5406"/>
                  </a:cubicBezTo>
                  <a:cubicBezTo>
                    <a:pt x="11508" y="5393"/>
                    <a:pt x="11458" y="5368"/>
                    <a:pt x="11408" y="5356"/>
                  </a:cubicBezTo>
                  <a:cubicBezTo>
                    <a:pt x="11446" y="5143"/>
                    <a:pt x="11496" y="4956"/>
                    <a:pt x="11521" y="4756"/>
                  </a:cubicBezTo>
                  <a:close/>
                  <a:moveTo>
                    <a:pt x="13407" y="4731"/>
                  </a:moveTo>
                  <a:cubicBezTo>
                    <a:pt x="13595" y="4819"/>
                    <a:pt x="13770" y="4893"/>
                    <a:pt x="13957" y="4981"/>
                  </a:cubicBezTo>
                  <a:cubicBezTo>
                    <a:pt x="13945" y="5131"/>
                    <a:pt x="13932" y="5268"/>
                    <a:pt x="13907" y="5431"/>
                  </a:cubicBezTo>
                  <a:cubicBezTo>
                    <a:pt x="13907" y="5493"/>
                    <a:pt x="13895" y="5556"/>
                    <a:pt x="13882" y="5618"/>
                  </a:cubicBezTo>
                  <a:cubicBezTo>
                    <a:pt x="13707" y="5568"/>
                    <a:pt x="13520" y="5506"/>
                    <a:pt x="13332" y="5431"/>
                  </a:cubicBezTo>
                  <a:cubicBezTo>
                    <a:pt x="13345" y="5231"/>
                    <a:pt x="13357" y="5043"/>
                    <a:pt x="13395" y="4856"/>
                  </a:cubicBezTo>
                  <a:cubicBezTo>
                    <a:pt x="13395" y="4806"/>
                    <a:pt x="13407" y="4769"/>
                    <a:pt x="13407" y="4731"/>
                  </a:cubicBezTo>
                  <a:close/>
                  <a:moveTo>
                    <a:pt x="14882" y="4619"/>
                  </a:moveTo>
                  <a:cubicBezTo>
                    <a:pt x="15057" y="4694"/>
                    <a:pt x="15244" y="4769"/>
                    <a:pt x="15406" y="4831"/>
                  </a:cubicBezTo>
                  <a:cubicBezTo>
                    <a:pt x="15381" y="5006"/>
                    <a:pt x="15369" y="5193"/>
                    <a:pt x="15369" y="5368"/>
                  </a:cubicBezTo>
                  <a:cubicBezTo>
                    <a:pt x="15157" y="5443"/>
                    <a:pt x="14957" y="5518"/>
                    <a:pt x="14769" y="5618"/>
                  </a:cubicBezTo>
                  <a:cubicBezTo>
                    <a:pt x="14782" y="5493"/>
                    <a:pt x="14782" y="5368"/>
                    <a:pt x="14794" y="5243"/>
                  </a:cubicBezTo>
                  <a:cubicBezTo>
                    <a:pt x="14832" y="5243"/>
                    <a:pt x="14882" y="5256"/>
                    <a:pt x="14907" y="5256"/>
                  </a:cubicBezTo>
                  <a:cubicBezTo>
                    <a:pt x="14932" y="5243"/>
                    <a:pt x="14944" y="5206"/>
                    <a:pt x="14907" y="5193"/>
                  </a:cubicBezTo>
                  <a:cubicBezTo>
                    <a:pt x="14882" y="5181"/>
                    <a:pt x="14832" y="5168"/>
                    <a:pt x="14807" y="5143"/>
                  </a:cubicBezTo>
                  <a:lnTo>
                    <a:pt x="14807" y="5093"/>
                  </a:lnTo>
                  <a:cubicBezTo>
                    <a:pt x="14819" y="4943"/>
                    <a:pt x="14844" y="4769"/>
                    <a:pt x="14882" y="4619"/>
                  </a:cubicBezTo>
                  <a:close/>
                  <a:moveTo>
                    <a:pt x="10521" y="5143"/>
                  </a:moveTo>
                  <a:cubicBezTo>
                    <a:pt x="10646" y="5193"/>
                    <a:pt x="10758" y="5231"/>
                    <a:pt x="10883" y="5268"/>
                  </a:cubicBezTo>
                  <a:cubicBezTo>
                    <a:pt x="10883" y="5318"/>
                    <a:pt x="10871" y="5381"/>
                    <a:pt x="10871" y="5431"/>
                  </a:cubicBezTo>
                  <a:lnTo>
                    <a:pt x="10821" y="5806"/>
                  </a:lnTo>
                  <a:cubicBezTo>
                    <a:pt x="10708" y="5756"/>
                    <a:pt x="10596" y="5718"/>
                    <a:pt x="10496" y="5681"/>
                  </a:cubicBezTo>
                  <a:cubicBezTo>
                    <a:pt x="10471" y="5681"/>
                    <a:pt x="10471" y="5681"/>
                    <a:pt x="10471" y="5668"/>
                  </a:cubicBezTo>
                  <a:cubicBezTo>
                    <a:pt x="10508" y="5518"/>
                    <a:pt x="10508" y="5393"/>
                    <a:pt x="10521" y="5243"/>
                  </a:cubicBezTo>
                  <a:lnTo>
                    <a:pt x="10521" y="5143"/>
                  </a:lnTo>
                  <a:close/>
                  <a:moveTo>
                    <a:pt x="12195" y="5068"/>
                  </a:moveTo>
                  <a:cubicBezTo>
                    <a:pt x="12320" y="5131"/>
                    <a:pt x="12458" y="5206"/>
                    <a:pt x="12583" y="5268"/>
                  </a:cubicBezTo>
                  <a:cubicBezTo>
                    <a:pt x="12595" y="5293"/>
                    <a:pt x="12620" y="5293"/>
                    <a:pt x="12633" y="5306"/>
                  </a:cubicBezTo>
                  <a:cubicBezTo>
                    <a:pt x="12595" y="5493"/>
                    <a:pt x="12558" y="5668"/>
                    <a:pt x="12520" y="5856"/>
                  </a:cubicBezTo>
                  <a:cubicBezTo>
                    <a:pt x="12383" y="5793"/>
                    <a:pt x="12220" y="5706"/>
                    <a:pt x="12083" y="5643"/>
                  </a:cubicBezTo>
                  <a:cubicBezTo>
                    <a:pt x="12095" y="5518"/>
                    <a:pt x="12133" y="5393"/>
                    <a:pt x="12158" y="5268"/>
                  </a:cubicBezTo>
                  <a:cubicBezTo>
                    <a:pt x="12170" y="5206"/>
                    <a:pt x="12195" y="5131"/>
                    <a:pt x="12195" y="5068"/>
                  </a:cubicBezTo>
                  <a:close/>
                  <a:moveTo>
                    <a:pt x="14119" y="5018"/>
                  </a:moveTo>
                  <a:cubicBezTo>
                    <a:pt x="14269" y="5081"/>
                    <a:pt x="14432" y="5131"/>
                    <a:pt x="14594" y="5156"/>
                  </a:cubicBezTo>
                  <a:cubicBezTo>
                    <a:pt x="14582" y="5331"/>
                    <a:pt x="14582" y="5493"/>
                    <a:pt x="14594" y="5643"/>
                  </a:cubicBezTo>
                  <a:cubicBezTo>
                    <a:pt x="14407" y="5718"/>
                    <a:pt x="14219" y="5806"/>
                    <a:pt x="14019" y="5881"/>
                  </a:cubicBezTo>
                  <a:cubicBezTo>
                    <a:pt x="14044" y="5868"/>
                    <a:pt x="14044" y="5818"/>
                    <a:pt x="14069" y="5768"/>
                  </a:cubicBezTo>
                  <a:cubicBezTo>
                    <a:pt x="14119" y="5768"/>
                    <a:pt x="14182" y="5768"/>
                    <a:pt x="14219" y="5756"/>
                  </a:cubicBezTo>
                  <a:cubicBezTo>
                    <a:pt x="14257" y="5756"/>
                    <a:pt x="14257" y="5731"/>
                    <a:pt x="14219" y="5706"/>
                  </a:cubicBezTo>
                  <a:lnTo>
                    <a:pt x="14082" y="5668"/>
                  </a:lnTo>
                  <a:cubicBezTo>
                    <a:pt x="14119" y="5443"/>
                    <a:pt x="14119" y="5193"/>
                    <a:pt x="14119" y="5018"/>
                  </a:cubicBezTo>
                  <a:close/>
                  <a:moveTo>
                    <a:pt x="11021" y="5331"/>
                  </a:moveTo>
                  <a:cubicBezTo>
                    <a:pt x="11096" y="5368"/>
                    <a:pt x="11196" y="5418"/>
                    <a:pt x="11283" y="5443"/>
                  </a:cubicBezTo>
                  <a:cubicBezTo>
                    <a:pt x="11271" y="5506"/>
                    <a:pt x="11271" y="5568"/>
                    <a:pt x="11258" y="5631"/>
                  </a:cubicBezTo>
                  <a:cubicBezTo>
                    <a:pt x="11246" y="5731"/>
                    <a:pt x="11208" y="5856"/>
                    <a:pt x="11196" y="5956"/>
                  </a:cubicBezTo>
                  <a:lnTo>
                    <a:pt x="10958" y="5868"/>
                  </a:lnTo>
                  <a:cubicBezTo>
                    <a:pt x="10958" y="5831"/>
                    <a:pt x="10958" y="5793"/>
                    <a:pt x="10971" y="5756"/>
                  </a:cubicBezTo>
                  <a:lnTo>
                    <a:pt x="11021" y="5331"/>
                  </a:lnTo>
                  <a:close/>
                  <a:moveTo>
                    <a:pt x="29511" y="4177"/>
                  </a:moveTo>
                  <a:cubicBezTo>
                    <a:pt x="29502" y="4177"/>
                    <a:pt x="29494" y="4178"/>
                    <a:pt x="29488" y="4181"/>
                  </a:cubicBezTo>
                  <a:cubicBezTo>
                    <a:pt x="29076" y="4419"/>
                    <a:pt x="29138" y="5143"/>
                    <a:pt x="29213" y="5543"/>
                  </a:cubicBezTo>
                  <a:cubicBezTo>
                    <a:pt x="29151" y="5706"/>
                    <a:pt x="29076" y="5881"/>
                    <a:pt x="29026" y="6068"/>
                  </a:cubicBezTo>
                  <a:cubicBezTo>
                    <a:pt x="29026" y="6077"/>
                    <a:pt x="29038" y="6086"/>
                    <a:pt x="29050" y="6086"/>
                  </a:cubicBezTo>
                  <a:cubicBezTo>
                    <a:pt x="29055" y="6086"/>
                    <a:pt x="29060" y="6084"/>
                    <a:pt x="29063" y="6080"/>
                  </a:cubicBezTo>
                  <a:cubicBezTo>
                    <a:pt x="29138" y="5981"/>
                    <a:pt x="29213" y="5868"/>
                    <a:pt x="29276" y="5743"/>
                  </a:cubicBezTo>
                  <a:cubicBezTo>
                    <a:pt x="29338" y="5881"/>
                    <a:pt x="29438" y="6006"/>
                    <a:pt x="29575" y="6031"/>
                  </a:cubicBezTo>
                  <a:cubicBezTo>
                    <a:pt x="29605" y="6037"/>
                    <a:pt x="29633" y="6040"/>
                    <a:pt x="29657" y="6040"/>
                  </a:cubicBezTo>
                  <a:cubicBezTo>
                    <a:pt x="29820" y="6040"/>
                    <a:pt x="29882" y="5907"/>
                    <a:pt x="29925" y="5756"/>
                  </a:cubicBezTo>
                  <a:cubicBezTo>
                    <a:pt x="29934" y="5759"/>
                    <a:pt x="29943" y="5760"/>
                    <a:pt x="29952" y="5760"/>
                  </a:cubicBezTo>
                  <a:cubicBezTo>
                    <a:pt x="30019" y="5760"/>
                    <a:pt x="30090" y="5684"/>
                    <a:pt x="30200" y="5618"/>
                  </a:cubicBezTo>
                  <a:cubicBezTo>
                    <a:pt x="30188" y="5618"/>
                    <a:pt x="30188" y="5568"/>
                    <a:pt x="30175" y="5568"/>
                  </a:cubicBezTo>
                  <a:cubicBezTo>
                    <a:pt x="30163" y="5567"/>
                    <a:pt x="30151" y="5566"/>
                    <a:pt x="30139" y="5566"/>
                  </a:cubicBezTo>
                  <a:cubicBezTo>
                    <a:pt x="30090" y="5566"/>
                    <a:pt x="30041" y="5575"/>
                    <a:pt x="29997" y="5575"/>
                  </a:cubicBezTo>
                  <a:cubicBezTo>
                    <a:pt x="29959" y="5575"/>
                    <a:pt x="29926" y="5569"/>
                    <a:pt x="29900" y="5543"/>
                  </a:cubicBezTo>
                  <a:cubicBezTo>
                    <a:pt x="29888" y="5522"/>
                    <a:pt x="29867" y="5512"/>
                    <a:pt x="29847" y="5512"/>
                  </a:cubicBezTo>
                  <a:cubicBezTo>
                    <a:pt x="29806" y="5512"/>
                    <a:pt x="29763" y="5548"/>
                    <a:pt x="29763" y="5606"/>
                  </a:cubicBezTo>
                  <a:cubicBezTo>
                    <a:pt x="29758" y="5798"/>
                    <a:pt x="29703" y="5870"/>
                    <a:pt x="29635" y="5870"/>
                  </a:cubicBezTo>
                  <a:cubicBezTo>
                    <a:pt x="29536" y="5870"/>
                    <a:pt x="29408" y="5717"/>
                    <a:pt x="29363" y="5568"/>
                  </a:cubicBezTo>
                  <a:cubicBezTo>
                    <a:pt x="29550" y="5143"/>
                    <a:pt x="29638" y="4644"/>
                    <a:pt x="29575" y="4231"/>
                  </a:cubicBezTo>
                  <a:cubicBezTo>
                    <a:pt x="29575" y="4193"/>
                    <a:pt x="29539" y="4177"/>
                    <a:pt x="29511" y="4177"/>
                  </a:cubicBezTo>
                  <a:close/>
                  <a:moveTo>
                    <a:pt x="12770" y="5381"/>
                  </a:moveTo>
                  <a:cubicBezTo>
                    <a:pt x="12882" y="5443"/>
                    <a:pt x="13007" y="5506"/>
                    <a:pt x="13132" y="5556"/>
                  </a:cubicBezTo>
                  <a:cubicBezTo>
                    <a:pt x="13095" y="5756"/>
                    <a:pt x="13070" y="5956"/>
                    <a:pt x="13070" y="6143"/>
                  </a:cubicBezTo>
                  <a:cubicBezTo>
                    <a:pt x="12945" y="6080"/>
                    <a:pt x="12832" y="6006"/>
                    <a:pt x="12708" y="5943"/>
                  </a:cubicBezTo>
                  <a:cubicBezTo>
                    <a:pt x="12733" y="5756"/>
                    <a:pt x="12758" y="5568"/>
                    <a:pt x="12770" y="5381"/>
                  </a:cubicBezTo>
                  <a:close/>
                  <a:moveTo>
                    <a:pt x="11396" y="5493"/>
                  </a:moveTo>
                  <a:cubicBezTo>
                    <a:pt x="11508" y="5543"/>
                    <a:pt x="11620" y="5606"/>
                    <a:pt x="11745" y="5643"/>
                  </a:cubicBezTo>
                  <a:cubicBezTo>
                    <a:pt x="11808" y="5681"/>
                    <a:pt x="11845" y="5706"/>
                    <a:pt x="11908" y="5731"/>
                  </a:cubicBezTo>
                  <a:lnTo>
                    <a:pt x="11820" y="6193"/>
                  </a:lnTo>
                  <a:cubicBezTo>
                    <a:pt x="11683" y="6143"/>
                    <a:pt x="11521" y="6105"/>
                    <a:pt x="11383" y="6043"/>
                  </a:cubicBezTo>
                  <a:cubicBezTo>
                    <a:pt x="11371" y="6018"/>
                    <a:pt x="11333" y="6018"/>
                    <a:pt x="11321" y="6006"/>
                  </a:cubicBezTo>
                  <a:cubicBezTo>
                    <a:pt x="11346" y="5856"/>
                    <a:pt x="11358" y="5681"/>
                    <a:pt x="11396" y="5518"/>
                  </a:cubicBezTo>
                  <a:lnTo>
                    <a:pt x="11396" y="5493"/>
                  </a:lnTo>
                  <a:close/>
                  <a:moveTo>
                    <a:pt x="13320" y="5631"/>
                  </a:moveTo>
                  <a:cubicBezTo>
                    <a:pt x="13495" y="5693"/>
                    <a:pt x="13682" y="5743"/>
                    <a:pt x="13870" y="5768"/>
                  </a:cubicBezTo>
                  <a:cubicBezTo>
                    <a:pt x="13845" y="5856"/>
                    <a:pt x="13832" y="5931"/>
                    <a:pt x="13832" y="5993"/>
                  </a:cubicBezTo>
                  <a:cubicBezTo>
                    <a:pt x="13645" y="6068"/>
                    <a:pt x="13445" y="6143"/>
                    <a:pt x="13257" y="6218"/>
                  </a:cubicBezTo>
                  <a:cubicBezTo>
                    <a:pt x="13282" y="6018"/>
                    <a:pt x="13307" y="5831"/>
                    <a:pt x="13320" y="5631"/>
                  </a:cubicBezTo>
                  <a:close/>
                  <a:moveTo>
                    <a:pt x="10558" y="5856"/>
                  </a:moveTo>
                  <a:lnTo>
                    <a:pt x="10558" y="5856"/>
                  </a:lnTo>
                  <a:cubicBezTo>
                    <a:pt x="10633" y="5881"/>
                    <a:pt x="10708" y="5931"/>
                    <a:pt x="10783" y="5956"/>
                  </a:cubicBezTo>
                  <a:cubicBezTo>
                    <a:pt x="10783" y="6080"/>
                    <a:pt x="10771" y="6205"/>
                    <a:pt x="10758" y="6330"/>
                  </a:cubicBezTo>
                  <a:cubicBezTo>
                    <a:pt x="10696" y="6180"/>
                    <a:pt x="10633" y="6006"/>
                    <a:pt x="10558" y="5856"/>
                  </a:cubicBezTo>
                  <a:close/>
                  <a:moveTo>
                    <a:pt x="12683" y="6105"/>
                  </a:moveTo>
                  <a:cubicBezTo>
                    <a:pt x="12807" y="6143"/>
                    <a:pt x="12932" y="6180"/>
                    <a:pt x="13070" y="6205"/>
                  </a:cubicBezTo>
                  <a:lnTo>
                    <a:pt x="13070" y="6293"/>
                  </a:lnTo>
                  <a:lnTo>
                    <a:pt x="12595" y="6480"/>
                  </a:lnTo>
                  <a:cubicBezTo>
                    <a:pt x="12633" y="6368"/>
                    <a:pt x="12658" y="6230"/>
                    <a:pt x="12683" y="6105"/>
                  </a:cubicBezTo>
                  <a:close/>
                  <a:moveTo>
                    <a:pt x="10921" y="6006"/>
                  </a:moveTo>
                  <a:cubicBezTo>
                    <a:pt x="11008" y="6043"/>
                    <a:pt x="11071" y="6068"/>
                    <a:pt x="11146" y="6105"/>
                  </a:cubicBezTo>
                  <a:cubicBezTo>
                    <a:pt x="11133" y="6230"/>
                    <a:pt x="11121" y="6368"/>
                    <a:pt x="11096" y="6493"/>
                  </a:cubicBezTo>
                  <a:cubicBezTo>
                    <a:pt x="11033" y="6480"/>
                    <a:pt x="10958" y="6443"/>
                    <a:pt x="10883" y="6430"/>
                  </a:cubicBezTo>
                  <a:lnTo>
                    <a:pt x="10921" y="6006"/>
                  </a:lnTo>
                  <a:close/>
                  <a:moveTo>
                    <a:pt x="12033" y="5806"/>
                  </a:moveTo>
                  <a:cubicBezTo>
                    <a:pt x="12183" y="5881"/>
                    <a:pt x="12333" y="5943"/>
                    <a:pt x="12470" y="6018"/>
                  </a:cubicBezTo>
                  <a:cubicBezTo>
                    <a:pt x="12445" y="6180"/>
                    <a:pt x="12433" y="6355"/>
                    <a:pt x="12433" y="6493"/>
                  </a:cubicBezTo>
                  <a:cubicBezTo>
                    <a:pt x="12308" y="6418"/>
                    <a:pt x="12145" y="6355"/>
                    <a:pt x="11970" y="6268"/>
                  </a:cubicBezTo>
                  <a:lnTo>
                    <a:pt x="11970" y="6230"/>
                  </a:lnTo>
                  <a:cubicBezTo>
                    <a:pt x="11995" y="6080"/>
                    <a:pt x="12008" y="5943"/>
                    <a:pt x="12033" y="5806"/>
                  </a:cubicBezTo>
                  <a:close/>
                  <a:moveTo>
                    <a:pt x="11271" y="6168"/>
                  </a:moveTo>
                  <a:cubicBezTo>
                    <a:pt x="11446" y="6243"/>
                    <a:pt x="11620" y="6305"/>
                    <a:pt x="11783" y="6380"/>
                  </a:cubicBezTo>
                  <a:cubicBezTo>
                    <a:pt x="11770" y="6493"/>
                    <a:pt x="11770" y="6618"/>
                    <a:pt x="11783" y="6718"/>
                  </a:cubicBezTo>
                  <a:cubicBezTo>
                    <a:pt x="11708" y="6693"/>
                    <a:pt x="11620" y="6668"/>
                    <a:pt x="11508" y="6630"/>
                  </a:cubicBezTo>
                  <a:cubicBezTo>
                    <a:pt x="11408" y="6605"/>
                    <a:pt x="11333" y="6568"/>
                    <a:pt x="11246" y="6543"/>
                  </a:cubicBezTo>
                  <a:lnTo>
                    <a:pt x="11246" y="6493"/>
                  </a:lnTo>
                  <a:cubicBezTo>
                    <a:pt x="11258" y="6380"/>
                    <a:pt x="11258" y="6268"/>
                    <a:pt x="11271" y="6168"/>
                  </a:cubicBezTo>
                  <a:close/>
                  <a:moveTo>
                    <a:pt x="11970" y="6455"/>
                  </a:moveTo>
                  <a:cubicBezTo>
                    <a:pt x="12083" y="6493"/>
                    <a:pt x="12208" y="6543"/>
                    <a:pt x="12345" y="6580"/>
                  </a:cubicBezTo>
                  <a:cubicBezTo>
                    <a:pt x="12208" y="6643"/>
                    <a:pt x="12070" y="6693"/>
                    <a:pt x="11945" y="6755"/>
                  </a:cubicBezTo>
                  <a:cubicBezTo>
                    <a:pt x="11958" y="6668"/>
                    <a:pt x="11970" y="6555"/>
                    <a:pt x="11970" y="6455"/>
                  </a:cubicBezTo>
                  <a:close/>
                  <a:moveTo>
                    <a:pt x="11246" y="6693"/>
                  </a:moveTo>
                  <a:cubicBezTo>
                    <a:pt x="11283" y="6705"/>
                    <a:pt x="11321" y="6730"/>
                    <a:pt x="11371" y="6743"/>
                  </a:cubicBezTo>
                  <a:cubicBezTo>
                    <a:pt x="11458" y="6793"/>
                    <a:pt x="11571" y="6818"/>
                    <a:pt x="11658" y="6855"/>
                  </a:cubicBezTo>
                  <a:lnTo>
                    <a:pt x="11196" y="7043"/>
                  </a:lnTo>
                  <a:cubicBezTo>
                    <a:pt x="11221" y="6930"/>
                    <a:pt x="11246" y="6805"/>
                    <a:pt x="11246" y="6693"/>
                  </a:cubicBezTo>
                  <a:close/>
                  <a:moveTo>
                    <a:pt x="10858" y="6543"/>
                  </a:moveTo>
                  <a:cubicBezTo>
                    <a:pt x="10946" y="6568"/>
                    <a:pt x="11021" y="6605"/>
                    <a:pt x="11083" y="6630"/>
                  </a:cubicBezTo>
                  <a:cubicBezTo>
                    <a:pt x="11083" y="6793"/>
                    <a:pt x="11096" y="6930"/>
                    <a:pt x="11146" y="7068"/>
                  </a:cubicBezTo>
                  <a:cubicBezTo>
                    <a:pt x="11071" y="7105"/>
                    <a:pt x="11008" y="7130"/>
                    <a:pt x="10921" y="7168"/>
                  </a:cubicBezTo>
                  <a:cubicBezTo>
                    <a:pt x="10921" y="6993"/>
                    <a:pt x="10896" y="6818"/>
                    <a:pt x="10846" y="6630"/>
                  </a:cubicBezTo>
                  <a:cubicBezTo>
                    <a:pt x="10846" y="6605"/>
                    <a:pt x="10858" y="6568"/>
                    <a:pt x="10858" y="6543"/>
                  </a:cubicBezTo>
                  <a:close/>
                  <a:moveTo>
                    <a:pt x="25840" y="1195"/>
                  </a:moveTo>
                  <a:lnTo>
                    <a:pt x="25840" y="5881"/>
                  </a:lnTo>
                  <a:lnTo>
                    <a:pt x="25840" y="8380"/>
                  </a:lnTo>
                  <a:lnTo>
                    <a:pt x="25840" y="9629"/>
                  </a:lnTo>
                  <a:lnTo>
                    <a:pt x="25840" y="9729"/>
                  </a:lnTo>
                  <a:cubicBezTo>
                    <a:pt x="25764" y="9714"/>
                    <a:pt x="25687" y="9708"/>
                    <a:pt x="25609" y="9708"/>
                  </a:cubicBezTo>
                  <a:cubicBezTo>
                    <a:pt x="25428" y="9708"/>
                    <a:pt x="25243" y="9740"/>
                    <a:pt x="25077" y="9766"/>
                  </a:cubicBezTo>
                  <a:cubicBezTo>
                    <a:pt x="25052" y="9766"/>
                    <a:pt x="25027" y="9816"/>
                    <a:pt x="25015" y="9854"/>
                  </a:cubicBezTo>
                  <a:cubicBezTo>
                    <a:pt x="25002" y="10129"/>
                    <a:pt x="25052" y="10416"/>
                    <a:pt x="25065" y="10691"/>
                  </a:cubicBezTo>
                  <a:cubicBezTo>
                    <a:pt x="23241" y="10629"/>
                    <a:pt x="21416" y="10613"/>
                    <a:pt x="19592" y="10613"/>
                  </a:cubicBezTo>
                  <a:cubicBezTo>
                    <a:pt x="17768" y="10613"/>
                    <a:pt x="15944" y="10629"/>
                    <a:pt x="14119" y="10629"/>
                  </a:cubicBezTo>
                  <a:lnTo>
                    <a:pt x="5261" y="10629"/>
                  </a:lnTo>
                  <a:cubicBezTo>
                    <a:pt x="4661" y="10629"/>
                    <a:pt x="4066" y="10610"/>
                    <a:pt x="3470" y="10610"/>
                  </a:cubicBezTo>
                  <a:cubicBezTo>
                    <a:pt x="3097" y="10610"/>
                    <a:pt x="2724" y="10617"/>
                    <a:pt x="2349" y="10641"/>
                  </a:cubicBezTo>
                  <a:cubicBezTo>
                    <a:pt x="3099" y="10304"/>
                    <a:pt x="3949" y="10141"/>
                    <a:pt x="4711" y="9866"/>
                  </a:cubicBezTo>
                  <a:cubicBezTo>
                    <a:pt x="5760" y="9479"/>
                    <a:pt x="6785" y="9054"/>
                    <a:pt x="7822" y="8629"/>
                  </a:cubicBezTo>
                  <a:cubicBezTo>
                    <a:pt x="9221" y="8055"/>
                    <a:pt x="10646" y="7492"/>
                    <a:pt x="12070" y="6930"/>
                  </a:cubicBezTo>
                  <a:lnTo>
                    <a:pt x="12095" y="6930"/>
                  </a:lnTo>
                  <a:cubicBezTo>
                    <a:pt x="12120" y="6930"/>
                    <a:pt x="12120" y="6918"/>
                    <a:pt x="12133" y="6918"/>
                  </a:cubicBezTo>
                  <a:cubicBezTo>
                    <a:pt x="12458" y="6793"/>
                    <a:pt x="12770" y="6643"/>
                    <a:pt x="13095" y="6518"/>
                  </a:cubicBezTo>
                  <a:cubicBezTo>
                    <a:pt x="13107" y="6543"/>
                    <a:pt x="13129" y="6555"/>
                    <a:pt x="13150" y="6555"/>
                  </a:cubicBezTo>
                  <a:cubicBezTo>
                    <a:pt x="13170" y="6555"/>
                    <a:pt x="13189" y="6543"/>
                    <a:pt x="13195" y="6518"/>
                  </a:cubicBezTo>
                  <a:cubicBezTo>
                    <a:pt x="13195" y="6505"/>
                    <a:pt x="13195" y="6493"/>
                    <a:pt x="13207" y="6480"/>
                  </a:cubicBezTo>
                  <a:cubicBezTo>
                    <a:pt x="13532" y="6330"/>
                    <a:pt x="13882" y="6205"/>
                    <a:pt x="14207" y="6068"/>
                  </a:cubicBezTo>
                  <a:cubicBezTo>
                    <a:pt x="14594" y="5918"/>
                    <a:pt x="15007" y="5743"/>
                    <a:pt x="15394" y="5581"/>
                  </a:cubicBezTo>
                  <a:cubicBezTo>
                    <a:pt x="15394" y="5606"/>
                    <a:pt x="15394" y="5631"/>
                    <a:pt x="15406" y="5643"/>
                  </a:cubicBezTo>
                  <a:cubicBezTo>
                    <a:pt x="15419" y="5668"/>
                    <a:pt x="15441" y="5681"/>
                    <a:pt x="15461" y="5681"/>
                  </a:cubicBezTo>
                  <a:cubicBezTo>
                    <a:pt x="15481" y="5681"/>
                    <a:pt x="15500" y="5668"/>
                    <a:pt x="15506" y="5643"/>
                  </a:cubicBezTo>
                  <a:cubicBezTo>
                    <a:pt x="15519" y="5606"/>
                    <a:pt x="15531" y="5568"/>
                    <a:pt x="15531" y="5518"/>
                  </a:cubicBezTo>
                  <a:cubicBezTo>
                    <a:pt x="17156" y="4869"/>
                    <a:pt x="18768" y="4194"/>
                    <a:pt x="20379" y="3507"/>
                  </a:cubicBezTo>
                  <a:cubicBezTo>
                    <a:pt x="21416" y="3057"/>
                    <a:pt x="22466" y="2582"/>
                    <a:pt x="23528" y="2170"/>
                  </a:cubicBezTo>
                  <a:cubicBezTo>
                    <a:pt x="24303" y="1870"/>
                    <a:pt x="25127" y="1632"/>
                    <a:pt x="25840" y="1195"/>
                  </a:cubicBezTo>
                  <a:close/>
                  <a:moveTo>
                    <a:pt x="25790" y="9891"/>
                  </a:moveTo>
                  <a:lnTo>
                    <a:pt x="25790" y="10354"/>
                  </a:lnTo>
                  <a:lnTo>
                    <a:pt x="25790" y="10629"/>
                  </a:lnTo>
                  <a:cubicBezTo>
                    <a:pt x="25790" y="10666"/>
                    <a:pt x="25815" y="10691"/>
                    <a:pt x="25827" y="10704"/>
                  </a:cubicBezTo>
                  <a:cubicBezTo>
                    <a:pt x="25615" y="10704"/>
                    <a:pt x="25377" y="10691"/>
                    <a:pt x="25127" y="10691"/>
                  </a:cubicBezTo>
                  <a:cubicBezTo>
                    <a:pt x="25202" y="10454"/>
                    <a:pt x="25140" y="10179"/>
                    <a:pt x="25140" y="9929"/>
                  </a:cubicBezTo>
                  <a:cubicBezTo>
                    <a:pt x="25277" y="9929"/>
                    <a:pt x="25427" y="9916"/>
                    <a:pt x="25552" y="9916"/>
                  </a:cubicBezTo>
                  <a:cubicBezTo>
                    <a:pt x="25640" y="9916"/>
                    <a:pt x="25715" y="9916"/>
                    <a:pt x="25790" y="9891"/>
                  </a:cubicBezTo>
                  <a:close/>
                  <a:moveTo>
                    <a:pt x="28299" y="1108"/>
                  </a:moveTo>
                  <a:cubicBezTo>
                    <a:pt x="28209" y="1108"/>
                    <a:pt x="28118" y="1118"/>
                    <a:pt x="28026" y="1145"/>
                  </a:cubicBezTo>
                  <a:cubicBezTo>
                    <a:pt x="27951" y="1183"/>
                    <a:pt x="27951" y="1283"/>
                    <a:pt x="28026" y="1307"/>
                  </a:cubicBezTo>
                  <a:cubicBezTo>
                    <a:pt x="28114" y="1320"/>
                    <a:pt x="28189" y="1332"/>
                    <a:pt x="28264" y="1332"/>
                  </a:cubicBezTo>
                  <a:cubicBezTo>
                    <a:pt x="28176" y="2894"/>
                    <a:pt x="28214" y="4456"/>
                    <a:pt x="28214" y="6006"/>
                  </a:cubicBezTo>
                  <a:lnTo>
                    <a:pt x="28214" y="8392"/>
                  </a:lnTo>
                  <a:cubicBezTo>
                    <a:pt x="28214" y="9079"/>
                    <a:pt x="28151" y="9841"/>
                    <a:pt x="28251" y="10554"/>
                  </a:cubicBezTo>
                  <a:cubicBezTo>
                    <a:pt x="28139" y="10554"/>
                    <a:pt x="28014" y="10566"/>
                    <a:pt x="27939" y="10629"/>
                  </a:cubicBezTo>
                  <a:lnTo>
                    <a:pt x="27939" y="10641"/>
                  </a:lnTo>
                  <a:cubicBezTo>
                    <a:pt x="28026" y="10716"/>
                    <a:pt x="28139" y="10716"/>
                    <a:pt x="28264" y="10716"/>
                  </a:cubicBezTo>
                  <a:lnTo>
                    <a:pt x="28264" y="10766"/>
                  </a:lnTo>
                  <a:cubicBezTo>
                    <a:pt x="28264" y="10772"/>
                    <a:pt x="28273" y="10775"/>
                    <a:pt x="28282" y="10775"/>
                  </a:cubicBezTo>
                  <a:cubicBezTo>
                    <a:pt x="28292" y="10775"/>
                    <a:pt x="28301" y="10772"/>
                    <a:pt x="28301" y="10766"/>
                  </a:cubicBezTo>
                  <a:lnTo>
                    <a:pt x="28301" y="10716"/>
                  </a:lnTo>
                  <a:cubicBezTo>
                    <a:pt x="28463" y="10716"/>
                    <a:pt x="28626" y="10679"/>
                    <a:pt x="28813" y="10654"/>
                  </a:cubicBezTo>
                  <a:cubicBezTo>
                    <a:pt x="28838" y="10654"/>
                    <a:pt x="28838" y="10616"/>
                    <a:pt x="28813" y="10616"/>
                  </a:cubicBezTo>
                  <a:cubicBezTo>
                    <a:pt x="28638" y="10579"/>
                    <a:pt x="28488" y="10554"/>
                    <a:pt x="28314" y="10554"/>
                  </a:cubicBezTo>
                  <a:cubicBezTo>
                    <a:pt x="28401" y="9891"/>
                    <a:pt x="28338" y="9192"/>
                    <a:pt x="28338" y="8529"/>
                  </a:cubicBezTo>
                  <a:lnTo>
                    <a:pt x="28338" y="6006"/>
                  </a:lnTo>
                  <a:cubicBezTo>
                    <a:pt x="28338" y="4444"/>
                    <a:pt x="28388" y="2882"/>
                    <a:pt x="28301" y="1332"/>
                  </a:cubicBezTo>
                  <a:cubicBezTo>
                    <a:pt x="28463" y="1332"/>
                    <a:pt x="28651" y="1295"/>
                    <a:pt x="28838" y="1258"/>
                  </a:cubicBezTo>
                  <a:cubicBezTo>
                    <a:pt x="28876" y="1245"/>
                    <a:pt x="28876" y="1195"/>
                    <a:pt x="28888" y="1195"/>
                  </a:cubicBezTo>
                  <a:cubicBezTo>
                    <a:pt x="28698" y="1160"/>
                    <a:pt x="28501" y="1108"/>
                    <a:pt x="28299" y="1108"/>
                  </a:cubicBezTo>
                  <a:close/>
                  <a:moveTo>
                    <a:pt x="25952" y="795"/>
                  </a:moveTo>
                  <a:cubicBezTo>
                    <a:pt x="25890" y="795"/>
                    <a:pt x="25840" y="820"/>
                    <a:pt x="25840" y="895"/>
                  </a:cubicBezTo>
                  <a:lnTo>
                    <a:pt x="25840" y="1008"/>
                  </a:lnTo>
                  <a:cubicBezTo>
                    <a:pt x="25827" y="1001"/>
                    <a:pt x="25811" y="998"/>
                    <a:pt x="25796" y="998"/>
                  </a:cubicBezTo>
                  <a:cubicBezTo>
                    <a:pt x="25780" y="998"/>
                    <a:pt x="25765" y="1001"/>
                    <a:pt x="25752" y="1008"/>
                  </a:cubicBezTo>
                  <a:cubicBezTo>
                    <a:pt x="25015" y="1457"/>
                    <a:pt x="24178" y="1695"/>
                    <a:pt x="23378" y="1995"/>
                  </a:cubicBezTo>
                  <a:cubicBezTo>
                    <a:pt x="22378" y="2382"/>
                    <a:pt x="21391" y="2832"/>
                    <a:pt x="20404" y="3257"/>
                  </a:cubicBezTo>
                  <a:cubicBezTo>
                    <a:pt x="19255" y="3744"/>
                    <a:pt x="18080" y="4244"/>
                    <a:pt x="16931" y="4731"/>
                  </a:cubicBezTo>
                  <a:cubicBezTo>
                    <a:pt x="16781" y="4331"/>
                    <a:pt x="16631" y="3944"/>
                    <a:pt x="16493" y="3569"/>
                  </a:cubicBezTo>
                  <a:cubicBezTo>
                    <a:pt x="17118" y="3382"/>
                    <a:pt x="17693" y="3007"/>
                    <a:pt x="18280" y="2769"/>
                  </a:cubicBezTo>
                  <a:cubicBezTo>
                    <a:pt x="18618" y="2632"/>
                    <a:pt x="18942" y="2507"/>
                    <a:pt x="19267" y="2382"/>
                  </a:cubicBezTo>
                  <a:cubicBezTo>
                    <a:pt x="19442" y="2307"/>
                    <a:pt x="19642" y="2245"/>
                    <a:pt x="19817" y="2145"/>
                  </a:cubicBezTo>
                  <a:lnTo>
                    <a:pt x="19817" y="2145"/>
                  </a:lnTo>
                  <a:cubicBezTo>
                    <a:pt x="19717" y="2320"/>
                    <a:pt x="19655" y="2507"/>
                    <a:pt x="19630" y="2732"/>
                  </a:cubicBezTo>
                  <a:cubicBezTo>
                    <a:pt x="19630" y="2741"/>
                    <a:pt x="19642" y="2750"/>
                    <a:pt x="19649" y="2750"/>
                  </a:cubicBezTo>
                  <a:cubicBezTo>
                    <a:pt x="19652" y="2750"/>
                    <a:pt x="19655" y="2748"/>
                    <a:pt x="19655" y="2744"/>
                  </a:cubicBezTo>
                  <a:cubicBezTo>
                    <a:pt x="19805" y="2457"/>
                    <a:pt x="19955" y="2170"/>
                    <a:pt x="20142" y="1895"/>
                  </a:cubicBezTo>
                  <a:cubicBezTo>
                    <a:pt x="20179" y="1857"/>
                    <a:pt x="20129" y="1795"/>
                    <a:pt x="20079" y="1795"/>
                  </a:cubicBezTo>
                  <a:cubicBezTo>
                    <a:pt x="20016" y="1783"/>
                    <a:pt x="19950" y="1779"/>
                    <a:pt x="19883" y="1779"/>
                  </a:cubicBezTo>
                  <a:cubicBezTo>
                    <a:pt x="19739" y="1779"/>
                    <a:pt x="19591" y="1799"/>
                    <a:pt x="19455" y="1807"/>
                  </a:cubicBezTo>
                  <a:cubicBezTo>
                    <a:pt x="19267" y="1820"/>
                    <a:pt x="19080" y="1807"/>
                    <a:pt x="18905" y="1832"/>
                  </a:cubicBezTo>
                  <a:cubicBezTo>
                    <a:pt x="18892" y="1832"/>
                    <a:pt x="18892" y="1870"/>
                    <a:pt x="18905" y="1882"/>
                  </a:cubicBezTo>
                  <a:cubicBezTo>
                    <a:pt x="19035" y="1961"/>
                    <a:pt x="19181" y="1987"/>
                    <a:pt x="19337" y="1987"/>
                  </a:cubicBezTo>
                  <a:cubicBezTo>
                    <a:pt x="19451" y="1987"/>
                    <a:pt x="19570" y="1973"/>
                    <a:pt x="19692" y="1957"/>
                  </a:cubicBezTo>
                  <a:lnTo>
                    <a:pt x="19692" y="1957"/>
                  </a:lnTo>
                  <a:cubicBezTo>
                    <a:pt x="19492" y="2045"/>
                    <a:pt x="19280" y="2145"/>
                    <a:pt x="19092" y="2232"/>
                  </a:cubicBezTo>
                  <a:cubicBezTo>
                    <a:pt x="18768" y="2370"/>
                    <a:pt x="18443" y="2494"/>
                    <a:pt x="18118" y="2619"/>
                  </a:cubicBezTo>
                  <a:cubicBezTo>
                    <a:pt x="17556" y="2857"/>
                    <a:pt x="16956" y="3107"/>
                    <a:pt x="16418" y="3419"/>
                  </a:cubicBezTo>
                  <a:cubicBezTo>
                    <a:pt x="16281" y="3044"/>
                    <a:pt x="16156" y="2644"/>
                    <a:pt x="16081" y="2245"/>
                  </a:cubicBezTo>
                  <a:cubicBezTo>
                    <a:pt x="16072" y="2199"/>
                    <a:pt x="16030" y="2167"/>
                    <a:pt x="15979" y="2167"/>
                  </a:cubicBezTo>
                  <a:cubicBezTo>
                    <a:pt x="15960" y="2167"/>
                    <a:pt x="15939" y="2172"/>
                    <a:pt x="15919" y="2182"/>
                  </a:cubicBezTo>
                  <a:cubicBezTo>
                    <a:pt x="15444" y="2432"/>
                    <a:pt x="14944" y="2644"/>
                    <a:pt x="14444" y="2857"/>
                  </a:cubicBezTo>
                  <a:lnTo>
                    <a:pt x="14444" y="2819"/>
                  </a:lnTo>
                  <a:cubicBezTo>
                    <a:pt x="14444" y="2813"/>
                    <a:pt x="14441" y="2810"/>
                    <a:pt x="14435" y="2810"/>
                  </a:cubicBezTo>
                  <a:cubicBezTo>
                    <a:pt x="14429" y="2810"/>
                    <a:pt x="14419" y="2813"/>
                    <a:pt x="14407" y="2819"/>
                  </a:cubicBezTo>
                  <a:cubicBezTo>
                    <a:pt x="14407" y="2832"/>
                    <a:pt x="14407" y="2857"/>
                    <a:pt x="14394" y="2869"/>
                  </a:cubicBezTo>
                  <a:cubicBezTo>
                    <a:pt x="13945" y="3057"/>
                    <a:pt x="13507" y="3232"/>
                    <a:pt x="13057" y="3432"/>
                  </a:cubicBezTo>
                  <a:cubicBezTo>
                    <a:pt x="13032" y="3432"/>
                    <a:pt x="13020" y="3444"/>
                    <a:pt x="13007" y="3457"/>
                  </a:cubicBezTo>
                  <a:lnTo>
                    <a:pt x="13007" y="3444"/>
                  </a:lnTo>
                  <a:cubicBezTo>
                    <a:pt x="13007" y="3437"/>
                    <a:pt x="12995" y="3430"/>
                    <a:pt x="12984" y="3430"/>
                  </a:cubicBezTo>
                  <a:cubicBezTo>
                    <a:pt x="12977" y="3430"/>
                    <a:pt x="12970" y="3434"/>
                    <a:pt x="12970" y="3444"/>
                  </a:cubicBezTo>
                  <a:lnTo>
                    <a:pt x="12970" y="3482"/>
                  </a:lnTo>
                  <a:cubicBezTo>
                    <a:pt x="12758" y="3569"/>
                    <a:pt x="12558" y="3681"/>
                    <a:pt x="12333" y="3794"/>
                  </a:cubicBezTo>
                  <a:lnTo>
                    <a:pt x="12333" y="3769"/>
                  </a:lnTo>
                  <a:cubicBezTo>
                    <a:pt x="12333" y="3756"/>
                    <a:pt x="12326" y="3750"/>
                    <a:pt x="12320" y="3750"/>
                  </a:cubicBezTo>
                  <a:cubicBezTo>
                    <a:pt x="12314" y="3750"/>
                    <a:pt x="12308" y="3756"/>
                    <a:pt x="12308" y="3769"/>
                  </a:cubicBezTo>
                  <a:lnTo>
                    <a:pt x="12308" y="3806"/>
                  </a:lnTo>
                  <a:cubicBezTo>
                    <a:pt x="12070" y="3919"/>
                    <a:pt x="11845" y="4044"/>
                    <a:pt x="11620" y="4144"/>
                  </a:cubicBezTo>
                  <a:lnTo>
                    <a:pt x="11620" y="4119"/>
                  </a:lnTo>
                  <a:cubicBezTo>
                    <a:pt x="11620" y="4111"/>
                    <a:pt x="11607" y="4099"/>
                    <a:pt x="11596" y="4099"/>
                  </a:cubicBezTo>
                  <a:cubicBezTo>
                    <a:pt x="11589" y="4099"/>
                    <a:pt x="11583" y="4104"/>
                    <a:pt x="11583" y="4119"/>
                  </a:cubicBezTo>
                  <a:cubicBezTo>
                    <a:pt x="11583" y="4131"/>
                    <a:pt x="11583" y="4144"/>
                    <a:pt x="11571" y="4181"/>
                  </a:cubicBezTo>
                  <a:cubicBezTo>
                    <a:pt x="11408" y="4256"/>
                    <a:pt x="11258" y="4331"/>
                    <a:pt x="11083" y="4419"/>
                  </a:cubicBezTo>
                  <a:cubicBezTo>
                    <a:pt x="11077" y="4406"/>
                    <a:pt x="11071" y="4400"/>
                    <a:pt x="11063" y="4400"/>
                  </a:cubicBezTo>
                  <a:cubicBezTo>
                    <a:pt x="11055" y="4400"/>
                    <a:pt x="11046" y="4406"/>
                    <a:pt x="11033" y="4419"/>
                  </a:cubicBezTo>
                  <a:lnTo>
                    <a:pt x="11033" y="4431"/>
                  </a:lnTo>
                  <a:cubicBezTo>
                    <a:pt x="10883" y="4506"/>
                    <a:pt x="10721" y="4569"/>
                    <a:pt x="10571" y="4631"/>
                  </a:cubicBezTo>
                  <a:cubicBezTo>
                    <a:pt x="10558" y="4631"/>
                    <a:pt x="10533" y="4631"/>
                    <a:pt x="10533" y="4644"/>
                  </a:cubicBezTo>
                  <a:cubicBezTo>
                    <a:pt x="10371" y="4706"/>
                    <a:pt x="10196" y="4769"/>
                    <a:pt x="10009" y="4831"/>
                  </a:cubicBezTo>
                  <a:cubicBezTo>
                    <a:pt x="9959" y="4856"/>
                    <a:pt x="9909" y="4918"/>
                    <a:pt x="9934" y="4956"/>
                  </a:cubicBezTo>
                  <a:lnTo>
                    <a:pt x="10209" y="5618"/>
                  </a:lnTo>
                  <a:cubicBezTo>
                    <a:pt x="10134" y="5581"/>
                    <a:pt x="10071" y="5568"/>
                    <a:pt x="9996" y="5543"/>
                  </a:cubicBezTo>
                  <a:cubicBezTo>
                    <a:pt x="9971" y="5543"/>
                    <a:pt x="9959" y="5568"/>
                    <a:pt x="9971" y="5568"/>
                  </a:cubicBezTo>
                  <a:lnTo>
                    <a:pt x="10259" y="5706"/>
                  </a:lnTo>
                  <a:cubicBezTo>
                    <a:pt x="10458" y="6193"/>
                    <a:pt x="10683" y="6693"/>
                    <a:pt x="10821" y="7205"/>
                  </a:cubicBezTo>
                  <a:cubicBezTo>
                    <a:pt x="9759" y="7630"/>
                    <a:pt x="8709" y="8055"/>
                    <a:pt x="7660" y="8492"/>
                  </a:cubicBezTo>
                  <a:cubicBezTo>
                    <a:pt x="6635" y="8917"/>
                    <a:pt x="5586" y="9317"/>
                    <a:pt x="4561" y="9704"/>
                  </a:cubicBezTo>
                  <a:cubicBezTo>
                    <a:pt x="3724" y="10016"/>
                    <a:pt x="2787" y="10141"/>
                    <a:pt x="2037" y="10616"/>
                  </a:cubicBezTo>
                  <a:cubicBezTo>
                    <a:pt x="1958" y="10672"/>
                    <a:pt x="2011" y="10770"/>
                    <a:pt x="2078" y="10770"/>
                  </a:cubicBezTo>
                  <a:cubicBezTo>
                    <a:pt x="2085" y="10770"/>
                    <a:pt x="2092" y="10768"/>
                    <a:pt x="2099" y="10766"/>
                  </a:cubicBezTo>
                  <a:cubicBezTo>
                    <a:pt x="2124" y="10804"/>
                    <a:pt x="2137" y="10829"/>
                    <a:pt x="2187" y="10829"/>
                  </a:cubicBezTo>
                  <a:cubicBezTo>
                    <a:pt x="2583" y="10865"/>
                    <a:pt x="2986" y="10875"/>
                    <a:pt x="3391" y="10875"/>
                  </a:cubicBezTo>
                  <a:cubicBezTo>
                    <a:pt x="3970" y="10875"/>
                    <a:pt x="4555" y="10854"/>
                    <a:pt x="5136" y="10854"/>
                  </a:cubicBezTo>
                  <a:lnTo>
                    <a:pt x="14144" y="10854"/>
                  </a:lnTo>
                  <a:cubicBezTo>
                    <a:pt x="15850" y="10854"/>
                    <a:pt x="17558" y="10865"/>
                    <a:pt x="19267" y="10865"/>
                  </a:cubicBezTo>
                  <a:cubicBezTo>
                    <a:pt x="21488" y="10865"/>
                    <a:pt x="23709" y="10845"/>
                    <a:pt x="25927" y="10754"/>
                  </a:cubicBezTo>
                  <a:cubicBezTo>
                    <a:pt x="25940" y="10754"/>
                    <a:pt x="25940" y="10741"/>
                    <a:pt x="25940" y="10741"/>
                  </a:cubicBezTo>
                  <a:cubicBezTo>
                    <a:pt x="25946" y="10754"/>
                    <a:pt x="25958" y="10760"/>
                    <a:pt x="25971" y="10760"/>
                  </a:cubicBezTo>
                  <a:cubicBezTo>
                    <a:pt x="25983" y="10760"/>
                    <a:pt x="25996" y="10754"/>
                    <a:pt x="26002" y="10741"/>
                  </a:cubicBezTo>
                  <a:cubicBezTo>
                    <a:pt x="26052" y="10729"/>
                    <a:pt x="26089" y="10691"/>
                    <a:pt x="26089" y="10629"/>
                  </a:cubicBezTo>
                  <a:lnTo>
                    <a:pt x="26089" y="10354"/>
                  </a:lnTo>
                  <a:cubicBezTo>
                    <a:pt x="26077" y="10116"/>
                    <a:pt x="26064" y="9879"/>
                    <a:pt x="26064" y="9642"/>
                  </a:cubicBezTo>
                  <a:lnTo>
                    <a:pt x="26064" y="8392"/>
                  </a:lnTo>
                  <a:lnTo>
                    <a:pt x="26064" y="5893"/>
                  </a:lnTo>
                  <a:lnTo>
                    <a:pt x="26064" y="895"/>
                  </a:lnTo>
                  <a:cubicBezTo>
                    <a:pt x="26064" y="820"/>
                    <a:pt x="26002" y="795"/>
                    <a:pt x="25952" y="795"/>
                  </a:cubicBezTo>
                  <a:close/>
                  <a:moveTo>
                    <a:pt x="450" y="11553"/>
                  </a:moveTo>
                  <a:cubicBezTo>
                    <a:pt x="475" y="11628"/>
                    <a:pt x="500" y="11703"/>
                    <a:pt x="525" y="11766"/>
                  </a:cubicBezTo>
                  <a:cubicBezTo>
                    <a:pt x="463" y="11791"/>
                    <a:pt x="413" y="11791"/>
                    <a:pt x="375" y="11791"/>
                  </a:cubicBezTo>
                  <a:cubicBezTo>
                    <a:pt x="400" y="11703"/>
                    <a:pt x="438" y="11628"/>
                    <a:pt x="450" y="11553"/>
                  </a:cubicBezTo>
                  <a:close/>
                  <a:moveTo>
                    <a:pt x="26811" y="10677"/>
                  </a:moveTo>
                  <a:cubicBezTo>
                    <a:pt x="26769" y="10677"/>
                    <a:pt x="26739" y="10721"/>
                    <a:pt x="26739" y="10766"/>
                  </a:cubicBezTo>
                  <a:cubicBezTo>
                    <a:pt x="26764" y="11066"/>
                    <a:pt x="26739" y="11366"/>
                    <a:pt x="26777" y="11641"/>
                  </a:cubicBezTo>
                  <a:cubicBezTo>
                    <a:pt x="26777" y="11672"/>
                    <a:pt x="26805" y="11688"/>
                    <a:pt x="26833" y="11688"/>
                  </a:cubicBezTo>
                  <a:cubicBezTo>
                    <a:pt x="26861" y="11688"/>
                    <a:pt x="26889" y="11672"/>
                    <a:pt x="26889" y="11641"/>
                  </a:cubicBezTo>
                  <a:cubicBezTo>
                    <a:pt x="26927" y="11391"/>
                    <a:pt x="26902" y="11141"/>
                    <a:pt x="26927" y="10891"/>
                  </a:cubicBezTo>
                  <a:cubicBezTo>
                    <a:pt x="27002" y="10928"/>
                    <a:pt x="27064" y="10953"/>
                    <a:pt x="27127" y="11003"/>
                  </a:cubicBezTo>
                  <a:cubicBezTo>
                    <a:pt x="27264" y="11116"/>
                    <a:pt x="27077" y="11191"/>
                    <a:pt x="26989" y="11241"/>
                  </a:cubicBezTo>
                  <a:cubicBezTo>
                    <a:pt x="26881" y="11289"/>
                    <a:pt x="26946" y="11429"/>
                    <a:pt x="27051" y="11429"/>
                  </a:cubicBezTo>
                  <a:cubicBezTo>
                    <a:pt x="27055" y="11429"/>
                    <a:pt x="27060" y="11429"/>
                    <a:pt x="27064" y="11428"/>
                  </a:cubicBezTo>
                  <a:cubicBezTo>
                    <a:pt x="27104" y="11424"/>
                    <a:pt x="27157" y="11416"/>
                    <a:pt x="27205" y="11416"/>
                  </a:cubicBezTo>
                  <a:cubicBezTo>
                    <a:pt x="27290" y="11416"/>
                    <a:pt x="27358" y="11441"/>
                    <a:pt x="27301" y="11553"/>
                  </a:cubicBezTo>
                  <a:cubicBezTo>
                    <a:pt x="27257" y="11642"/>
                    <a:pt x="27148" y="11655"/>
                    <a:pt x="27045" y="11655"/>
                  </a:cubicBezTo>
                  <a:cubicBezTo>
                    <a:pt x="27003" y="11655"/>
                    <a:pt x="26962" y="11653"/>
                    <a:pt x="26927" y="11653"/>
                  </a:cubicBezTo>
                  <a:cubicBezTo>
                    <a:pt x="26902" y="11653"/>
                    <a:pt x="26889" y="11691"/>
                    <a:pt x="26902" y="11703"/>
                  </a:cubicBezTo>
                  <a:cubicBezTo>
                    <a:pt x="26960" y="11800"/>
                    <a:pt x="27048" y="11841"/>
                    <a:pt x="27141" y="11841"/>
                  </a:cubicBezTo>
                  <a:cubicBezTo>
                    <a:pt x="27286" y="11841"/>
                    <a:pt x="27440" y="11741"/>
                    <a:pt x="27501" y="11603"/>
                  </a:cubicBezTo>
                  <a:cubicBezTo>
                    <a:pt x="27564" y="11416"/>
                    <a:pt x="27464" y="11303"/>
                    <a:pt x="27326" y="11241"/>
                  </a:cubicBezTo>
                  <a:cubicBezTo>
                    <a:pt x="27376" y="11153"/>
                    <a:pt x="27401" y="11078"/>
                    <a:pt x="27364" y="10966"/>
                  </a:cubicBezTo>
                  <a:cubicBezTo>
                    <a:pt x="27264" y="10779"/>
                    <a:pt x="27027" y="10691"/>
                    <a:pt x="26827" y="10679"/>
                  </a:cubicBezTo>
                  <a:cubicBezTo>
                    <a:pt x="26821" y="10677"/>
                    <a:pt x="26816" y="10677"/>
                    <a:pt x="26811" y="10677"/>
                  </a:cubicBezTo>
                  <a:close/>
                  <a:moveTo>
                    <a:pt x="449" y="11153"/>
                  </a:moveTo>
                  <a:cubicBezTo>
                    <a:pt x="410" y="11153"/>
                    <a:pt x="369" y="11178"/>
                    <a:pt x="350" y="11228"/>
                  </a:cubicBezTo>
                  <a:cubicBezTo>
                    <a:pt x="288" y="11428"/>
                    <a:pt x="225" y="11616"/>
                    <a:pt x="163" y="11816"/>
                  </a:cubicBezTo>
                  <a:cubicBezTo>
                    <a:pt x="100" y="11828"/>
                    <a:pt x="50" y="11866"/>
                    <a:pt x="13" y="11916"/>
                  </a:cubicBezTo>
                  <a:lnTo>
                    <a:pt x="13" y="11928"/>
                  </a:lnTo>
                  <a:cubicBezTo>
                    <a:pt x="38" y="11941"/>
                    <a:pt x="88" y="11941"/>
                    <a:pt x="113" y="11941"/>
                  </a:cubicBezTo>
                  <a:cubicBezTo>
                    <a:pt x="100" y="12003"/>
                    <a:pt x="88" y="12065"/>
                    <a:pt x="50" y="12115"/>
                  </a:cubicBezTo>
                  <a:cubicBezTo>
                    <a:pt x="38" y="12165"/>
                    <a:pt x="38" y="12253"/>
                    <a:pt x="0" y="12290"/>
                  </a:cubicBezTo>
                  <a:lnTo>
                    <a:pt x="0" y="12303"/>
                  </a:lnTo>
                  <a:cubicBezTo>
                    <a:pt x="11" y="12314"/>
                    <a:pt x="23" y="12319"/>
                    <a:pt x="35" y="12319"/>
                  </a:cubicBezTo>
                  <a:cubicBezTo>
                    <a:pt x="108" y="12319"/>
                    <a:pt x="202" y="12143"/>
                    <a:pt x="288" y="11941"/>
                  </a:cubicBezTo>
                  <a:cubicBezTo>
                    <a:pt x="363" y="11941"/>
                    <a:pt x="450" y="11928"/>
                    <a:pt x="525" y="11928"/>
                  </a:cubicBezTo>
                  <a:lnTo>
                    <a:pt x="563" y="11928"/>
                  </a:lnTo>
                  <a:cubicBezTo>
                    <a:pt x="625" y="12128"/>
                    <a:pt x="638" y="12365"/>
                    <a:pt x="775" y="12515"/>
                  </a:cubicBezTo>
                  <a:cubicBezTo>
                    <a:pt x="787" y="12531"/>
                    <a:pt x="801" y="12537"/>
                    <a:pt x="815" y="12537"/>
                  </a:cubicBezTo>
                  <a:cubicBezTo>
                    <a:pt x="845" y="12537"/>
                    <a:pt x="875" y="12508"/>
                    <a:pt x="875" y="12490"/>
                  </a:cubicBezTo>
                  <a:cubicBezTo>
                    <a:pt x="900" y="12303"/>
                    <a:pt x="813" y="12103"/>
                    <a:pt x="750" y="11916"/>
                  </a:cubicBezTo>
                  <a:cubicBezTo>
                    <a:pt x="838" y="11891"/>
                    <a:pt x="950" y="11891"/>
                    <a:pt x="1037" y="11878"/>
                  </a:cubicBezTo>
                  <a:cubicBezTo>
                    <a:pt x="1047" y="11881"/>
                    <a:pt x="1055" y="11882"/>
                    <a:pt x="1062" y="11882"/>
                  </a:cubicBezTo>
                  <a:cubicBezTo>
                    <a:pt x="1087" y="11882"/>
                    <a:pt x="1085" y="11866"/>
                    <a:pt x="1075" y="11866"/>
                  </a:cubicBezTo>
                  <a:cubicBezTo>
                    <a:pt x="975" y="11853"/>
                    <a:pt x="850" y="11828"/>
                    <a:pt x="725" y="11803"/>
                  </a:cubicBezTo>
                  <a:cubicBezTo>
                    <a:pt x="663" y="11616"/>
                    <a:pt x="600" y="11416"/>
                    <a:pt x="538" y="11228"/>
                  </a:cubicBezTo>
                  <a:cubicBezTo>
                    <a:pt x="525" y="11178"/>
                    <a:pt x="488" y="11153"/>
                    <a:pt x="449" y="11153"/>
                  </a:cubicBezTo>
                  <a:close/>
                  <a:moveTo>
                    <a:pt x="25883" y="12084"/>
                  </a:moveTo>
                  <a:cubicBezTo>
                    <a:pt x="25880" y="12084"/>
                    <a:pt x="25877" y="12090"/>
                    <a:pt x="25877" y="12103"/>
                  </a:cubicBezTo>
                  <a:cubicBezTo>
                    <a:pt x="25877" y="12140"/>
                    <a:pt x="25840" y="12190"/>
                    <a:pt x="25827" y="12228"/>
                  </a:cubicBezTo>
                  <a:cubicBezTo>
                    <a:pt x="25802" y="12303"/>
                    <a:pt x="25802" y="12378"/>
                    <a:pt x="25802" y="12453"/>
                  </a:cubicBezTo>
                  <a:cubicBezTo>
                    <a:pt x="23983" y="12412"/>
                    <a:pt x="22164" y="12401"/>
                    <a:pt x="20343" y="12401"/>
                  </a:cubicBezTo>
                  <a:cubicBezTo>
                    <a:pt x="18262" y="12401"/>
                    <a:pt x="16180" y="12415"/>
                    <a:pt x="14094" y="12415"/>
                  </a:cubicBezTo>
                  <a:lnTo>
                    <a:pt x="8159" y="12415"/>
                  </a:lnTo>
                  <a:cubicBezTo>
                    <a:pt x="6921" y="12415"/>
                    <a:pt x="5679" y="12396"/>
                    <a:pt x="4434" y="12396"/>
                  </a:cubicBezTo>
                  <a:cubicBezTo>
                    <a:pt x="3657" y="12396"/>
                    <a:pt x="2878" y="12404"/>
                    <a:pt x="2099" y="12428"/>
                  </a:cubicBezTo>
                  <a:cubicBezTo>
                    <a:pt x="2124" y="12353"/>
                    <a:pt x="2124" y="12253"/>
                    <a:pt x="2087" y="12178"/>
                  </a:cubicBezTo>
                  <a:cubicBezTo>
                    <a:pt x="2079" y="12154"/>
                    <a:pt x="2060" y="12140"/>
                    <a:pt x="2042" y="12140"/>
                  </a:cubicBezTo>
                  <a:cubicBezTo>
                    <a:pt x="2031" y="12140"/>
                    <a:pt x="2021" y="12144"/>
                    <a:pt x="2012" y="12153"/>
                  </a:cubicBezTo>
                  <a:cubicBezTo>
                    <a:pt x="1775" y="12378"/>
                    <a:pt x="1912" y="12765"/>
                    <a:pt x="1975" y="13015"/>
                  </a:cubicBezTo>
                  <a:cubicBezTo>
                    <a:pt x="1975" y="13034"/>
                    <a:pt x="1987" y="13043"/>
                    <a:pt x="2000" y="13043"/>
                  </a:cubicBezTo>
                  <a:cubicBezTo>
                    <a:pt x="2012" y="13043"/>
                    <a:pt x="2025" y="13034"/>
                    <a:pt x="2025" y="13015"/>
                  </a:cubicBezTo>
                  <a:cubicBezTo>
                    <a:pt x="2074" y="12865"/>
                    <a:pt x="2099" y="12753"/>
                    <a:pt x="2099" y="12590"/>
                  </a:cubicBezTo>
                  <a:lnTo>
                    <a:pt x="2099" y="12565"/>
                  </a:lnTo>
                  <a:cubicBezTo>
                    <a:pt x="2859" y="12589"/>
                    <a:pt x="3620" y="12597"/>
                    <a:pt x="4381" y="12597"/>
                  </a:cubicBezTo>
                  <a:cubicBezTo>
                    <a:pt x="5598" y="12597"/>
                    <a:pt x="6815" y="12578"/>
                    <a:pt x="8022" y="12578"/>
                  </a:cubicBezTo>
                  <a:lnTo>
                    <a:pt x="13957" y="12578"/>
                  </a:lnTo>
                  <a:cubicBezTo>
                    <a:pt x="16063" y="12578"/>
                    <a:pt x="18172" y="12592"/>
                    <a:pt x="20281" y="12592"/>
                  </a:cubicBezTo>
                  <a:cubicBezTo>
                    <a:pt x="22127" y="12592"/>
                    <a:pt x="23972" y="12581"/>
                    <a:pt x="25815" y="12540"/>
                  </a:cubicBezTo>
                  <a:cubicBezTo>
                    <a:pt x="25815" y="12703"/>
                    <a:pt x="25827" y="12865"/>
                    <a:pt x="25890" y="13015"/>
                  </a:cubicBezTo>
                  <a:cubicBezTo>
                    <a:pt x="25890" y="13028"/>
                    <a:pt x="25899" y="13034"/>
                    <a:pt x="25908" y="13034"/>
                  </a:cubicBezTo>
                  <a:cubicBezTo>
                    <a:pt x="25918" y="13034"/>
                    <a:pt x="25927" y="13028"/>
                    <a:pt x="25927" y="13015"/>
                  </a:cubicBezTo>
                  <a:cubicBezTo>
                    <a:pt x="25989" y="12853"/>
                    <a:pt x="26002" y="12703"/>
                    <a:pt x="26002" y="12515"/>
                  </a:cubicBezTo>
                  <a:cubicBezTo>
                    <a:pt x="26002" y="12440"/>
                    <a:pt x="25989" y="12353"/>
                    <a:pt x="25952" y="12253"/>
                  </a:cubicBezTo>
                  <a:cubicBezTo>
                    <a:pt x="25940" y="12190"/>
                    <a:pt x="25890" y="12140"/>
                    <a:pt x="25890" y="12103"/>
                  </a:cubicBezTo>
                  <a:cubicBezTo>
                    <a:pt x="25890" y="12090"/>
                    <a:pt x="25886" y="12084"/>
                    <a:pt x="25883" y="12084"/>
                  </a:cubicBezTo>
                  <a:close/>
                  <a:moveTo>
                    <a:pt x="14132" y="13627"/>
                  </a:moveTo>
                  <a:lnTo>
                    <a:pt x="14132" y="13627"/>
                  </a:lnTo>
                  <a:cubicBezTo>
                    <a:pt x="14119" y="13640"/>
                    <a:pt x="14119" y="13640"/>
                    <a:pt x="14119" y="13665"/>
                  </a:cubicBezTo>
                  <a:lnTo>
                    <a:pt x="14119" y="13690"/>
                  </a:lnTo>
                  <a:cubicBezTo>
                    <a:pt x="14084" y="13912"/>
                    <a:pt x="13907" y="14080"/>
                    <a:pt x="13690" y="14080"/>
                  </a:cubicBezTo>
                  <a:cubicBezTo>
                    <a:pt x="13675" y="14080"/>
                    <a:pt x="13660" y="14079"/>
                    <a:pt x="13645" y="14077"/>
                  </a:cubicBezTo>
                  <a:cubicBezTo>
                    <a:pt x="13670" y="13927"/>
                    <a:pt x="13820" y="13815"/>
                    <a:pt x="13945" y="13727"/>
                  </a:cubicBezTo>
                  <a:cubicBezTo>
                    <a:pt x="13994" y="13690"/>
                    <a:pt x="14044" y="13640"/>
                    <a:pt x="14132" y="13627"/>
                  </a:cubicBezTo>
                  <a:close/>
                  <a:moveTo>
                    <a:pt x="14191" y="13527"/>
                  </a:moveTo>
                  <a:cubicBezTo>
                    <a:pt x="14104" y="13527"/>
                    <a:pt x="14004" y="13577"/>
                    <a:pt x="13945" y="13615"/>
                  </a:cubicBezTo>
                  <a:cubicBezTo>
                    <a:pt x="13720" y="13727"/>
                    <a:pt x="13532" y="13927"/>
                    <a:pt x="13507" y="14177"/>
                  </a:cubicBezTo>
                  <a:cubicBezTo>
                    <a:pt x="13507" y="14202"/>
                    <a:pt x="13520" y="14240"/>
                    <a:pt x="13545" y="14240"/>
                  </a:cubicBezTo>
                  <a:cubicBezTo>
                    <a:pt x="13587" y="14248"/>
                    <a:pt x="13628" y="14253"/>
                    <a:pt x="13667" y="14253"/>
                  </a:cubicBezTo>
                  <a:cubicBezTo>
                    <a:pt x="13851" y="14253"/>
                    <a:pt x="14004" y="14163"/>
                    <a:pt x="14107" y="14040"/>
                  </a:cubicBezTo>
                  <a:cubicBezTo>
                    <a:pt x="14132" y="14127"/>
                    <a:pt x="14169" y="14227"/>
                    <a:pt x="14257" y="14315"/>
                  </a:cubicBezTo>
                  <a:cubicBezTo>
                    <a:pt x="14310" y="14377"/>
                    <a:pt x="14373" y="14401"/>
                    <a:pt x="14437" y="14401"/>
                  </a:cubicBezTo>
                  <a:cubicBezTo>
                    <a:pt x="14554" y="14401"/>
                    <a:pt x="14676" y="14320"/>
                    <a:pt x="14757" y="14240"/>
                  </a:cubicBezTo>
                  <a:cubicBezTo>
                    <a:pt x="14767" y="14198"/>
                    <a:pt x="14752" y="14174"/>
                    <a:pt x="14732" y="14174"/>
                  </a:cubicBezTo>
                  <a:cubicBezTo>
                    <a:pt x="14728" y="14174"/>
                    <a:pt x="14723" y="14175"/>
                    <a:pt x="14719" y="14177"/>
                  </a:cubicBezTo>
                  <a:cubicBezTo>
                    <a:pt x="14672" y="14208"/>
                    <a:pt x="14628" y="14222"/>
                    <a:pt x="14588" y="14222"/>
                  </a:cubicBezTo>
                  <a:cubicBezTo>
                    <a:pt x="14386" y="14222"/>
                    <a:pt x="14280" y="13877"/>
                    <a:pt x="14269" y="13690"/>
                  </a:cubicBezTo>
                  <a:cubicBezTo>
                    <a:pt x="14269" y="13640"/>
                    <a:pt x="14244" y="13627"/>
                    <a:pt x="14219" y="13627"/>
                  </a:cubicBezTo>
                  <a:cubicBezTo>
                    <a:pt x="14257" y="13627"/>
                    <a:pt x="14282" y="13627"/>
                    <a:pt x="14294" y="13640"/>
                  </a:cubicBezTo>
                  <a:cubicBezTo>
                    <a:pt x="14319" y="13640"/>
                    <a:pt x="14332" y="13627"/>
                    <a:pt x="14332" y="13615"/>
                  </a:cubicBezTo>
                  <a:cubicBezTo>
                    <a:pt x="14302" y="13550"/>
                    <a:pt x="14249" y="13527"/>
                    <a:pt x="14191" y="13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8535354" y="3597586"/>
              <a:ext cx="1440272" cy="656111"/>
            </a:xfrm>
            <a:custGeom>
              <a:avLst/>
              <a:gdLst/>
              <a:ahLst/>
              <a:cxnLst/>
              <a:rect l="l" t="t" r="r" b="b"/>
              <a:pathLst>
                <a:path w="27602" h="12574" extrusionOk="0">
                  <a:moveTo>
                    <a:pt x="21040" y="0"/>
                  </a:moveTo>
                  <a:cubicBezTo>
                    <a:pt x="21006" y="0"/>
                    <a:pt x="20973" y="16"/>
                    <a:pt x="20954" y="49"/>
                  </a:cubicBezTo>
                  <a:cubicBezTo>
                    <a:pt x="20779" y="261"/>
                    <a:pt x="20629" y="486"/>
                    <a:pt x="20467" y="711"/>
                  </a:cubicBezTo>
                  <a:cubicBezTo>
                    <a:pt x="20467" y="736"/>
                    <a:pt x="20479" y="749"/>
                    <a:pt x="20504" y="749"/>
                  </a:cubicBezTo>
                  <a:cubicBezTo>
                    <a:pt x="20642" y="711"/>
                    <a:pt x="20754" y="611"/>
                    <a:pt x="20842" y="499"/>
                  </a:cubicBezTo>
                  <a:lnTo>
                    <a:pt x="20842" y="499"/>
                  </a:lnTo>
                  <a:cubicBezTo>
                    <a:pt x="20817" y="749"/>
                    <a:pt x="20817" y="1023"/>
                    <a:pt x="20967" y="1198"/>
                  </a:cubicBezTo>
                  <a:cubicBezTo>
                    <a:pt x="20971" y="1212"/>
                    <a:pt x="20979" y="1217"/>
                    <a:pt x="20988" y="1217"/>
                  </a:cubicBezTo>
                  <a:cubicBezTo>
                    <a:pt x="21003" y="1217"/>
                    <a:pt x="21021" y="1202"/>
                    <a:pt x="21029" y="1186"/>
                  </a:cubicBezTo>
                  <a:cubicBezTo>
                    <a:pt x="21092" y="1048"/>
                    <a:pt x="21067" y="873"/>
                    <a:pt x="21067" y="711"/>
                  </a:cubicBezTo>
                  <a:cubicBezTo>
                    <a:pt x="21067" y="499"/>
                    <a:pt x="21104" y="299"/>
                    <a:pt x="21142" y="111"/>
                  </a:cubicBezTo>
                  <a:cubicBezTo>
                    <a:pt x="21149" y="41"/>
                    <a:pt x="21094" y="0"/>
                    <a:pt x="21040" y="0"/>
                  </a:cubicBezTo>
                  <a:close/>
                  <a:moveTo>
                    <a:pt x="24728" y="798"/>
                  </a:moveTo>
                  <a:cubicBezTo>
                    <a:pt x="24728" y="986"/>
                    <a:pt x="24715" y="1148"/>
                    <a:pt x="24690" y="1336"/>
                  </a:cubicBezTo>
                  <a:cubicBezTo>
                    <a:pt x="24665" y="1136"/>
                    <a:pt x="24690" y="936"/>
                    <a:pt x="24728" y="798"/>
                  </a:cubicBezTo>
                  <a:close/>
                  <a:moveTo>
                    <a:pt x="26060" y="356"/>
                  </a:moveTo>
                  <a:cubicBezTo>
                    <a:pt x="25980" y="356"/>
                    <a:pt x="25899" y="385"/>
                    <a:pt x="25840" y="449"/>
                  </a:cubicBezTo>
                  <a:cubicBezTo>
                    <a:pt x="25827" y="461"/>
                    <a:pt x="25827" y="499"/>
                    <a:pt x="25852" y="499"/>
                  </a:cubicBezTo>
                  <a:cubicBezTo>
                    <a:pt x="26015" y="524"/>
                    <a:pt x="26202" y="486"/>
                    <a:pt x="26152" y="699"/>
                  </a:cubicBezTo>
                  <a:cubicBezTo>
                    <a:pt x="26127" y="836"/>
                    <a:pt x="26027" y="1011"/>
                    <a:pt x="25890" y="1073"/>
                  </a:cubicBezTo>
                  <a:cubicBezTo>
                    <a:pt x="25852" y="1086"/>
                    <a:pt x="25852" y="1148"/>
                    <a:pt x="25890" y="1173"/>
                  </a:cubicBezTo>
                  <a:cubicBezTo>
                    <a:pt x="26134" y="1307"/>
                    <a:pt x="26349" y="1422"/>
                    <a:pt x="26571" y="1422"/>
                  </a:cubicBezTo>
                  <a:cubicBezTo>
                    <a:pt x="26701" y="1422"/>
                    <a:pt x="26834" y="1383"/>
                    <a:pt x="26977" y="1286"/>
                  </a:cubicBezTo>
                  <a:cubicBezTo>
                    <a:pt x="26997" y="1276"/>
                    <a:pt x="26984" y="1257"/>
                    <a:pt x="26966" y="1257"/>
                  </a:cubicBezTo>
                  <a:cubicBezTo>
                    <a:pt x="26961" y="1257"/>
                    <a:pt x="26956" y="1258"/>
                    <a:pt x="26952" y="1261"/>
                  </a:cubicBezTo>
                  <a:cubicBezTo>
                    <a:pt x="26893" y="1275"/>
                    <a:pt x="26830" y="1282"/>
                    <a:pt x="26763" y="1282"/>
                  </a:cubicBezTo>
                  <a:cubicBezTo>
                    <a:pt x="26543" y="1282"/>
                    <a:pt x="26288" y="1212"/>
                    <a:pt x="26077" y="1136"/>
                  </a:cubicBezTo>
                  <a:cubicBezTo>
                    <a:pt x="26252" y="1023"/>
                    <a:pt x="26339" y="861"/>
                    <a:pt x="26352" y="649"/>
                  </a:cubicBezTo>
                  <a:cubicBezTo>
                    <a:pt x="26368" y="467"/>
                    <a:pt x="26216" y="356"/>
                    <a:pt x="26060" y="356"/>
                  </a:cubicBezTo>
                  <a:close/>
                  <a:moveTo>
                    <a:pt x="20474" y="1394"/>
                  </a:moveTo>
                  <a:cubicBezTo>
                    <a:pt x="20366" y="1394"/>
                    <a:pt x="20259" y="1398"/>
                    <a:pt x="20155" y="1411"/>
                  </a:cubicBezTo>
                  <a:cubicBezTo>
                    <a:pt x="20142" y="1411"/>
                    <a:pt x="20142" y="1448"/>
                    <a:pt x="20155" y="1448"/>
                  </a:cubicBezTo>
                  <a:cubicBezTo>
                    <a:pt x="20467" y="1573"/>
                    <a:pt x="20817" y="1586"/>
                    <a:pt x="21142" y="1598"/>
                  </a:cubicBezTo>
                  <a:cubicBezTo>
                    <a:pt x="21256" y="1612"/>
                    <a:pt x="21365" y="1621"/>
                    <a:pt x="21472" y="1621"/>
                  </a:cubicBezTo>
                  <a:cubicBezTo>
                    <a:pt x="21657" y="1621"/>
                    <a:pt x="21834" y="1594"/>
                    <a:pt x="22016" y="1523"/>
                  </a:cubicBezTo>
                  <a:cubicBezTo>
                    <a:pt x="22029" y="1523"/>
                    <a:pt x="22029" y="1498"/>
                    <a:pt x="22004" y="1473"/>
                  </a:cubicBezTo>
                  <a:cubicBezTo>
                    <a:pt x="21716" y="1411"/>
                    <a:pt x="21442" y="1411"/>
                    <a:pt x="21142" y="1411"/>
                  </a:cubicBezTo>
                  <a:cubicBezTo>
                    <a:pt x="20917" y="1411"/>
                    <a:pt x="20692" y="1394"/>
                    <a:pt x="20474" y="1394"/>
                  </a:cubicBezTo>
                  <a:close/>
                  <a:moveTo>
                    <a:pt x="12746" y="1930"/>
                  </a:moveTo>
                  <a:cubicBezTo>
                    <a:pt x="12582" y="1930"/>
                    <a:pt x="12424" y="1973"/>
                    <a:pt x="12258" y="1973"/>
                  </a:cubicBezTo>
                  <a:cubicBezTo>
                    <a:pt x="12233" y="1973"/>
                    <a:pt x="12233" y="2010"/>
                    <a:pt x="12258" y="2010"/>
                  </a:cubicBezTo>
                  <a:cubicBezTo>
                    <a:pt x="12458" y="2035"/>
                    <a:pt x="12645" y="2123"/>
                    <a:pt x="12845" y="2135"/>
                  </a:cubicBezTo>
                  <a:cubicBezTo>
                    <a:pt x="12964" y="2144"/>
                    <a:pt x="13094" y="2170"/>
                    <a:pt x="13221" y="2170"/>
                  </a:cubicBezTo>
                  <a:cubicBezTo>
                    <a:pt x="13280" y="2170"/>
                    <a:pt x="13339" y="2164"/>
                    <a:pt x="13395" y="2148"/>
                  </a:cubicBezTo>
                  <a:cubicBezTo>
                    <a:pt x="13470" y="2135"/>
                    <a:pt x="13470" y="2023"/>
                    <a:pt x="13395" y="1998"/>
                  </a:cubicBezTo>
                  <a:cubicBezTo>
                    <a:pt x="13292" y="1942"/>
                    <a:pt x="13168" y="1932"/>
                    <a:pt x="13047" y="1932"/>
                  </a:cubicBezTo>
                  <a:cubicBezTo>
                    <a:pt x="12977" y="1932"/>
                    <a:pt x="12909" y="1936"/>
                    <a:pt x="12845" y="1936"/>
                  </a:cubicBezTo>
                  <a:cubicBezTo>
                    <a:pt x="12812" y="1931"/>
                    <a:pt x="12779" y="1930"/>
                    <a:pt x="12746" y="1930"/>
                  </a:cubicBezTo>
                  <a:close/>
                  <a:moveTo>
                    <a:pt x="19280" y="1523"/>
                  </a:moveTo>
                  <a:cubicBezTo>
                    <a:pt x="19167" y="1586"/>
                    <a:pt x="19130" y="1698"/>
                    <a:pt x="19130" y="1823"/>
                  </a:cubicBezTo>
                  <a:cubicBezTo>
                    <a:pt x="18980" y="1836"/>
                    <a:pt x="18843" y="1836"/>
                    <a:pt x="18705" y="1886"/>
                  </a:cubicBezTo>
                  <a:cubicBezTo>
                    <a:pt x="18693" y="1898"/>
                    <a:pt x="18693" y="1911"/>
                    <a:pt x="18705" y="1936"/>
                  </a:cubicBezTo>
                  <a:cubicBezTo>
                    <a:pt x="18843" y="1973"/>
                    <a:pt x="19005" y="1998"/>
                    <a:pt x="19142" y="1998"/>
                  </a:cubicBezTo>
                  <a:cubicBezTo>
                    <a:pt x="19167" y="2135"/>
                    <a:pt x="19217" y="2273"/>
                    <a:pt x="19255" y="2373"/>
                  </a:cubicBezTo>
                  <a:cubicBezTo>
                    <a:pt x="19255" y="2379"/>
                    <a:pt x="19261" y="2382"/>
                    <a:pt x="19267" y="2382"/>
                  </a:cubicBezTo>
                  <a:cubicBezTo>
                    <a:pt x="19274" y="2382"/>
                    <a:pt x="19280" y="2379"/>
                    <a:pt x="19280" y="2373"/>
                  </a:cubicBezTo>
                  <a:cubicBezTo>
                    <a:pt x="19292" y="2248"/>
                    <a:pt x="19317" y="2123"/>
                    <a:pt x="19317" y="1998"/>
                  </a:cubicBezTo>
                  <a:cubicBezTo>
                    <a:pt x="19405" y="1998"/>
                    <a:pt x="19505" y="1998"/>
                    <a:pt x="19567" y="1936"/>
                  </a:cubicBezTo>
                  <a:cubicBezTo>
                    <a:pt x="19580" y="1911"/>
                    <a:pt x="19580" y="1898"/>
                    <a:pt x="19542" y="1886"/>
                  </a:cubicBezTo>
                  <a:cubicBezTo>
                    <a:pt x="19467" y="1811"/>
                    <a:pt x="19392" y="1811"/>
                    <a:pt x="19292" y="1811"/>
                  </a:cubicBezTo>
                  <a:cubicBezTo>
                    <a:pt x="19292" y="1736"/>
                    <a:pt x="19317" y="1636"/>
                    <a:pt x="19292" y="1548"/>
                  </a:cubicBezTo>
                  <a:cubicBezTo>
                    <a:pt x="19292" y="1523"/>
                    <a:pt x="19292" y="1523"/>
                    <a:pt x="19280" y="1523"/>
                  </a:cubicBezTo>
                  <a:close/>
                  <a:moveTo>
                    <a:pt x="23391" y="1973"/>
                  </a:moveTo>
                  <a:lnTo>
                    <a:pt x="23391" y="2198"/>
                  </a:lnTo>
                  <a:cubicBezTo>
                    <a:pt x="23341" y="2398"/>
                    <a:pt x="23166" y="2560"/>
                    <a:pt x="22966" y="2635"/>
                  </a:cubicBezTo>
                  <a:cubicBezTo>
                    <a:pt x="22932" y="2646"/>
                    <a:pt x="22903" y="2652"/>
                    <a:pt x="22879" y="2652"/>
                  </a:cubicBezTo>
                  <a:cubicBezTo>
                    <a:pt x="22764" y="2652"/>
                    <a:pt x="22737" y="2542"/>
                    <a:pt x="22778" y="2398"/>
                  </a:cubicBezTo>
                  <a:cubicBezTo>
                    <a:pt x="22878" y="2123"/>
                    <a:pt x="23103" y="1998"/>
                    <a:pt x="23391" y="1973"/>
                  </a:cubicBezTo>
                  <a:close/>
                  <a:moveTo>
                    <a:pt x="12537" y="2416"/>
                  </a:moveTo>
                  <a:cubicBezTo>
                    <a:pt x="12425" y="2416"/>
                    <a:pt x="12322" y="2434"/>
                    <a:pt x="12270" y="2498"/>
                  </a:cubicBezTo>
                  <a:lnTo>
                    <a:pt x="12270" y="2523"/>
                  </a:lnTo>
                  <a:cubicBezTo>
                    <a:pt x="12383" y="2673"/>
                    <a:pt x="12695" y="2635"/>
                    <a:pt x="12845" y="2648"/>
                  </a:cubicBezTo>
                  <a:cubicBezTo>
                    <a:pt x="12932" y="2652"/>
                    <a:pt x="13014" y="2655"/>
                    <a:pt x="13094" y="2655"/>
                  </a:cubicBezTo>
                  <a:cubicBezTo>
                    <a:pt x="13232" y="2655"/>
                    <a:pt x="13365" y="2646"/>
                    <a:pt x="13507" y="2623"/>
                  </a:cubicBezTo>
                  <a:cubicBezTo>
                    <a:pt x="13532" y="2610"/>
                    <a:pt x="13532" y="2573"/>
                    <a:pt x="13507" y="2560"/>
                  </a:cubicBezTo>
                  <a:cubicBezTo>
                    <a:pt x="13295" y="2498"/>
                    <a:pt x="13108" y="2460"/>
                    <a:pt x="12908" y="2448"/>
                  </a:cubicBezTo>
                  <a:cubicBezTo>
                    <a:pt x="12813" y="2441"/>
                    <a:pt x="12668" y="2416"/>
                    <a:pt x="12537" y="2416"/>
                  </a:cubicBezTo>
                  <a:close/>
                  <a:moveTo>
                    <a:pt x="24794" y="488"/>
                  </a:moveTo>
                  <a:cubicBezTo>
                    <a:pt x="24779" y="488"/>
                    <a:pt x="24765" y="495"/>
                    <a:pt x="24753" y="511"/>
                  </a:cubicBezTo>
                  <a:cubicBezTo>
                    <a:pt x="24565" y="686"/>
                    <a:pt x="24565" y="1073"/>
                    <a:pt x="24540" y="1311"/>
                  </a:cubicBezTo>
                  <a:lnTo>
                    <a:pt x="24540" y="1336"/>
                  </a:lnTo>
                  <a:cubicBezTo>
                    <a:pt x="24440" y="1336"/>
                    <a:pt x="24315" y="1336"/>
                    <a:pt x="24203" y="1361"/>
                  </a:cubicBezTo>
                  <a:cubicBezTo>
                    <a:pt x="24165" y="1361"/>
                    <a:pt x="24165" y="1398"/>
                    <a:pt x="24203" y="1423"/>
                  </a:cubicBezTo>
                  <a:cubicBezTo>
                    <a:pt x="24290" y="1498"/>
                    <a:pt x="24415" y="1523"/>
                    <a:pt x="24540" y="1548"/>
                  </a:cubicBezTo>
                  <a:cubicBezTo>
                    <a:pt x="24540" y="1673"/>
                    <a:pt x="24540" y="1798"/>
                    <a:pt x="24565" y="1923"/>
                  </a:cubicBezTo>
                  <a:cubicBezTo>
                    <a:pt x="24503" y="2085"/>
                    <a:pt x="24440" y="2248"/>
                    <a:pt x="24340" y="2385"/>
                  </a:cubicBezTo>
                  <a:cubicBezTo>
                    <a:pt x="24263" y="2502"/>
                    <a:pt x="24118" y="2618"/>
                    <a:pt x="23972" y="2618"/>
                  </a:cubicBezTo>
                  <a:cubicBezTo>
                    <a:pt x="23882" y="2618"/>
                    <a:pt x="23792" y="2574"/>
                    <a:pt x="23716" y="2460"/>
                  </a:cubicBezTo>
                  <a:cubicBezTo>
                    <a:pt x="23653" y="2385"/>
                    <a:pt x="23628" y="2273"/>
                    <a:pt x="23628" y="2173"/>
                  </a:cubicBezTo>
                  <a:cubicBezTo>
                    <a:pt x="23641" y="2085"/>
                    <a:pt x="23641" y="2010"/>
                    <a:pt x="23628" y="1936"/>
                  </a:cubicBezTo>
                  <a:lnTo>
                    <a:pt x="23628" y="1898"/>
                  </a:lnTo>
                  <a:cubicBezTo>
                    <a:pt x="23615" y="1852"/>
                    <a:pt x="23585" y="1834"/>
                    <a:pt x="23552" y="1834"/>
                  </a:cubicBezTo>
                  <a:cubicBezTo>
                    <a:pt x="23522" y="1834"/>
                    <a:pt x="23490" y="1849"/>
                    <a:pt x="23466" y="1873"/>
                  </a:cubicBezTo>
                  <a:cubicBezTo>
                    <a:pt x="23419" y="1855"/>
                    <a:pt x="23370" y="1847"/>
                    <a:pt x="23321" y="1847"/>
                  </a:cubicBezTo>
                  <a:cubicBezTo>
                    <a:pt x="22881" y="1847"/>
                    <a:pt x="22384" y="2492"/>
                    <a:pt x="22766" y="2773"/>
                  </a:cubicBezTo>
                  <a:cubicBezTo>
                    <a:pt x="22813" y="2806"/>
                    <a:pt x="22868" y="2820"/>
                    <a:pt x="22925" y="2820"/>
                  </a:cubicBezTo>
                  <a:cubicBezTo>
                    <a:pt x="23079" y="2820"/>
                    <a:pt x="23250" y="2721"/>
                    <a:pt x="23341" y="2648"/>
                  </a:cubicBezTo>
                  <a:cubicBezTo>
                    <a:pt x="23403" y="2610"/>
                    <a:pt x="23453" y="2535"/>
                    <a:pt x="23503" y="2498"/>
                  </a:cubicBezTo>
                  <a:cubicBezTo>
                    <a:pt x="23528" y="2585"/>
                    <a:pt x="23591" y="2685"/>
                    <a:pt x="23691" y="2748"/>
                  </a:cubicBezTo>
                  <a:cubicBezTo>
                    <a:pt x="23786" y="2813"/>
                    <a:pt x="23886" y="2842"/>
                    <a:pt x="23985" y="2842"/>
                  </a:cubicBezTo>
                  <a:cubicBezTo>
                    <a:pt x="24169" y="2842"/>
                    <a:pt x="24347" y="2740"/>
                    <a:pt x="24478" y="2585"/>
                  </a:cubicBezTo>
                  <a:cubicBezTo>
                    <a:pt x="24553" y="2510"/>
                    <a:pt x="24603" y="2398"/>
                    <a:pt x="24665" y="2298"/>
                  </a:cubicBezTo>
                  <a:cubicBezTo>
                    <a:pt x="24678" y="2323"/>
                    <a:pt x="24678" y="2335"/>
                    <a:pt x="24703" y="2373"/>
                  </a:cubicBezTo>
                  <a:cubicBezTo>
                    <a:pt x="24820" y="2647"/>
                    <a:pt x="25096" y="2927"/>
                    <a:pt x="25315" y="2927"/>
                  </a:cubicBezTo>
                  <a:cubicBezTo>
                    <a:pt x="25445" y="2927"/>
                    <a:pt x="25556" y="2829"/>
                    <a:pt x="25602" y="2573"/>
                  </a:cubicBezTo>
                  <a:cubicBezTo>
                    <a:pt x="25575" y="2536"/>
                    <a:pt x="25547" y="2513"/>
                    <a:pt x="25525" y="2513"/>
                  </a:cubicBezTo>
                  <a:cubicBezTo>
                    <a:pt x="25517" y="2513"/>
                    <a:pt x="25509" y="2516"/>
                    <a:pt x="25502" y="2523"/>
                  </a:cubicBezTo>
                  <a:cubicBezTo>
                    <a:pt x="25404" y="2621"/>
                    <a:pt x="25313" y="2669"/>
                    <a:pt x="25226" y="2669"/>
                  </a:cubicBezTo>
                  <a:cubicBezTo>
                    <a:pt x="25116" y="2669"/>
                    <a:pt x="25013" y="2590"/>
                    <a:pt x="24915" y="2435"/>
                  </a:cubicBezTo>
                  <a:cubicBezTo>
                    <a:pt x="24828" y="2273"/>
                    <a:pt x="24778" y="2110"/>
                    <a:pt x="24753" y="1948"/>
                  </a:cubicBezTo>
                  <a:cubicBezTo>
                    <a:pt x="24778" y="1823"/>
                    <a:pt x="24815" y="1686"/>
                    <a:pt x="24828" y="1561"/>
                  </a:cubicBezTo>
                  <a:cubicBezTo>
                    <a:pt x="25065" y="1561"/>
                    <a:pt x="25290" y="1511"/>
                    <a:pt x="25477" y="1486"/>
                  </a:cubicBezTo>
                  <a:cubicBezTo>
                    <a:pt x="25502" y="1486"/>
                    <a:pt x="25515" y="1436"/>
                    <a:pt x="25477" y="1436"/>
                  </a:cubicBezTo>
                  <a:cubicBezTo>
                    <a:pt x="25277" y="1386"/>
                    <a:pt x="25090" y="1361"/>
                    <a:pt x="24890" y="1361"/>
                  </a:cubicBezTo>
                  <a:lnTo>
                    <a:pt x="24853" y="1361"/>
                  </a:lnTo>
                  <a:cubicBezTo>
                    <a:pt x="24890" y="1073"/>
                    <a:pt x="24878" y="798"/>
                    <a:pt x="24853" y="561"/>
                  </a:cubicBezTo>
                  <a:cubicBezTo>
                    <a:pt x="24853" y="519"/>
                    <a:pt x="24824" y="488"/>
                    <a:pt x="24794" y="488"/>
                  </a:cubicBezTo>
                  <a:close/>
                  <a:moveTo>
                    <a:pt x="11238" y="1288"/>
                  </a:moveTo>
                  <a:cubicBezTo>
                    <a:pt x="11224" y="1288"/>
                    <a:pt x="11210" y="1291"/>
                    <a:pt x="11196" y="1298"/>
                  </a:cubicBezTo>
                  <a:cubicBezTo>
                    <a:pt x="11158" y="1311"/>
                    <a:pt x="11133" y="1336"/>
                    <a:pt x="11108" y="1361"/>
                  </a:cubicBezTo>
                  <a:cubicBezTo>
                    <a:pt x="10771" y="1623"/>
                    <a:pt x="10421" y="1886"/>
                    <a:pt x="10071" y="2123"/>
                  </a:cubicBezTo>
                  <a:cubicBezTo>
                    <a:pt x="9946" y="2198"/>
                    <a:pt x="9796" y="2260"/>
                    <a:pt x="9696" y="2373"/>
                  </a:cubicBezTo>
                  <a:cubicBezTo>
                    <a:pt x="9672" y="2385"/>
                    <a:pt x="9470" y="2611"/>
                    <a:pt x="9459" y="2611"/>
                  </a:cubicBezTo>
                  <a:cubicBezTo>
                    <a:pt x="9459" y="2611"/>
                    <a:pt x="9459" y="2611"/>
                    <a:pt x="9459" y="2610"/>
                  </a:cubicBezTo>
                  <a:cubicBezTo>
                    <a:pt x="9459" y="2598"/>
                    <a:pt x="9450" y="2591"/>
                    <a:pt x="9440" y="2591"/>
                  </a:cubicBezTo>
                  <a:cubicBezTo>
                    <a:pt x="9431" y="2591"/>
                    <a:pt x="9422" y="2598"/>
                    <a:pt x="9422" y="2610"/>
                  </a:cubicBezTo>
                  <a:cubicBezTo>
                    <a:pt x="9409" y="2648"/>
                    <a:pt x="9409" y="2648"/>
                    <a:pt x="9409" y="2685"/>
                  </a:cubicBezTo>
                  <a:cubicBezTo>
                    <a:pt x="9409" y="2698"/>
                    <a:pt x="9422" y="2710"/>
                    <a:pt x="9447" y="2710"/>
                  </a:cubicBezTo>
                  <a:cubicBezTo>
                    <a:pt x="9466" y="2722"/>
                    <a:pt x="9482" y="2726"/>
                    <a:pt x="9498" y="2726"/>
                  </a:cubicBezTo>
                  <a:cubicBezTo>
                    <a:pt x="9533" y="2726"/>
                    <a:pt x="9562" y="2703"/>
                    <a:pt x="9596" y="2685"/>
                  </a:cubicBezTo>
                  <a:cubicBezTo>
                    <a:pt x="9771" y="2585"/>
                    <a:pt x="9896" y="2448"/>
                    <a:pt x="10071" y="2360"/>
                  </a:cubicBezTo>
                  <a:cubicBezTo>
                    <a:pt x="10409" y="2173"/>
                    <a:pt x="10733" y="1936"/>
                    <a:pt x="11046" y="1686"/>
                  </a:cubicBezTo>
                  <a:cubicBezTo>
                    <a:pt x="11083" y="1823"/>
                    <a:pt x="11158" y="1985"/>
                    <a:pt x="11221" y="2085"/>
                  </a:cubicBezTo>
                  <a:cubicBezTo>
                    <a:pt x="11321" y="2273"/>
                    <a:pt x="11421" y="2460"/>
                    <a:pt x="11471" y="2673"/>
                  </a:cubicBezTo>
                  <a:cubicBezTo>
                    <a:pt x="11509" y="2843"/>
                    <a:pt x="11322" y="2860"/>
                    <a:pt x="11139" y="2860"/>
                  </a:cubicBezTo>
                  <a:cubicBezTo>
                    <a:pt x="11094" y="2860"/>
                    <a:pt x="11050" y="2859"/>
                    <a:pt x="11009" y="2859"/>
                  </a:cubicBezTo>
                  <a:cubicBezTo>
                    <a:pt x="10947" y="2859"/>
                    <a:pt x="10893" y="2861"/>
                    <a:pt x="10858" y="2873"/>
                  </a:cubicBezTo>
                  <a:cubicBezTo>
                    <a:pt x="10821" y="2885"/>
                    <a:pt x="10783" y="2960"/>
                    <a:pt x="10846" y="2998"/>
                  </a:cubicBezTo>
                  <a:cubicBezTo>
                    <a:pt x="10940" y="3049"/>
                    <a:pt x="11065" y="3076"/>
                    <a:pt x="11190" y="3076"/>
                  </a:cubicBezTo>
                  <a:cubicBezTo>
                    <a:pt x="11463" y="3076"/>
                    <a:pt x="11738" y="2944"/>
                    <a:pt x="11696" y="2635"/>
                  </a:cubicBezTo>
                  <a:cubicBezTo>
                    <a:pt x="11658" y="2435"/>
                    <a:pt x="11108" y="1611"/>
                    <a:pt x="11283" y="1486"/>
                  </a:cubicBezTo>
                  <a:cubicBezTo>
                    <a:pt x="11296" y="1486"/>
                    <a:pt x="11296" y="1461"/>
                    <a:pt x="11321" y="1461"/>
                  </a:cubicBezTo>
                  <a:cubicBezTo>
                    <a:pt x="11396" y="1407"/>
                    <a:pt x="11323" y="1288"/>
                    <a:pt x="11238" y="1288"/>
                  </a:cubicBezTo>
                  <a:close/>
                  <a:moveTo>
                    <a:pt x="14898" y="1514"/>
                  </a:moveTo>
                  <a:cubicBezTo>
                    <a:pt x="14875" y="1514"/>
                    <a:pt x="14854" y="1528"/>
                    <a:pt x="14844" y="1561"/>
                  </a:cubicBezTo>
                  <a:cubicBezTo>
                    <a:pt x="14819" y="1636"/>
                    <a:pt x="14782" y="1723"/>
                    <a:pt x="14769" y="1836"/>
                  </a:cubicBezTo>
                  <a:cubicBezTo>
                    <a:pt x="14657" y="2223"/>
                    <a:pt x="14532" y="2635"/>
                    <a:pt x="14519" y="3035"/>
                  </a:cubicBezTo>
                  <a:cubicBezTo>
                    <a:pt x="14519" y="3059"/>
                    <a:pt x="14540" y="3068"/>
                    <a:pt x="14554" y="3068"/>
                  </a:cubicBezTo>
                  <a:cubicBezTo>
                    <a:pt x="14563" y="3068"/>
                    <a:pt x="14569" y="3065"/>
                    <a:pt x="14569" y="3060"/>
                  </a:cubicBezTo>
                  <a:cubicBezTo>
                    <a:pt x="14644" y="2873"/>
                    <a:pt x="14707" y="2648"/>
                    <a:pt x="14757" y="2448"/>
                  </a:cubicBezTo>
                  <a:cubicBezTo>
                    <a:pt x="14782" y="2673"/>
                    <a:pt x="14894" y="2848"/>
                    <a:pt x="15094" y="2948"/>
                  </a:cubicBezTo>
                  <a:cubicBezTo>
                    <a:pt x="15159" y="2973"/>
                    <a:pt x="15215" y="2984"/>
                    <a:pt x="15266" y="2984"/>
                  </a:cubicBezTo>
                  <a:cubicBezTo>
                    <a:pt x="15441" y="2984"/>
                    <a:pt x="15539" y="2847"/>
                    <a:pt x="15606" y="2673"/>
                  </a:cubicBezTo>
                  <a:cubicBezTo>
                    <a:pt x="15669" y="2810"/>
                    <a:pt x="15756" y="2948"/>
                    <a:pt x="15894" y="3060"/>
                  </a:cubicBezTo>
                  <a:cubicBezTo>
                    <a:pt x="15977" y="3129"/>
                    <a:pt x="16062" y="3158"/>
                    <a:pt x="16146" y="3158"/>
                  </a:cubicBezTo>
                  <a:cubicBezTo>
                    <a:pt x="16424" y="3158"/>
                    <a:pt x="16687" y="2840"/>
                    <a:pt x="16831" y="2648"/>
                  </a:cubicBezTo>
                  <a:cubicBezTo>
                    <a:pt x="16849" y="2629"/>
                    <a:pt x="16834" y="2618"/>
                    <a:pt x="16815" y="2618"/>
                  </a:cubicBezTo>
                  <a:cubicBezTo>
                    <a:pt x="16808" y="2618"/>
                    <a:pt x="16800" y="2619"/>
                    <a:pt x="16793" y="2623"/>
                  </a:cubicBezTo>
                  <a:cubicBezTo>
                    <a:pt x="16650" y="2733"/>
                    <a:pt x="16437" y="2883"/>
                    <a:pt x="16233" y="2883"/>
                  </a:cubicBezTo>
                  <a:cubicBezTo>
                    <a:pt x="16136" y="2883"/>
                    <a:pt x="16041" y="2849"/>
                    <a:pt x="15956" y="2760"/>
                  </a:cubicBezTo>
                  <a:cubicBezTo>
                    <a:pt x="15769" y="2560"/>
                    <a:pt x="15744" y="2148"/>
                    <a:pt x="15731" y="1898"/>
                  </a:cubicBezTo>
                  <a:cubicBezTo>
                    <a:pt x="15731" y="1819"/>
                    <a:pt x="15665" y="1774"/>
                    <a:pt x="15602" y="1774"/>
                  </a:cubicBezTo>
                  <a:cubicBezTo>
                    <a:pt x="15546" y="1774"/>
                    <a:pt x="15494" y="1809"/>
                    <a:pt x="15494" y="1886"/>
                  </a:cubicBezTo>
                  <a:cubicBezTo>
                    <a:pt x="15494" y="2015"/>
                    <a:pt x="15475" y="2759"/>
                    <a:pt x="15229" y="2759"/>
                  </a:cubicBezTo>
                  <a:cubicBezTo>
                    <a:pt x="15190" y="2759"/>
                    <a:pt x="15145" y="2740"/>
                    <a:pt x="15094" y="2698"/>
                  </a:cubicBezTo>
                  <a:cubicBezTo>
                    <a:pt x="14844" y="2473"/>
                    <a:pt x="14857" y="2085"/>
                    <a:pt x="14919" y="1773"/>
                  </a:cubicBezTo>
                  <a:cubicBezTo>
                    <a:pt x="14944" y="1723"/>
                    <a:pt x="14957" y="1661"/>
                    <a:pt x="14969" y="1598"/>
                  </a:cubicBezTo>
                  <a:cubicBezTo>
                    <a:pt x="14977" y="1551"/>
                    <a:pt x="14936" y="1514"/>
                    <a:pt x="14898" y="1514"/>
                  </a:cubicBezTo>
                  <a:close/>
                  <a:moveTo>
                    <a:pt x="16969" y="268"/>
                  </a:moveTo>
                  <a:cubicBezTo>
                    <a:pt x="16933" y="268"/>
                    <a:pt x="16899" y="291"/>
                    <a:pt x="16893" y="336"/>
                  </a:cubicBezTo>
                  <a:cubicBezTo>
                    <a:pt x="16868" y="561"/>
                    <a:pt x="16843" y="749"/>
                    <a:pt x="16793" y="948"/>
                  </a:cubicBezTo>
                  <a:cubicBezTo>
                    <a:pt x="16581" y="948"/>
                    <a:pt x="16356" y="948"/>
                    <a:pt x="16156" y="961"/>
                  </a:cubicBezTo>
                  <a:cubicBezTo>
                    <a:pt x="16131" y="961"/>
                    <a:pt x="16144" y="998"/>
                    <a:pt x="16156" y="1011"/>
                  </a:cubicBezTo>
                  <a:cubicBezTo>
                    <a:pt x="16344" y="1086"/>
                    <a:pt x="16544" y="1136"/>
                    <a:pt x="16756" y="1148"/>
                  </a:cubicBezTo>
                  <a:cubicBezTo>
                    <a:pt x="16669" y="1436"/>
                    <a:pt x="16581" y="1698"/>
                    <a:pt x="16469" y="1985"/>
                  </a:cubicBezTo>
                  <a:cubicBezTo>
                    <a:pt x="16456" y="1998"/>
                    <a:pt x="16469" y="1998"/>
                    <a:pt x="16481" y="1998"/>
                  </a:cubicBezTo>
                  <a:cubicBezTo>
                    <a:pt x="16706" y="1898"/>
                    <a:pt x="16781" y="1648"/>
                    <a:pt x="16856" y="1436"/>
                  </a:cubicBezTo>
                  <a:lnTo>
                    <a:pt x="16906" y="1298"/>
                  </a:lnTo>
                  <a:cubicBezTo>
                    <a:pt x="16918" y="1648"/>
                    <a:pt x="16943" y="2010"/>
                    <a:pt x="17006" y="2373"/>
                  </a:cubicBezTo>
                  <a:cubicBezTo>
                    <a:pt x="17043" y="2635"/>
                    <a:pt x="17131" y="2948"/>
                    <a:pt x="17356" y="3110"/>
                  </a:cubicBezTo>
                  <a:cubicBezTo>
                    <a:pt x="17420" y="3153"/>
                    <a:pt x="17485" y="3171"/>
                    <a:pt x="17548" y="3171"/>
                  </a:cubicBezTo>
                  <a:cubicBezTo>
                    <a:pt x="17705" y="3171"/>
                    <a:pt x="17847" y="3056"/>
                    <a:pt x="17918" y="2923"/>
                  </a:cubicBezTo>
                  <a:cubicBezTo>
                    <a:pt x="17943" y="2898"/>
                    <a:pt x="17918" y="2873"/>
                    <a:pt x="17893" y="2873"/>
                  </a:cubicBezTo>
                  <a:cubicBezTo>
                    <a:pt x="17785" y="2903"/>
                    <a:pt x="17686" y="2935"/>
                    <a:pt x="17597" y="2935"/>
                  </a:cubicBezTo>
                  <a:cubicBezTo>
                    <a:pt x="17500" y="2935"/>
                    <a:pt x="17415" y="2896"/>
                    <a:pt x="17343" y="2773"/>
                  </a:cubicBezTo>
                  <a:cubicBezTo>
                    <a:pt x="17193" y="2510"/>
                    <a:pt x="17156" y="2173"/>
                    <a:pt x="17131" y="1886"/>
                  </a:cubicBezTo>
                  <a:cubicBezTo>
                    <a:pt x="17093" y="1648"/>
                    <a:pt x="17081" y="1398"/>
                    <a:pt x="17081" y="1173"/>
                  </a:cubicBezTo>
                  <a:cubicBezTo>
                    <a:pt x="17418" y="1173"/>
                    <a:pt x="17781" y="1111"/>
                    <a:pt x="18093" y="1086"/>
                  </a:cubicBezTo>
                  <a:cubicBezTo>
                    <a:pt x="18113" y="1086"/>
                    <a:pt x="18117" y="1070"/>
                    <a:pt x="18099" y="1070"/>
                  </a:cubicBezTo>
                  <a:cubicBezTo>
                    <a:pt x="18094" y="1070"/>
                    <a:pt x="18088" y="1071"/>
                    <a:pt x="18080" y="1073"/>
                  </a:cubicBezTo>
                  <a:cubicBezTo>
                    <a:pt x="17743" y="1011"/>
                    <a:pt x="17406" y="986"/>
                    <a:pt x="17056" y="961"/>
                  </a:cubicBezTo>
                  <a:lnTo>
                    <a:pt x="17056" y="361"/>
                  </a:lnTo>
                  <a:cubicBezTo>
                    <a:pt x="17056" y="300"/>
                    <a:pt x="17011" y="268"/>
                    <a:pt x="16969" y="268"/>
                  </a:cubicBezTo>
                  <a:close/>
                  <a:moveTo>
                    <a:pt x="20892" y="2360"/>
                  </a:moveTo>
                  <a:cubicBezTo>
                    <a:pt x="20787" y="2360"/>
                    <a:pt x="20666" y="2434"/>
                    <a:pt x="20604" y="2523"/>
                  </a:cubicBezTo>
                  <a:cubicBezTo>
                    <a:pt x="20592" y="2535"/>
                    <a:pt x="20604" y="2573"/>
                    <a:pt x="20642" y="2573"/>
                  </a:cubicBezTo>
                  <a:cubicBezTo>
                    <a:pt x="20709" y="2546"/>
                    <a:pt x="20782" y="2505"/>
                    <a:pt x="20833" y="2505"/>
                  </a:cubicBezTo>
                  <a:cubicBezTo>
                    <a:pt x="20877" y="2505"/>
                    <a:pt x="20903" y="2536"/>
                    <a:pt x="20892" y="2635"/>
                  </a:cubicBezTo>
                  <a:cubicBezTo>
                    <a:pt x="20854" y="2810"/>
                    <a:pt x="20742" y="2960"/>
                    <a:pt x="20604" y="3060"/>
                  </a:cubicBezTo>
                  <a:cubicBezTo>
                    <a:pt x="20567" y="3110"/>
                    <a:pt x="20604" y="3197"/>
                    <a:pt x="20667" y="3197"/>
                  </a:cubicBezTo>
                  <a:cubicBezTo>
                    <a:pt x="20842" y="3210"/>
                    <a:pt x="21017" y="3297"/>
                    <a:pt x="21192" y="3335"/>
                  </a:cubicBezTo>
                  <a:cubicBezTo>
                    <a:pt x="21236" y="3345"/>
                    <a:pt x="21277" y="3350"/>
                    <a:pt x="21316" y="3350"/>
                  </a:cubicBezTo>
                  <a:cubicBezTo>
                    <a:pt x="21420" y="3350"/>
                    <a:pt x="21511" y="3318"/>
                    <a:pt x="21629" y="3272"/>
                  </a:cubicBezTo>
                  <a:cubicBezTo>
                    <a:pt x="21646" y="3264"/>
                    <a:pt x="21646" y="3238"/>
                    <a:pt x="21636" y="3238"/>
                  </a:cubicBezTo>
                  <a:cubicBezTo>
                    <a:pt x="21631" y="3238"/>
                    <a:pt x="21624" y="3244"/>
                    <a:pt x="21616" y="3260"/>
                  </a:cubicBezTo>
                  <a:cubicBezTo>
                    <a:pt x="21467" y="3235"/>
                    <a:pt x="21292" y="3172"/>
                    <a:pt x="21142" y="3135"/>
                  </a:cubicBezTo>
                  <a:cubicBezTo>
                    <a:pt x="21042" y="3123"/>
                    <a:pt x="20967" y="3110"/>
                    <a:pt x="20879" y="3085"/>
                  </a:cubicBezTo>
                  <a:cubicBezTo>
                    <a:pt x="21017" y="2935"/>
                    <a:pt x="21104" y="2748"/>
                    <a:pt x="21079" y="2548"/>
                  </a:cubicBezTo>
                  <a:cubicBezTo>
                    <a:pt x="21056" y="2412"/>
                    <a:pt x="20980" y="2360"/>
                    <a:pt x="20892" y="2360"/>
                  </a:cubicBezTo>
                  <a:close/>
                  <a:moveTo>
                    <a:pt x="3811" y="2898"/>
                  </a:moveTo>
                  <a:lnTo>
                    <a:pt x="3811" y="2898"/>
                  </a:lnTo>
                  <a:cubicBezTo>
                    <a:pt x="3849" y="2923"/>
                    <a:pt x="3886" y="2948"/>
                    <a:pt x="3924" y="2960"/>
                  </a:cubicBezTo>
                  <a:cubicBezTo>
                    <a:pt x="4049" y="3048"/>
                    <a:pt x="4149" y="3148"/>
                    <a:pt x="4286" y="3197"/>
                  </a:cubicBezTo>
                  <a:cubicBezTo>
                    <a:pt x="4199" y="3272"/>
                    <a:pt x="4099" y="3397"/>
                    <a:pt x="4011" y="3547"/>
                  </a:cubicBezTo>
                  <a:cubicBezTo>
                    <a:pt x="4049" y="3422"/>
                    <a:pt x="3961" y="3272"/>
                    <a:pt x="3924" y="3172"/>
                  </a:cubicBezTo>
                  <a:cubicBezTo>
                    <a:pt x="3899" y="3073"/>
                    <a:pt x="3849" y="2998"/>
                    <a:pt x="3811" y="2898"/>
                  </a:cubicBezTo>
                  <a:close/>
                  <a:moveTo>
                    <a:pt x="1637" y="3197"/>
                  </a:moveTo>
                  <a:cubicBezTo>
                    <a:pt x="1700" y="3310"/>
                    <a:pt x="1737" y="3435"/>
                    <a:pt x="1800" y="3560"/>
                  </a:cubicBezTo>
                  <a:cubicBezTo>
                    <a:pt x="1825" y="3585"/>
                    <a:pt x="1837" y="3622"/>
                    <a:pt x="1850" y="3672"/>
                  </a:cubicBezTo>
                  <a:cubicBezTo>
                    <a:pt x="1737" y="3585"/>
                    <a:pt x="1600" y="3497"/>
                    <a:pt x="1487" y="3460"/>
                  </a:cubicBezTo>
                  <a:cubicBezTo>
                    <a:pt x="1525" y="3372"/>
                    <a:pt x="1575" y="3297"/>
                    <a:pt x="1637" y="3197"/>
                  </a:cubicBezTo>
                  <a:close/>
                  <a:moveTo>
                    <a:pt x="3224" y="2560"/>
                  </a:moveTo>
                  <a:cubicBezTo>
                    <a:pt x="3237" y="2573"/>
                    <a:pt x="3262" y="2573"/>
                    <a:pt x="3274" y="2585"/>
                  </a:cubicBezTo>
                  <a:cubicBezTo>
                    <a:pt x="3412" y="2685"/>
                    <a:pt x="3574" y="2760"/>
                    <a:pt x="3724" y="2860"/>
                  </a:cubicBezTo>
                  <a:cubicBezTo>
                    <a:pt x="3761" y="2985"/>
                    <a:pt x="3786" y="3123"/>
                    <a:pt x="3836" y="3247"/>
                  </a:cubicBezTo>
                  <a:cubicBezTo>
                    <a:pt x="3861" y="3360"/>
                    <a:pt x="3886" y="3497"/>
                    <a:pt x="3974" y="3560"/>
                  </a:cubicBezTo>
                  <a:lnTo>
                    <a:pt x="3986" y="3560"/>
                  </a:lnTo>
                  <a:cubicBezTo>
                    <a:pt x="3899" y="3697"/>
                    <a:pt x="3799" y="3860"/>
                    <a:pt x="3711" y="4010"/>
                  </a:cubicBezTo>
                  <a:lnTo>
                    <a:pt x="3711" y="3985"/>
                  </a:lnTo>
                  <a:cubicBezTo>
                    <a:pt x="3636" y="3697"/>
                    <a:pt x="3537" y="3397"/>
                    <a:pt x="3462" y="3123"/>
                  </a:cubicBezTo>
                  <a:cubicBezTo>
                    <a:pt x="3399" y="2935"/>
                    <a:pt x="3337" y="2735"/>
                    <a:pt x="3224" y="2560"/>
                  </a:cubicBezTo>
                  <a:close/>
                  <a:moveTo>
                    <a:pt x="1862" y="2823"/>
                  </a:moveTo>
                  <a:cubicBezTo>
                    <a:pt x="2025" y="3247"/>
                    <a:pt x="2200" y="3697"/>
                    <a:pt x="2424" y="4085"/>
                  </a:cubicBezTo>
                  <a:cubicBezTo>
                    <a:pt x="2325" y="4010"/>
                    <a:pt x="2212" y="3947"/>
                    <a:pt x="2100" y="3872"/>
                  </a:cubicBezTo>
                  <a:cubicBezTo>
                    <a:pt x="2087" y="3872"/>
                    <a:pt x="2087" y="3860"/>
                    <a:pt x="2075" y="3860"/>
                  </a:cubicBezTo>
                  <a:cubicBezTo>
                    <a:pt x="2037" y="3685"/>
                    <a:pt x="1950" y="3522"/>
                    <a:pt x="1887" y="3385"/>
                  </a:cubicBezTo>
                  <a:cubicBezTo>
                    <a:pt x="1850" y="3310"/>
                    <a:pt x="1787" y="3172"/>
                    <a:pt x="1712" y="3085"/>
                  </a:cubicBezTo>
                  <a:cubicBezTo>
                    <a:pt x="1762" y="2998"/>
                    <a:pt x="1800" y="2898"/>
                    <a:pt x="1862" y="2823"/>
                  </a:cubicBezTo>
                  <a:close/>
                  <a:moveTo>
                    <a:pt x="2100" y="2460"/>
                  </a:moveTo>
                  <a:cubicBezTo>
                    <a:pt x="2287" y="2873"/>
                    <a:pt x="2474" y="3260"/>
                    <a:pt x="2637" y="3685"/>
                  </a:cubicBezTo>
                  <a:cubicBezTo>
                    <a:pt x="2712" y="3897"/>
                    <a:pt x="2774" y="4147"/>
                    <a:pt x="2874" y="4384"/>
                  </a:cubicBezTo>
                  <a:lnTo>
                    <a:pt x="2599" y="4197"/>
                  </a:lnTo>
                  <a:cubicBezTo>
                    <a:pt x="2549" y="3935"/>
                    <a:pt x="2387" y="3697"/>
                    <a:pt x="2250" y="3447"/>
                  </a:cubicBezTo>
                  <a:cubicBezTo>
                    <a:pt x="2137" y="3210"/>
                    <a:pt x="2087" y="2948"/>
                    <a:pt x="1912" y="2748"/>
                  </a:cubicBezTo>
                  <a:lnTo>
                    <a:pt x="2100" y="2460"/>
                  </a:lnTo>
                  <a:close/>
                  <a:moveTo>
                    <a:pt x="2451" y="2081"/>
                  </a:moveTo>
                  <a:cubicBezTo>
                    <a:pt x="2460" y="2081"/>
                    <a:pt x="2468" y="2082"/>
                    <a:pt x="2474" y="2085"/>
                  </a:cubicBezTo>
                  <a:cubicBezTo>
                    <a:pt x="2674" y="2198"/>
                    <a:pt x="2862" y="2323"/>
                    <a:pt x="3074" y="2448"/>
                  </a:cubicBezTo>
                  <a:cubicBezTo>
                    <a:pt x="3174" y="2698"/>
                    <a:pt x="3287" y="2960"/>
                    <a:pt x="3362" y="3222"/>
                  </a:cubicBezTo>
                  <a:cubicBezTo>
                    <a:pt x="3449" y="3472"/>
                    <a:pt x="3487" y="3772"/>
                    <a:pt x="3636" y="4010"/>
                  </a:cubicBezTo>
                  <a:cubicBezTo>
                    <a:pt x="3643" y="4028"/>
                    <a:pt x="3658" y="4038"/>
                    <a:pt x="3674" y="4038"/>
                  </a:cubicBezTo>
                  <a:cubicBezTo>
                    <a:pt x="3684" y="4038"/>
                    <a:pt x="3693" y="4034"/>
                    <a:pt x="3701" y="4027"/>
                  </a:cubicBezTo>
                  <a:lnTo>
                    <a:pt x="3701" y="4027"/>
                  </a:lnTo>
                  <a:cubicBezTo>
                    <a:pt x="3606" y="4183"/>
                    <a:pt x="3534" y="4328"/>
                    <a:pt x="3462" y="4484"/>
                  </a:cubicBezTo>
                  <a:cubicBezTo>
                    <a:pt x="3399" y="4060"/>
                    <a:pt x="3149" y="3597"/>
                    <a:pt x="2987" y="3210"/>
                  </a:cubicBezTo>
                  <a:cubicBezTo>
                    <a:pt x="2849" y="2848"/>
                    <a:pt x="2799" y="2385"/>
                    <a:pt x="2512" y="2123"/>
                  </a:cubicBezTo>
                  <a:cubicBezTo>
                    <a:pt x="2487" y="2123"/>
                    <a:pt x="2474" y="2123"/>
                    <a:pt x="2487" y="2135"/>
                  </a:cubicBezTo>
                  <a:cubicBezTo>
                    <a:pt x="2612" y="2535"/>
                    <a:pt x="2762" y="2960"/>
                    <a:pt x="2899" y="3372"/>
                  </a:cubicBezTo>
                  <a:cubicBezTo>
                    <a:pt x="3037" y="3760"/>
                    <a:pt x="3149" y="4260"/>
                    <a:pt x="3412" y="4584"/>
                  </a:cubicBezTo>
                  <a:cubicBezTo>
                    <a:pt x="3399" y="4634"/>
                    <a:pt x="3362" y="4659"/>
                    <a:pt x="3349" y="4709"/>
                  </a:cubicBezTo>
                  <a:cubicBezTo>
                    <a:pt x="3274" y="4659"/>
                    <a:pt x="3187" y="4597"/>
                    <a:pt x="3112" y="4559"/>
                  </a:cubicBezTo>
                  <a:cubicBezTo>
                    <a:pt x="2999" y="4185"/>
                    <a:pt x="2812" y="3810"/>
                    <a:pt x="2674" y="3435"/>
                  </a:cubicBezTo>
                  <a:cubicBezTo>
                    <a:pt x="2549" y="3085"/>
                    <a:pt x="2412" y="2698"/>
                    <a:pt x="2112" y="2448"/>
                  </a:cubicBezTo>
                  <a:cubicBezTo>
                    <a:pt x="2200" y="2323"/>
                    <a:pt x="2275" y="2223"/>
                    <a:pt x="2350" y="2123"/>
                  </a:cubicBezTo>
                  <a:cubicBezTo>
                    <a:pt x="2387" y="2095"/>
                    <a:pt x="2424" y="2081"/>
                    <a:pt x="2451" y="2081"/>
                  </a:cubicBezTo>
                  <a:close/>
                  <a:moveTo>
                    <a:pt x="17534" y="5488"/>
                  </a:moveTo>
                  <a:cubicBezTo>
                    <a:pt x="17384" y="5488"/>
                    <a:pt x="17230" y="5504"/>
                    <a:pt x="17143" y="5584"/>
                  </a:cubicBezTo>
                  <a:lnTo>
                    <a:pt x="17143" y="5609"/>
                  </a:lnTo>
                  <a:cubicBezTo>
                    <a:pt x="17230" y="5689"/>
                    <a:pt x="17384" y="5705"/>
                    <a:pt x="17534" y="5705"/>
                  </a:cubicBezTo>
                  <a:cubicBezTo>
                    <a:pt x="17644" y="5705"/>
                    <a:pt x="17752" y="5696"/>
                    <a:pt x="17831" y="5696"/>
                  </a:cubicBezTo>
                  <a:cubicBezTo>
                    <a:pt x="18093" y="5696"/>
                    <a:pt x="18318" y="5696"/>
                    <a:pt x="18568" y="5621"/>
                  </a:cubicBezTo>
                  <a:cubicBezTo>
                    <a:pt x="18593" y="5621"/>
                    <a:pt x="18593" y="5571"/>
                    <a:pt x="18568" y="5571"/>
                  </a:cubicBezTo>
                  <a:cubicBezTo>
                    <a:pt x="18318" y="5497"/>
                    <a:pt x="18080" y="5497"/>
                    <a:pt x="17831" y="5497"/>
                  </a:cubicBezTo>
                  <a:cubicBezTo>
                    <a:pt x="17752" y="5497"/>
                    <a:pt x="17644" y="5488"/>
                    <a:pt x="17534" y="5488"/>
                  </a:cubicBezTo>
                  <a:close/>
                  <a:moveTo>
                    <a:pt x="1787" y="4872"/>
                  </a:moveTo>
                  <a:cubicBezTo>
                    <a:pt x="1775" y="4872"/>
                    <a:pt x="1737" y="4872"/>
                    <a:pt x="1737" y="4884"/>
                  </a:cubicBezTo>
                  <a:cubicBezTo>
                    <a:pt x="1712" y="4997"/>
                    <a:pt x="1725" y="5134"/>
                    <a:pt x="1737" y="5259"/>
                  </a:cubicBezTo>
                  <a:cubicBezTo>
                    <a:pt x="1612" y="5272"/>
                    <a:pt x="1487" y="5309"/>
                    <a:pt x="1375" y="5347"/>
                  </a:cubicBezTo>
                  <a:cubicBezTo>
                    <a:pt x="1362" y="5347"/>
                    <a:pt x="1362" y="5384"/>
                    <a:pt x="1375" y="5384"/>
                  </a:cubicBezTo>
                  <a:cubicBezTo>
                    <a:pt x="1437" y="5415"/>
                    <a:pt x="1500" y="5428"/>
                    <a:pt x="1562" y="5428"/>
                  </a:cubicBezTo>
                  <a:cubicBezTo>
                    <a:pt x="1625" y="5428"/>
                    <a:pt x="1687" y="5415"/>
                    <a:pt x="1750" y="5397"/>
                  </a:cubicBezTo>
                  <a:cubicBezTo>
                    <a:pt x="1775" y="5522"/>
                    <a:pt x="1787" y="5634"/>
                    <a:pt x="1862" y="5746"/>
                  </a:cubicBezTo>
                  <a:cubicBezTo>
                    <a:pt x="1862" y="5753"/>
                    <a:pt x="1872" y="5756"/>
                    <a:pt x="1881" y="5756"/>
                  </a:cubicBezTo>
                  <a:cubicBezTo>
                    <a:pt x="1890" y="5756"/>
                    <a:pt x="1900" y="5753"/>
                    <a:pt x="1900" y="5746"/>
                  </a:cubicBezTo>
                  <a:cubicBezTo>
                    <a:pt x="1950" y="5621"/>
                    <a:pt x="1950" y="5497"/>
                    <a:pt x="1925" y="5372"/>
                  </a:cubicBezTo>
                  <a:cubicBezTo>
                    <a:pt x="1971" y="5366"/>
                    <a:pt x="2016" y="5363"/>
                    <a:pt x="2059" y="5363"/>
                  </a:cubicBezTo>
                  <a:cubicBezTo>
                    <a:pt x="2120" y="5363"/>
                    <a:pt x="2178" y="5369"/>
                    <a:pt x="2237" y="5384"/>
                  </a:cubicBezTo>
                  <a:cubicBezTo>
                    <a:pt x="2245" y="5389"/>
                    <a:pt x="2253" y="5391"/>
                    <a:pt x="2260" y="5391"/>
                  </a:cubicBezTo>
                  <a:cubicBezTo>
                    <a:pt x="2311" y="5391"/>
                    <a:pt x="2345" y="5292"/>
                    <a:pt x="2312" y="5259"/>
                  </a:cubicBezTo>
                  <a:cubicBezTo>
                    <a:pt x="2238" y="5222"/>
                    <a:pt x="2160" y="5211"/>
                    <a:pt x="2082" y="5211"/>
                  </a:cubicBezTo>
                  <a:cubicBezTo>
                    <a:pt x="2029" y="5211"/>
                    <a:pt x="1976" y="5217"/>
                    <a:pt x="1925" y="5222"/>
                  </a:cubicBezTo>
                  <a:cubicBezTo>
                    <a:pt x="1912" y="5097"/>
                    <a:pt x="1875" y="4947"/>
                    <a:pt x="1787" y="4872"/>
                  </a:cubicBezTo>
                  <a:close/>
                  <a:moveTo>
                    <a:pt x="23512" y="5070"/>
                  </a:moveTo>
                  <a:cubicBezTo>
                    <a:pt x="23509" y="5070"/>
                    <a:pt x="23506" y="5070"/>
                    <a:pt x="23503" y="5072"/>
                  </a:cubicBezTo>
                  <a:cubicBezTo>
                    <a:pt x="23378" y="5122"/>
                    <a:pt x="23303" y="5234"/>
                    <a:pt x="23278" y="5334"/>
                  </a:cubicBezTo>
                  <a:cubicBezTo>
                    <a:pt x="23153" y="5372"/>
                    <a:pt x="23028" y="5434"/>
                    <a:pt x="22916" y="5509"/>
                  </a:cubicBezTo>
                  <a:cubicBezTo>
                    <a:pt x="22903" y="5522"/>
                    <a:pt x="22903" y="5571"/>
                    <a:pt x="22928" y="5571"/>
                  </a:cubicBezTo>
                  <a:cubicBezTo>
                    <a:pt x="23041" y="5559"/>
                    <a:pt x="23166" y="5547"/>
                    <a:pt x="23278" y="5522"/>
                  </a:cubicBezTo>
                  <a:cubicBezTo>
                    <a:pt x="23291" y="5684"/>
                    <a:pt x="23353" y="5859"/>
                    <a:pt x="23428" y="5959"/>
                  </a:cubicBezTo>
                  <a:cubicBezTo>
                    <a:pt x="23436" y="5967"/>
                    <a:pt x="23444" y="5970"/>
                    <a:pt x="23451" y="5970"/>
                  </a:cubicBezTo>
                  <a:cubicBezTo>
                    <a:pt x="23466" y="5970"/>
                    <a:pt x="23478" y="5955"/>
                    <a:pt x="23478" y="5946"/>
                  </a:cubicBezTo>
                  <a:cubicBezTo>
                    <a:pt x="23478" y="5809"/>
                    <a:pt x="23466" y="5671"/>
                    <a:pt x="23453" y="5522"/>
                  </a:cubicBezTo>
                  <a:lnTo>
                    <a:pt x="23453" y="5509"/>
                  </a:lnTo>
                  <a:cubicBezTo>
                    <a:pt x="23501" y="5516"/>
                    <a:pt x="23560" y="5526"/>
                    <a:pt x="23618" y="5526"/>
                  </a:cubicBezTo>
                  <a:cubicBezTo>
                    <a:pt x="23666" y="5526"/>
                    <a:pt x="23713" y="5519"/>
                    <a:pt x="23753" y="5497"/>
                  </a:cubicBezTo>
                  <a:cubicBezTo>
                    <a:pt x="23791" y="5484"/>
                    <a:pt x="23778" y="5422"/>
                    <a:pt x="23766" y="5372"/>
                  </a:cubicBezTo>
                  <a:cubicBezTo>
                    <a:pt x="23712" y="5318"/>
                    <a:pt x="23628" y="5303"/>
                    <a:pt x="23547" y="5303"/>
                  </a:cubicBezTo>
                  <a:cubicBezTo>
                    <a:pt x="23514" y="5303"/>
                    <a:pt x="23482" y="5305"/>
                    <a:pt x="23453" y="5309"/>
                  </a:cubicBezTo>
                  <a:cubicBezTo>
                    <a:pt x="23466" y="5247"/>
                    <a:pt x="23478" y="5184"/>
                    <a:pt x="23528" y="5134"/>
                  </a:cubicBezTo>
                  <a:cubicBezTo>
                    <a:pt x="23562" y="5112"/>
                    <a:pt x="23535" y="5070"/>
                    <a:pt x="23512" y="5070"/>
                  </a:cubicBezTo>
                  <a:close/>
                  <a:moveTo>
                    <a:pt x="25602" y="5472"/>
                  </a:moveTo>
                  <a:cubicBezTo>
                    <a:pt x="25590" y="5497"/>
                    <a:pt x="25590" y="5497"/>
                    <a:pt x="25590" y="5509"/>
                  </a:cubicBezTo>
                  <a:cubicBezTo>
                    <a:pt x="25554" y="5669"/>
                    <a:pt x="25353" y="6071"/>
                    <a:pt x="25160" y="6071"/>
                  </a:cubicBezTo>
                  <a:cubicBezTo>
                    <a:pt x="25082" y="6071"/>
                    <a:pt x="25005" y="6006"/>
                    <a:pt x="24940" y="5834"/>
                  </a:cubicBezTo>
                  <a:cubicBezTo>
                    <a:pt x="24915" y="5809"/>
                    <a:pt x="24915" y="5771"/>
                    <a:pt x="24903" y="5746"/>
                  </a:cubicBezTo>
                  <a:cubicBezTo>
                    <a:pt x="25090" y="5584"/>
                    <a:pt x="25340" y="5472"/>
                    <a:pt x="25602" y="5472"/>
                  </a:cubicBezTo>
                  <a:close/>
                  <a:moveTo>
                    <a:pt x="17878" y="5983"/>
                  </a:moveTo>
                  <a:cubicBezTo>
                    <a:pt x="17607" y="5983"/>
                    <a:pt x="17333" y="6022"/>
                    <a:pt x="17093" y="6084"/>
                  </a:cubicBezTo>
                  <a:cubicBezTo>
                    <a:pt x="17081" y="6084"/>
                    <a:pt x="17081" y="6121"/>
                    <a:pt x="17093" y="6121"/>
                  </a:cubicBezTo>
                  <a:cubicBezTo>
                    <a:pt x="17335" y="6190"/>
                    <a:pt x="17615" y="6237"/>
                    <a:pt x="17889" y="6237"/>
                  </a:cubicBezTo>
                  <a:cubicBezTo>
                    <a:pt x="18110" y="6237"/>
                    <a:pt x="18328" y="6206"/>
                    <a:pt x="18518" y="6134"/>
                  </a:cubicBezTo>
                  <a:cubicBezTo>
                    <a:pt x="18543" y="6134"/>
                    <a:pt x="18543" y="6109"/>
                    <a:pt x="18518" y="6071"/>
                  </a:cubicBezTo>
                  <a:cubicBezTo>
                    <a:pt x="18321" y="6009"/>
                    <a:pt x="18100" y="5983"/>
                    <a:pt x="17878" y="5983"/>
                  </a:cubicBezTo>
                  <a:close/>
                  <a:moveTo>
                    <a:pt x="26488" y="3885"/>
                  </a:moveTo>
                  <a:cubicBezTo>
                    <a:pt x="26442" y="3885"/>
                    <a:pt x="26396" y="3911"/>
                    <a:pt x="26389" y="3960"/>
                  </a:cubicBezTo>
                  <a:cubicBezTo>
                    <a:pt x="26339" y="4172"/>
                    <a:pt x="26339" y="4397"/>
                    <a:pt x="26352" y="4634"/>
                  </a:cubicBezTo>
                  <a:cubicBezTo>
                    <a:pt x="26215" y="4647"/>
                    <a:pt x="26090" y="4672"/>
                    <a:pt x="25952" y="4709"/>
                  </a:cubicBezTo>
                  <a:cubicBezTo>
                    <a:pt x="25940" y="4709"/>
                    <a:pt x="25940" y="4747"/>
                    <a:pt x="25952" y="4747"/>
                  </a:cubicBezTo>
                  <a:cubicBezTo>
                    <a:pt x="26090" y="4797"/>
                    <a:pt x="26227" y="4809"/>
                    <a:pt x="26377" y="4822"/>
                  </a:cubicBezTo>
                  <a:cubicBezTo>
                    <a:pt x="26377" y="4859"/>
                    <a:pt x="26389" y="4884"/>
                    <a:pt x="26389" y="4922"/>
                  </a:cubicBezTo>
                  <a:cubicBezTo>
                    <a:pt x="26289" y="5272"/>
                    <a:pt x="26102" y="5634"/>
                    <a:pt x="25915" y="5884"/>
                  </a:cubicBezTo>
                  <a:cubicBezTo>
                    <a:pt x="25852" y="5771"/>
                    <a:pt x="25815" y="5671"/>
                    <a:pt x="25790" y="5547"/>
                  </a:cubicBezTo>
                  <a:cubicBezTo>
                    <a:pt x="25790" y="5509"/>
                    <a:pt x="25777" y="5497"/>
                    <a:pt x="25765" y="5484"/>
                  </a:cubicBezTo>
                  <a:cubicBezTo>
                    <a:pt x="25790" y="5434"/>
                    <a:pt x="25790" y="5359"/>
                    <a:pt x="25752" y="5322"/>
                  </a:cubicBezTo>
                  <a:cubicBezTo>
                    <a:pt x="25633" y="5251"/>
                    <a:pt x="25498" y="5218"/>
                    <a:pt x="25367" y="5218"/>
                  </a:cubicBezTo>
                  <a:cubicBezTo>
                    <a:pt x="25060" y="5218"/>
                    <a:pt x="24768" y="5399"/>
                    <a:pt x="24715" y="5696"/>
                  </a:cubicBezTo>
                  <a:cubicBezTo>
                    <a:pt x="24540" y="5871"/>
                    <a:pt x="24440" y="6084"/>
                    <a:pt x="24390" y="6334"/>
                  </a:cubicBezTo>
                  <a:cubicBezTo>
                    <a:pt x="24382" y="6374"/>
                    <a:pt x="24415" y="6403"/>
                    <a:pt x="24450" y="6403"/>
                  </a:cubicBezTo>
                  <a:cubicBezTo>
                    <a:pt x="24469" y="6403"/>
                    <a:pt x="24489" y="6394"/>
                    <a:pt x="24503" y="6371"/>
                  </a:cubicBezTo>
                  <a:cubicBezTo>
                    <a:pt x="24565" y="6209"/>
                    <a:pt x="24640" y="6071"/>
                    <a:pt x="24728" y="5959"/>
                  </a:cubicBezTo>
                  <a:cubicBezTo>
                    <a:pt x="24782" y="6178"/>
                    <a:pt x="24963" y="6330"/>
                    <a:pt x="25166" y="6330"/>
                  </a:cubicBezTo>
                  <a:cubicBezTo>
                    <a:pt x="25195" y="6330"/>
                    <a:pt x="25223" y="6327"/>
                    <a:pt x="25252" y="6321"/>
                  </a:cubicBezTo>
                  <a:cubicBezTo>
                    <a:pt x="25440" y="6271"/>
                    <a:pt x="25590" y="6109"/>
                    <a:pt x="25690" y="5921"/>
                  </a:cubicBezTo>
                  <a:cubicBezTo>
                    <a:pt x="25715" y="5996"/>
                    <a:pt x="25765" y="6071"/>
                    <a:pt x="25815" y="6171"/>
                  </a:cubicBezTo>
                  <a:cubicBezTo>
                    <a:pt x="25828" y="6204"/>
                    <a:pt x="25862" y="6220"/>
                    <a:pt x="25897" y="6220"/>
                  </a:cubicBezTo>
                  <a:cubicBezTo>
                    <a:pt x="25928" y="6220"/>
                    <a:pt x="25959" y="6207"/>
                    <a:pt x="25977" y="6184"/>
                  </a:cubicBezTo>
                  <a:cubicBezTo>
                    <a:pt x="26165" y="5984"/>
                    <a:pt x="26377" y="5671"/>
                    <a:pt x="26502" y="5322"/>
                  </a:cubicBezTo>
                  <a:cubicBezTo>
                    <a:pt x="26539" y="5484"/>
                    <a:pt x="26602" y="5621"/>
                    <a:pt x="26664" y="5746"/>
                  </a:cubicBezTo>
                  <a:cubicBezTo>
                    <a:pt x="26786" y="5976"/>
                    <a:pt x="27006" y="6125"/>
                    <a:pt x="27206" y="6125"/>
                  </a:cubicBezTo>
                  <a:cubicBezTo>
                    <a:pt x="27377" y="6125"/>
                    <a:pt x="27533" y="6017"/>
                    <a:pt x="27601" y="5759"/>
                  </a:cubicBezTo>
                  <a:cubicBezTo>
                    <a:pt x="27601" y="5700"/>
                    <a:pt x="27586" y="5680"/>
                    <a:pt x="27573" y="5680"/>
                  </a:cubicBezTo>
                  <a:cubicBezTo>
                    <a:pt x="27570" y="5680"/>
                    <a:pt x="27567" y="5681"/>
                    <a:pt x="27564" y="5684"/>
                  </a:cubicBezTo>
                  <a:cubicBezTo>
                    <a:pt x="27434" y="5754"/>
                    <a:pt x="27296" y="5887"/>
                    <a:pt x="27151" y="5887"/>
                  </a:cubicBezTo>
                  <a:cubicBezTo>
                    <a:pt x="27114" y="5887"/>
                    <a:pt x="27077" y="5879"/>
                    <a:pt x="27039" y="5859"/>
                  </a:cubicBezTo>
                  <a:cubicBezTo>
                    <a:pt x="26877" y="5746"/>
                    <a:pt x="26777" y="5484"/>
                    <a:pt x="26727" y="5309"/>
                  </a:cubicBezTo>
                  <a:cubicBezTo>
                    <a:pt x="26677" y="5184"/>
                    <a:pt x="26652" y="5059"/>
                    <a:pt x="26627" y="4922"/>
                  </a:cubicBezTo>
                  <a:cubicBezTo>
                    <a:pt x="26639" y="4884"/>
                    <a:pt x="26639" y="4859"/>
                    <a:pt x="26639" y="4809"/>
                  </a:cubicBezTo>
                  <a:cubicBezTo>
                    <a:pt x="26902" y="4809"/>
                    <a:pt x="27164" y="4759"/>
                    <a:pt x="27439" y="4734"/>
                  </a:cubicBezTo>
                  <a:cubicBezTo>
                    <a:pt x="27452" y="4734"/>
                    <a:pt x="27452" y="4697"/>
                    <a:pt x="27439" y="4697"/>
                  </a:cubicBezTo>
                  <a:cubicBezTo>
                    <a:pt x="27189" y="4647"/>
                    <a:pt x="26939" y="4622"/>
                    <a:pt x="26664" y="4622"/>
                  </a:cubicBezTo>
                  <a:cubicBezTo>
                    <a:pt x="26702" y="4372"/>
                    <a:pt x="26664" y="4135"/>
                    <a:pt x="26577" y="3935"/>
                  </a:cubicBezTo>
                  <a:cubicBezTo>
                    <a:pt x="26560" y="3901"/>
                    <a:pt x="26524" y="3885"/>
                    <a:pt x="26488" y="3885"/>
                  </a:cubicBezTo>
                  <a:close/>
                  <a:moveTo>
                    <a:pt x="20103" y="5087"/>
                  </a:moveTo>
                  <a:cubicBezTo>
                    <a:pt x="20067" y="5087"/>
                    <a:pt x="20029" y="5106"/>
                    <a:pt x="20017" y="5147"/>
                  </a:cubicBezTo>
                  <a:cubicBezTo>
                    <a:pt x="19955" y="5309"/>
                    <a:pt x="19892" y="5571"/>
                    <a:pt x="19892" y="5809"/>
                  </a:cubicBezTo>
                  <a:cubicBezTo>
                    <a:pt x="19830" y="6021"/>
                    <a:pt x="19730" y="6246"/>
                    <a:pt x="19655" y="6459"/>
                  </a:cubicBezTo>
                  <a:cubicBezTo>
                    <a:pt x="19646" y="6477"/>
                    <a:pt x="19657" y="6489"/>
                    <a:pt x="19673" y="6489"/>
                  </a:cubicBezTo>
                  <a:cubicBezTo>
                    <a:pt x="19679" y="6489"/>
                    <a:pt x="19686" y="6487"/>
                    <a:pt x="19692" y="6484"/>
                  </a:cubicBezTo>
                  <a:cubicBezTo>
                    <a:pt x="19780" y="6359"/>
                    <a:pt x="19855" y="6234"/>
                    <a:pt x="19917" y="6084"/>
                  </a:cubicBezTo>
                  <a:cubicBezTo>
                    <a:pt x="19967" y="6246"/>
                    <a:pt x="20067" y="6359"/>
                    <a:pt x="20255" y="6384"/>
                  </a:cubicBezTo>
                  <a:cubicBezTo>
                    <a:pt x="20285" y="6389"/>
                    <a:pt x="20315" y="6392"/>
                    <a:pt x="20343" y="6392"/>
                  </a:cubicBezTo>
                  <a:cubicBezTo>
                    <a:pt x="20563" y="6392"/>
                    <a:pt x="20736" y="6231"/>
                    <a:pt x="20879" y="6021"/>
                  </a:cubicBezTo>
                  <a:cubicBezTo>
                    <a:pt x="20904" y="6134"/>
                    <a:pt x="20954" y="6246"/>
                    <a:pt x="21042" y="6334"/>
                  </a:cubicBezTo>
                  <a:cubicBezTo>
                    <a:pt x="21139" y="6440"/>
                    <a:pt x="21250" y="6482"/>
                    <a:pt x="21363" y="6482"/>
                  </a:cubicBezTo>
                  <a:cubicBezTo>
                    <a:pt x="21569" y="6482"/>
                    <a:pt x="21779" y="6342"/>
                    <a:pt x="21916" y="6196"/>
                  </a:cubicBezTo>
                  <a:cubicBezTo>
                    <a:pt x="21954" y="6171"/>
                    <a:pt x="21916" y="6121"/>
                    <a:pt x="21916" y="6096"/>
                  </a:cubicBezTo>
                  <a:cubicBezTo>
                    <a:pt x="21800" y="6148"/>
                    <a:pt x="21653" y="6196"/>
                    <a:pt x="21517" y="6196"/>
                  </a:cubicBezTo>
                  <a:cubicBezTo>
                    <a:pt x="21389" y="6196"/>
                    <a:pt x="21270" y="6154"/>
                    <a:pt x="21192" y="6034"/>
                  </a:cubicBezTo>
                  <a:cubicBezTo>
                    <a:pt x="21079" y="5896"/>
                    <a:pt x="21092" y="5696"/>
                    <a:pt x="21142" y="5509"/>
                  </a:cubicBezTo>
                  <a:cubicBezTo>
                    <a:pt x="21167" y="5434"/>
                    <a:pt x="21192" y="5347"/>
                    <a:pt x="21204" y="5284"/>
                  </a:cubicBezTo>
                  <a:cubicBezTo>
                    <a:pt x="21234" y="5195"/>
                    <a:pt x="21166" y="5141"/>
                    <a:pt x="21096" y="5141"/>
                  </a:cubicBezTo>
                  <a:cubicBezTo>
                    <a:pt x="21048" y="5141"/>
                    <a:pt x="20999" y="5166"/>
                    <a:pt x="20979" y="5222"/>
                  </a:cubicBezTo>
                  <a:cubicBezTo>
                    <a:pt x="20942" y="5322"/>
                    <a:pt x="20904" y="5434"/>
                    <a:pt x="20892" y="5522"/>
                  </a:cubicBezTo>
                  <a:cubicBezTo>
                    <a:pt x="20779" y="5784"/>
                    <a:pt x="20629" y="6071"/>
                    <a:pt x="20354" y="6146"/>
                  </a:cubicBezTo>
                  <a:cubicBezTo>
                    <a:pt x="20324" y="6155"/>
                    <a:pt x="20297" y="6160"/>
                    <a:pt x="20272" y="6160"/>
                  </a:cubicBezTo>
                  <a:cubicBezTo>
                    <a:pt x="20096" y="6160"/>
                    <a:pt x="20069" y="5938"/>
                    <a:pt x="20080" y="5696"/>
                  </a:cubicBezTo>
                  <a:cubicBezTo>
                    <a:pt x="20130" y="5522"/>
                    <a:pt x="20155" y="5359"/>
                    <a:pt x="20167" y="5159"/>
                  </a:cubicBezTo>
                  <a:cubicBezTo>
                    <a:pt x="20180" y="5112"/>
                    <a:pt x="20144" y="5087"/>
                    <a:pt x="20103" y="5087"/>
                  </a:cubicBezTo>
                  <a:close/>
                  <a:moveTo>
                    <a:pt x="14916" y="5115"/>
                  </a:moveTo>
                  <a:cubicBezTo>
                    <a:pt x="14891" y="5115"/>
                    <a:pt x="14866" y="5125"/>
                    <a:pt x="14844" y="5147"/>
                  </a:cubicBezTo>
                  <a:cubicBezTo>
                    <a:pt x="14669" y="5359"/>
                    <a:pt x="14519" y="5584"/>
                    <a:pt x="14494" y="5859"/>
                  </a:cubicBezTo>
                  <a:cubicBezTo>
                    <a:pt x="14494" y="5895"/>
                    <a:pt x="14528" y="5915"/>
                    <a:pt x="14562" y="5915"/>
                  </a:cubicBezTo>
                  <a:cubicBezTo>
                    <a:pt x="14585" y="5915"/>
                    <a:pt x="14609" y="5905"/>
                    <a:pt x="14619" y="5884"/>
                  </a:cubicBezTo>
                  <a:cubicBezTo>
                    <a:pt x="14707" y="5746"/>
                    <a:pt x="14782" y="5584"/>
                    <a:pt x="14869" y="5459"/>
                  </a:cubicBezTo>
                  <a:cubicBezTo>
                    <a:pt x="14969" y="5859"/>
                    <a:pt x="14982" y="6246"/>
                    <a:pt x="15019" y="6634"/>
                  </a:cubicBezTo>
                  <a:cubicBezTo>
                    <a:pt x="15019" y="6710"/>
                    <a:pt x="15076" y="6759"/>
                    <a:pt x="15134" y="6759"/>
                  </a:cubicBezTo>
                  <a:cubicBezTo>
                    <a:pt x="15170" y="6759"/>
                    <a:pt x="15207" y="6739"/>
                    <a:pt x="15232" y="6696"/>
                  </a:cubicBezTo>
                  <a:cubicBezTo>
                    <a:pt x="15457" y="6371"/>
                    <a:pt x="15556" y="5996"/>
                    <a:pt x="15619" y="5609"/>
                  </a:cubicBezTo>
                  <a:cubicBezTo>
                    <a:pt x="15678" y="5640"/>
                    <a:pt x="15737" y="5654"/>
                    <a:pt x="15796" y="5654"/>
                  </a:cubicBezTo>
                  <a:cubicBezTo>
                    <a:pt x="15976" y="5654"/>
                    <a:pt x="16152" y="5522"/>
                    <a:pt x="16294" y="5334"/>
                  </a:cubicBezTo>
                  <a:cubicBezTo>
                    <a:pt x="16311" y="5325"/>
                    <a:pt x="16292" y="5311"/>
                    <a:pt x="16279" y="5311"/>
                  </a:cubicBezTo>
                  <a:cubicBezTo>
                    <a:pt x="16273" y="5311"/>
                    <a:pt x="16269" y="5314"/>
                    <a:pt x="16269" y="5322"/>
                  </a:cubicBezTo>
                  <a:cubicBezTo>
                    <a:pt x="16180" y="5399"/>
                    <a:pt x="16068" y="5442"/>
                    <a:pt x="15960" y="5442"/>
                  </a:cubicBezTo>
                  <a:cubicBezTo>
                    <a:pt x="15842" y="5442"/>
                    <a:pt x="15729" y="5390"/>
                    <a:pt x="15656" y="5272"/>
                  </a:cubicBezTo>
                  <a:cubicBezTo>
                    <a:pt x="15627" y="5232"/>
                    <a:pt x="15586" y="5214"/>
                    <a:pt x="15547" y="5214"/>
                  </a:cubicBezTo>
                  <a:cubicBezTo>
                    <a:pt x="15485" y="5214"/>
                    <a:pt x="15427" y="5258"/>
                    <a:pt x="15419" y="5334"/>
                  </a:cubicBezTo>
                  <a:cubicBezTo>
                    <a:pt x="15394" y="5634"/>
                    <a:pt x="15332" y="5934"/>
                    <a:pt x="15219" y="6209"/>
                  </a:cubicBezTo>
                  <a:cubicBezTo>
                    <a:pt x="15182" y="5871"/>
                    <a:pt x="15144" y="5522"/>
                    <a:pt x="15032" y="5197"/>
                  </a:cubicBezTo>
                  <a:cubicBezTo>
                    <a:pt x="15007" y="5148"/>
                    <a:pt x="14962" y="5115"/>
                    <a:pt x="14916" y="5115"/>
                  </a:cubicBezTo>
                  <a:close/>
                  <a:moveTo>
                    <a:pt x="11421" y="6384"/>
                  </a:moveTo>
                  <a:lnTo>
                    <a:pt x="11421" y="6384"/>
                  </a:lnTo>
                  <a:cubicBezTo>
                    <a:pt x="11583" y="6459"/>
                    <a:pt x="11721" y="6546"/>
                    <a:pt x="11708" y="6571"/>
                  </a:cubicBezTo>
                  <a:cubicBezTo>
                    <a:pt x="11708" y="6621"/>
                    <a:pt x="11708" y="6646"/>
                    <a:pt x="11733" y="6684"/>
                  </a:cubicBezTo>
                  <a:cubicBezTo>
                    <a:pt x="11696" y="6758"/>
                    <a:pt x="11646" y="6833"/>
                    <a:pt x="11608" y="6921"/>
                  </a:cubicBezTo>
                  <a:cubicBezTo>
                    <a:pt x="11571" y="6721"/>
                    <a:pt x="11508" y="6559"/>
                    <a:pt x="11421" y="6384"/>
                  </a:cubicBezTo>
                  <a:close/>
                  <a:moveTo>
                    <a:pt x="9159" y="6771"/>
                  </a:moveTo>
                  <a:cubicBezTo>
                    <a:pt x="9197" y="6871"/>
                    <a:pt x="9259" y="6983"/>
                    <a:pt x="9284" y="7058"/>
                  </a:cubicBezTo>
                  <a:cubicBezTo>
                    <a:pt x="9322" y="7121"/>
                    <a:pt x="9334" y="7183"/>
                    <a:pt x="9359" y="7246"/>
                  </a:cubicBezTo>
                  <a:cubicBezTo>
                    <a:pt x="9234" y="7171"/>
                    <a:pt x="9109" y="7083"/>
                    <a:pt x="8984" y="7046"/>
                  </a:cubicBezTo>
                  <a:cubicBezTo>
                    <a:pt x="9034" y="6958"/>
                    <a:pt x="9097" y="6871"/>
                    <a:pt x="9159" y="6771"/>
                  </a:cubicBezTo>
                  <a:close/>
                  <a:moveTo>
                    <a:pt x="10896" y="6134"/>
                  </a:moveTo>
                  <a:lnTo>
                    <a:pt x="10896" y="6134"/>
                  </a:lnTo>
                  <a:cubicBezTo>
                    <a:pt x="10958" y="6171"/>
                    <a:pt x="11021" y="6184"/>
                    <a:pt x="11083" y="6209"/>
                  </a:cubicBezTo>
                  <a:cubicBezTo>
                    <a:pt x="11108" y="6234"/>
                    <a:pt x="11221" y="6271"/>
                    <a:pt x="11346" y="6334"/>
                  </a:cubicBezTo>
                  <a:cubicBezTo>
                    <a:pt x="11358" y="6584"/>
                    <a:pt x="11446" y="6833"/>
                    <a:pt x="11533" y="7071"/>
                  </a:cubicBezTo>
                  <a:cubicBezTo>
                    <a:pt x="11471" y="7171"/>
                    <a:pt x="11408" y="7258"/>
                    <a:pt x="11358" y="7358"/>
                  </a:cubicBezTo>
                  <a:cubicBezTo>
                    <a:pt x="11333" y="7196"/>
                    <a:pt x="11271" y="7046"/>
                    <a:pt x="11233" y="6896"/>
                  </a:cubicBezTo>
                  <a:cubicBezTo>
                    <a:pt x="11158" y="6634"/>
                    <a:pt x="11046" y="6371"/>
                    <a:pt x="10896" y="6134"/>
                  </a:cubicBezTo>
                  <a:close/>
                  <a:moveTo>
                    <a:pt x="9447" y="6271"/>
                  </a:moveTo>
                  <a:cubicBezTo>
                    <a:pt x="9522" y="6546"/>
                    <a:pt x="9609" y="6796"/>
                    <a:pt x="9709" y="7058"/>
                  </a:cubicBezTo>
                  <a:cubicBezTo>
                    <a:pt x="9759" y="7208"/>
                    <a:pt x="9796" y="7396"/>
                    <a:pt x="9859" y="7558"/>
                  </a:cubicBezTo>
                  <a:cubicBezTo>
                    <a:pt x="9796" y="7521"/>
                    <a:pt x="9734" y="7483"/>
                    <a:pt x="9671" y="7446"/>
                  </a:cubicBezTo>
                  <a:cubicBezTo>
                    <a:pt x="9634" y="7421"/>
                    <a:pt x="9596" y="7396"/>
                    <a:pt x="9546" y="7371"/>
                  </a:cubicBezTo>
                  <a:cubicBezTo>
                    <a:pt x="9534" y="7246"/>
                    <a:pt x="9459" y="7121"/>
                    <a:pt x="9409" y="6996"/>
                  </a:cubicBezTo>
                  <a:cubicBezTo>
                    <a:pt x="9359" y="6883"/>
                    <a:pt x="9322" y="6734"/>
                    <a:pt x="9222" y="6671"/>
                  </a:cubicBezTo>
                  <a:cubicBezTo>
                    <a:pt x="9297" y="6521"/>
                    <a:pt x="9359" y="6396"/>
                    <a:pt x="9447" y="6271"/>
                  </a:cubicBezTo>
                  <a:close/>
                  <a:moveTo>
                    <a:pt x="9696" y="5746"/>
                  </a:moveTo>
                  <a:cubicBezTo>
                    <a:pt x="9834" y="6121"/>
                    <a:pt x="9984" y="6484"/>
                    <a:pt x="10109" y="6858"/>
                  </a:cubicBezTo>
                  <a:cubicBezTo>
                    <a:pt x="10209" y="7171"/>
                    <a:pt x="10271" y="7558"/>
                    <a:pt x="10421" y="7858"/>
                  </a:cubicBezTo>
                  <a:cubicBezTo>
                    <a:pt x="10359" y="7821"/>
                    <a:pt x="10321" y="7808"/>
                    <a:pt x="10284" y="7796"/>
                  </a:cubicBezTo>
                  <a:cubicBezTo>
                    <a:pt x="10209" y="7746"/>
                    <a:pt x="10134" y="7708"/>
                    <a:pt x="10046" y="7671"/>
                  </a:cubicBezTo>
                  <a:cubicBezTo>
                    <a:pt x="9984" y="7446"/>
                    <a:pt x="9896" y="7233"/>
                    <a:pt x="9821" y="7008"/>
                  </a:cubicBezTo>
                  <a:cubicBezTo>
                    <a:pt x="9721" y="6734"/>
                    <a:pt x="9609" y="6446"/>
                    <a:pt x="9472" y="6184"/>
                  </a:cubicBezTo>
                  <a:cubicBezTo>
                    <a:pt x="9484" y="6184"/>
                    <a:pt x="9484" y="6171"/>
                    <a:pt x="9509" y="6146"/>
                  </a:cubicBezTo>
                  <a:cubicBezTo>
                    <a:pt x="9546" y="6059"/>
                    <a:pt x="9596" y="5959"/>
                    <a:pt x="9634" y="5871"/>
                  </a:cubicBezTo>
                  <a:cubicBezTo>
                    <a:pt x="9646" y="5859"/>
                    <a:pt x="9671" y="5809"/>
                    <a:pt x="9696" y="5746"/>
                  </a:cubicBezTo>
                  <a:close/>
                  <a:moveTo>
                    <a:pt x="10396" y="5946"/>
                  </a:moveTo>
                  <a:lnTo>
                    <a:pt x="10821" y="6134"/>
                  </a:lnTo>
                  <a:lnTo>
                    <a:pt x="10821" y="6146"/>
                  </a:lnTo>
                  <a:cubicBezTo>
                    <a:pt x="10896" y="6421"/>
                    <a:pt x="11008" y="6684"/>
                    <a:pt x="11083" y="6946"/>
                  </a:cubicBezTo>
                  <a:cubicBezTo>
                    <a:pt x="11146" y="7133"/>
                    <a:pt x="11171" y="7358"/>
                    <a:pt x="11233" y="7558"/>
                  </a:cubicBezTo>
                  <a:cubicBezTo>
                    <a:pt x="11196" y="7646"/>
                    <a:pt x="11146" y="7758"/>
                    <a:pt x="11083" y="7871"/>
                  </a:cubicBezTo>
                  <a:cubicBezTo>
                    <a:pt x="11021" y="7521"/>
                    <a:pt x="10858" y="7183"/>
                    <a:pt x="10758" y="6858"/>
                  </a:cubicBezTo>
                  <a:cubicBezTo>
                    <a:pt x="10659" y="6559"/>
                    <a:pt x="10546" y="6234"/>
                    <a:pt x="10396" y="5946"/>
                  </a:cubicBezTo>
                  <a:close/>
                  <a:moveTo>
                    <a:pt x="9791" y="5582"/>
                  </a:moveTo>
                  <a:cubicBezTo>
                    <a:pt x="9793" y="5582"/>
                    <a:pt x="9795" y="5582"/>
                    <a:pt x="9796" y="5584"/>
                  </a:cubicBezTo>
                  <a:cubicBezTo>
                    <a:pt x="9959" y="5696"/>
                    <a:pt x="10109" y="5796"/>
                    <a:pt x="10271" y="5871"/>
                  </a:cubicBezTo>
                  <a:cubicBezTo>
                    <a:pt x="10396" y="6196"/>
                    <a:pt x="10521" y="6546"/>
                    <a:pt x="10609" y="6883"/>
                  </a:cubicBezTo>
                  <a:cubicBezTo>
                    <a:pt x="10721" y="7246"/>
                    <a:pt x="10783" y="7696"/>
                    <a:pt x="10971" y="8020"/>
                  </a:cubicBezTo>
                  <a:cubicBezTo>
                    <a:pt x="10971" y="8070"/>
                    <a:pt x="10946" y="8120"/>
                    <a:pt x="10908" y="8170"/>
                  </a:cubicBezTo>
                  <a:cubicBezTo>
                    <a:pt x="10833" y="8070"/>
                    <a:pt x="10709" y="7995"/>
                    <a:pt x="10596" y="7933"/>
                  </a:cubicBezTo>
                  <a:cubicBezTo>
                    <a:pt x="10584" y="7521"/>
                    <a:pt x="10346" y="7071"/>
                    <a:pt x="10221" y="6696"/>
                  </a:cubicBezTo>
                  <a:cubicBezTo>
                    <a:pt x="10096" y="6334"/>
                    <a:pt x="9971" y="5946"/>
                    <a:pt x="9759" y="5634"/>
                  </a:cubicBezTo>
                  <a:cubicBezTo>
                    <a:pt x="9770" y="5612"/>
                    <a:pt x="9780" y="5582"/>
                    <a:pt x="9791" y="5582"/>
                  </a:cubicBezTo>
                  <a:close/>
                  <a:moveTo>
                    <a:pt x="9170" y="8453"/>
                  </a:moveTo>
                  <a:cubicBezTo>
                    <a:pt x="9119" y="8453"/>
                    <a:pt x="9069" y="8461"/>
                    <a:pt x="9034" y="8495"/>
                  </a:cubicBezTo>
                  <a:lnTo>
                    <a:pt x="9034" y="8520"/>
                  </a:lnTo>
                  <a:cubicBezTo>
                    <a:pt x="9072" y="8595"/>
                    <a:pt x="9197" y="8620"/>
                    <a:pt x="9272" y="8620"/>
                  </a:cubicBezTo>
                  <a:cubicBezTo>
                    <a:pt x="9288" y="8622"/>
                    <a:pt x="9305" y="8623"/>
                    <a:pt x="9322" y="8623"/>
                  </a:cubicBezTo>
                  <a:cubicBezTo>
                    <a:pt x="9430" y="8623"/>
                    <a:pt x="9537" y="8590"/>
                    <a:pt x="9634" y="8558"/>
                  </a:cubicBezTo>
                  <a:cubicBezTo>
                    <a:pt x="9646" y="8558"/>
                    <a:pt x="9646" y="8520"/>
                    <a:pt x="9596" y="8520"/>
                  </a:cubicBezTo>
                  <a:cubicBezTo>
                    <a:pt x="9509" y="8470"/>
                    <a:pt x="9397" y="8458"/>
                    <a:pt x="9284" y="8458"/>
                  </a:cubicBezTo>
                  <a:cubicBezTo>
                    <a:pt x="9251" y="8458"/>
                    <a:pt x="9210" y="8453"/>
                    <a:pt x="9170" y="8453"/>
                  </a:cubicBezTo>
                  <a:close/>
                  <a:moveTo>
                    <a:pt x="22684" y="9412"/>
                  </a:moveTo>
                  <a:cubicBezTo>
                    <a:pt x="22652" y="9412"/>
                    <a:pt x="22622" y="9425"/>
                    <a:pt x="22604" y="9457"/>
                  </a:cubicBezTo>
                  <a:cubicBezTo>
                    <a:pt x="22591" y="9520"/>
                    <a:pt x="22541" y="9607"/>
                    <a:pt x="22579" y="9670"/>
                  </a:cubicBezTo>
                  <a:cubicBezTo>
                    <a:pt x="22591" y="9745"/>
                    <a:pt x="22641" y="9795"/>
                    <a:pt x="22703" y="9820"/>
                  </a:cubicBezTo>
                  <a:cubicBezTo>
                    <a:pt x="22721" y="9828"/>
                    <a:pt x="22738" y="9831"/>
                    <a:pt x="22755" y="9831"/>
                  </a:cubicBezTo>
                  <a:cubicBezTo>
                    <a:pt x="22844" y="9831"/>
                    <a:pt x="22914" y="9727"/>
                    <a:pt x="22903" y="9632"/>
                  </a:cubicBezTo>
                  <a:cubicBezTo>
                    <a:pt x="22903" y="9607"/>
                    <a:pt x="22891" y="9582"/>
                    <a:pt x="22878" y="9570"/>
                  </a:cubicBezTo>
                  <a:cubicBezTo>
                    <a:pt x="22841" y="9557"/>
                    <a:pt x="22828" y="9545"/>
                    <a:pt x="22816" y="9545"/>
                  </a:cubicBezTo>
                  <a:lnTo>
                    <a:pt x="22816" y="9507"/>
                  </a:lnTo>
                  <a:cubicBezTo>
                    <a:pt x="22800" y="9452"/>
                    <a:pt x="22739" y="9412"/>
                    <a:pt x="22684" y="9412"/>
                  </a:cubicBezTo>
                  <a:close/>
                  <a:moveTo>
                    <a:pt x="18350" y="9704"/>
                  </a:moveTo>
                  <a:cubicBezTo>
                    <a:pt x="18138" y="9704"/>
                    <a:pt x="17921" y="9714"/>
                    <a:pt x="17731" y="9770"/>
                  </a:cubicBezTo>
                  <a:cubicBezTo>
                    <a:pt x="17668" y="9795"/>
                    <a:pt x="17668" y="9882"/>
                    <a:pt x="17731" y="9895"/>
                  </a:cubicBezTo>
                  <a:cubicBezTo>
                    <a:pt x="17921" y="9950"/>
                    <a:pt x="18117" y="9960"/>
                    <a:pt x="18312" y="9960"/>
                  </a:cubicBezTo>
                  <a:cubicBezTo>
                    <a:pt x="18423" y="9960"/>
                    <a:pt x="18534" y="9957"/>
                    <a:pt x="18643" y="9957"/>
                  </a:cubicBezTo>
                  <a:cubicBezTo>
                    <a:pt x="18734" y="9957"/>
                    <a:pt x="18826" y="9968"/>
                    <a:pt x="18921" y="9968"/>
                  </a:cubicBezTo>
                  <a:cubicBezTo>
                    <a:pt x="18969" y="9968"/>
                    <a:pt x="19018" y="9965"/>
                    <a:pt x="19068" y="9957"/>
                  </a:cubicBezTo>
                  <a:cubicBezTo>
                    <a:pt x="19155" y="9945"/>
                    <a:pt x="19167" y="9895"/>
                    <a:pt x="19230" y="9870"/>
                  </a:cubicBezTo>
                  <a:cubicBezTo>
                    <a:pt x="19267" y="9857"/>
                    <a:pt x="19267" y="9820"/>
                    <a:pt x="19230" y="9807"/>
                  </a:cubicBezTo>
                  <a:cubicBezTo>
                    <a:pt x="19167" y="9770"/>
                    <a:pt x="19167" y="9745"/>
                    <a:pt x="19093" y="9732"/>
                  </a:cubicBezTo>
                  <a:cubicBezTo>
                    <a:pt x="19018" y="9710"/>
                    <a:pt x="18938" y="9705"/>
                    <a:pt x="18860" y="9705"/>
                  </a:cubicBezTo>
                  <a:cubicBezTo>
                    <a:pt x="18807" y="9705"/>
                    <a:pt x="18755" y="9707"/>
                    <a:pt x="18705" y="9707"/>
                  </a:cubicBezTo>
                  <a:cubicBezTo>
                    <a:pt x="18592" y="9707"/>
                    <a:pt x="18471" y="9704"/>
                    <a:pt x="18350" y="9704"/>
                  </a:cubicBezTo>
                  <a:close/>
                  <a:moveTo>
                    <a:pt x="18188" y="10197"/>
                  </a:moveTo>
                  <a:cubicBezTo>
                    <a:pt x="18065" y="10197"/>
                    <a:pt x="17941" y="10210"/>
                    <a:pt x="17818" y="10245"/>
                  </a:cubicBezTo>
                  <a:cubicBezTo>
                    <a:pt x="17781" y="10245"/>
                    <a:pt x="17793" y="10295"/>
                    <a:pt x="17818" y="10295"/>
                  </a:cubicBezTo>
                  <a:cubicBezTo>
                    <a:pt x="18104" y="10376"/>
                    <a:pt x="18395" y="10420"/>
                    <a:pt x="18691" y="10420"/>
                  </a:cubicBezTo>
                  <a:cubicBezTo>
                    <a:pt x="18848" y="10420"/>
                    <a:pt x="19007" y="10408"/>
                    <a:pt x="19167" y="10382"/>
                  </a:cubicBezTo>
                  <a:cubicBezTo>
                    <a:pt x="19187" y="10382"/>
                    <a:pt x="19191" y="10350"/>
                    <a:pt x="19179" y="10350"/>
                  </a:cubicBezTo>
                  <a:cubicBezTo>
                    <a:pt x="19176" y="10350"/>
                    <a:pt x="19172" y="10352"/>
                    <a:pt x="19167" y="10357"/>
                  </a:cubicBezTo>
                  <a:cubicBezTo>
                    <a:pt x="18850" y="10293"/>
                    <a:pt x="18518" y="10197"/>
                    <a:pt x="18188" y="10197"/>
                  </a:cubicBezTo>
                  <a:close/>
                  <a:moveTo>
                    <a:pt x="25215" y="10082"/>
                  </a:moveTo>
                  <a:cubicBezTo>
                    <a:pt x="25315" y="10182"/>
                    <a:pt x="25352" y="10257"/>
                    <a:pt x="25315" y="10307"/>
                  </a:cubicBezTo>
                  <a:cubicBezTo>
                    <a:pt x="25271" y="10351"/>
                    <a:pt x="25070" y="10455"/>
                    <a:pt x="24986" y="10455"/>
                  </a:cubicBezTo>
                  <a:cubicBezTo>
                    <a:pt x="24949" y="10455"/>
                    <a:pt x="24935" y="10435"/>
                    <a:pt x="24965" y="10382"/>
                  </a:cubicBezTo>
                  <a:cubicBezTo>
                    <a:pt x="25028" y="10270"/>
                    <a:pt x="25127" y="10182"/>
                    <a:pt x="25215" y="10082"/>
                  </a:cubicBezTo>
                  <a:close/>
                  <a:moveTo>
                    <a:pt x="20747" y="7956"/>
                  </a:moveTo>
                  <a:cubicBezTo>
                    <a:pt x="20690" y="7956"/>
                    <a:pt x="20629" y="8003"/>
                    <a:pt x="20629" y="8070"/>
                  </a:cubicBezTo>
                  <a:cubicBezTo>
                    <a:pt x="20629" y="8483"/>
                    <a:pt x="20604" y="8895"/>
                    <a:pt x="20579" y="9320"/>
                  </a:cubicBezTo>
                  <a:cubicBezTo>
                    <a:pt x="20542" y="9757"/>
                    <a:pt x="20479" y="10207"/>
                    <a:pt x="20579" y="10632"/>
                  </a:cubicBezTo>
                  <a:cubicBezTo>
                    <a:pt x="20586" y="10657"/>
                    <a:pt x="20604" y="10669"/>
                    <a:pt x="20623" y="10669"/>
                  </a:cubicBezTo>
                  <a:cubicBezTo>
                    <a:pt x="20642" y="10669"/>
                    <a:pt x="20661" y="10657"/>
                    <a:pt x="20667" y="10632"/>
                  </a:cubicBezTo>
                  <a:cubicBezTo>
                    <a:pt x="20754" y="10257"/>
                    <a:pt x="20729" y="9845"/>
                    <a:pt x="20767" y="9457"/>
                  </a:cubicBezTo>
                  <a:cubicBezTo>
                    <a:pt x="20767" y="9332"/>
                    <a:pt x="20779" y="9195"/>
                    <a:pt x="20779" y="9070"/>
                  </a:cubicBezTo>
                  <a:cubicBezTo>
                    <a:pt x="20831" y="9074"/>
                    <a:pt x="20880" y="9075"/>
                    <a:pt x="20928" y="9075"/>
                  </a:cubicBezTo>
                  <a:cubicBezTo>
                    <a:pt x="21044" y="9075"/>
                    <a:pt x="21155" y="9066"/>
                    <a:pt x="21279" y="9058"/>
                  </a:cubicBezTo>
                  <a:cubicBezTo>
                    <a:pt x="21429" y="9045"/>
                    <a:pt x="21582" y="9036"/>
                    <a:pt x="21732" y="9036"/>
                  </a:cubicBezTo>
                  <a:cubicBezTo>
                    <a:pt x="21882" y="9036"/>
                    <a:pt x="22029" y="9045"/>
                    <a:pt x="22166" y="9070"/>
                  </a:cubicBezTo>
                  <a:cubicBezTo>
                    <a:pt x="22191" y="9070"/>
                    <a:pt x="22204" y="9045"/>
                    <a:pt x="22191" y="9020"/>
                  </a:cubicBezTo>
                  <a:cubicBezTo>
                    <a:pt x="21943" y="8888"/>
                    <a:pt x="21642" y="8824"/>
                    <a:pt x="21338" y="8824"/>
                  </a:cubicBezTo>
                  <a:cubicBezTo>
                    <a:pt x="21153" y="8824"/>
                    <a:pt x="20967" y="8848"/>
                    <a:pt x="20792" y="8895"/>
                  </a:cubicBezTo>
                  <a:cubicBezTo>
                    <a:pt x="20817" y="8670"/>
                    <a:pt x="20829" y="8433"/>
                    <a:pt x="20829" y="8195"/>
                  </a:cubicBezTo>
                  <a:cubicBezTo>
                    <a:pt x="21029" y="8245"/>
                    <a:pt x="21229" y="8258"/>
                    <a:pt x="21442" y="8283"/>
                  </a:cubicBezTo>
                  <a:cubicBezTo>
                    <a:pt x="21663" y="8304"/>
                    <a:pt x="21894" y="8379"/>
                    <a:pt x="22126" y="8379"/>
                  </a:cubicBezTo>
                  <a:cubicBezTo>
                    <a:pt x="22169" y="8379"/>
                    <a:pt x="22211" y="8376"/>
                    <a:pt x="22254" y="8370"/>
                  </a:cubicBezTo>
                  <a:cubicBezTo>
                    <a:pt x="22266" y="8370"/>
                    <a:pt x="22279" y="8333"/>
                    <a:pt x="22266" y="8320"/>
                  </a:cubicBezTo>
                  <a:cubicBezTo>
                    <a:pt x="22004" y="7921"/>
                    <a:pt x="21192" y="8033"/>
                    <a:pt x="20767" y="7958"/>
                  </a:cubicBezTo>
                  <a:cubicBezTo>
                    <a:pt x="20760" y="7957"/>
                    <a:pt x="20754" y="7956"/>
                    <a:pt x="20747" y="7956"/>
                  </a:cubicBezTo>
                  <a:close/>
                  <a:moveTo>
                    <a:pt x="24428" y="8949"/>
                  </a:moveTo>
                  <a:cubicBezTo>
                    <a:pt x="24390" y="8949"/>
                    <a:pt x="24351" y="8967"/>
                    <a:pt x="24328" y="9008"/>
                  </a:cubicBezTo>
                  <a:cubicBezTo>
                    <a:pt x="24315" y="9045"/>
                    <a:pt x="24290" y="9070"/>
                    <a:pt x="24290" y="9108"/>
                  </a:cubicBezTo>
                  <a:cubicBezTo>
                    <a:pt x="24165" y="9420"/>
                    <a:pt x="23915" y="9695"/>
                    <a:pt x="23753" y="9982"/>
                  </a:cubicBezTo>
                  <a:cubicBezTo>
                    <a:pt x="23691" y="10070"/>
                    <a:pt x="23478" y="10320"/>
                    <a:pt x="23578" y="10444"/>
                  </a:cubicBezTo>
                  <a:cubicBezTo>
                    <a:pt x="23578" y="10449"/>
                    <a:pt x="23580" y="10450"/>
                    <a:pt x="23582" y="10450"/>
                  </a:cubicBezTo>
                  <a:cubicBezTo>
                    <a:pt x="23586" y="10450"/>
                    <a:pt x="23595" y="10444"/>
                    <a:pt x="23603" y="10444"/>
                  </a:cubicBezTo>
                  <a:cubicBezTo>
                    <a:pt x="23716" y="10245"/>
                    <a:pt x="23915" y="10057"/>
                    <a:pt x="24065" y="9870"/>
                  </a:cubicBezTo>
                  <a:cubicBezTo>
                    <a:pt x="24165" y="9732"/>
                    <a:pt x="24278" y="9570"/>
                    <a:pt x="24378" y="9420"/>
                  </a:cubicBezTo>
                  <a:cubicBezTo>
                    <a:pt x="24528" y="9620"/>
                    <a:pt x="24828" y="9820"/>
                    <a:pt x="25065" y="9995"/>
                  </a:cubicBezTo>
                  <a:lnTo>
                    <a:pt x="25015" y="10045"/>
                  </a:lnTo>
                  <a:cubicBezTo>
                    <a:pt x="24865" y="10182"/>
                    <a:pt x="24465" y="10682"/>
                    <a:pt x="24915" y="10694"/>
                  </a:cubicBezTo>
                  <a:cubicBezTo>
                    <a:pt x="24923" y="10695"/>
                    <a:pt x="24932" y="10695"/>
                    <a:pt x="24940" y="10695"/>
                  </a:cubicBezTo>
                  <a:cubicBezTo>
                    <a:pt x="25252" y="10695"/>
                    <a:pt x="25696" y="10472"/>
                    <a:pt x="25477" y="10120"/>
                  </a:cubicBezTo>
                  <a:cubicBezTo>
                    <a:pt x="25465" y="10082"/>
                    <a:pt x="25415" y="10045"/>
                    <a:pt x="25352" y="9995"/>
                  </a:cubicBezTo>
                  <a:cubicBezTo>
                    <a:pt x="25640" y="9732"/>
                    <a:pt x="25902" y="9445"/>
                    <a:pt x="26202" y="9207"/>
                  </a:cubicBezTo>
                  <a:cubicBezTo>
                    <a:pt x="26213" y="9175"/>
                    <a:pt x="26205" y="9143"/>
                    <a:pt x="26194" y="9143"/>
                  </a:cubicBezTo>
                  <a:cubicBezTo>
                    <a:pt x="26193" y="9143"/>
                    <a:pt x="26191" y="9143"/>
                    <a:pt x="26190" y="9145"/>
                  </a:cubicBezTo>
                  <a:cubicBezTo>
                    <a:pt x="25815" y="9307"/>
                    <a:pt x="25502" y="9557"/>
                    <a:pt x="25202" y="9832"/>
                  </a:cubicBezTo>
                  <a:cubicBezTo>
                    <a:pt x="24890" y="9582"/>
                    <a:pt x="24440" y="9257"/>
                    <a:pt x="24515" y="9120"/>
                  </a:cubicBezTo>
                  <a:cubicBezTo>
                    <a:pt x="24515" y="9108"/>
                    <a:pt x="24528" y="9108"/>
                    <a:pt x="24528" y="9083"/>
                  </a:cubicBezTo>
                  <a:cubicBezTo>
                    <a:pt x="24560" y="9003"/>
                    <a:pt x="24495" y="8949"/>
                    <a:pt x="24428" y="8949"/>
                  </a:cubicBezTo>
                  <a:close/>
                  <a:moveTo>
                    <a:pt x="15041" y="8926"/>
                  </a:moveTo>
                  <a:cubicBezTo>
                    <a:pt x="15014" y="8926"/>
                    <a:pt x="14987" y="8936"/>
                    <a:pt x="14969" y="8958"/>
                  </a:cubicBezTo>
                  <a:cubicBezTo>
                    <a:pt x="14894" y="9033"/>
                    <a:pt x="14844" y="9120"/>
                    <a:pt x="14794" y="9207"/>
                  </a:cubicBezTo>
                  <a:lnTo>
                    <a:pt x="14757" y="9307"/>
                  </a:lnTo>
                  <a:cubicBezTo>
                    <a:pt x="14732" y="9320"/>
                    <a:pt x="14732" y="9320"/>
                    <a:pt x="14732" y="9332"/>
                  </a:cubicBezTo>
                  <a:cubicBezTo>
                    <a:pt x="14719" y="9332"/>
                    <a:pt x="14707" y="9332"/>
                    <a:pt x="14707" y="9357"/>
                  </a:cubicBezTo>
                  <a:cubicBezTo>
                    <a:pt x="14702" y="9421"/>
                    <a:pt x="14720" y="9446"/>
                    <a:pt x="14750" y="9446"/>
                  </a:cubicBezTo>
                  <a:cubicBezTo>
                    <a:pt x="14798" y="9446"/>
                    <a:pt x="14876" y="9384"/>
                    <a:pt x="14944" y="9307"/>
                  </a:cubicBezTo>
                  <a:cubicBezTo>
                    <a:pt x="14969" y="9745"/>
                    <a:pt x="14957" y="10207"/>
                    <a:pt x="15107" y="10632"/>
                  </a:cubicBezTo>
                  <a:cubicBezTo>
                    <a:pt x="15129" y="10691"/>
                    <a:pt x="15186" y="10728"/>
                    <a:pt x="15242" y="10728"/>
                  </a:cubicBezTo>
                  <a:cubicBezTo>
                    <a:pt x="15280" y="10728"/>
                    <a:pt x="15318" y="10710"/>
                    <a:pt x="15344" y="10669"/>
                  </a:cubicBezTo>
                  <a:cubicBezTo>
                    <a:pt x="15444" y="10482"/>
                    <a:pt x="15507" y="10295"/>
                    <a:pt x="15569" y="10082"/>
                  </a:cubicBezTo>
                  <a:cubicBezTo>
                    <a:pt x="15594" y="10245"/>
                    <a:pt x="15644" y="10382"/>
                    <a:pt x="15731" y="10519"/>
                  </a:cubicBezTo>
                  <a:cubicBezTo>
                    <a:pt x="15756" y="10563"/>
                    <a:pt x="15797" y="10585"/>
                    <a:pt x="15839" y="10585"/>
                  </a:cubicBezTo>
                  <a:cubicBezTo>
                    <a:pt x="15881" y="10585"/>
                    <a:pt x="15925" y="10563"/>
                    <a:pt x="15956" y="10519"/>
                  </a:cubicBezTo>
                  <a:cubicBezTo>
                    <a:pt x="16194" y="10182"/>
                    <a:pt x="16381" y="9820"/>
                    <a:pt x="16419" y="9420"/>
                  </a:cubicBezTo>
                  <a:cubicBezTo>
                    <a:pt x="16433" y="9421"/>
                    <a:pt x="16446" y="9421"/>
                    <a:pt x="16460" y="9421"/>
                  </a:cubicBezTo>
                  <a:cubicBezTo>
                    <a:pt x="16631" y="9421"/>
                    <a:pt x="16784" y="9353"/>
                    <a:pt x="16981" y="9295"/>
                  </a:cubicBezTo>
                  <a:cubicBezTo>
                    <a:pt x="17006" y="9295"/>
                    <a:pt x="17018" y="9245"/>
                    <a:pt x="17043" y="9207"/>
                  </a:cubicBezTo>
                  <a:cubicBezTo>
                    <a:pt x="16831" y="9182"/>
                    <a:pt x="16594" y="9182"/>
                    <a:pt x="16394" y="9120"/>
                  </a:cubicBezTo>
                  <a:cubicBezTo>
                    <a:pt x="16377" y="9114"/>
                    <a:pt x="16361" y="9111"/>
                    <a:pt x="16346" y="9111"/>
                  </a:cubicBezTo>
                  <a:cubicBezTo>
                    <a:pt x="16271" y="9111"/>
                    <a:pt x="16219" y="9182"/>
                    <a:pt x="16219" y="9245"/>
                  </a:cubicBezTo>
                  <a:cubicBezTo>
                    <a:pt x="16206" y="9582"/>
                    <a:pt x="16056" y="9895"/>
                    <a:pt x="15894" y="10182"/>
                  </a:cubicBezTo>
                  <a:cubicBezTo>
                    <a:pt x="15794" y="9932"/>
                    <a:pt x="15794" y="9670"/>
                    <a:pt x="15794" y="9395"/>
                  </a:cubicBezTo>
                  <a:cubicBezTo>
                    <a:pt x="15794" y="9317"/>
                    <a:pt x="15739" y="9279"/>
                    <a:pt x="15680" y="9279"/>
                  </a:cubicBezTo>
                  <a:cubicBezTo>
                    <a:pt x="15626" y="9279"/>
                    <a:pt x="15568" y="9310"/>
                    <a:pt x="15544" y="9370"/>
                  </a:cubicBezTo>
                  <a:cubicBezTo>
                    <a:pt x="15444" y="9645"/>
                    <a:pt x="15382" y="9932"/>
                    <a:pt x="15282" y="10207"/>
                  </a:cubicBezTo>
                  <a:cubicBezTo>
                    <a:pt x="15219" y="9807"/>
                    <a:pt x="15232" y="9395"/>
                    <a:pt x="15157" y="9008"/>
                  </a:cubicBezTo>
                  <a:cubicBezTo>
                    <a:pt x="15149" y="8959"/>
                    <a:pt x="15093" y="8926"/>
                    <a:pt x="15041" y="8926"/>
                  </a:cubicBezTo>
                  <a:close/>
                  <a:moveTo>
                    <a:pt x="1400" y="3597"/>
                  </a:moveTo>
                  <a:cubicBezTo>
                    <a:pt x="1462" y="3635"/>
                    <a:pt x="1525" y="3660"/>
                    <a:pt x="1575" y="3697"/>
                  </a:cubicBezTo>
                  <a:cubicBezTo>
                    <a:pt x="1737" y="3810"/>
                    <a:pt x="1912" y="3935"/>
                    <a:pt x="2087" y="4060"/>
                  </a:cubicBezTo>
                  <a:cubicBezTo>
                    <a:pt x="2412" y="4285"/>
                    <a:pt x="2749" y="4559"/>
                    <a:pt x="3112" y="4747"/>
                  </a:cubicBezTo>
                  <a:lnTo>
                    <a:pt x="3124" y="4747"/>
                  </a:lnTo>
                  <a:cubicBezTo>
                    <a:pt x="3174" y="4772"/>
                    <a:pt x="3237" y="4784"/>
                    <a:pt x="3287" y="4822"/>
                  </a:cubicBezTo>
                  <a:cubicBezTo>
                    <a:pt x="3237" y="4934"/>
                    <a:pt x="3187" y="5022"/>
                    <a:pt x="3162" y="5084"/>
                  </a:cubicBezTo>
                  <a:cubicBezTo>
                    <a:pt x="2962" y="5559"/>
                    <a:pt x="2837" y="6059"/>
                    <a:pt x="2787" y="6571"/>
                  </a:cubicBezTo>
                  <a:cubicBezTo>
                    <a:pt x="2687" y="7608"/>
                    <a:pt x="3149" y="8595"/>
                    <a:pt x="3974" y="9195"/>
                  </a:cubicBezTo>
                  <a:cubicBezTo>
                    <a:pt x="4439" y="9530"/>
                    <a:pt x="4972" y="9686"/>
                    <a:pt x="5511" y="9686"/>
                  </a:cubicBezTo>
                  <a:cubicBezTo>
                    <a:pt x="5956" y="9686"/>
                    <a:pt x="6405" y="9580"/>
                    <a:pt x="6823" y="9382"/>
                  </a:cubicBezTo>
                  <a:cubicBezTo>
                    <a:pt x="7547" y="9033"/>
                    <a:pt x="8335" y="8020"/>
                    <a:pt x="8909" y="7121"/>
                  </a:cubicBezTo>
                  <a:cubicBezTo>
                    <a:pt x="9147" y="7396"/>
                    <a:pt x="9609" y="7608"/>
                    <a:pt x="9921" y="7771"/>
                  </a:cubicBezTo>
                  <a:lnTo>
                    <a:pt x="9946" y="7771"/>
                  </a:lnTo>
                  <a:cubicBezTo>
                    <a:pt x="9971" y="7833"/>
                    <a:pt x="10009" y="7883"/>
                    <a:pt x="10046" y="7946"/>
                  </a:cubicBezTo>
                  <a:cubicBezTo>
                    <a:pt x="10057" y="7951"/>
                    <a:pt x="10067" y="7954"/>
                    <a:pt x="10076" y="7954"/>
                  </a:cubicBezTo>
                  <a:cubicBezTo>
                    <a:pt x="10088" y="7954"/>
                    <a:pt x="10096" y="7948"/>
                    <a:pt x="10096" y="7933"/>
                  </a:cubicBezTo>
                  <a:cubicBezTo>
                    <a:pt x="10096" y="7896"/>
                    <a:pt x="10096" y="7871"/>
                    <a:pt x="10084" y="7833"/>
                  </a:cubicBezTo>
                  <a:lnTo>
                    <a:pt x="10084" y="7833"/>
                  </a:lnTo>
                  <a:cubicBezTo>
                    <a:pt x="10259" y="7921"/>
                    <a:pt x="10409" y="8008"/>
                    <a:pt x="10571" y="8108"/>
                  </a:cubicBezTo>
                  <a:cubicBezTo>
                    <a:pt x="10646" y="8145"/>
                    <a:pt x="10721" y="8245"/>
                    <a:pt x="10796" y="8295"/>
                  </a:cubicBezTo>
                  <a:cubicBezTo>
                    <a:pt x="10659" y="8608"/>
                    <a:pt x="10484" y="8895"/>
                    <a:pt x="10296" y="9182"/>
                  </a:cubicBezTo>
                  <a:cubicBezTo>
                    <a:pt x="9771" y="9957"/>
                    <a:pt x="9084" y="10669"/>
                    <a:pt x="8322" y="11207"/>
                  </a:cubicBezTo>
                  <a:cubicBezTo>
                    <a:pt x="7368" y="11889"/>
                    <a:pt x="6259" y="12283"/>
                    <a:pt x="5140" y="12283"/>
                  </a:cubicBezTo>
                  <a:cubicBezTo>
                    <a:pt x="4457" y="12283"/>
                    <a:pt x="3770" y="12136"/>
                    <a:pt x="3112" y="11819"/>
                  </a:cubicBezTo>
                  <a:cubicBezTo>
                    <a:pt x="1350" y="10944"/>
                    <a:pt x="350" y="9083"/>
                    <a:pt x="400" y="7146"/>
                  </a:cubicBezTo>
                  <a:cubicBezTo>
                    <a:pt x="425" y="5884"/>
                    <a:pt x="825" y="4697"/>
                    <a:pt x="1400" y="3597"/>
                  </a:cubicBezTo>
                  <a:close/>
                  <a:moveTo>
                    <a:pt x="2387" y="1906"/>
                  </a:moveTo>
                  <a:cubicBezTo>
                    <a:pt x="2371" y="1906"/>
                    <a:pt x="2356" y="1915"/>
                    <a:pt x="2350" y="1936"/>
                  </a:cubicBezTo>
                  <a:cubicBezTo>
                    <a:pt x="2225" y="2060"/>
                    <a:pt x="2100" y="2185"/>
                    <a:pt x="2037" y="2360"/>
                  </a:cubicBezTo>
                  <a:cubicBezTo>
                    <a:pt x="1525" y="2885"/>
                    <a:pt x="1150" y="3585"/>
                    <a:pt x="850" y="4260"/>
                  </a:cubicBezTo>
                  <a:cubicBezTo>
                    <a:pt x="475" y="5109"/>
                    <a:pt x="250" y="6021"/>
                    <a:pt x="175" y="6933"/>
                  </a:cubicBezTo>
                  <a:cubicBezTo>
                    <a:pt x="0" y="8795"/>
                    <a:pt x="813" y="10582"/>
                    <a:pt x="2312" y="11681"/>
                  </a:cubicBezTo>
                  <a:cubicBezTo>
                    <a:pt x="3154" y="12290"/>
                    <a:pt x="4115" y="12573"/>
                    <a:pt x="5088" y="12573"/>
                  </a:cubicBezTo>
                  <a:cubicBezTo>
                    <a:pt x="5892" y="12573"/>
                    <a:pt x="6703" y="12380"/>
                    <a:pt x="7460" y="12019"/>
                  </a:cubicBezTo>
                  <a:cubicBezTo>
                    <a:pt x="9297" y="11144"/>
                    <a:pt x="10559" y="9445"/>
                    <a:pt x="11483" y="7683"/>
                  </a:cubicBezTo>
                  <a:cubicBezTo>
                    <a:pt x="11671" y="7333"/>
                    <a:pt x="11796" y="6996"/>
                    <a:pt x="11896" y="6621"/>
                  </a:cubicBezTo>
                  <a:cubicBezTo>
                    <a:pt x="11896" y="6609"/>
                    <a:pt x="11896" y="6584"/>
                    <a:pt x="11908" y="6571"/>
                  </a:cubicBezTo>
                  <a:lnTo>
                    <a:pt x="11908" y="6559"/>
                  </a:lnTo>
                  <a:cubicBezTo>
                    <a:pt x="11921" y="6509"/>
                    <a:pt x="11921" y="6484"/>
                    <a:pt x="11933" y="6434"/>
                  </a:cubicBezTo>
                  <a:cubicBezTo>
                    <a:pt x="11942" y="6425"/>
                    <a:pt x="11921" y="6405"/>
                    <a:pt x="11903" y="6405"/>
                  </a:cubicBezTo>
                  <a:cubicBezTo>
                    <a:pt x="11895" y="6405"/>
                    <a:pt x="11887" y="6409"/>
                    <a:pt x="11883" y="6421"/>
                  </a:cubicBezTo>
                  <a:cubicBezTo>
                    <a:pt x="11858" y="6434"/>
                    <a:pt x="11858" y="6446"/>
                    <a:pt x="11846" y="6459"/>
                  </a:cubicBezTo>
                  <a:cubicBezTo>
                    <a:pt x="11521" y="6246"/>
                    <a:pt x="11158" y="6084"/>
                    <a:pt x="10796" y="5934"/>
                  </a:cubicBezTo>
                  <a:cubicBezTo>
                    <a:pt x="10609" y="5859"/>
                    <a:pt x="10421" y="5771"/>
                    <a:pt x="10259" y="5684"/>
                  </a:cubicBezTo>
                  <a:cubicBezTo>
                    <a:pt x="10259" y="5684"/>
                    <a:pt x="10259" y="5671"/>
                    <a:pt x="10234" y="5671"/>
                  </a:cubicBezTo>
                  <a:cubicBezTo>
                    <a:pt x="10234" y="5659"/>
                    <a:pt x="10231" y="5653"/>
                    <a:pt x="10226" y="5653"/>
                  </a:cubicBezTo>
                  <a:cubicBezTo>
                    <a:pt x="10221" y="5653"/>
                    <a:pt x="10215" y="5659"/>
                    <a:pt x="10209" y="5671"/>
                  </a:cubicBezTo>
                  <a:cubicBezTo>
                    <a:pt x="10159" y="5634"/>
                    <a:pt x="10109" y="5621"/>
                    <a:pt x="10071" y="5584"/>
                  </a:cubicBezTo>
                  <a:cubicBezTo>
                    <a:pt x="9975" y="5548"/>
                    <a:pt x="9843" y="5383"/>
                    <a:pt x="9733" y="5383"/>
                  </a:cubicBezTo>
                  <a:cubicBezTo>
                    <a:pt x="9729" y="5383"/>
                    <a:pt x="9725" y="5384"/>
                    <a:pt x="9721" y="5384"/>
                  </a:cubicBezTo>
                  <a:cubicBezTo>
                    <a:pt x="9671" y="5384"/>
                    <a:pt x="9646" y="5422"/>
                    <a:pt x="9646" y="5459"/>
                  </a:cubicBezTo>
                  <a:cubicBezTo>
                    <a:pt x="9646" y="5509"/>
                    <a:pt x="9634" y="5559"/>
                    <a:pt x="9609" y="5621"/>
                  </a:cubicBezTo>
                  <a:cubicBezTo>
                    <a:pt x="9284" y="6209"/>
                    <a:pt x="8672" y="7383"/>
                    <a:pt x="8372" y="7833"/>
                  </a:cubicBezTo>
                  <a:cubicBezTo>
                    <a:pt x="8085" y="8270"/>
                    <a:pt x="7710" y="8645"/>
                    <a:pt x="7285" y="8958"/>
                  </a:cubicBezTo>
                  <a:cubicBezTo>
                    <a:pt x="6754" y="9340"/>
                    <a:pt x="6136" y="9561"/>
                    <a:pt x="5516" y="9561"/>
                  </a:cubicBezTo>
                  <a:cubicBezTo>
                    <a:pt x="5142" y="9561"/>
                    <a:pt x="4768" y="9481"/>
                    <a:pt x="4411" y="9307"/>
                  </a:cubicBezTo>
                  <a:cubicBezTo>
                    <a:pt x="3424" y="8820"/>
                    <a:pt x="2874" y="7796"/>
                    <a:pt x="2912" y="6709"/>
                  </a:cubicBezTo>
                  <a:cubicBezTo>
                    <a:pt x="2937" y="5684"/>
                    <a:pt x="3686" y="4047"/>
                    <a:pt x="4311" y="3210"/>
                  </a:cubicBezTo>
                  <a:cubicBezTo>
                    <a:pt x="4336" y="3210"/>
                    <a:pt x="4349" y="3197"/>
                    <a:pt x="4349" y="3185"/>
                  </a:cubicBezTo>
                  <a:cubicBezTo>
                    <a:pt x="4349" y="3172"/>
                    <a:pt x="4361" y="3172"/>
                    <a:pt x="4361" y="3148"/>
                  </a:cubicBezTo>
                  <a:cubicBezTo>
                    <a:pt x="4361" y="3148"/>
                    <a:pt x="4361" y="3135"/>
                    <a:pt x="4349" y="3135"/>
                  </a:cubicBezTo>
                  <a:lnTo>
                    <a:pt x="4336" y="3148"/>
                  </a:lnTo>
                  <a:cubicBezTo>
                    <a:pt x="4299" y="2935"/>
                    <a:pt x="3874" y="2773"/>
                    <a:pt x="3724" y="2685"/>
                  </a:cubicBezTo>
                  <a:cubicBezTo>
                    <a:pt x="3287" y="2448"/>
                    <a:pt x="2874" y="2135"/>
                    <a:pt x="2424" y="1923"/>
                  </a:cubicBezTo>
                  <a:cubicBezTo>
                    <a:pt x="2413" y="1912"/>
                    <a:pt x="2399" y="1906"/>
                    <a:pt x="2387" y="1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8764845" y="2678254"/>
              <a:ext cx="468159" cy="948528"/>
            </a:xfrm>
            <a:custGeom>
              <a:avLst/>
              <a:gdLst/>
              <a:ahLst/>
              <a:cxnLst/>
              <a:rect l="l" t="t" r="r" b="b"/>
              <a:pathLst>
                <a:path w="8972" h="18178" extrusionOk="0">
                  <a:moveTo>
                    <a:pt x="4861" y="271"/>
                  </a:moveTo>
                  <a:cubicBezTo>
                    <a:pt x="4886" y="409"/>
                    <a:pt x="4936" y="546"/>
                    <a:pt x="4986" y="696"/>
                  </a:cubicBezTo>
                  <a:cubicBezTo>
                    <a:pt x="4886" y="671"/>
                    <a:pt x="4799" y="671"/>
                    <a:pt x="4699" y="671"/>
                  </a:cubicBezTo>
                  <a:cubicBezTo>
                    <a:pt x="4749" y="534"/>
                    <a:pt x="4799" y="409"/>
                    <a:pt x="4861" y="271"/>
                  </a:cubicBezTo>
                  <a:close/>
                  <a:moveTo>
                    <a:pt x="4907" y="1"/>
                  </a:moveTo>
                  <a:cubicBezTo>
                    <a:pt x="4888" y="1"/>
                    <a:pt x="4871" y="10"/>
                    <a:pt x="4861" y="34"/>
                  </a:cubicBezTo>
                  <a:cubicBezTo>
                    <a:pt x="4749" y="234"/>
                    <a:pt x="4636" y="459"/>
                    <a:pt x="4549" y="684"/>
                  </a:cubicBezTo>
                  <a:cubicBezTo>
                    <a:pt x="4486" y="709"/>
                    <a:pt x="4424" y="721"/>
                    <a:pt x="4374" y="734"/>
                  </a:cubicBezTo>
                  <a:cubicBezTo>
                    <a:pt x="4336" y="746"/>
                    <a:pt x="4336" y="796"/>
                    <a:pt x="4374" y="796"/>
                  </a:cubicBezTo>
                  <a:cubicBezTo>
                    <a:pt x="4399" y="809"/>
                    <a:pt x="4449" y="834"/>
                    <a:pt x="4486" y="834"/>
                  </a:cubicBezTo>
                  <a:cubicBezTo>
                    <a:pt x="4386" y="1059"/>
                    <a:pt x="4324" y="1296"/>
                    <a:pt x="4324" y="1533"/>
                  </a:cubicBezTo>
                  <a:cubicBezTo>
                    <a:pt x="4324" y="1548"/>
                    <a:pt x="4337" y="1554"/>
                    <a:pt x="4350" y="1554"/>
                  </a:cubicBezTo>
                  <a:cubicBezTo>
                    <a:pt x="4359" y="1554"/>
                    <a:pt x="4369" y="1551"/>
                    <a:pt x="4374" y="1546"/>
                  </a:cubicBezTo>
                  <a:cubicBezTo>
                    <a:pt x="4486" y="1309"/>
                    <a:pt x="4574" y="1084"/>
                    <a:pt x="4649" y="846"/>
                  </a:cubicBezTo>
                  <a:lnTo>
                    <a:pt x="4811" y="846"/>
                  </a:lnTo>
                  <a:cubicBezTo>
                    <a:pt x="4886" y="859"/>
                    <a:pt x="4961" y="859"/>
                    <a:pt x="5048" y="859"/>
                  </a:cubicBezTo>
                  <a:cubicBezTo>
                    <a:pt x="5048" y="871"/>
                    <a:pt x="5061" y="909"/>
                    <a:pt x="5061" y="921"/>
                  </a:cubicBezTo>
                  <a:cubicBezTo>
                    <a:pt x="5086" y="1059"/>
                    <a:pt x="5086" y="1358"/>
                    <a:pt x="5211" y="1458"/>
                  </a:cubicBezTo>
                  <a:cubicBezTo>
                    <a:pt x="5223" y="1465"/>
                    <a:pt x="5233" y="1468"/>
                    <a:pt x="5241" y="1468"/>
                  </a:cubicBezTo>
                  <a:cubicBezTo>
                    <a:pt x="5248" y="1468"/>
                    <a:pt x="5255" y="1465"/>
                    <a:pt x="5261" y="1458"/>
                  </a:cubicBezTo>
                  <a:cubicBezTo>
                    <a:pt x="5373" y="1358"/>
                    <a:pt x="5248" y="1096"/>
                    <a:pt x="5211" y="971"/>
                  </a:cubicBezTo>
                  <a:cubicBezTo>
                    <a:pt x="5198" y="921"/>
                    <a:pt x="5198" y="896"/>
                    <a:pt x="5186" y="859"/>
                  </a:cubicBezTo>
                  <a:cubicBezTo>
                    <a:pt x="5248" y="859"/>
                    <a:pt x="5323" y="846"/>
                    <a:pt x="5386" y="846"/>
                  </a:cubicBezTo>
                  <a:cubicBezTo>
                    <a:pt x="5423" y="846"/>
                    <a:pt x="5423" y="821"/>
                    <a:pt x="5448" y="796"/>
                  </a:cubicBezTo>
                  <a:cubicBezTo>
                    <a:pt x="5373" y="771"/>
                    <a:pt x="5298" y="734"/>
                    <a:pt x="5198" y="721"/>
                  </a:cubicBezTo>
                  <a:cubicBezTo>
                    <a:pt x="5123" y="496"/>
                    <a:pt x="5048" y="271"/>
                    <a:pt x="4986" y="47"/>
                  </a:cubicBezTo>
                  <a:cubicBezTo>
                    <a:pt x="4971" y="24"/>
                    <a:pt x="4937" y="1"/>
                    <a:pt x="4907" y="1"/>
                  </a:cubicBezTo>
                  <a:close/>
                  <a:moveTo>
                    <a:pt x="4605" y="5866"/>
                  </a:moveTo>
                  <a:cubicBezTo>
                    <a:pt x="4589" y="5866"/>
                    <a:pt x="4574" y="5875"/>
                    <a:pt x="4574" y="5894"/>
                  </a:cubicBezTo>
                  <a:cubicBezTo>
                    <a:pt x="4561" y="6144"/>
                    <a:pt x="4499" y="6444"/>
                    <a:pt x="4599" y="6669"/>
                  </a:cubicBezTo>
                  <a:cubicBezTo>
                    <a:pt x="4599" y="6681"/>
                    <a:pt x="4605" y="6688"/>
                    <a:pt x="4611" y="6688"/>
                  </a:cubicBezTo>
                  <a:cubicBezTo>
                    <a:pt x="4617" y="6688"/>
                    <a:pt x="4624" y="6681"/>
                    <a:pt x="4624" y="6669"/>
                  </a:cubicBezTo>
                  <a:cubicBezTo>
                    <a:pt x="4724" y="6444"/>
                    <a:pt x="4661" y="6156"/>
                    <a:pt x="4636" y="5894"/>
                  </a:cubicBezTo>
                  <a:cubicBezTo>
                    <a:pt x="4636" y="5875"/>
                    <a:pt x="4620" y="5866"/>
                    <a:pt x="4605" y="5866"/>
                  </a:cubicBezTo>
                  <a:close/>
                  <a:moveTo>
                    <a:pt x="4580" y="7909"/>
                  </a:moveTo>
                  <a:cubicBezTo>
                    <a:pt x="4571" y="7909"/>
                    <a:pt x="4561" y="7912"/>
                    <a:pt x="4561" y="7918"/>
                  </a:cubicBezTo>
                  <a:cubicBezTo>
                    <a:pt x="4549" y="8231"/>
                    <a:pt x="4486" y="8518"/>
                    <a:pt x="4561" y="8830"/>
                  </a:cubicBezTo>
                  <a:cubicBezTo>
                    <a:pt x="4561" y="8837"/>
                    <a:pt x="4571" y="8840"/>
                    <a:pt x="4580" y="8840"/>
                  </a:cubicBezTo>
                  <a:cubicBezTo>
                    <a:pt x="4589" y="8840"/>
                    <a:pt x="4599" y="8837"/>
                    <a:pt x="4599" y="8830"/>
                  </a:cubicBezTo>
                  <a:cubicBezTo>
                    <a:pt x="4661" y="8530"/>
                    <a:pt x="4599" y="8231"/>
                    <a:pt x="4599" y="7918"/>
                  </a:cubicBezTo>
                  <a:cubicBezTo>
                    <a:pt x="4599" y="7912"/>
                    <a:pt x="4589" y="7909"/>
                    <a:pt x="4580" y="7909"/>
                  </a:cubicBezTo>
                  <a:close/>
                  <a:moveTo>
                    <a:pt x="4536" y="9461"/>
                  </a:moveTo>
                  <a:cubicBezTo>
                    <a:pt x="4524" y="9461"/>
                    <a:pt x="4511" y="9468"/>
                    <a:pt x="4511" y="9480"/>
                  </a:cubicBezTo>
                  <a:cubicBezTo>
                    <a:pt x="4511" y="9568"/>
                    <a:pt x="4486" y="9630"/>
                    <a:pt x="4486" y="9705"/>
                  </a:cubicBezTo>
                  <a:cubicBezTo>
                    <a:pt x="4486" y="9767"/>
                    <a:pt x="4511" y="9855"/>
                    <a:pt x="4536" y="9917"/>
                  </a:cubicBezTo>
                  <a:cubicBezTo>
                    <a:pt x="4536" y="9930"/>
                    <a:pt x="4542" y="9936"/>
                    <a:pt x="4549" y="9936"/>
                  </a:cubicBezTo>
                  <a:cubicBezTo>
                    <a:pt x="4555" y="9936"/>
                    <a:pt x="4561" y="9930"/>
                    <a:pt x="4561" y="9917"/>
                  </a:cubicBezTo>
                  <a:cubicBezTo>
                    <a:pt x="4574" y="9842"/>
                    <a:pt x="4599" y="9780"/>
                    <a:pt x="4611" y="9705"/>
                  </a:cubicBezTo>
                  <a:cubicBezTo>
                    <a:pt x="4599" y="9643"/>
                    <a:pt x="4561" y="9568"/>
                    <a:pt x="4561" y="9480"/>
                  </a:cubicBezTo>
                  <a:cubicBezTo>
                    <a:pt x="4561" y="9468"/>
                    <a:pt x="4549" y="9461"/>
                    <a:pt x="4536" y="9461"/>
                  </a:cubicBezTo>
                  <a:close/>
                  <a:moveTo>
                    <a:pt x="4574" y="10711"/>
                  </a:moveTo>
                  <a:cubicBezTo>
                    <a:pt x="4561" y="10711"/>
                    <a:pt x="4549" y="10717"/>
                    <a:pt x="4549" y="10730"/>
                  </a:cubicBezTo>
                  <a:cubicBezTo>
                    <a:pt x="4499" y="10942"/>
                    <a:pt x="4499" y="11142"/>
                    <a:pt x="4549" y="11329"/>
                  </a:cubicBezTo>
                  <a:cubicBezTo>
                    <a:pt x="4549" y="11336"/>
                    <a:pt x="4555" y="11339"/>
                    <a:pt x="4564" y="11339"/>
                  </a:cubicBezTo>
                  <a:cubicBezTo>
                    <a:pt x="4574" y="11339"/>
                    <a:pt x="4586" y="11336"/>
                    <a:pt x="4599" y="11329"/>
                  </a:cubicBezTo>
                  <a:cubicBezTo>
                    <a:pt x="4636" y="11142"/>
                    <a:pt x="4636" y="10917"/>
                    <a:pt x="4599" y="10730"/>
                  </a:cubicBezTo>
                  <a:cubicBezTo>
                    <a:pt x="4599" y="10717"/>
                    <a:pt x="4586" y="10711"/>
                    <a:pt x="4574" y="10711"/>
                  </a:cubicBezTo>
                  <a:close/>
                  <a:moveTo>
                    <a:pt x="4549" y="12235"/>
                  </a:moveTo>
                  <a:cubicBezTo>
                    <a:pt x="4542" y="12235"/>
                    <a:pt x="4536" y="12241"/>
                    <a:pt x="4536" y="12254"/>
                  </a:cubicBezTo>
                  <a:cubicBezTo>
                    <a:pt x="4449" y="12429"/>
                    <a:pt x="4474" y="12654"/>
                    <a:pt x="4536" y="12841"/>
                  </a:cubicBezTo>
                  <a:cubicBezTo>
                    <a:pt x="4536" y="12847"/>
                    <a:pt x="4542" y="12851"/>
                    <a:pt x="4550" y="12851"/>
                  </a:cubicBezTo>
                  <a:cubicBezTo>
                    <a:pt x="4558" y="12851"/>
                    <a:pt x="4567" y="12847"/>
                    <a:pt x="4574" y="12841"/>
                  </a:cubicBezTo>
                  <a:cubicBezTo>
                    <a:pt x="4624" y="12654"/>
                    <a:pt x="4624" y="12454"/>
                    <a:pt x="4561" y="12254"/>
                  </a:cubicBezTo>
                  <a:cubicBezTo>
                    <a:pt x="4561" y="12241"/>
                    <a:pt x="4555" y="12235"/>
                    <a:pt x="4549" y="12235"/>
                  </a:cubicBezTo>
                  <a:close/>
                  <a:moveTo>
                    <a:pt x="3537" y="12829"/>
                  </a:moveTo>
                  <a:cubicBezTo>
                    <a:pt x="3412" y="12829"/>
                    <a:pt x="3312" y="12841"/>
                    <a:pt x="3187" y="12879"/>
                  </a:cubicBezTo>
                  <a:cubicBezTo>
                    <a:pt x="3174" y="12879"/>
                    <a:pt x="3174" y="12904"/>
                    <a:pt x="3187" y="12916"/>
                  </a:cubicBezTo>
                  <a:cubicBezTo>
                    <a:pt x="3299" y="12954"/>
                    <a:pt x="3412" y="12966"/>
                    <a:pt x="3537" y="12966"/>
                  </a:cubicBezTo>
                  <a:cubicBezTo>
                    <a:pt x="3662" y="12966"/>
                    <a:pt x="3749" y="12941"/>
                    <a:pt x="3874" y="12916"/>
                  </a:cubicBezTo>
                  <a:cubicBezTo>
                    <a:pt x="3886" y="12904"/>
                    <a:pt x="3886" y="12879"/>
                    <a:pt x="3874" y="12879"/>
                  </a:cubicBezTo>
                  <a:cubicBezTo>
                    <a:pt x="3761" y="12854"/>
                    <a:pt x="3662" y="12829"/>
                    <a:pt x="3537" y="12829"/>
                  </a:cubicBezTo>
                  <a:close/>
                  <a:moveTo>
                    <a:pt x="1838" y="12942"/>
                  </a:moveTo>
                  <a:cubicBezTo>
                    <a:pt x="1715" y="12942"/>
                    <a:pt x="1577" y="13005"/>
                    <a:pt x="1487" y="13079"/>
                  </a:cubicBezTo>
                  <a:cubicBezTo>
                    <a:pt x="1450" y="13091"/>
                    <a:pt x="1487" y="13104"/>
                    <a:pt x="1500" y="13104"/>
                  </a:cubicBezTo>
                  <a:lnTo>
                    <a:pt x="1787" y="13054"/>
                  </a:lnTo>
                  <a:cubicBezTo>
                    <a:pt x="1862" y="13041"/>
                    <a:pt x="1925" y="13041"/>
                    <a:pt x="2000" y="13029"/>
                  </a:cubicBezTo>
                  <a:cubicBezTo>
                    <a:pt x="2012" y="13016"/>
                    <a:pt x="2012" y="13004"/>
                    <a:pt x="2012" y="13004"/>
                  </a:cubicBezTo>
                  <a:cubicBezTo>
                    <a:pt x="1964" y="12960"/>
                    <a:pt x="1903" y="12942"/>
                    <a:pt x="1838" y="12942"/>
                  </a:cubicBezTo>
                  <a:close/>
                  <a:moveTo>
                    <a:pt x="5240" y="13013"/>
                  </a:moveTo>
                  <a:cubicBezTo>
                    <a:pt x="5202" y="13013"/>
                    <a:pt x="5163" y="13014"/>
                    <a:pt x="5123" y="13016"/>
                  </a:cubicBezTo>
                  <a:cubicBezTo>
                    <a:pt x="5098" y="13016"/>
                    <a:pt x="5098" y="13041"/>
                    <a:pt x="5123" y="13066"/>
                  </a:cubicBezTo>
                  <a:cubicBezTo>
                    <a:pt x="5236" y="13110"/>
                    <a:pt x="5339" y="13125"/>
                    <a:pt x="5440" y="13125"/>
                  </a:cubicBezTo>
                  <a:cubicBezTo>
                    <a:pt x="5542" y="13125"/>
                    <a:pt x="5642" y="13110"/>
                    <a:pt x="5748" y="13091"/>
                  </a:cubicBezTo>
                  <a:cubicBezTo>
                    <a:pt x="5761" y="13091"/>
                    <a:pt x="5761" y="13066"/>
                    <a:pt x="5748" y="13066"/>
                  </a:cubicBezTo>
                  <a:cubicBezTo>
                    <a:pt x="5573" y="13035"/>
                    <a:pt x="5415" y="13013"/>
                    <a:pt x="5240" y="13013"/>
                  </a:cubicBezTo>
                  <a:close/>
                  <a:moveTo>
                    <a:pt x="6610" y="13341"/>
                  </a:moveTo>
                  <a:cubicBezTo>
                    <a:pt x="6598" y="13341"/>
                    <a:pt x="6573" y="13378"/>
                    <a:pt x="6598" y="13378"/>
                  </a:cubicBezTo>
                  <a:cubicBezTo>
                    <a:pt x="6748" y="13453"/>
                    <a:pt x="6885" y="13541"/>
                    <a:pt x="7060" y="13578"/>
                  </a:cubicBezTo>
                  <a:cubicBezTo>
                    <a:pt x="7098" y="13578"/>
                    <a:pt x="7110" y="13566"/>
                    <a:pt x="7098" y="13541"/>
                  </a:cubicBezTo>
                  <a:cubicBezTo>
                    <a:pt x="7048" y="13466"/>
                    <a:pt x="6985" y="13403"/>
                    <a:pt x="6885" y="13378"/>
                  </a:cubicBezTo>
                  <a:cubicBezTo>
                    <a:pt x="6798" y="13341"/>
                    <a:pt x="6723" y="13341"/>
                    <a:pt x="6610" y="13341"/>
                  </a:cubicBezTo>
                  <a:close/>
                  <a:moveTo>
                    <a:pt x="6069" y="14634"/>
                  </a:moveTo>
                  <a:cubicBezTo>
                    <a:pt x="6057" y="14634"/>
                    <a:pt x="6045" y="14639"/>
                    <a:pt x="6036" y="14653"/>
                  </a:cubicBezTo>
                  <a:cubicBezTo>
                    <a:pt x="5948" y="14728"/>
                    <a:pt x="5861" y="14840"/>
                    <a:pt x="5861" y="14965"/>
                  </a:cubicBezTo>
                  <a:cubicBezTo>
                    <a:pt x="5861" y="14978"/>
                    <a:pt x="5873" y="14978"/>
                    <a:pt x="5886" y="14978"/>
                  </a:cubicBezTo>
                  <a:cubicBezTo>
                    <a:pt x="5936" y="14915"/>
                    <a:pt x="5986" y="14840"/>
                    <a:pt x="6036" y="14778"/>
                  </a:cubicBezTo>
                  <a:cubicBezTo>
                    <a:pt x="6036" y="14803"/>
                    <a:pt x="6048" y="14853"/>
                    <a:pt x="6048" y="14890"/>
                  </a:cubicBezTo>
                  <a:cubicBezTo>
                    <a:pt x="6048" y="14965"/>
                    <a:pt x="6048" y="15040"/>
                    <a:pt x="6061" y="15115"/>
                  </a:cubicBezTo>
                  <a:cubicBezTo>
                    <a:pt x="6066" y="15139"/>
                    <a:pt x="6089" y="15151"/>
                    <a:pt x="6111" y="15151"/>
                  </a:cubicBezTo>
                  <a:cubicBezTo>
                    <a:pt x="6136" y="15151"/>
                    <a:pt x="6160" y="15136"/>
                    <a:pt x="6160" y="15103"/>
                  </a:cubicBezTo>
                  <a:cubicBezTo>
                    <a:pt x="6160" y="15028"/>
                    <a:pt x="6135" y="14965"/>
                    <a:pt x="6135" y="14890"/>
                  </a:cubicBezTo>
                  <a:lnTo>
                    <a:pt x="6135" y="14840"/>
                  </a:lnTo>
                  <a:cubicBezTo>
                    <a:pt x="6160" y="14853"/>
                    <a:pt x="6173" y="14853"/>
                    <a:pt x="6198" y="14853"/>
                  </a:cubicBezTo>
                  <a:cubicBezTo>
                    <a:pt x="6235" y="14853"/>
                    <a:pt x="6260" y="14853"/>
                    <a:pt x="6285" y="14840"/>
                  </a:cubicBezTo>
                  <a:cubicBezTo>
                    <a:pt x="6310" y="14828"/>
                    <a:pt x="6323" y="14803"/>
                    <a:pt x="6348" y="14790"/>
                  </a:cubicBezTo>
                  <a:cubicBezTo>
                    <a:pt x="6385" y="14790"/>
                    <a:pt x="6385" y="14765"/>
                    <a:pt x="6360" y="14765"/>
                  </a:cubicBezTo>
                  <a:cubicBezTo>
                    <a:pt x="6323" y="14753"/>
                    <a:pt x="6298" y="14728"/>
                    <a:pt x="6260" y="14728"/>
                  </a:cubicBezTo>
                  <a:cubicBezTo>
                    <a:pt x="6223" y="14728"/>
                    <a:pt x="6198" y="14728"/>
                    <a:pt x="6160" y="14703"/>
                  </a:cubicBezTo>
                  <a:cubicBezTo>
                    <a:pt x="6135" y="14690"/>
                    <a:pt x="6123" y="14690"/>
                    <a:pt x="6110" y="14690"/>
                  </a:cubicBezTo>
                  <a:lnTo>
                    <a:pt x="6110" y="14665"/>
                  </a:lnTo>
                  <a:cubicBezTo>
                    <a:pt x="6110" y="14650"/>
                    <a:pt x="6090" y="14634"/>
                    <a:pt x="6069" y="14634"/>
                  </a:cubicBezTo>
                  <a:close/>
                  <a:moveTo>
                    <a:pt x="3821" y="14942"/>
                  </a:moveTo>
                  <a:cubicBezTo>
                    <a:pt x="3814" y="14942"/>
                    <a:pt x="3807" y="14945"/>
                    <a:pt x="3799" y="14953"/>
                  </a:cubicBezTo>
                  <a:cubicBezTo>
                    <a:pt x="3686" y="14978"/>
                    <a:pt x="3562" y="15153"/>
                    <a:pt x="3612" y="15278"/>
                  </a:cubicBezTo>
                  <a:cubicBezTo>
                    <a:pt x="3612" y="15284"/>
                    <a:pt x="3615" y="15287"/>
                    <a:pt x="3619" y="15287"/>
                  </a:cubicBezTo>
                  <a:cubicBezTo>
                    <a:pt x="3624" y="15287"/>
                    <a:pt x="3630" y="15284"/>
                    <a:pt x="3637" y="15278"/>
                  </a:cubicBezTo>
                  <a:cubicBezTo>
                    <a:pt x="3699" y="15203"/>
                    <a:pt x="3686" y="15078"/>
                    <a:pt x="3786" y="15028"/>
                  </a:cubicBezTo>
                  <a:lnTo>
                    <a:pt x="3786" y="15103"/>
                  </a:lnTo>
                  <a:cubicBezTo>
                    <a:pt x="3786" y="15203"/>
                    <a:pt x="3799" y="15290"/>
                    <a:pt x="3799" y="15390"/>
                  </a:cubicBezTo>
                  <a:cubicBezTo>
                    <a:pt x="3799" y="15409"/>
                    <a:pt x="3818" y="15418"/>
                    <a:pt x="3836" y="15418"/>
                  </a:cubicBezTo>
                  <a:cubicBezTo>
                    <a:pt x="3855" y="15418"/>
                    <a:pt x="3874" y="15409"/>
                    <a:pt x="3874" y="15390"/>
                  </a:cubicBezTo>
                  <a:lnTo>
                    <a:pt x="3874" y="15228"/>
                  </a:lnTo>
                  <a:lnTo>
                    <a:pt x="3874" y="15215"/>
                  </a:lnTo>
                  <a:cubicBezTo>
                    <a:pt x="3889" y="15220"/>
                    <a:pt x="3905" y="15223"/>
                    <a:pt x="3921" y="15223"/>
                  </a:cubicBezTo>
                  <a:cubicBezTo>
                    <a:pt x="3982" y="15223"/>
                    <a:pt x="4041" y="15185"/>
                    <a:pt x="4061" y="15115"/>
                  </a:cubicBezTo>
                  <a:lnTo>
                    <a:pt x="4036" y="15090"/>
                  </a:lnTo>
                  <a:cubicBezTo>
                    <a:pt x="3999" y="15103"/>
                    <a:pt x="3974" y="15103"/>
                    <a:pt x="3924" y="15103"/>
                  </a:cubicBezTo>
                  <a:cubicBezTo>
                    <a:pt x="3874" y="15103"/>
                    <a:pt x="3861" y="15090"/>
                    <a:pt x="3861" y="15065"/>
                  </a:cubicBezTo>
                  <a:lnTo>
                    <a:pt x="3861" y="15015"/>
                  </a:lnTo>
                  <a:cubicBezTo>
                    <a:pt x="3861" y="14990"/>
                    <a:pt x="3849" y="14978"/>
                    <a:pt x="3849" y="14978"/>
                  </a:cubicBezTo>
                  <a:lnTo>
                    <a:pt x="3849" y="14965"/>
                  </a:lnTo>
                  <a:cubicBezTo>
                    <a:pt x="3849" y="14957"/>
                    <a:pt x="3837" y="14942"/>
                    <a:pt x="3821" y="14942"/>
                  </a:cubicBezTo>
                  <a:close/>
                  <a:moveTo>
                    <a:pt x="4611" y="3383"/>
                  </a:moveTo>
                  <a:cubicBezTo>
                    <a:pt x="4661" y="3832"/>
                    <a:pt x="4811" y="4295"/>
                    <a:pt x="4948" y="4707"/>
                  </a:cubicBezTo>
                  <a:cubicBezTo>
                    <a:pt x="5236" y="5519"/>
                    <a:pt x="5598" y="6319"/>
                    <a:pt x="5886" y="7131"/>
                  </a:cubicBezTo>
                  <a:cubicBezTo>
                    <a:pt x="6260" y="8206"/>
                    <a:pt x="6598" y="9280"/>
                    <a:pt x="6998" y="10355"/>
                  </a:cubicBezTo>
                  <a:cubicBezTo>
                    <a:pt x="7410" y="11454"/>
                    <a:pt x="7797" y="12566"/>
                    <a:pt x="8047" y="13703"/>
                  </a:cubicBezTo>
                  <a:cubicBezTo>
                    <a:pt x="8047" y="13703"/>
                    <a:pt x="8035" y="13703"/>
                    <a:pt x="8035" y="13716"/>
                  </a:cubicBezTo>
                  <a:cubicBezTo>
                    <a:pt x="8047" y="13903"/>
                    <a:pt x="8122" y="14078"/>
                    <a:pt x="8135" y="14253"/>
                  </a:cubicBezTo>
                  <a:cubicBezTo>
                    <a:pt x="8122" y="14216"/>
                    <a:pt x="8097" y="14191"/>
                    <a:pt x="8072" y="14128"/>
                  </a:cubicBezTo>
                  <a:cubicBezTo>
                    <a:pt x="8010" y="14066"/>
                    <a:pt x="7947" y="13978"/>
                    <a:pt x="7872" y="13941"/>
                  </a:cubicBezTo>
                  <a:cubicBezTo>
                    <a:pt x="7797" y="13891"/>
                    <a:pt x="7710" y="13878"/>
                    <a:pt x="7622" y="13828"/>
                  </a:cubicBezTo>
                  <a:cubicBezTo>
                    <a:pt x="7610" y="13828"/>
                    <a:pt x="7597" y="13841"/>
                    <a:pt x="7610" y="13853"/>
                  </a:cubicBezTo>
                  <a:cubicBezTo>
                    <a:pt x="7660" y="13903"/>
                    <a:pt x="7697" y="13966"/>
                    <a:pt x="7735" y="14016"/>
                  </a:cubicBezTo>
                  <a:cubicBezTo>
                    <a:pt x="7785" y="14078"/>
                    <a:pt x="7822" y="14128"/>
                    <a:pt x="7872" y="14166"/>
                  </a:cubicBezTo>
                  <a:cubicBezTo>
                    <a:pt x="7347" y="14128"/>
                    <a:pt x="6798" y="14128"/>
                    <a:pt x="6248" y="14128"/>
                  </a:cubicBezTo>
                  <a:lnTo>
                    <a:pt x="4998" y="14128"/>
                  </a:lnTo>
                  <a:cubicBezTo>
                    <a:pt x="5011" y="14041"/>
                    <a:pt x="4998" y="13966"/>
                    <a:pt x="4998" y="13891"/>
                  </a:cubicBezTo>
                  <a:cubicBezTo>
                    <a:pt x="4986" y="13753"/>
                    <a:pt x="4961" y="13578"/>
                    <a:pt x="5011" y="13441"/>
                  </a:cubicBezTo>
                  <a:cubicBezTo>
                    <a:pt x="5086" y="13416"/>
                    <a:pt x="5111" y="13316"/>
                    <a:pt x="5048" y="13279"/>
                  </a:cubicBezTo>
                  <a:cubicBezTo>
                    <a:pt x="5036" y="13254"/>
                    <a:pt x="5008" y="13241"/>
                    <a:pt x="4978" y="13241"/>
                  </a:cubicBezTo>
                  <a:cubicBezTo>
                    <a:pt x="4948" y="13241"/>
                    <a:pt x="4917" y="13254"/>
                    <a:pt x="4898" y="13279"/>
                  </a:cubicBezTo>
                  <a:cubicBezTo>
                    <a:pt x="4799" y="13279"/>
                    <a:pt x="4699" y="13266"/>
                    <a:pt x="4611" y="13266"/>
                  </a:cubicBezTo>
                  <a:cubicBezTo>
                    <a:pt x="4561" y="13266"/>
                    <a:pt x="4499" y="13266"/>
                    <a:pt x="4449" y="13279"/>
                  </a:cubicBezTo>
                  <a:cubicBezTo>
                    <a:pt x="4436" y="13279"/>
                    <a:pt x="4424" y="13291"/>
                    <a:pt x="4424" y="13316"/>
                  </a:cubicBezTo>
                  <a:lnTo>
                    <a:pt x="4399" y="13316"/>
                  </a:lnTo>
                  <a:cubicBezTo>
                    <a:pt x="4386" y="13328"/>
                    <a:pt x="4386" y="13341"/>
                    <a:pt x="4399" y="13341"/>
                  </a:cubicBezTo>
                  <a:cubicBezTo>
                    <a:pt x="4386" y="13341"/>
                    <a:pt x="4424" y="13391"/>
                    <a:pt x="4436" y="13391"/>
                  </a:cubicBezTo>
                  <a:cubicBezTo>
                    <a:pt x="4499" y="13416"/>
                    <a:pt x="4549" y="13441"/>
                    <a:pt x="4611" y="13441"/>
                  </a:cubicBezTo>
                  <a:cubicBezTo>
                    <a:pt x="4686" y="13441"/>
                    <a:pt x="4774" y="13453"/>
                    <a:pt x="4861" y="13453"/>
                  </a:cubicBezTo>
                  <a:cubicBezTo>
                    <a:pt x="4836" y="13566"/>
                    <a:pt x="4824" y="13666"/>
                    <a:pt x="4824" y="13778"/>
                  </a:cubicBezTo>
                  <a:cubicBezTo>
                    <a:pt x="4824" y="13878"/>
                    <a:pt x="4811" y="14016"/>
                    <a:pt x="4836" y="14128"/>
                  </a:cubicBezTo>
                  <a:cubicBezTo>
                    <a:pt x="4736" y="14128"/>
                    <a:pt x="4636" y="14128"/>
                    <a:pt x="4524" y="14141"/>
                  </a:cubicBezTo>
                  <a:cubicBezTo>
                    <a:pt x="4549" y="14128"/>
                    <a:pt x="4549" y="14128"/>
                    <a:pt x="4549" y="14103"/>
                  </a:cubicBezTo>
                  <a:cubicBezTo>
                    <a:pt x="4561" y="14078"/>
                    <a:pt x="4549" y="14028"/>
                    <a:pt x="4499" y="14016"/>
                  </a:cubicBezTo>
                  <a:cubicBezTo>
                    <a:pt x="4499" y="13978"/>
                    <a:pt x="4486" y="13953"/>
                    <a:pt x="4461" y="13941"/>
                  </a:cubicBezTo>
                  <a:lnTo>
                    <a:pt x="4461" y="13853"/>
                  </a:lnTo>
                  <a:cubicBezTo>
                    <a:pt x="4461" y="13828"/>
                    <a:pt x="4449" y="13778"/>
                    <a:pt x="4449" y="13753"/>
                  </a:cubicBezTo>
                  <a:cubicBezTo>
                    <a:pt x="4436" y="13716"/>
                    <a:pt x="4424" y="13703"/>
                    <a:pt x="4399" y="13666"/>
                  </a:cubicBezTo>
                  <a:cubicBezTo>
                    <a:pt x="4399" y="13660"/>
                    <a:pt x="4392" y="13656"/>
                    <a:pt x="4386" y="13656"/>
                  </a:cubicBezTo>
                  <a:cubicBezTo>
                    <a:pt x="4380" y="13656"/>
                    <a:pt x="4374" y="13660"/>
                    <a:pt x="4374" y="13666"/>
                  </a:cubicBezTo>
                  <a:cubicBezTo>
                    <a:pt x="4361" y="13703"/>
                    <a:pt x="4324" y="13703"/>
                    <a:pt x="4324" y="13728"/>
                  </a:cubicBezTo>
                  <a:cubicBezTo>
                    <a:pt x="4324" y="13766"/>
                    <a:pt x="4311" y="13816"/>
                    <a:pt x="4311" y="13841"/>
                  </a:cubicBezTo>
                  <a:lnTo>
                    <a:pt x="4311" y="13941"/>
                  </a:lnTo>
                  <a:cubicBezTo>
                    <a:pt x="4261" y="13941"/>
                    <a:pt x="4211" y="13966"/>
                    <a:pt x="4199" y="14016"/>
                  </a:cubicBezTo>
                  <a:lnTo>
                    <a:pt x="4199" y="14003"/>
                  </a:lnTo>
                  <a:cubicBezTo>
                    <a:pt x="4186" y="14016"/>
                    <a:pt x="4174" y="14041"/>
                    <a:pt x="4174" y="14078"/>
                  </a:cubicBezTo>
                  <a:cubicBezTo>
                    <a:pt x="4136" y="14128"/>
                    <a:pt x="4136" y="14166"/>
                    <a:pt x="4186" y="14216"/>
                  </a:cubicBezTo>
                  <a:lnTo>
                    <a:pt x="4199" y="14228"/>
                  </a:lnTo>
                  <a:cubicBezTo>
                    <a:pt x="3949" y="14441"/>
                    <a:pt x="3686" y="14628"/>
                    <a:pt x="3424" y="14815"/>
                  </a:cubicBezTo>
                  <a:cubicBezTo>
                    <a:pt x="3062" y="15078"/>
                    <a:pt x="2737" y="15353"/>
                    <a:pt x="2387" y="15628"/>
                  </a:cubicBezTo>
                  <a:cubicBezTo>
                    <a:pt x="2437" y="15515"/>
                    <a:pt x="2487" y="15403"/>
                    <a:pt x="2499" y="15278"/>
                  </a:cubicBezTo>
                  <a:cubicBezTo>
                    <a:pt x="2499" y="15269"/>
                    <a:pt x="2494" y="15254"/>
                    <a:pt x="2482" y="15254"/>
                  </a:cubicBezTo>
                  <a:cubicBezTo>
                    <a:pt x="2476" y="15254"/>
                    <a:pt x="2470" y="15257"/>
                    <a:pt x="2462" y="15265"/>
                  </a:cubicBezTo>
                  <a:cubicBezTo>
                    <a:pt x="2362" y="15403"/>
                    <a:pt x="2275" y="15540"/>
                    <a:pt x="2212" y="15715"/>
                  </a:cubicBezTo>
                  <a:cubicBezTo>
                    <a:pt x="1500" y="15453"/>
                    <a:pt x="188" y="14765"/>
                    <a:pt x="238" y="13941"/>
                  </a:cubicBezTo>
                  <a:cubicBezTo>
                    <a:pt x="238" y="13903"/>
                    <a:pt x="250" y="13891"/>
                    <a:pt x="263" y="13853"/>
                  </a:cubicBezTo>
                  <a:cubicBezTo>
                    <a:pt x="313" y="13828"/>
                    <a:pt x="363" y="13766"/>
                    <a:pt x="400" y="13716"/>
                  </a:cubicBezTo>
                  <a:cubicBezTo>
                    <a:pt x="550" y="13578"/>
                    <a:pt x="713" y="13441"/>
                    <a:pt x="863" y="13279"/>
                  </a:cubicBezTo>
                  <a:cubicBezTo>
                    <a:pt x="863" y="13266"/>
                    <a:pt x="863" y="13229"/>
                    <a:pt x="850" y="13229"/>
                  </a:cubicBezTo>
                  <a:cubicBezTo>
                    <a:pt x="836" y="13227"/>
                    <a:pt x="822" y="13227"/>
                    <a:pt x="809" y="13227"/>
                  </a:cubicBezTo>
                  <a:cubicBezTo>
                    <a:pt x="694" y="13227"/>
                    <a:pt x="616" y="13273"/>
                    <a:pt x="538" y="13328"/>
                  </a:cubicBezTo>
                  <a:cubicBezTo>
                    <a:pt x="1312" y="11717"/>
                    <a:pt x="1825" y="9955"/>
                    <a:pt x="2475" y="8281"/>
                  </a:cubicBezTo>
                  <a:cubicBezTo>
                    <a:pt x="2849" y="7294"/>
                    <a:pt x="3249" y="6331"/>
                    <a:pt x="3724" y="5382"/>
                  </a:cubicBezTo>
                  <a:cubicBezTo>
                    <a:pt x="3936" y="4957"/>
                    <a:pt x="4136" y="4532"/>
                    <a:pt x="4324" y="4095"/>
                  </a:cubicBezTo>
                  <a:cubicBezTo>
                    <a:pt x="4386" y="3945"/>
                    <a:pt x="4474" y="3770"/>
                    <a:pt x="4549" y="3595"/>
                  </a:cubicBezTo>
                  <a:lnTo>
                    <a:pt x="4549" y="4982"/>
                  </a:lnTo>
                  <a:cubicBezTo>
                    <a:pt x="4549" y="4994"/>
                    <a:pt x="4552" y="5001"/>
                    <a:pt x="4555" y="5001"/>
                  </a:cubicBezTo>
                  <a:cubicBezTo>
                    <a:pt x="4558" y="5001"/>
                    <a:pt x="4561" y="4994"/>
                    <a:pt x="4561" y="4982"/>
                  </a:cubicBezTo>
                  <a:lnTo>
                    <a:pt x="4561" y="3520"/>
                  </a:lnTo>
                  <a:lnTo>
                    <a:pt x="4611" y="3383"/>
                  </a:lnTo>
                  <a:close/>
                  <a:moveTo>
                    <a:pt x="7935" y="14253"/>
                  </a:moveTo>
                  <a:cubicBezTo>
                    <a:pt x="7997" y="14328"/>
                    <a:pt x="8060" y="14403"/>
                    <a:pt x="8110" y="14478"/>
                  </a:cubicBezTo>
                  <a:cubicBezTo>
                    <a:pt x="8097" y="14503"/>
                    <a:pt x="8097" y="14515"/>
                    <a:pt x="8072" y="14528"/>
                  </a:cubicBezTo>
                  <a:cubicBezTo>
                    <a:pt x="7935" y="14878"/>
                    <a:pt x="7597" y="15115"/>
                    <a:pt x="7297" y="15328"/>
                  </a:cubicBezTo>
                  <a:cubicBezTo>
                    <a:pt x="6635" y="15777"/>
                    <a:pt x="5873" y="16027"/>
                    <a:pt x="5073" y="16102"/>
                  </a:cubicBezTo>
                  <a:cubicBezTo>
                    <a:pt x="4882" y="16123"/>
                    <a:pt x="4690" y="16133"/>
                    <a:pt x="4498" y="16133"/>
                  </a:cubicBezTo>
                  <a:cubicBezTo>
                    <a:pt x="3776" y="16133"/>
                    <a:pt x="3056" y="15992"/>
                    <a:pt x="2375" y="15765"/>
                  </a:cubicBezTo>
                  <a:cubicBezTo>
                    <a:pt x="2487" y="15765"/>
                    <a:pt x="2574" y="15752"/>
                    <a:pt x="2687" y="15727"/>
                  </a:cubicBezTo>
                  <a:cubicBezTo>
                    <a:pt x="2787" y="15715"/>
                    <a:pt x="2924" y="15703"/>
                    <a:pt x="2949" y="15590"/>
                  </a:cubicBezTo>
                  <a:lnTo>
                    <a:pt x="2937" y="15578"/>
                  </a:lnTo>
                  <a:cubicBezTo>
                    <a:pt x="2921" y="15576"/>
                    <a:pt x="2906" y="15575"/>
                    <a:pt x="2890" y="15575"/>
                  </a:cubicBezTo>
                  <a:cubicBezTo>
                    <a:pt x="2791" y="15575"/>
                    <a:pt x="2687" y="15606"/>
                    <a:pt x="2612" y="15628"/>
                  </a:cubicBezTo>
                  <a:cubicBezTo>
                    <a:pt x="2574" y="15628"/>
                    <a:pt x="2562" y="15640"/>
                    <a:pt x="2537" y="15640"/>
                  </a:cubicBezTo>
                  <a:cubicBezTo>
                    <a:pt x="2862" y="15390"/>
                    <a:pt x="3187" y="15103"/>
                    <a:pt x="3537" y="14853"/>
                  </a:cubicBezTo>
                  <a:cubicBezTo>
                    <a:pt x="3786" y="14690"/>
                    <a:pt x="4061" y="14528"/>
                    <a:pt x="4261" y="14316"/>
                  </a:cubicBezTo>
                  <a:cubicBezTo>
                    <a:pt x="4278" y="14324"/>
                    <a:pt x="4296" y="14328"/>
                    <a:pt x="4314" y="14328"/>
                  </a:cubicBezTo>
                  <a:cubicBezTo>
                    <a:pt x="4350" y="14328"/>
                    <a:pt x="4386" y="14311"/>
                    <a:pt x="4411" y="14278"/>
                  </a:cubicBezTo>
                  <a:cubicBezTo>
                    <a:pt x="4424" y="14278"/>
                    <a:pt x="4436" y="14266"/>
                    <a:pt x="4436" y="14266"/>
                  </a:cubicBezTo>
                  <a:cubicBezTo>
                    <a:pt x="4536" y="14291"/>
                    <a:pt x="4642" y="14297"/>
                    <a:pt x="4749" y="14297"/>
                  </a:cubicBezTo>
                  <a:cubicBezTo>
                    <a:pt x="4855" y="14297"/>
                    <a:pt x="4961" y="14291"/>
                    <a:pt x="5061" y="14291"/>
                  </a:cubicBezTo>
                  <a:lnTo>
                    <a:pt x="6098" y="14291"/>
                  </a:lnTo>
                  <a:cubicBezTo>
                    <a:pt x="6723" y="14291"/>
                    <a:pt x="7322" y="14291"/>
                    <a:pt x="7935" y="14253"/>
                  </a:cubicBezTo>
                  <a:close/>
                  <a:moveTo>
                    <a:pt x="4630" y="2452"/>
                  </a:moveTo>
                  <a:cubicBezTo>
                    <a:pt x="4608" y="2452"/>
                    <a:pt x="4586" y="2458"/>
                    <a:pt x="4561" y="2471"/>
                  </a:cubicBezTo>
                  <a:cubicBezTo>
                    <a:pt x="4499" y="2471"/>
                    <a:pt x="4449" y="2508"/>
                    <a:pt x="4399" y="2533"/>
                  </a:cubicBezTo>
                  <a:cubicBezTo>
                    <a:pt x="4386" y="2533"/>
                    <a:pt x="4374" y="2545"/>
                    <a:pt x="4374" y="2570"/>
                  </a:cubicBezTo>
                  <a:cubicBezTo>
                    <a:pt x="4311" y="2608"/>
                    <a:pt x="4261" y="2670"/>
                    <a:pt x="4286" y="2758"/>
                  </a:cubicBezTo>
                  <a:cubicBezTo>
                    <a:pt x="4299" y="2833"/>
                    <a:pt x="4411" y="2883"/>
                    <a:pt x="4499" y="2895"/>
                  </a:cubicBezTo>
                  <a:cubicBezTo>
                    <a:pt x="4474" y="3020"/>
                    <a:pt x="4436" y="3158"/>
                    <a:pt x="4411" y="3283"/>
                  </a:cubicBezTo>
                  <a:cubicBezTo>
                    <a:pt x="4311" y="3583"/>
                    <a:pt x="4199" y="3857"/>
                    <a:pt x="4074" y="4145"/>
                  </a:cubicBezTo>
                  <a:cubicBezTo>
                    <a:pt x="3874" y="4607"/>
                    <a:pt x="3637" y="5069"/>
                    <a:pt x="3424" y="5519"/>
                  </a:cubicBezTo>
                  <a:cubicBezTo>
                    <a:pt x="2999" y="6394"/>
                    <a:pt x="2624" y="7294"/>
                    <a:pt x="2287" y="8218"/>
                  </a:cubicBezTo>
                  <a:cubicBezTo>
                    <a:pt x="1625" y="9955"/>
                    <a:pt x="1013" y="11692"/>
                    <a:pt x="350" y="13416"/>
                  </a:cubicBezTo>
                  <a:cubicBezTo>
                    <a:pt x="225" y="13541"/>
                    <a:pt x="163" y="13666"/>
                    <a:pt x="113" y="13791"/>
                  </a:cubicBezTo>
                  <a:cubicBezTo>
                    <a:pt x="76" y="13841"/>
                    <a:pt x="63" y="13903"/>
                    <a:pt x="38" y="13941"/>
                  </a:cubicBezTo>
                  <a:cubicBezTo>
                    <a:pt x="18" y="13941"/>
                    <a:pt x="30" y="13957"/>
                    <a:pt x="42" y="13957"/>
                  </a:cubicBezTo>
                  <a:cubicBezTo>
                    <a:pt x="45" y="13957"/>
                    <a:pt x="48" y="13956"/>
                    <a:pt x="51" y="13953"/>
                  </a:cubicBezTo>
                  <a:cubicBezTo>
                    <a:pt x="63" y="13941"/>
                    <a:pt x="63" y="13941"/>
                    <a:pt x="76" y="13941"/>
                  </a:cubicBezTo>
                  <a:cubicBezTo>
                    <a:pt x="1" y="14615"/>
                    <a:pt x="875" y="15265"/>
                    <a:pt x="1475" y="15603"/>
                  </a:cubicBezTo>
                  <a:cubicBezTo>
                    <a:pt x="2393" y="16145"/>
                    <a:pt x="3478" y="16403"/>
                    <a:pt x="4556" y="16403"/>
                  </a:cubicBezTo>
                  <a:cubicBezTo>
                    <a:pt x="4695" y="16403"/>
                    <a:pt x="4835" y="16398"/>
                    <a:pt x="4973" y="16390"/>
                  </a:cubicBezTo>
                  <a:cubicBezTo>
                    <a:pt x="5936" y="16327"/>
                    <a:pt x="6873" y="15977"/>
                    <a:pt x="7660" y="15403"/>
                  </a:cubicBezTo>
                  <a:cubicBezTo>
                    <a:pt x="7972" y="15165"/>
                    <a:pt x="8235" y="14890"/>
                    <a:pt x="8372" y="14515"/>
                  </a:cubicBezTo>
                  <a:cubicBezTo>
                    <a:pt x="8447" y="14291"/>
                    <a:pt x="8422" y="14016"/>
                    <a:pt x="8285" y="13841"/>
                  </a:cubicBezTo>
                  <a:cubicBezTo>
                    <a:pt x="7810" y="11579"/>
                    <a:pt x="6810" y="9418"/>
                    <a:pt x="6110" y="7219"/>
                  </a:cubicBezTo>
                  <a:cubicBezTo>
                    <a:pt x="5861" y="6456"/>
                    <a:pt x="5498" y="5719"/>
                    <a:pt x="5223" y="4957"/>
                  </a:cubicBezTo>
                  <a:cubicBezTo>
                    <a:pt x="4973" y="4282"/>
                    <a:pt x="4724" y="3533"/>
                    <a:pt x="4749" y="2795"/>
                  </a:cubicBezTo>
                  <a:lnTo>
                    <a:pt x="4749" y="2770"/>
                  </a:lnTo>
                  <a:cubicBezTo>
                    <a:pt x="4761" y="2758"/>
                    <a:pt x="4774" y="2733"/>
                    <a:pt x="4774" y="2708"/>
                  </a:cubicBezTo>
                  <a:cubicBezTo>
                    <a:pt x="4774" y="2695"/>
                    <a:pt x="4774" y="2658"/>
                    <a:pt x="4761" y="2645"/>
                  </a:cubicBezTo>
                  <a:lnTo>
                    <a:pt x="4761" y="2583"/>
                  </a:lnTo>
                  <a:lnTo>
                    <a:pt x="4761" y="2545"/>
                  </a:lnTo>
                  <a:cubicBezTo>
                    <a:pt x="4761" y="2521"/>
                    <a:pt x="4736" y="2483"/>
                    <a:pt x="4699" y="2471"/>
                  </a:cubicBezTo>
                  <a:cubicBezTo>
                    <a:pt x="4674" y="2458"/>
                    <a:pt x="4652" y="2452"/>
                    <a:pt x="4630" y="2452"/>
                  </a:cubicBezTo>
                  <a:close/>
                  <a:moveTo>
                    <a:pt x="8872" y="15503"/>
                  </a:moveTo>
                  <a:cubicBezTo>
                    <a:pt x="8847" y="15503"/>
                    <a:pt x="8822" y="15515"/>
                    <a:pt x="8809" y="15515"/>
                  </a:cubicBezTo>
                  <a:cubicBezTo>
                    <a:pt x="8797" y="15515"/>
                    <a:pt x="8784" y="15528"/>
                    <a:pt x="8784" y="15540"/>
                  </a:cubicBezTo>
                  <a:cubicBezTo>
                    <a:pt x="8534" y="15690"/>
                    <a:pt x="8247" y="15852"/>
                    <a:pt x="8122" y="16102"/>
                  </a:cubicBezTo>
                  <a:cubicBezTo>
                    <a:pt x="8122" y="16127"/>
                    <a:pt x="8122" y="16127"/>
                    <a:pt x="8135" y="16127"/>
                  </a:cubicBezTo>
                  <a:cubicBezTo>
                    <a:pt x="8322" y="16027"/>
                    <a:pt x="8497" y="15915"/>
                    <a:pt x="8672" y="15790"/>
                  </a:cubicBezTo>
                  <a:lnTo>
                    <a:pt x="8672" y="15790"/>
                  </a:lnTo>
                  <a:cubicBezTo>
                    <a:pt x="8659" y="15840"/>
                    <a:pt x="8622" y="15890"/>
                    <a:pt x="8609" y="15940"/>
                  </a:cubicBezTo>
                  <a:cubicBezTo>
                    <a:pt x="8497" y="16140"/>
                    <a:pt x="8347" y="16290"/>
                    <a:pt x="8172" y="16452"/>
                  </a:cubicBezTo>
                  <a:cubicBezTo>
                    <a:pt x="7872" y="16727"/>
                    <a:pt x="7497" y="16964"/>
                    <a:pt x="7135" y="17152"/>
                  </a:cubicBezTo>
                  <a:cubicBezTo>
                    <a:pt x="6198" y="17652"/>
                    <a:pt x="5198" y="17689"/>
                    <a:pt x="4174" y="17689"/>
                  </a:cubicBezTo>
                  <a:cubicBezTo>
                    <a:pt x="4161" y="17689"/>
                    <a:pt x="4161" y="17702"/>
                    <a:pt x="4174" y="17702"/>
                  </a:cubicBezTo>
                  <a:cubicBezTo>
                    <a:pt x="4493" y="17737"/>
                    <a:pt x="4804" y="17759"/>
                    <a:pt x="5110" y="17759"/>
                  </a:cubicBezTo>
                  <a:cubicBezTo>
                    <a:pt x="5871" y="17759"/>
                    <a:pt x="6597" y="17626"/>
                    <a:pt x="7310" y="17252"/>
                  </a:cubicBezTo>
                  <a:cubicBezTo>
                    <a:pt x="7722" y="17027"/>
                    <a:pt x="8110" y="16765"/>
                    <a:pt x="8435" y="16415"/>
                  </a:cubicBezTo>
                  <a:cubicBezTo>
                    <a:pt x="8559" y="16290"/>
                    <a:pt x="8722" y="16102"/>
                    <a:pt x="8797" y="15915"/>
                  </a:cubicBezTo>
                  <a:cubicBezTo>
                    <a:pt x="8822" y="16040"/>
                    <a:pt x="8859" y="16152"/>
                    <a:pt x="8909" y="16290"/>
                  </a:cubicBezTo>
                  <a:cubicBezTo>
                    <a:pt x="8915" y="16301"/>
                    <a:pt x="8921" y="16307"/>
                    <a:pt x="8925" y="16307"/>
                  </a:cubicBezTo>
                  <a:cubicBezTo>
                    <a:pt x="8931" y="16307"/>
                    <a:pt x="8934" y="16298"/>
                    <a:pt x="8934" y="16277"/>
                  </a:cubicBezTo>
                  <a:cubicBezTo>
                    <a:pt x="8947" y="16177"/>
                    <a:pt x="8947" y="16077"/>
                    <a:pt x="8934" y="15965"/>
                  </a:cubicBezTo>
                  <a:cubicBezTo>
                    <a:pt x="8922" y="15852"/>
                    <a:pt x="8909" y="15765"/>
                    <a:pt x="8884" y="15653"/>
                  </a:cubicBezTo>
                  <a:lnTo>
                    <a:pt x="8909" y="15640"/>
                  </a:lnTo>
                  <a:cubicBezTo>
                    <a:pt x="8972" y="15603"/>
                    <a:pt x="8947" y="15503"/>
                    <a:pt x="8872" y="15503"/>
                  </a:cubicBezTo>
                  <a:close/>
                  <a:moveTo>
                    <a:pt x="8148" y="17477"/>
                  </a:moveTo>
                  <a:cubicBezTo>
                    <a:pt x="8070" y="17477"/>
                    <a:pt x="7994" y="17510"/>
                    <a:pt x="7922" y="17589"/>
                  </a:cubicBezTo>
                  <a:cubicBezTo>
                    <a:pt x="7822" y="17702"/>
                    <a:pt x="7760" y="17889"/>
                    <a:pt x="7810" y="18027"/>
                  </a:cubicBezTo>
                  <a:cubicBezTo>
                    <a:pt x="7810" y="18033"/>
                    <a:pt x="7813" y="18036"/>
                    <a:pt x="7816" y="18036"/>
                  </a:cubicBezTo>
                  <a:cubicBezTo>
                    <a:pt x="7819" y="18036"/>
                    <a:pt x="7822" y="18033"/>
                    <a:pt x="7822" y="18027"/>
                  </a:cubicBezTo>
                  <a:cubicBezTo>
                    <a:pt x="7860" y="17964"/>
                    <a:pt x="7885" y="17852"/>
                    <a:pt x="7922" y="17777"/>
                  </a:cubicBezTo>
                  <a:lnTo>
                    <a:pt x="7922" y="17839"/>
                  </a:lnTo>
                  <a:cubicBezTo>
                    <a:pt x="7922" y="17964"/>
                    <a:pt x="7972" y="18077"/>
                    <a:pt x="8072" y="18139"/>
                  </a:cubicBezTo>
                  <a:cubicBezTo>
                    <a:pt x="8126" y="18166"/>
                    <a:pt x="8179" y="18178"/>
                    <a:pt x="8231" y="18178"/>
                  </a:cubicBezTo>
                  <a:cubicBezTo>
                    <a:pt x="8345" y="18178"/>
                    <a:pt x="8452" y="18121"/>
                    <a:pt x="8547" y="18052"/>
                  </a:cubicBezTo>
                  <a:cubicBezTo>
                    <a:pt x="8572" y="18014"/>
                    <a:pt x="8559" y="18002"/>
                    <a:pt x="8547" y="18002"/>
                  </a:cubicBezTo>
                  <a:cubicBezTo>
                    <a:pt x="8505" y="18008"/>
                    <a:pt x="8454" y="18013"/>
                    <a:pt x="8401" y="18013"/>
                  </a:cubicBezTo>
                  <a:cubicBezTo>
                    <a:pt x="8245" y="18013"/>
                    <a:pt x="8069" y="17972"/>
                    <a:pt x="8060" y="17814"/>
                  </a:cubicBezTo>
                  <a:cubicBezTo>
                    <a:pt x="8060" y="17752"/>
                    <a:pt x="8072" y="17664"/>
                    <a:pt x="8122" y="17627"/>
                  </a:cubicBezTo>
                  <a:cubicBezTo>
                    <a:pt x="8136" y="17612"/>
                    <a:pt x="8152" y="17607"/>
                    <a:pt x="8168" y="17607"/>
                  </a:cubicBezTo>
                  <a:cubicBezTo>
                    <a:pt x="8208" y="17607"/>
                    <a:pt x="8252" y="17639"/>
                    <a:pt x="8297" y="17639"/>
                  </a:cubicBezTo>
                  <a:cubicBezTo>
                    <a:pt x="8360" y="17639"/>
                    <a:pt x="8385" y="17564"/>
                    <a:pt x="8322" y="17527"/>
                  </a:cubicBezTo>
                  <a:cubicBezTo>
                    <a:pt x="8264" y="17495"/>
                    <a:pt x="8205" y="17477"/>
                    <a:pt x="8148" y="17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-299094" y="3154152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-603908" y="2065088"/>
              <a:ext cx="1234527" cy="922021"/>
            </a:xfrm>
            <a:custGeom>
              <a:avLst/>
              <a:gdLst/>
              <a:ahLst/>
              <a:cxnLst/>
              <a:rect l="l" t="t" r="r" b="b"/>
              <a:pathLst>
                <a:path w="23659" h="17670" extrusionOk="0">
                  <a:moveTo>
                    <a:pt x="8097" y="0"/>
                  </a:moveTo>
                  <a:cubicBezTo>
                    <a:pt x="8048" y="0"/>
                    <a:pt x="8002" y="9"/>
                    <a:pt x="7972" y="23"/>
                  </a:cubicBezTo>
                  <a:cubicBezTo>
                    <a:pt x="7797" y="98"/>
                    <a:pt x="7685" y="286"/>
                    <a:pt x="7622" y="461"/>
                  </a:cubicBezTo>
                  <a:cubicBezTo>
                    <a:pt x="7487" y="877"/>
                    <a:pt x="7724" y="1275"/>
                    <a:pt x="8102" y="1275"/>
                  </a:cubicBezTo>
                  <a:cubicBezTo>
                    <a:pt x="8178" y="1275"/>
                    <a:pt x="8261" y="1259"/>
                    <a:pt x="8347" y="1223"/>
                  </a:cubicBezTo>
                  <a:cubicBezTo>
                    <a:pt x="8372" y="1210"/>
                    <a:pt x="8397" y="1186"/>
                    <a:pt x="8347" y="1161"/>
                  </a:cubicBezTo>
                  <a:cubicBezTo>
                    <a:pt x="8184" y="1136"/>
                    <a:pt x="7972" y="1086"/>
                    <a:pt x="7872" y="948"/>
                  </a:cubicBezTo>
                  <a:cubicBezTo>
                    <a:pt x="7785" y="823"/>
                    <a:pt x="7797" y="661"/>
                    <a:pt x="7847" y="523"/>
                  </a:cubicBezTo>
                  <a:cubicBezTo>
                    <a:pt x="7872" y="398"/>
                    <a:pt x="7972" y="273"/>
                    <a:pt x="8072" y="211"/>
                  </a:cubicBezTo>
                  <a:cubicBezTo>
                    <a:pt x="8122" y="186"/>
                    <a:pt x="8297" y="223"/>
                    <a:pt x="8309" y="161"/>
                  </a:cubicBezTo>
                  <a:cubicBezTo>
                    <a:pt x="8344" y="47"/>
                    <a:pt x="8213" y="0"/>
                    <a:pt x="8097" y="0"/>
                  </a:cubicBezTo>
                  <a:close/>
                  <a:moveTo>
                    <a:pt x="14282" y="1823"/>
                  </a:moveTo>
                  <a:cubicBezTo>
                    <a:pt x="14257" y="1823"/>
                    <a:pt x="14257" y="1848"/>
                    <a:pt x="14282" y="1848"/>
                  </a:cubicBezTo>
                  <a:cubicBezTo>
                    <a:pt x="14294" y="1848"/>
                    <a:pt x="14294" y="1823"/>
                    <a:pt x="14282" y="1823"/>
                  </a:cubicBezTo>
                  <a:close/>
                  <a:moveTo>
                    <a:pt x="16363" y="1840"/>
                  </a:moveTo>
                  <a:cubicBezTo>
                    <a:pt x="16193" y="1840"/>
                    <a:pt x="16025" y="1849"/>
                    <a:pt x="15856" y="1873"/>
                  </a:cubicBezTo>
                  <a:cubicBezTo>
                    <a:pt x="15844" y="1873"/>
                    <a:pt x="15844" y="1898"/>
                    <a:pt x="15856" y="1898"/>
                  </a:cubicBezTo>
                  <a:cubicBezTo>
                    <a:pt x="16030" y="1921"/>
                    <a:pt x="16202" y="1931"/>
                    <a:pt x="16372" y="1931"/>
                  </a:cubicBezTo>
                  <a:cubicBezTo>
                    <a:pt x="16568" y="1931"/>
                    <a:pt x="16762" y="1918"/>
                    <a:pt x="16956" y="1898"/>
                  </a:cubicBezTo>
                  <a:cubicBezTo>
                    <a:pt x="16968" y="1898"/>
                    <a:pt x="16968" y="1885"/>
                    <a:pt x="16956" y="1873"/>
                  </a:cubicBezTo>
                  <a:cubicBezTo>
                    <a:pt x="16755" y="1853"/>
                    <a:pt x="16558" y="1840"/>
                    <a:pt x="16363" y="1840"/>
                  </a:cubicBezTo>
                  <a:close/>
                  <a:moveTo>
                    <a:pt x="9970" y="1773"/>
                  </a:moveTo>
                  <a:cubicBezTo>
                    <a:pt x="9597" y="1773"/>
                    <a:pt x="9226" y="1801"/>
                    <a:pt x="8872" y="1873"/>
                  </a:cubicBezTo>
                  <a:cubicBezTo>
                    <a:pt x="8859" y="1873"/>
                    <a:pt x="8859" y="1898"/>
                    <a:pt x="8872" y="1898"/>
                  </a:cubicBezTo>
                  <a:cubicBezTo>
                    <a:pt x="9240" y="1961"/>
                    <a:pt x="9628" y="1987"/>
                    <a:pt x="10017" y="1987"/>
                  </a:cubicBezTo>
                  <a:cubicBezTo>
                    <a:pt x="10471" y="1987"/>
                    <a:pt x="10927" y="1952"/>
                    <a:pt x="11358" y="1898"/>
                  </a:cubicBezTo>
                  <a:cubicBezTo>
                    <a:pt x="11396" y="1898"/>
                    <a:pt x="11396" y="1873"/>
                    <a:pt x="11358" y="1873"/>
                  </a:cubicBezTo>
                  <a:cubicBezTo>
                    <a:pt x="10912" y="1817"/>
                    <a:pt x="10440" y="1773"/>
                    <a:pt x="9970" y="1773"/>
                  </a:cubicBezTo>
                  <a:close/>
                  <a:moveTo>
                    <a:pt x="12771" y="1854"/>
                  </a:moveTo>
                  <a:cubicBezTo>
                    <a:pt x="12565" y="1854"/>
                    <a:pt x="12359" y="1870"/>
                    <a:pt x="12158" y="1910"/>
                  </a:cubicBezTo>
                  <a:cubicBezTo>
                    <a:pt x="12133" y="1935"/>
                    <a:pt x="12133" y="1960"/>
                    <a:pt x="12158" y="1960"/>
                  </a:cubicBezTo>
                  <a:cubicBezTo>
                    <a:pt x="12352" y="2005"/>
                    <a:pt x="12551" y="2022"/>
                    <a:pt x="12751" y="2022"/>
                  </a:cubicBezTo>
                  <a:cubicBezTo>
                    <a:pt x="13001" y="2022"/>
                    <a:pt x="13252" y="1995"/>
                    <a:pt x="13495" y="1960"/>
                  </a:cubicBezTo>
                  <a:cubicBezTo>
                    <a:pt x="13520" y="1948"/>
                    <a:pt x="13520" y="1910"/>
                    <a:pt x="13495" y="1910"/>
                  </a:cubicBezTo>
                  <a:cubicBezTo>
                    <a:pt x="13258" y="1876"/>
                    <a:pt x="13014" y="1854"/>
                    <a:pt x="12771" y="1854"/>
                  </a:cubicBezTo>
                  <a:close/>
                  <a:moveTo>
                    <a:pt x="8162" y="5343"/>
                  </a:moveTo>
                  <a:cubicBezTo>
                    <a:pt x="8150" y="5343"/>
                    <a:pt x="8134" y="5353"/>
                    <a:pt x="8122" y="5371"/>
                  </a:cubicBezTo>
                  <a:cubicBezTo>
                    <a:pt x="7984" y="5759"/>
                    <a:pt x="8009" y="6283"/>
                    <a:pt x="8109" y="6683"/>
                  </a:cubicBezTo>
                  <a:cubicBezTo>
                    <a:pt x="8109" y="6702"/>
                    <a:pt x="8125" y="6711"/>
                    <a:pt x="8142" y="6711"/>
                  </a:cubicBezTo>
                  <a:cubicBezTo>
                    <a:pt x="8159" y="6711"/>
                    <a:pt x="8178" y="6702"/>
                    <a:pt x="8184" y="6683"/>
                  </a:cubicBezTo>
                  <a:cubicBezTo>
                    <a:pt x="8284" y="6283"/>
                    <a:pt x="8309" y="5759"/>
                    <a:pt x="8184" y="5371"/>
                  </a:cubicBezTo>
                  <a:cubicBezTo>
                    <a:pt x="8184" y="5353"/>
                    <a:pt x="8175" y="5343"/>
                    <a:pt x="8162" y="5343"/>
                  </a:cubicBezTo>
                  <a:close/>
                  <a:moveTo>
                    <a:pt x="15381" y="6783"/>
                  </a:moveTo>
                  <a:cubicBezTo>
                    <a:pt x="15356" y="6783"/>
                    <a:pt x="15344" y="6808"/>
                    <a:pt x="15331" y="6821"/>
                  </a:cubicBezTo>
                  <a:cubicBezTo>
                    <a:pt x="15306" y="6833"/>
                    <a:pt x="15294" y="6846"/>
                    <a:pt x="15294" y="6883"/>
                  </a:cubicBezTo>
                  <a:cubicBezTo>
                    <a:pt x="15294" y="6958"/>
                    <a:pt x="15281" y="7033"/>
                    <a:pt x="15281" y="7121"/>
                  </a:cubicBezTo>
                  <a:cubicBezTo>
                    <a:pt x="15231" y="7283"/>
                    <a:pt x="15119" y="7433"/>
                    <a:pt x="14907" y="7433"/>
                  </a:cubicBezTo>
                  <a:cubicBezTo>
                    <a:pt x="14844" y="7433"/>
                    <a:pt x="14757" y="7395"/>
                    <a:pt x="14782" y="7320"/>
                  </a:cubicBezTo>
                  <a:cubicBezTo>
                    <a:pt x="14827" y="7162"/>
                    <a:pt x="15037" y="7055"/>
                    <a:pt x="15178" y="7055"/>
                  </a:cubicBezTo>
                  <a:cubicBezTo>
                    <a:pt x="15192" y="7055"/>
                    <a:pt x="15206" y="7056"/>
                    <a:pt x="15219" y="7058"/>
                  </a:cubicBezTo>
                  <a:cubicBezTo>
                    <a:pt x="15231" y="7058"/>
                    <a:pt x="15244" y="7033"/>
                    <a:pt x="15269" y="7021"/>
                  </a:cubicBezTo>
                  <a:cubicBezTo>
                    <a:pt x="15269" y="6996"/>
                    <a:pt x="15244" y="6971"/>
                    <a:pt x="15231" y="6958"/>
                  </a:cubicBezTo>
                  <a:cubicBezTo>
                    <a:pt x="15189" y="6932"/>
                    <a:pt x="15141" y="6921"/>
                    <a:pt x="15092" y="6921"/>
                  </a:cubicBezTo>
                  <a:cubicBezTo>
                    <a:pt x="14780" y="6921"/>
                    <a:pt x="14399" y="7374"/>
                    <a:pt x="14744" y="7558"/>
                  </a:cubicBezTo>
                  <a:cubicBezTo>
                    <a:pt x="14800" y="7579"/>
                    <a:pt x="14858" y="7589"/>
                    <a:pt x="14916" y="7589"/>
                  </a:cubicBezTo>
                  <a:cubicBezTo>
                    <a:pt x="15029" y="7589"/>
                    <a:pt x="15141" y="7553"/>
                    <a:pt x="15231" y="7495"/>
                  </a:cubicBezTo>
                  <a:cubicBezTo>
                    <a:pt x="15269" y="7470"/>
                    <a:pt x="15281" y="7458"/>
                    <a:pt x="15306" y="7433"/>
                  </a:cubicBezTo>
                  <a:cubicBezTo>
                    <a:pt x="15331" y="7508"/>
                    <a:pt x="15356" y="7583"/>
                    <a:pt x="15406" y="7645"/>
                  </a:cubicBezTo>
                  <a:cubicBezTo>
                    <a:pt x="15474" y="7762"/>
                    <a:pt x="15578" y="7806"/>
                    <a:pt x="15689" y="7806"/>
                  </a:cubicBezTo>
                  <a:cubicBezTo>
                    <a:pt x="15805" y="7806"/>
                    <a:pt x="15929" y="7759"/>
                    <a:pt x="16031" y="7695"/>
                  </a:cubicBezTo>
                  <a:cubicBezTo>
                    <a:pt x="16042" y="7685"/>
                    <a:pt x="16034" y="7655"/>
                    <a:pt x="16032" y="7655"/>
                  </a:cubicBezTo>
                  <a:lnTo>
                    <a:pt x="16032" y="7655"/>
                  </a:lnTo>
                  <a:cubicBezTo>
                    <a:pt x="16031" y="7655"/>
                    <a:pt x="16031" y="7656"/>
                    <a:pt x="16031" y="7658"/>
                  </a:cubicBezTo>
                  <a:cubicBezTo>
                    <a:pt x="15989" y="7664"/>
                    <a:pt x="15950" y="7668"/>
                    <a:pt x="15914" y="7668"/>
                  </a:cubicBezTo>
                  <a:cubicBezTo>
                    <a:pt x="15746" y="7668"/>
                    <a:pt x="15638" y="7593"/>
                    <a:pt x="15556" y="7408"/>
                  </a:cubicBezTo>
                  <a:cubicBezTo>
                    <a:pt x="15506" y="7308"/>
                    <a:pt x="15481" y="7158"/>
                    <a:pt x="15481" y="7033"/>
                  </a:cubicBezTo>
                  <a:lnTo>
                    <a:pt x="15481" y="6946"/>
                  </a:lnTo>
                  <a:cubicBezTo>
                    <a:pt x="15494" y="6933"/>
                    <a:pt x="15494" y="6896"/>
                    <a:pt x="15494" y="6883"/>
                  </a:cubicBezTo>
                  <a:cubicBezTo>
                    <a:pt x="15494" y="6833"/>
                    <a:pt x="15469" y="6783"/>
                    <a:pt x="15406" y="6783"/>
                  </a:cubicBezTo>
                  <a:close/>
                  <a:moveTo>
                    <a:pt x="21038" y="8736"/>
                  </a:moveTo>
                  <a:cubicBezTo>
                    <a:pt x="20835" y="8736"/>
                    <a:pt x="20630" y="8746"/>
                    <a:pt x="20417" y="8770"/>
                  </a:cubicBezTo>
                  <a:cubicBezTo>
                    <a:pt x="20367" y="8770"/>
                    <a:pt x="20367" y="8845"/>
                    <a:pt x="20417" y="8845"/>
                  </a:cubicBezTo>
                  <a:cubicBezTo>
                    <a:pt x="20664" y="8873"/>
                    <a:pt x="20899" y="8886"/>
                    <a:pt x="21132" y="8886"/>
                  </a:cubicBezTo>
                  <a:cubicBezTo>
                    <a:pt x="21416" y="8886"/>
                    <a:pt x="21696" y="8867"/>
                    <a:pt x="21991" y="8832"/>
                  </a:cubicBezTo>
                  <a:cubicBezTo>
                    <a:pt x="22029" y="8832"/>
                    <a:pt x="22029" y="8782"/>
                    <a:pt x="21991" y="8782"/>
                  </a:cubicBezTo>
                  <a:cubicBezTo>
                    <a:pt x="21670" y="8759"/>
                    <a:pt x="21358" y="8736"/>
                    <a:pt x="21038" y="8736"/>
                  </a:cubicBezTo>
                  <a:close/>
                  <a:moveTo>
                    <a:pt x="17911" y="8696"/>
                  </a:moveTo>
                  <a:cubicBezTo>
                    <a:pt x="17681" y="8696"/>
                    <a:pt x="17454" y="8719"/>
                    <a:pt x="17243" y="8782"/>
                  </a:cubicBezTo>
                  <a:cubicBezTo>
                    <a:pt x="17218" y="8782"/>
                    <a:pt x="17218" y="8820"/>
                    <a:pt x="17243" y="8832"/>
                  </a:cubicBezTo>
                  <a:cubicBezTo>
                    <a:pt x="17448" y="8904"/>
                    <a:pt x="17667" y="8930"/>
                    <a:pt x="17890" y="8930"/>
                  </a:cubicBezTo>
                  <a:cubicBezTo>
                    <a:pt x="18212" y="8930"/>
                    <a:pt x="18540" y="8877"/>
                    <a:pt x="18842" y="8832"/>
                  </a:cubicBezTo>
                  <a:cubicBezTo>
                    <a:pt x="18855" y="8832"/>
                    <a:pt x="18855" y="8782"/>
                    <a:pt x="18842" y="8782"/>
                  </a:cubicBezTo>
                  <a:cubicBezTo>
                    <a:pt x="18547" y="8739"/>
                    <a:pt x="18226" y="8696"/>
                    <a:pt x="17911" y="8696"/>
                  </a:cubicBezTo>
                  <a:close/>
                  <a:moveTo>
                    <a:pt x="13764" y="8811"/>
                  </a:moveTo>
                  <a:cubicBezTo>
                    <a:pt x="13625" y="8811"/>
                    <a:pt x="13489" y="8828"/>
                    <a:pt x="13395" y="8907"/>
                  </a:cubicBezTo>
                  <a:lnTo>
                    <a:pt x="13395" y="8932"/>
                  </a:lnTo>
                  <a:cubicBezTo>
                    <a:pt x="13481" y="9010"/>
                    <a:pt x="13596" y="9025"/>
                    <a:pt x="13716" y="9025"/>
                  </a:cubicBezTo>
                  <a:cubicBezTo>
                    <a:pt x="13788" y="9025"/>
                    <a:pt x="13862" y="9020"/>
                    <a:pt x="13932" y="9020"/>
                  </a:cubicBezTo>
                  <a:cubicBezTo>
                    <a:pt x="14269" y="9020"/>
                    <a:pt x="14594" y="8970"/>
                    <a:pt x="14919" y="8945"/>
                  </a:cubicBezTo>
                  <a:cubicBezTo>
                    <a:pt x="14952" y="8934"/>
                    <a:pt x="14956" y="8893"/>
                    <a:pt x="14939" y="8893"/>
                  </a:cubicBezTo>
                  <a:cubicBezTo>
                    <a:pt x="14937" y="8893"/>
                    <a:pt x="14934" y="8893"/>
                    <a:pt x="14932" y="8895"/>
                  </a:cubicBezTo>
                  <a:cubicBezTo>
                    <a:pt x="14644" y="8857"/>
                    <a:pt x="14357" y="8820"/>
                    <a:pt x="14057" y="8820"/>
                  </a:cubicBezTo>
                  <a:cubicBezTo>
                    <a:pt x="13967" y="8820"/>
                    <a:pt x="13865" y="8811"/>
                    <a:pt x="13764" y="8811"/>
                  </a:cubicBezTo>
                  <a:close/>
                  <a:moveTo>
                    <a:pt x="22528" y="10244"/>
                  </a:moveTo>
                  <a:lnTo>
                    <a:pt x="22528" y="10244"/>
                  </a:lnTo>
                  <a:cubicBezTo>
                    <a:pt x="22478" y="10444"/>
                    <a:pt x="22403" y="10632"/>
                    <a:pt x="22328" y="10819"/>
                  </a:cubicBezTo>
                  <a:cubicBezTo>
                    <a:pt x="22328" y="10594"/>
                    <a:pt x="22403" y="10394"/>
                    <a:pt x="22528" y="10244"/>
                  </a:cubicBezTo>
                  <a:close/>
                  <a:moveTo>
                    <a:pt x="8297" y="10407"/>
                  </a:moveTo>
                  <a:cubicBezTo>
                    <a:pt x="8159" y="10494"/>
                    <a:pt x="8172" y="10757"/>
                    <a:pt x="8184" y="10894"/>
                  </a:cubicBezTo>
                  <a:cubicBezTo>
                    <a:pt x="8184" y="10906"/>
                    <a:pt x="8209" y="10931"/>
                    <a:pt x="8209" y="10944"/>
                  </a:cubicBezTo>
                  <a:lnTo>
                    <a:pt x="8159" y="10994"/>
                  </a:lnTo>
                  <a:cubicBezTo>
                    <a:pt x="8147" y="11006"/>
                    <a:pt x="8147" y="11006"/>
                    <a:pt x="8147" y="11019"/>
                  </a:cubicBezTo>
                  <a:lnTo>
                    <a:pt x="8097" y="11069"/>
                  </a:lnTo>
                  <a:cubicBezTo>
                    <a:pt x="8072" y="11081"/>
                    <a:pt x="8072" y="11119"/>
                    <a:pt x="8072" y="11131"/>
                  </a:cubicBezTo>
                  <a:cubicBezTo>
                    <a:pt x="8047" y="11206"/>
                    <a:pt x="8109" y="11281"/>
                    <a:pt x="8172" y="11306"/>
                  </a:cubicBezTo>
                  <a:lnTo>
                    <a:pt x="8172" y="11319"/>
                  </a:lnTo>
                  <a:cubicBezTo>
                    <a:pt x="8199" y="11351"/>
                    <a:pt x="8244" y="11367"/>
                    <a:pt x="8292" y="11367"/>
                  </a:cubicBezTo>
                  <a:cubicBezTo>
                    <a:pt x="8355" y="11367"/>
                    <a:pt x="8424" y="11338"/>
                    <a:pt x="8459" y="11281"/>
                  </a:cubicBezTo>
                  <a:cubicBezTo>
                    <a:pt x="8459" y="11281"/>
                    <a:pt x="8472" y="11281"/>
                    <a:pt x="8472" y="11269"/>
                  </a:cubicBezTo>
                  <a:cubicBezTo>
                    <a:pt x="8481" y="11259"/>
                    <a:pt x="8512" y="11193"/>
                    <a:pt x="8510" y="11193"/>
                  </a:cubicBezTo>
                  <a:lnTo>
                    <a:pt x="8510" y="11193"/>
                  </a:lnTo>
                  <a:cubicBezTo>
                    <a:pt x="8510" y="11193"/>
                    <a:pt x="8506" y="11200"/>
                    <a:pt x="8497" y="11219"/>
                  </a:cubicBezTo>
                  <a:cubicBezTo>
                    <a:pt x="8509" y="11194"/>
                    <a:pt x="8509" y="11156"/>
                    <a:pt x="8484" y="11131"/>
                  </a:cubicBezTo>
                  <a:lnTo>
                    <a:pt x="8472" y="11119"/>
                  </a:lnTo>
                  <a:lnTo>
                    <a:pt x="8472" y="11081"/>
                  </a:lnTo>
                  <a:cubicBezTo>
                    <a:pt x="8472" y="11019"/>
                    <a:pt x="8459" y="10969"/>
                    <a:pt x="8409" y="10944"/>
                  </a:cubicBezTo>
                  <a:cubicBezTo>
                    <a:pt x="8422" y="10931"/>
                    <a:pt x="8422" y="10906"/>
                    <a:pt x="8422" y="10894"/>
                  </a:cubicBezTo>
                  <a:cubicBezTo>
                    <a:pt x="8434" y="10757"/>
                    <a:pt x="8434" y="10494"/>
                    <a:pt x="8309" y="10407"/>
                  </a:cubicBezTo>
                  <a:close/>
                  <a:moveTo>
                    <a:pt x="22641" y="9979"/>
                  </a:moveTo>
                  <a:cubicBezTo>
                    <a:pt x="22625" y="9979"/>
                    <a:pt x="22608" y="9984"/>
                    <a:pt x="22591" y="9994"/>
                  </a:cubicBezTo>
                  <a:cubicBezTo>
                    <a:pt x="22204" y="10219"/>
                    <a:pt x="22116" y="10694"/>
                    <a:pt x="22204" y="11119"/>
                  </a:cubicBezTo>
                  <a:cubicBezTo>
                    <a:pt x="22179" y="11156"/>
                    <a:pt x="22166" y="11194"/>
                    <a:pt x="22154" y="11244"/>
                  </a:cubicBezTo>
                  <a:cubicBezTo>
                    <a:pt x="22154" y="11252"/>
                    <a:pt x="22159" y="11267"/>
                    <a:pt x="22175" y="11267"/>
                  </a:cubicBezTo>
                  <a:cubicBezTo>
                    <a:pt x="22183" y="11267"/>
                    <a:pt x="22192" y="11264"/>
                    <a:pt x="22204" y="11256"/>
                  </a:cubicBezTo>
                  <a:lnTo>
                    <a:pt x="22228" y="11219"/>
                  </a:lnTo>
                  <a:cubicBezTo>
                    <a:pt x="22278" y="11369"/>
                    <a:pt x="22341" y="11506"/>
                    <a:pt x="22478" y="11569"/>
                  </a:cubicBezTo>
                  <a:cubicBezTo>
                    <a:pt x="22509" y="11582"/>
                    <a:pt x="22537" y="11588"/>
                    <a:pt x="22564" y="11588"/>
                  </a:cubicBezTo>
                  <a:cubicBezTo>
                    <a:pt x="22659" y="11588"/>
                    <a:pt x="22732" y="11515"/>
                    <a:pt x="22791" y="11456"/>
                  </a:cubicBezTo>
                  <a:cubicBezTo>
                    <a:pt x="22890" y="11501"/>
                    <a:pt x="22970" y="11534"/>
                    <a:pt x="23073" y="11534"/>
                  </a:cubicBezTo>
                  <a:cubicBezTo>
                    <a:pt x="23112" y="11534"/>
                    <a:pt x="23155" y="11529"/>
                    <a:pt x="23203" y="11519"/>
                  </a:cubicBezTo>
                  <a:cubicBezTo>
                    <a:pt x="23391" y="11494"/>
                    <a:pt x="23540" y="11306"/>
                    <a:pt x="23640" y="11144"/>
                  </a:cubicBezTo>
                  <a:cubicBezTo>
                    <a:pt x="23658" y="11126"/>
                    <a:pt x="23651" y="11109"/>
                    <a:pt x="23632" y="11109"/>
                  </a:cubicBezTo>
                  <a:cubicBezTo>
                    <a:pt x="23624" y="11109"/>
                    <a:pt x="23614" y="11112"/>
                    <a:pt x="23603" y="11119"/>
                  </a:cubicBezTo>
                  <a:cubicBezTo>
                    <a:pt x="23453" y="11244"/>
                    <a:pt x="23291" y="11269"/>
                    <a:pt x="23103" y="11269"/>
                  </a:cubicBezTo>
                  <a:cubicBezTo>
                    <a:pt x="23011" y="11269"/>
                    <a:pt x="22909" y="11209"/>
                    <a:pt x="22828" y="11209"/>
                  </a:cubicBezTo>
                  <a:cubicBezTo>
                    <a:pt x="22810" y="11209"/>
                    <a:pt x="22794" y="11212"/>
                    <a:pt x="22778" y="11219"/>
                  </a:cubicBezTo>
                  <a:cubicBezTo>
                    <a:pt x="22688" y="11264"/>
                    <a:pt x="22644" y="11418"/>
                    <a:pt x="22570" y="11418"/>
                  </a:cubicBezTo>
                  <a:cubicBezTo>
                    <a:pt x="22541" y="11418"/>
                    <a:pt x="22508" y="11395"/>
                    <a:pt x="22466" y="11331"/>
                  </a:cubicBezTo>
                  <a:cubicBezTo>
                    <a:pt x="22416" y="11256"/>
                    <a:pt x="22366" y="11181"/>
                    <a:pt x="22353" y="11081"/>
                  </a:cubicBezTo>
                  <a:cubicBezTo>
                    <a:pt x="22578" y="10781"/>
                    <a:pt x="22703" y="10394"/>
                    <a:pt x="22716" y="10057"/>
                  </a:cubicBezTo>
                  <a:cubicBezTo>
                    <a:pt x="22716" y="10012"/>
                    <a:pt x="22683" y="9979"/>
                    <a:pt x="22641" y="9979"/>
                  </a:cubicBezTo>
                  <a:close/>
                  <a:moveTo>
                    <a:pt x="9496" y="11781"/>
                  </a:moveTo>
                  <a:cubicBezTo>
                    <a:pt x="9484" y="11781"/>
                    <a:pt x="9471" y="11819"/>
                    <a:pt x="9484" y="11831"/>
                  </a:cubicBezTo>
                  <a:cubicBezTo>
                    <a:pt x="9721" y="11968"/>
                    <a:pt x="9971" y="12093"/>
                    <a:pt x="10209" y="12243"/>
                  </a:cubicBezTo>
                  <a:cubicBezTo>
                    <a:pt x="10408" y="12368"/>
                    <a:pt x="10608" y="12506"/>
                    <a:pt x="10858" y="12531"/>
                  </a:cubicBezTo>
                  <a:cubicBezTo>
                    <a:pt x="10896" y="12531"/>
                    <a:pt x="10908" y="12506"/>
                    <a:pt x="10908" y="12468"/>
                  </a:cubicBezTo>
                  <a:cubicBezTo>
                    <a:pt x="10746" y="12281"/>
                    <a:pt x="10521" y="12193"/>
                    <a:pt x="10296" y="12081"/>
                  </a:cubicBezTo>
                  <a:cubicBezTo>
                    <a:pt x="10034" y="11956"/>
                    <a:pt x="9784" y="11869"/>
                    <a:pt x="9496" y="11781"/>
                  </a:cubicBezTo>
                  <a:close/>
                  <a:moveTo>
                    <a:pt x="8986" y="9010"/>
                  </a:moveTo>
                  <a:cubicBezTo>
                    <a:pt x="9184" y="9010"/>
                    <a:pt x="9384" y="9013"/>
                    <a:pt x="9584" y="9020"/>
                  </a:cubicBezTo>
                  <a:cubicBezTo>
                    <a:pt x="9721" y="9020"/>
                    <a:pt x="9909" y="9070"/>
                    <a:pt x="10084" y="9070"/>
                  </a:cubicBezTo>
                  <a:cubicBezTo>
                    <a:pt x="10084" y="9082"/>
                    <a:pt x="10096" y="9095"/>
                    <a:pt x="10096" y="9095"/>
                  </a:cubicBezTo>
                  <a:lnTo>
                    <a:pt x="10096" y="9120"/>
                  </a:lnTo>
                  <a:cubicBezTo>
                    <a:pt x="9896" y="9307"/>
                    <a:pt x="9796" y="9557"/>
                    <a:pt x="9684" y="9782"/>
                  </a:cubicBezTo>
                  <a:cubicBezTo>
                    <a:pt x="9521" y="10144"/>
                    <a:pt x="9346" y="10519"/>
                    <a:pt x="9184" y="10894"/>
                  </a:cubicBezTo>
                  <a:cubicBezTo>
                    <a:pt x="8922" y="11506"/>
                    <a:pt x="8559" y="12093"/>
                    <a:pt x="8347" y="12718"/>
                  </a:cubicBezTo>
                  <a:lnTo>
                    <a:pt x="7222" y="10619"/>
                  </a:lnTo>
                  <a:cubicBezTo>
                    <a:pt x="7022" y="10257"/>
                    <a:pt x="6810" y="9894"/>
                    <a:pt x="6598" y="9532"/>
                  </a:cubicBezTo>
                  <a:cubicBezTo>
                    <a:pt x="6523" y="9395"/>
                    <a:pt x="6423" y="9245"/>
                    <a:pt x="6310" y="9132"/>
                  </a:cubicBezTo>
                  <a:lnTo>
                    <a:pt x="6335" y="9120"/>
                  </a:lnTo>
                  <a:cubicBezTo>
                    <a:pt x="6377" y="9125"/>
                    <a:pt x="6420" y="9127"/>
                    <a:pt x="6465" y="9127"/>
                  </a:cubicBezTo>
                  <a:cubicBezTo>
                    <a:pt x="6649" y="9127"/>
                    <a:pt x="6854" y="9092"/>
                    <a:pt x="7035" y="9082"/>
                  </a:cubicBezTo>
                  <a:cubicBezTo>
                    <a:pt x="7410" y="9057"/>
                    <a:pt x="7785" y="9032"/>
                    <a:pt x="8172" y="9020"/>
                  </a:cubicBezTo>
                  <a:cubicBezTo>
                    <a:pt x="8172" y="9182"/>
                    <a:pt x="8172" y="9320"/>
                    <a:pt x="8247" y="9445"/>
                  </a:cubicBezTo>
                  <a:cubicBezTo>
                    <a:pt x="8259" y="9451"/>
                    <a:pt x="8272" y="9454"/>
                    <a:pt x="8283" y="9454"/>
                  </a:cubicBezTo>
                  <a:cubicBezTo>
                    <a:pt x="8294" y="9454"/>
                    <a:pt x="8303" y="9451"/>
                    <a:pt x="8309" y="9445"/>
                  </a:cubicBezTo>
                  <a:cubicBezTo>
                    <a:pt x="8397" y="9320"/>
                    <a:pt x="8397" y="9157"/>
                    <a:pt x="8397" y="9020"/>
                  </a:cubicBezTo>
                  <a:cubicBezTo>
                    <a:pt x="8590" y="9013"/>
                    <a:pt x="8787" y="9010"/>
                    <a:pt x="8986" y="9010"/>
                  </a:cubicBezTo>
                  <a:close/>
                  <a:moveTo>
                    <a:pt x="8239" y="8226"/>
                  </a:moveTo>
                  <a:cubicBezTo>
                    <a:pt x="8234" y="8226"/>
                    <a:pt x="8228" y="8233"/>
                    <a:pt x="8222" y="8245"/>
                  </a:cubicBezTo>
                  <a:cubicBezTo>
                    <a:pt x="8122" y="8395"/>
                    <a:pt x="8147" y="8595"/>
                    <a:pt x="8122" y="8770"/>
                  </a:cubicBezTo>
                  <a:cubicBezTo>
                    <a:pt x="7785" y="8782"/>
                    <a:pt x="7460" y="8807"/>
                    <a:pt x="7110" y="8832"/>
                  </a:cubicBezTo>
                  <a:cubicBezTo>
                    <a:pt x="6872" y="8845"/>
                    <a:pt x="6535" y="8832"/>
                    <a:pt x="6285" y="8932"/>
                  </a:cubicBezTo>
                  <a:cubicBezTo>
                    <a:pt x="6248" y="8895"/>
                    <a:pt x="6223" y="8882"/>
                    <a:pt x="6173" y="8882"/>
                  </a:cubicBezTo>
                  <a:cubicBezTo>
                    <a:pt x="6023" y="8882"/>
                    <a:pt x="5985" y="9082"/>
                    <a:pt x="6098" y="9145"/>
                  </a:cubicBezTo>
                  <a:cubicBezTo>
                    <a:pt x="6123" y="9332"/>
                    <a:pt x="6273" y="9495"/>
                    <a:pt x="6360" y="9657"/>
                  </a:cubicBezTo>
                  <a:cubicBezTo>
                    <a:pt x="6585" y="10019"/>
                    <a:pt x="6785" y="10382"/>
                    <a:pt x="6972" y="10744"/>
                  </a:cubicBezTo>
                  <a:cubicBezTo>
                    <a:pt x="7110" y="10994"/>
                    <a:pt x="7247" y="11256"/>
                    <a:pt x="7385" y="11519"/>
                  </a:cubicBezTo>
                  <a:cubicBezTo>
                    <a:pt x="7247" y="11569"/>
                    <a:pt x="7122" y="11631"/>
                    <a:pt x="6997" y="11706"/>
                  </a:cubicBezTo>
                  <a:cubicBezTo>
                    <a:pt x="6897" y="11769"/>
                    <a:pt x="6635" y="11844"/>
                    <a:pt x="6623" y="12006"/>
                  </a:cubicBezTo>
                  <a:cubicBezTo>
                    <a:pt x="6623" y="12031"/>
                    <a:pt x="6648" y="12068"/>
                    <a:pt x="6672" y="12081"/>
                  </a:cubicBezTo>
                  <a:cubicBezTo>
                    <a:pt x="6689" y="12087"/>
                    <a:pt x="6707" y="12090"/>
                    <a:pt x="6725" y="12090"/>
                  </a:cubicBezTo>
                  <a:cubicBezTo>
                    <a:pt x="6855" y="12090"/>
                    <a:pt x="7011" y="11948"/>
                    <a:pt x="7110" y="11894"/>
                  </a:cubicBezTo>
                  <a:cubicBezTo>
                    <a:pt x="7235" y="11819"/>
                    <a:pt x="7347" y="11744"/>
                    <a:pt x="7460" y="11644"/>
                  </a:cubicBezTo>
                  <a:cubicBezTo>
                    <a:pt x="7672" y="12056"/>
                    <a:pt x="7897" y="12456"/>
                    <a:pt x="8122" y="12856"/>
                  </a:cubicBezTo>
                  <a:cubicBezTo>
                    <a:pt x="8122" y="12881"/>
                    <a:pt x="8147" y="12881"/>
                    <a:pt x="8159" y="12893"/>
                  </a:cubicBezTo>
                  <a:cubicBezTo>
                    <a:pt x="8159" y="12893"/>
                    <a:pt x="8159" y="12906"/>
                    <a:pt x="8147" y="12906"/>
                  </a:cubicBezTo>
                  <a:cubicBezTo>
                    <a:pt x="8084" y="12968"/>
                    <a:pt x="8097" y="13093"/>
                    <a:pt x="8197" y="13131"/>
                  </a:cubicBezTo>
                  <a:cubicBezTo>
                    <a:pt x="8218" y="13141"/>
                    <a:pt x="8239" y="13145"/>
                    <a:pt x="8260" y="13145"/>
                  </a:cubicBezTo>
                  <a:cubicBezTo>
                    <a:pt x="8289" y="13145"/>
                    <a:pt x="8318" y="13138"/>
                    <a:pt x="8347" y="13131"/>
                  </a:cubicBezTo>
                  <a:cubicBezTo>
                    <a:pt x="8372" y="13118"/>
                    <a:pt x="8384" y="13081"/>
                    <a:pt x="8409" y="13056"/>
                  </a:cubicBezTo>
                  <a:cubicBezTo>
                    <a:pt x="8422" y="13031"/>
                    <a:pt x="8434" y="13018"/>
                    <a:pt x="8434" y="12993"/>
                  </a:cubicBezTo>
                  <a:lnTo>
                    <a:pt x="8434" y="13006"/>
                  </a:lnTo>
                  <a:cubicBezTo>
                    <a:pt x="8447" y="12993"/>
                    <a:pt x="8447" y="12968"/>
                    <a:pt x="8447" y="12956"/>
                  </a:cubicBezTo>
                  <a:cubicBezTo>
                    <a:pt x="8472" y="12906"/>
                    <a:pt x="8447" y="12868"/>
                    <a:pt x="8422" y="12831"/>
                  </a:cubicBezTo>
                  <a:cubicBezTo>
                    <a:pt x="8809" y="12381"/>
                    <a:pt x="9047" y="11744"/>
                    <a:pt x="9284" y="11194"/>
                  </a:cubicBezTo>
                  <a:cubicBezTo>
                    <a:pt x="9446" y="10819"/>
                    <a:pt x="9609" y="10457"/>
                    <a:pt x="9759" y="10082"/>
                  </a:cubicBezTo>
                  <a:cubicBezTo>
                    <a:pt x="9884" y="9807"/>
                    <a:pt x="10071" y="9520"/>
                    <a:pt x="10159" y="9220"/>
                  </a:cubicBezTo>
                  <a:cubicBezTo>
                    <a:pt x="10177" y="9224"/>
                    <a:pt x="10195" y="9226"/>
                    <a:pt x="10213" y="9226"/>
                  </a:cubicBezTo>
                  <a:cubicBezTo>
                    <a:pt x="10337" y="9226"/>
                    <a:pt x="10429" y="9118"/>
                    <a:pt x="10396" y="9020"/>
                  </a:cubicBezTo>
                  <a:cubicBezTo>
                    <a:pt x="10358" y="8932"/>
                    <a:pt x="10308" y="8870"/>
                    <a:pt x="10209" y="8845"/>
                  </a:cubicBezTo>
                  <a:cubicBezTo>
                    <a:pt x="10059" y="8745"/>
                    <a:pt x="9834" y="8770"/>
                    <a:pt x="9671" y="8757"/>
                  </a:cubicBezTo>
                  <a:cubicBezTo>
                    <a:pt x="9471" y="8751"/>
                    <a:pt x="9265" y="8748"/>
                    <a:pt x="9057" y="8748"/>
                  </a:cubicBezTo>
                  <a:cubicBezTo>
                    <a:pt x="8850" y="8748"/>
                    <a:pt x="8640" y="8751"/>
                    <a:pt x="8434" y="8757"/>
                  </a:cubicBezTo>
                  <a:lnTo>
                    <a:pt x="8347" y="8757"/>
                  </a:lnTo>
                  <a:cubicBezTo>
                    <a:pt x="8347" y="8582"/>
                    <a:pt x="8347" y="8382"/>
                    <a:pt x="8247" y="8245"/>
                  </a:cubicBezTo>
                  <a:cubicBezTo>
                    <a:pt x="8247" y="8233"/>
                    <a:pt x="8244" y="8226"/>
                    <a:pt x="8239" y="8226"/>
                  </a:cubicBezTo>
                  <a:close/>
                  <a:moveTo>
                    <a:pt x="18848" y="13020"/>
                  </a:moveTo>
                  <a:cubicBezTo>
                    <a:pt x="18628" y="13020"/>
                    <a:pt x="18412" y="13069"/>
                    <a:pt x="18180" y="13093"/>
                  </a:cubicBezTo>
                  <a:cubicBezTo>
                    <a:pt x="18168" y="13093"/>
                    <a:pt x="18168" y="13118"/>
                    <a:pt x="18180" y="13118"/>
                  </a:cubicBezTo>
                  <a:cubicBezTo>
                    <a:pt x="18412" y="13142"/>
                    <a:pt x="18628" y="13191"/>
                    <a:pt x="18848" y="13191"/>
                  </a:cubicBezTo>
                  <a:cubicBezTo>
                    <a:pt x="18973" y="13191"/>
                    <a:pt x="19099" y="13176"/>
                    <a:pt x="19230" y="13131"/>
                  </a:cubicBezTo>
                  <a:cubicBezTo>
                    <a:pt x="19242" y="13131"/>
                    <a:pt x="19242" y="13093"/>
                    <a:pt x="19230" y="13081"/>
                  </a:cubicBezTo>
                  <a:cubicBezTo>
                    <a:pt x="19099" y="13035"/>
                    <a:pt x="18973" y="13020"/>
                    <a:pt x="18848" y="13020"/>
                  </a:cubicBezTo>
                  <a:close/>
                  <a:moveTo>
                    <a:pt x="21068" y="8910"/>
                  </a:moveTo>
                  <a:cubicBezTo>
                    <a:pt x="21060" y="8910"/>
                    <a:pt x="21054" y="8914"/>
                    <a:pt x="21054" y="8920"/>
                  </a:cubicBezTo>
                  <a:cubicBezTo>
                    <a:pt x="21039" y="8917"/>
                    <a:pt x="21024" y="8915"/>
                    <a:pt x="21010" y="8915"/>
                  </a:cubicBezTo>
                  <a:cubicBezTo>
                    <a:pt x="20965" y="8915"/>
                    <a:pt x="20926" y="8932"/>
                    <a:pt x="20917" y="8970"/>
                  </a:cubicBezTo>
                  <a:lnTo>
                    <a:pt x="20492" y="9819"/>
                  </a:lnTo>
                  <a:cubicBezTo>
                    <a:pt x="20492" y="9830"/>
                    <a:pt x="20508" y="9848"/>
                    <a:pt x="20521" y="9848"/>
                  </a:cubicBezTo>
                  <a:cubicBezTo>
                    <a:pt x="20524" y="9848"/>
                    <a:pt x="20527" y="9847"/>
                    <a:pt x="20529" y="9844"/>
                  </a:cubicBezTo>
                  <a:cubicBezTo>
                    <a:pt x="20729" y="9732"/>
                    <a:pt x="20854" y="9532"/>
                    <a:pt x="20967" y="9332"/>
                  </a:cubicBezTo>
                  <a:lnTo>
                    <a:pt x="20967" y="9669"/>
                  </a:lnTo>
                  <a:lnTo>
                    <a:pt x="20967" y="10956"/>
                  </a:lnTo>
                  <a:cubicBezTo>
                    <a:pt x="20967" y="11594"/>
                    <a:pt x="20954" y="12206"/>
                    <a:pt x="21029" y="12818"/>
                  </a:cubicBezTo>
                  <a:cubicBezTo>
                    <a:pt x="20842" y="12631"/>
                    <a:pt x="20642" y="12468"/>
                    <a:pt x="20429" y="12293"/>
                  </a:cubicBezTo>
                  <a:cubicBezTo>
                    <a:pt x="20427" y="12292"/>
                    <a:pt x="20426" y="12291"/>
                    <a:pt x="20423" y="12291"/>
                  </a:cubicBezTo>
                  <a:cubicBezTo>
                    <a:pt x="20411" y="12291"/>
                    <a:pt x="20394" y="12320"/>
                    <a:pt x="20404" y="12331"/>
                  </a:cubicBezTo>
                  <a:cubicBezTo>
                    <a:pt x="20542" y="12618"/>
                    <a:pt x="20779" y="12818"/>
                    <a:pt x="20967" y="13068"/>
                  </a:cubicBezTo>
                  <a:cubicBezTo>
                    <a:pt x="20842" y="13068"/>
                    <a:pt x="20704" y="13081"/>
                    <a:pt x="20554" y="13131"/>
                  </a:cubicBezTo>
                  <a:cubicBezTo>
                    <a:pt x="20529" y="13143"/>
                    <a:pt x="20529" y="13168"/>
                    <a:pt x="20554" y="13193"/>
                  </a:cubicBezTo>
                  <a:cubicBezTo>
                    <a:pt x="20683" y="13237"/>
                    <a:pt x="20811" y="13253"/>
                    <a:pt x="20940" y="13253"/>
                  </a:cubicBezTo>
                  <a:cubicBezTo>
                    <a:pt x="21175" y="13253"/>
                    <a:pt x="21412" y="13200"/>
                    <a:pt x="21654" y="13168"/>
                  </a:cubicBezTo>
                  <a:cubicBezTo>
                    <a:pt x="21666" y="13168"/>
                    <a:pt x="21666" y="13143"/>
                    <a:pt x="21654" y="13143"/>
                  </a:cubicBezTo>
                  <a:cubicBezTo>
                    <a:pt x="21516" y="13131"/>
                    <a:pt x="21366" y="13093"/>
                    <a:pt x="21229" y="13081"/>
                  </a:cubicBezTo>
                  <a:cubicBezTo>
                    <a:pt x="21341" y="12856"/>
                    <a:pt x="21429" y="12681"/>
                    <a:pt x="21429" y="12406"/>
                  </a:cubicBezTo>
                  <a:cubicBezTo>
                    <a:pt x="21429" y="12390"/>
                    <a:pt x="21419" y="12374"/>
                    <a:pt x="21408" y="12374"/>
                  </a:cubicBezTo>
                  <a:cubicBezTo>
                    <a:pt x="21402" y="12374"/>
                    <a:pt x="21396" y="12380"/>
                    <a:pt x="21391" y="12393"/>
                  </a:cubicBezTo>
                  <a:cubicBezTo>
                    <a:pt x="21291" y="12543"/>
                    <a:pt x="21179" y="12693"/>
                    <a:pt x="21091" y="12843"/>
                  </a:cubicBezTo>
                  <a:cubicBezTo>
                    <a:pt x="21166" y="12218"/>
                    <a:pt x="21166" y="11594"/>
                    <a:pt x="21166" y="10956"/>
                  </a:cubicBezTo>
                  <a:lnTo>
                    <a:pt x="21166" y="9832"/>
                  </a:lnTo>
                  <a:lnTo>
                    <a:pt x="21166" y="9345"/>
                  </a:lnTo>
                  <a:cubicBezTo>
                    <a:pt x="21291" y="9470"/>
                    <a:pt x="21416" y="9607"/>
                    <a:pt x="21529" y="9757"/>
                  </a:cubicBezTo>
                  <a:cubicBezTo>
                    <a:pt x="21535" y="9760"/>
                    <a:pt x="21542" y="9762"/>
                    <a:pt x="21549" y="9762"/>
                  </a:cubicBezTo>
                  <a:cubicBezTo>
                    <a:pt x="21570" y="9762"/>
                    <a:pt x="21591" y="9748"/>
                    <a:pt x="21591" y="9719"/>
                  </a:cubicBezTo>
                  <a:cubicBezTo>
                    <a:pt x="21529" y="9395"/>
                    <a:pt x="21354" y="9107"/>
                    <a:pt x="21091" y="8945"/>
                  </a:cubicBezTo>
                  <a:lnTo>
                    <a:pt x="21091" y="8920"/>
                  </a:lnTo>
                  <a:cubicBezTo>
                    <a:pt x="21085" y="8914"/>
                    <a:pt x="21076" y="8910"/>
                    <a:pt x="21068" y="8910"/>
                  </a:cubicBezTo>
                  <a:close/>
                  <a:moveTo>
                    <a:pt x="5623" y="12618"/>
                  </a:moveTo>
                  <a:cubicBezTo>
                    <a:pt x="5423" y="12656"/>
                    <a:pt x="5236" y="12756"/>
                    <a:pt x="5048" y="12843"/>
                  </a:cubicBezTo>
                  <a:cubicBezTo>
                    <a:pt x="4811" y="12943"/>
                    <a:pt x="4623" y="13031"/>
                    <a:pt x="4473" y="13218"/>
                  </a:cubicBezTo>
                  <a:cubicBezTo>
                    <a:pt x="4461" y="13230"/>
                    <a:pt x="4473" y="13268"/>
                    <a:pt x="4486" y="13268"/>
                  </a:cubicBezTo>
                  <a:cubicBezTo>
                    <a:pt x="4711" y="13243"/>
                    <a:pt x="4861" y="13156"/>
                    <a:pt x="5061" y="13056"/>
                  </a:cubicBezTo>
                  <a:cubicBezTo>
                    <a:pt x="5273" y="12943"/>
                    <a:pt x="5485" y="12843"/>
                    <a:pt x="5648" y="12681"/>
                  </a:cubicBezTo>
                  <a:cubicBezTo>
                    <a:pt x="5673" y="12643"/>
                    <a:pt x="5660" y="12618"/>
                    <a:pt x="5623" y="12618"/>
                  </a:cubicBezTo>
                  <a:close/>
                  <a:moveTo>
                    <a:pt x="11989" y="13077"/>
                  </a:moveTo>
                  <a:cubicBezTo>
                    <a:pt x="11979" y="13077"/>
                    <a:pt x="11973" y="13098"/>
                    <a:pt x="11983" y="13118"/>
                  </a:cubicBezTo>
                  <a:cubicBezTo>
                    <a:pt x="12145" y="13243"/>
                    <a:pt x="12270" y="13318"/>
                    <a:pt x="12433" y="13393"/>
                  </a:cubicBezTo>
                  <a:cubicBezTo>
                    <a:pt x="12583" y="13443"/>
                    <a:pt x="12732" y="13518"/>
                    <a:pt x="12895" y="13518"/>
                  </a:cubicBezTo>
                  <a:cubicBezTo>
                    <a:pt x="12957" y="13518"/>
                    <a:pt x="12995" y="13430"/>
                    <a:pt x="12932" y="13393"/>
                  </a:cubicBezTo>
                  <a:cubicBezTo>
                    <a:pt x="12807" y="13305"/>
                    <a:pt x="12645" y="13268"/>
                    <a:pt x="12495" y="13218"/>
                  </a:cubicBezTo>
                  <a:cubicBezTo>
                    <a:pt x="12345" y="13180"/>
                    <a:pt x="12158" y="13143"/>
                    <a:pt x="11995" y="13081"/>
                  </a:cubicBezTo>
                  <a:cubicBezTo>
                    <a:pt x="11993" y="13078"/>
                    <a:pt x="11991" y="13077"/>
                    <a:pt x="11989" y="13077"/>
                  </a:cubicBezTo>
                  <a:close/>
                  <a:moveTo>
                    <a:pt x="7984" y="2460"/>
                  </a:moveTo>
                  <a:lnTo>
                    <a:pt x="7984" y="2460"/>
                  </a:lnTo>
                  <a:cubicBezTo>
                    <a:pt x="7972" y="2722"/>
                    <a:pt x="7997" y="3022"/>
                    <a:pt x="7997" y="3235"/>
                  </a:cubicBezTo>
                  <a:cubicBezTo>
                    <a:pt x="7997" y="3672"/>
                    <a:pt x="8022" y="4047"/>
                    <a:pt x="8097" y="4484"/>
                  </a:cubicBezTo>
                  <a:cubicBezTo>
                    <a:pt x="8097" y="4503"/>
                    <a:pt x="8113" y="4512"/>
                    <a:pt x="8130" y="4512"/>
                  </a:cubicBezTo>
                  <a:cubicBezTo>
                    <a:pt x="8147" y="4512"/>
                    <a:pt x="8166" y="4503"/>
                    <a:pt x="8172" y="4484"/>
                  </a:cubicBezTo>
                  <a:cubicBezTo>
                    <a:pt x="8247" y="4047"/>
                    <a:pt x="8284" y="3672"/>
                    <a:pt x="8272" y="3235"/>
                  </a:cubicBezTo>
                  <a:cubicBezTo>
                    <a:pt x="8272" y="3035"/>
                    <a:pt x="8297" y="2772"/>
                    <a:pt x="8284" y="2522"/>
                  </a:cubicBezTo>
                  <a:lnTo>
                    <a:pt x="8284" y="2522"/>
                  </a:lnTo>
                  <a:cubicBezTo>
                    <a:pt x="8622" y="3410"/>
                    <a:pt x="9171" y="4272"/>
                    <a:pt x="9609" y="5084"/>
                  </a:cubicBezTo>
                  <a:cubicBezTo>
                    <a:pt x="10209" y="6158"/>
                    <a:pt x="10808" y="7208"/>
                    <a:pt x="11433" y="8270"/>
                  </a:cubicBezTo>
                  <a:cubicBezTo>
                    <a:pt x="12608" y="10269"/>
                    <a:pt x="13782" y="12268"/>
                    <a:pt x="14807" y="14343"/>
                  </a:cubicBezTo>
                  <a:cubicBezTo>
                    <a:pt x="14732" y="14318"/>
                    <a:pt x="14657" y="14293"/>
                    <a:pt x="14594" y="14268"/>
                  </a:cubicBezTo>
                  <a:cubicBezTo>
                    <a:pt x="14332" y="14155"/>
                    <a:pt x="14094" y="14005"/>
                    <a:pt x="13832" y="13905"/>
                  </a:cubicBezTo>
                  <a:cubicBezTo>
                    <a:pt x="13828" y="13904"/>
                    <a:pt x="13824" y="13903"/>
                    <a:pt x="13821" y="13903"/>
                  </a:cubicBezTo>
                  <a:cubicBezTo>
                    <a:pt x="13795" y="13903"/>
                    <a:pt x="13795" y="13944"/>
                    <a:pt x="13795" y="13955"/>
                  </a:cubicBezTo>
                  <a:cubicBezTo>
                    <a:pt x="13982" y="14168"/>
                    <a:pt x="14232" y="14318"/>
                    <a:pt x="14482" y="14442"/>
                  </a:cubicBezTo>
                  <a:lnTo>
                    <a:pt x="14669" y="14530"/>
                  </a:lnTo>
                  <a:cubicBezTo>
                    <a:pt x="14519" y="14555"/>
                    <a:pt x="14332" y="14580"/>
                    <a:pt x="14182" y="14580"/>
                  </a:cubicBezTo>
                  <a:cubicBezTo>
                    <a:pt x="13532" y="14580"/>
                    <a:pt x="12870" y="14617"/>
                    <a:pt x="12220" y="14630"/>
                  </a:cubicBezTo>
                  <a:cubicBezTo>
                    <a:pt x="10971" y="14667"/>
                    <a:pt x="9734" y="14717"/>
                    <a:pt x="8484" y="14730"/>
                  </a:cubicBezTo>
                  <a:cubicBezTo>
                    <a:pt x="8255" y="14735"/>
                    <a:pt x="8025" y="14737"/>
                    <a:pt x="7795" y="14737"/>
                  </a:cubicBezTo>
                  <a:cubicBezTo>
                    <a:pt x="6818" y="14737"/>
                    <a:pt x="5831" y="14700"/>
                    <a:pt x="4861" y="14680"/>
                  </a:cubicBezTo>
                  <a:cubicBezTo>
                    <a:pt x="4236" y="14655"/>
                    <a:pt x="3611" y="14642"/>
                    <a:pt x="2999" y="14642"/>
                  </a:cubicBezTo>
                  <a:cubicBezTo>
                    <a:pt x="2724" y="14642"/>
                    <a:pt x="2437" y="14655"/>
                    <a:pt x="2162" y="14655"/>
                  </a:cubicBezTo>
                  <a:cubicBezTo>
                    <a:pt x="2287" y="14592"/>
                    <a:pt x="2412" y="14480"/>
                    <a:pt x="2524" y="14405"/>
                  </a:cubicBezTo>
                  <a:cubicBezTo>
                    <a:pt x="2712" y="14280"/>
                    <a:pt x="2912" y="14130"/>
                    <a:pt x="3024" y="13918"/>
                  </a:cubicBezTo>
                  <a:cubicBezTo>
                    <a:pt x="3024" y="13905"/>
                    <a:pt x="3024" y="13905"/>
                    <a:pt x="2999" y="13905"/>
                  </a:cubicBezTo>
                  <a:cubicBezTo>
                    <a:pt x="2787" y="13980"/>
                    <a:pt x="2599" y="14093"/>
                    <a:pt x="2399" y="14218"/>
                  </a:cubicBezTo>
                  <a:cubicBezTo>
                    <a:pt x="2312" y="14268"/>
                    <a:pt x="2224" y="14318"/>
                    <a:pt x="2124" y="14355"/>
                  </a:cubicBezTo>
                  <a:cubicBezTo>
                    <a:pt x="2249" y="14155"/>
                    <a:pt x="2349" y="13918"/>
                    <a:pt x="2424" y="13718"/>
                  </a:cubicBezTo>
                  <a:cubicBezTo>
                    <a:pt x="2674" y="13156"/>
                    <a:pt x="2912" y="12606"/>
                    <a:pt x="3186" y="12068"/>
                  </a:cubicBezTo>
                  <a:cubicBezTo>
                    <a:pt x="3811" y="10881"/>
                    <a:pt x="4436" y="9669"/>
                    <a:pt x="5086" y="8482"/>
                  </a:cubicBezTo>
                  <a:cubicBezTo>
                    <a:pt x="5673" y="7395"/>
                    <a:pt x="6210" y="6321"/>
                    <a:pt x="6710" y="5171"/>
                  </a:cubicBezTo>
                  <a:cubicBezTo>
                    <a:pt x="7097" y="4259"/>
                    <a:pt x="7522" y="3335"/>
                    <a:pt x="7984" y="2460"/>
                  </a:cubicBezTo>
                  <a:close/>
                  <a:moveTo>
                    <a:pt x="16538" y="1973"/>
                  </a:moveTo>
                  <a:cubicBezTo>
                    <a:pt x="16505" y="1973"/>
                    <a:pt x="16471" y="1988"/>
                    <a:pt x="16443" y="2023"/>
                  </a:cubicBezTo>
                  <a:cubicBezTo>
                    <a:pt x="16368" y="2135"/>
                    <a:pt x="16343" y="2235"/>
                    <a:pt x="16343" y="2348"/>
                  </a:cubicBezTo>
                  <a:cubicBezTo>
                    <a:pt x="16256" y="2535"/>
                    <a:pt x="16169" y="2722"/>
                    <a:pt x="16069" y="2897"/>
                  </a:cubicBezTo>
                  <a:cubicBezTo>
                    <a:pt x="15981" y="3097"/>
                    <a:pt x="15919" y="3285"/>
                    <a:pt x="15856" y="3510"/>
                  </a:cubicBezTo>
                  <a:cubicBezTo>
                    <a:pt x="15856" y="3522"/>
                    <a:pt x="15869" y="3522"/>
                    <a:pt x="15869" y="3522"/>
                  </a:cubicBezTo>
                  <a:cubicBezTo>
                    <a:pt x="15919" y="3460"/>
                    <a:pt x="15994" y="3422"/>
                    <a:pt x="16056" y="3360"/>
                  </a:cubicBezTo>
                  <a:cubicBezTo>
                    <a:pt x="16156" y="3272"/>
                    <a:pt x="16231" y="3147"/>
                    <a:pt x="16306" y="3035"/>
                  </a:cubicBezTo>
                  <a:cubicBezTo>
                    <a:pt x="16318" y="3010"/>
                    <a:pt x="16343" y="2985"/>
                    <a:pt x="16356" y="2960"/>
                  </a:cubicBezTo>
                  <a:lnTo>
                    <a:pt x="16356" y="2960"/>
                  </a:lnTo>
                  <a:cubicBezTo>
                    <a:pt x="16281" y="3672"/>
                    <a:pt x="16318" y="4409"/>
                    <a:pt x="16318" y="5109"/>
                  </a:cubicBezTo>
                  <a:lnTo>
                    <a:pt x="16318" y="8395"/>
                  </a:lnTo>
                  <a:cubicBezTo>
                    <a:pt x="16318" y="10382"/>
                    <a:pt x="16293" y="12356"/>
                    <a:pt x="16418" y="14343"/>
                  </a:cubicBezTo>
                  <a:cubicBezTo>
                    <a:pt x="16273" y="14088"/>
                    <a:pt x="15976" y="13541"/>
                    <a:pt x="15741" y="13541"/>
                  </a:cubicBezTo>
                  <a:cubicBezTo>
                    <a:pt x="15734" y="13541"/>
                    <a:pt x="15726" y="13542"/>
                    <a:pt x="15719" y="13543"/>
                  </a:cubicBezTo>
                  <a:cubicBezTo>
                    <a:pt x="15694" y="13543"/>
                    <a:pt x="15694" y="13568"/>
                    <a:pt x="15694" y="13568"/>
                  </a:cubicBezTo>
                  <a:cubicBezTo>
                    <a:pt x="15656" y="13718"/>
                    <a:pt x="15919" y="13993"/>
                    <a:pt x="15994" y="14105"/>
                  </a:cubicBezTo>
                  <a:cubicBezTo>
                    <a:pt x="16106" y="14305"/>
                    <a:pt x="16169" y="14480"/>
                    <a:pt x="16318" y="14592"/>
                  </a:cubicBezTo>
                  <a:cubicBezTo>
                    <a:pt x="16231" y="14605"/>
                    <a:pt x="16156" y="14605"/>
                    <a:pt x="16056" y="14642"/>
                  </a:cubicBezTo>
                  <a:cubicBezTo>
                    <a:pt x="16044" y="14642"/>
                    <a:pt x="16044" y="14680"/>
                    <a:pt x="16056" y="14680"/>
                  </a:cubicBezTo>
                  <a:cubicBezTo>
                    <a:pt x="16293" y="14730"/>
                    <a:pt x="16531" y="14730"/>
                    <a:pt x="16781" y="14730"/>
                  </a:cubicBezTo>
                  <a:cubicBezTo>
                    <a:pt x="16873" y="14730"/>
                    <a:pt x="16971" y="14738"/>
                    <a:pt x="17069" y="14738"/>
                  </a:cubicBezTo>
                  <a:cubicBezTo>
                    <a:pt x="17183" y="14738"/>
                    <a:pt x="17298" y="14727"/>
                    <a:pt x="17406" y="14680"/>
                  </a:cubicBezTo>
                  <a:cubicBezTo>
                    <a:pt x="17416" y="14659"/>
                    <a:pt x="17418" y="14639"/>
                    <a:pt x="17411" y="14639"/>
                  </a:cubicBezTo>
                  <a:cubicBezTo>
                    <a:pt x="17410" y="14639"/>
                    <a:pt x="17408" y="14640"/>
                    <a:pt x="17406" y="14642"/>
                  </a:cubicBezTo>
                  <a:cubicBezTo>
                    <a:pt x="17298" y="14585"/>
                    <a:pt x="17179" y="14573"/>
                    <a:pt x="17057" y="14573"/>
                  </a:cubicBezTo>
                  <a:cubicBezTo>
                    <a:pt x="16965" y="14573"/>
                    <a:pt x="16872" y="14580"/>
                    <a:pt x="16781" y="14580"/>
                  </a:cubicBezTo>
                  <a:lnTo>
                    <a:pt x="16593" y="14580"/>
                  </a:lnTo>
                  <a:cubicBezTo>
                    <a:pt x="17168" y="14068"/>
                    <a:pt x="17231" y="13093"/>
                    <a:pt x="17368" y="12393"/>
                  </a:cubicBezTo>
                  <a:cubicBezTo>
                    <a:pt x="17368" y="12372"/>
                    <a:pt x="17351" y="12358"/>
                    <a:pt x="17335" y="12358"/>
                  </a:cubicBezTo>
                  <a:cubicBezTo>
                    <a:pt x="17323" y="12358"/>
                    <a:pt x="17311" y="12365"/>
                    <a:pt x="17306" y="12381"/>
                  </a:cubicBezTo>
                  <a:cubicBezTo>
                    <a:pt x="17168" y="12781"/>
                    <a:pt x="17031" y="13168"/>
                    <a:pt x="16843" y="13568"/>
                  </a:cubicBezTo>
                  <a:cubicBezTo>
                    <a:pt x="16781" y="13693"/>
                    <a:pt x="16631" y="14030"/>
                    <a:pt x="16493" y="14230"/>
                  </a:cubicBezTo>
                  <a:cubicBezTo>
                    <a:pt x="16618" y="12293"/>
                    <a:pt x="16593" y="10357"/>
                    <a:pt x="16593" y="8407"/>
                  </a:cubicBezTo>
                  <a:lnTo>
                    <a:pt x="16593" y="5284"/>
                  </a:lnTo>
                  <a:cubicBezTo>
                    <a:pt x="16593" y="4472"/>
                    <a:pt x="16656" y="3647"/>
                    <a:pt x="16543" y="2847"/>
                  </a:cubicBezTo>
                  <a:lnTo>
                    <a:pt x="16543" y="2847"/>
                  </a:lnTo>
                  <a:cubicBezTo>
                    <a:pt x="16781" y="3172"/>
                    <a:pt x="17156" y="3485"/>
                    <a:pt x="17306" y="3697"/>
                  </a:cubicBezTo>
                  <a:cubicBezTo>
                    <a:pt x="17315" y="3700"/>
                    <a:pt x="17324" y="3702"/>
                    <a:pt x="17333" y="3702"/>
                  </a:cubicBezTo>
                  <a:cubicBezTo>
                    <a:pt x="17359" y="3702"/>
                    <a:pt x="17377" y="3688"/>
                    <a:pt x="17368" y="3659"/>
                  </a:cubicBezTo>
                  <a:cubicBezTo>
                    <a:pt x="17293" y="3422"/>
                    <a:pt x="17156" y="3172"/>
                    <a:pt x="17006" y="2972"/>
                  </a:cubicBezTo>
                  <a:cubicBezTo>
                    <a:pt x="16943" y="2885"/>
                    <a:pt x="16681" y="2572"/>
                    <a:pt x="16631" y="2360"/>
                  </a:cubicBezTo>
                  <a:cubicBezTo>
                    <a:pt x="16656" y="2285"/>
                    <a:pt x="16668" y="2223"/>
                    <a:pt x="16681" y="2160"/>
                  </a:cubicBezTo>
                  <a:cubicBezTo>
                    <a:pt x="16708" y="2070"/>
                    <a:pt x="16624" y="1973"/>
                    <a:pt x="16538" y="1973"/>
                  </a:cubicBezTo>
                  <a:close/>
                  <a:moveTo>
                    <a:pt x="19150" y="14617"/>
                  </a:moveTo>
                  <a:cubicBezTo>
                    <a:pt x="18908" y="14617"/>
                    <a:pt x="18667" y="14651"/>
                    <a:pt x="18418" y="14680"/>
                  </a:cubicBezTo>
                  <a:cubicBezTo>
                    <a:pt x="18393" y="14680"/>
                    <a:pt x="18393" y="14717"/>
                    <a:pt x="18418" y="14717"/>
                  </a:cubicBezTo>
                  <a:cubicBezTo>
                    <a:pt x="18667" y="14747"/>
                    <a:pt x="18908" y="14780"/>
                    <a:pt x="19150" y="14780"/>
                  </a:cubicBezTo>
                  <a:cubicBezTo>
                    <a:pt x="19321" y="14780"/>
                    <a:pt x="19492" y="14764"/>
                    <a:pt x="19667" y="14717"/>
                  </a:cubicBezTo>
                  <a:cubicBezTo>
                    <a:pt x="19705" y="14705"/>
                    <a:pt x="19705" y="14680"/>
                    <a:pt x="19667" y="14680"/>
                  </a:cubicBezTo>
                  <a:cubicBezTo>
                    <a:pt x="19492" y="14633"/>
                    <a:pt x="19321" y="14617"/>
                    <a:pt x="19150" y="14617"/>
                  </a:cubicBezTo>
                  <a:close/>
                  <a:moveTo>
                    <a:pt x="21267" y="14636"/>
                  </a:moveTo>
                  <a:cubicBezTo>
                    <a:pt x="21006" y="14636"/>
                    <a:pt x="20745" y="14675"/>
                    <a:pt x="20492" y="14705"/>
                  </a:cubicBezTo>
                  <a:cubicBezTo>
                    <a:pt x="20467" y="14717"/>
                    <a:pt x="20467" y="14767"/>
                    <a:pt x="20492" y="14767"/>
                  </a:cubicBezTo>
                  <a:cubicBezTo>
                    <a:pt x="20752" y="14797"/>
                    <a:pt x="21013" y="14836"/>
                    <a:pt x="21270" y="14836"/>
                  </a:cubicBezTo>
                  <a:cubicBezTo>
                    <a:pt x="21445" y="14836"/>
                    <a:pt x="21619" y="14818"/>
                    <a:pt x="21791" y="14767"/>
                  </a:cubicBezTo>
                  <a:cubicBezTo>
                    <a:pt x="21829" y="14767"/>
                    <a:pt x="21829" y="14730"/>
                    <a:pt x="21791" y="14705"/>
                  </a:cubicBezTo>
                  <a:cubicBezTo>
                    <a:pt x="21619" y="14654"/>
                    <a:pt x="21443" y="14636"/>
                    <a:pt x="21267" y="14636"/>
                  </a:cubicBezTo>
                  <a:close/>
                  <a:moveTo>
                    <a:pt x="8190" y="1890"/>
                  </a:moveTo>
                  <a:cubicBezTo>
                    <a:pt x="8139" y="1890"/>
                    <a:pt x="8093" y="1934"/>
                    <a:pt x="8109" y="1998"/>
                  </a:cubicBezTo>
                  <a:cubicBezTo>
                    <a:pt x="8109" y="2010"/>
                    <a:pt x="8122" y="2023"/>
                    <a:pt x="8122" y="2023"/>
                  </a:cubicBezTo>
                  <a:lnTo>
                    <a:pt x="8084" y="2123"/>
                  </a:lnTo>
                  <a:cubicBezTo>
                    <a:pt x="7435" y="2972"/>
                    <a:pt x="6985" y="3934"/>
                    <a:pt x="6560" y="4896"/>
                  </a:cubicBezTo>
                  <a:cubicBezTo>
                    <a:pt x="6060" y="6021"/>
                    <a:pt x="5535" y="7096"/>
                    <a:pt x="4936" y="8170"/>
                  </a:cubicBezTo>
                  <a:cubicBezTo>
                    <a:pt x="4286" y="9370"/>
                    <a:pt x="3661" y="10557"/>
                    <a:pt x="3037" y="11756"/>
                  </a:cubicBezTo>
                  <a:cubicBezTo>
                    <a:pt x="2774" y="12256"/>
                    <a:pt x="2524" y="12756"/>
                    <a:pt x="2299" y="13268"/>
                  </a:cubicBezTo>
                  <a:cubicBezTo>
                    <a:pt x="2099" y="13743"/>
                    <a:pt x="1787" y="14168"/>
                    <a:pt x="1625" y="14642"/>
                  </a:cubicBezTo>
                  <a:lnTo>
                    <a:pt x="1587" y="14642"/>
                  </a:lnTo>
                  <a:cubicBezTo>
                    <a:pt x="1537" y="14642"/>
                    <a:pt x="1537" y="14692"/>
                    <a:pt x="1550" y="14717"/>
                  </a:cubicBezTo>
                  <a:cubicBezTo>
                    <a:pt x="1712" y="14889"/>
                    <a:pt x="1921" y="14930"/>
                    <a:pt x="2142" y="14930"/>
                  </a:cubicBezTo>
                  <a:cubicBezTo>
                    <a:pt x="2227" y="14930"/>
                    <a:pt x="2313" y="14924"/>
                    <a:pt x="2399" y="14917"/>
                  </a:cubicBezTo>
                  <a:cubicBezTo>
                    <a:pt x="2591" y="14913"/>
                    <a:pt x="2782" y="14912"/>
                    <a:pt x="2974" y="14912"/>
                  </a:cubicBezTo>
                  <a:cubicBezTo>
                    <a:pt x="3357" y="14912"/>
                    <a:pt x="3740" y="14917"/>
                    <a:pt x="4124" y="14917"/>
                  </a:cubicBezTo>
                  <a:cubicBezTo>
                    <a:pt x="5398" y="14955"/>
                    <a:pt x="6648" y="15017"/>
                    <a:pt x="7909" y="15030"/>
                  </a:cubicBezTo>
                  <a:cubicBezTo>
                    <a:pt x="9221" y="15030"/>
                    <a:pt x="10533" y="14992"/>
                    <a:pt x="11845" y="14942"/>
                  </a:cubicBezTo>
                  <a:lnTo>
                    <a:pt x="13807" y="14892"/>
                  </a:lnTo>
                  <a:cubicBezTo>
                    <a:pt x="14024" y="14892"/>
                    <a:pt x="14262" y="14910"/>
                    <a:pt x="14495" y="14910"/>
                  </a:cubicBezTo>
                  <a:cubicBezTo>
                    <a:pt x="14705" y="14910"/>
                    <a:pt x="14910" y="14896"/>
                    <a:pt x="15094" y="14842"/>
                  </a:cubicBezTo>
                  <a:lnTo>
                    <a:pt x="15094" y="14867"/>
                  </a:lnTo>
                  <a:cubicBezTo>
                    <a:pt x="15116" y="14916"/>
                    <a:pt x="15156" y="14937"/>
                    <a:pt x="15198" y="14937"/>
                  </a:cubicBezTo>
                  <a:cubicBezTo>
                    <a:pt x="15296" y="14937"/>
                    <a:pt x="15409" y="14824"/>
                    <a:pt x="15356" y="14692"/>
                  </a:cubicBezTo>
                  <a:cubicBezTo>
                    <a:pt x="14307" y="12493"/>
                    <a:pt x="13032" y="10394"/>
                    <a:pt x="11795" y="8308"/>
                  </a:cubicBezTo>
                  <a:cubicBezTo>
                    <a:pt x="11171" y="7258"/>
                    <a:pt x="10546" y="6196"/>
                    <a:pt x="9959" y="5134"/>
                  </a:cubicBezTo>
                  <a:cubicBezTo>
                    <a:pt x="9659" y="4597"/>
                    <a:pt x="9371" y="4072"/>
                    <a:pt x="9096" y="3522"/>
                  </a:cubicBezTo>
                  <a:cubicBezTo>
                    <a:pt x="8809" y="2997"/>
                    <a:pt x="8597" y="2410"/>
                    <a:pt x="8272" y="1935"/>
                  </a:cubicBezTo>
                  <a:cubicBezTo>
                    <a:pt x="8249" y="1904"/>
                    <a:pt x="8219" y="1890"/>
                    <a:pt x="8190" y="1890"/>
                  </a:cubicBezTo>
                  <a:close/>
                  <a:moveTo>
                    <a:pt x="1000" y="16204"/>
                  </a:moveTo>
                  <a:cubicBezTo>
                    <a:pt x="1037" y="16304"/>
                    <a:pt x="1087" y="16379"/>
                    <a:pt x="1112" y="16467"/>
                  </a:cubicBezTo>
                  <a:cubicBezTo>
                    <a:pt x="1037" y="16492"/>
                    <a:pt x="962" y="16492"/>
                    <a:pt x="862" y="16504"/>
                  </a:cubicBezTo>
                  <a:cubicBezTo>
                    <a:pt x="912" y="16404"/>
                    <a:pt x="962" y="16304"/>
                    <a:pt x="1000" y="16204"/>
                  </a:cubicBezTo>
                  <a:close/>
                  <a:moveTo>
                    <a:pt x="1031" y="15729"/>
                  </a:moveTo>
                  <a:cubicBezTo>
                    <a:pt x="984" y="15729"/>
                    <a:pt x="937" y="15754"/>
                    <a:pt x="912" y="15804"/>
                  </a:cubicBezTo>
                  <a:cubicBezTo>
                    <a:pt x="787" y="16054"/>
                    <a:pt x="663" y="16317"/>
                    <a:pt x="550" y="16567"/>
                  </a:cubicBezTo>
                  <a:cubicBezTo>
                    <a:pt x="375" y="16604"/>
                    <a:pt x="213" y="16679"/>
                    <a:pt x="38" y="16717"/>
                  </a:cubicBezTo>
                  <a:cubicBezTo>
                    <a:pt x="0" y="16742"/>
                    <a:pt x="25" y="16779"/>
                    <a:pt x="50" y="16779"/>
                  </a:cubicBezTo>
                  <a:cubicBezTo>
                    <a:pt x="188" y="16766"/>
                    <a:pt x="338" y="16742"/>
                    <a:pt x="475" y="16717"/>
                  </a:cubicBezTo>
                  <a:lnTo>
                    <a:pt x="475" y="16742"/>
                  </a:lnTo>
                  <a:cubicBezTo>
                    <a:pt x="350" y="16991"/>
                    <a:pt x="175" y="17216"/>
                    <a:pt x="63" y="17491"/>
                  </a:cubicBezTo>
                  <a:cubicBezTo>
                    <a:pt x="50" y="17516"/>
                    <a:pt x="88" y="17529"/>
                    <a:pt x="113" y="17529"/>
                  </a:cubicBezTo>
                  <a:cubicBezTo>
                    <a:pt x="363" y="17454"/>
                    <a:pt x="525" y="17179"/>
                    <a:pt x="650" y="16954"/>
                  </a:cubicBezTo>
                  <a:cubicBezTo>
                    <a:pt x="688" y="16854"/>
                    <a:pt x="737" y="16779"/>
                    <a:pt x="787" y="16692"/>
                  </a:cubicBezTo>
                  <a:cubicBezTo>
                    <a:pt x="925" y="16667"/>
                    <a:pt x="1062" y="16667"/>
                    <a:pt x="1200" y="16654"/>
                  </a:cubicBezTo>
                  <a:cubicBezTo>
                    <a:pt x="1312" y="16916"/>
                    <a:pt x="1412" y="17204"/>
                    <a:pt x="1550" y="17466"/>
                  </a:cubicBezTo>
                  <a:cubicBezTo>
                    <a:pt x="1554" y="17480"/>
                    <a:pt x="1564" y="17485"/>
                    <a:pt x="1574" y="17485"/>
                  </a:cubicBezTo>
                  <a:cubicBezTo>
                    <a:pt x="1592" y="17485"/>
                    <a:pt x="1612" y="17470"/>
                    <a:pt x="1612" y="17454"/>
                  </a:cubicBezTo>
                  <a:cubicBezTo>
                    <a:pt x="1637" y="17191"/>
                    <a:pt x="1600" y="16916"/>
                    <a:pt x="1512" y="16667"/>
                  </a:cubicBezTo>
                  <a:lnTo>
                    <a:pt x="1512" y="16667"/>
                  </a:lnTo>
                  <a:cubicBezTo>
                    <a:pt x="1725" y="16692"/>
                    <a:pt x="1924" y="16704"/>
                    <a:pt x="2112" y="16766"/>
                  </a:cubicBezTo>
                  <a:cubicBezTo>
                    <a:pt x="2120" y="16772"/>
                    <a:pt x="2127" y="16775"/>
                    <a:pt x="2133" y="16775"/>
                  </a:cubicBezTo>
                  <a:cubicBezTo>
                    <a:pt x="2168" y="16775"/>
                    <a:pt x="2181" y="16700"/>
                    <a:pt x="2149" y="16679"/>
                  </a:cubicBezTo>
                  <a:cubicBezTo>
                    <a:pt x="1924" y="16529"/>
                    <a:pt x="1675" y="16467"/>
                    <a:pt x="1437" y="16454"/>
                  </a:cubicBezTo>
                  <a:cubicBezTo>
                    <a:pt x="1362" y="16242"/>
                    <a:pt x="1250" y="16017"/>
                    <a:pt x="1150" y="15804"/>
                  </a:cubicBezTo>
                  <a:cubicBezTo>
                    <a:pt x="1125" y="15754"/>
                    <a:pt x="1078" y="15729"/>
                    <a:pt x="1031" y="15729"/>
                  </a:cubicBezTo>
                  <a:close/>
                  <a:moveTo>
                    <a:pt x="15056" y="15642"/>
                  </a:moveTo>
                  <a:cubicBezTo>
                    <a:pt x="14969" y="15642"/>
                    <a:pt x="14919" y="15717"/>
                    <a:pt x="14932" y="15804"/>
                  </a:cubicBezTo>
                  <a:cubicBezTo>
                    <a:pt x="15044" y="16304"/>
                    <a:pt x="14907" y="16866"/>
                    <a:pt x="15119" y="17329"/>
                  </a:cubicBezTo>
                  <a:cubicBezTo>
                    <a:pt x="15128" y="17346"/>
                    <a:pt x="15142" y="17353"/>
                    <a:pt x="15158" y="17353"/>
                  </a:cubicBezTo>
                  <a:cubicBezTo>
                    <a:pt x="15187" y="17353"/>
                    <a:pt x="15219" y="17328"/>
                    <a:pt x="15219" y="17304"/>
                  </a:cubicBezTo>
                  <a:cubicBezTo>
                    <a:pt x="15269" y="16841"/>
                    <a:pt x="15269" y="16367"/>
                    <a:pt x="15219" y="15904"/>
                  </a:cubicBezTo>
                  <a:lnTo>
                    <a:pt x="15219" y="15904"/>
                  </a:lnTo>
                  <a:cubicBezTo>
                    <a:pt x="15394" y="15929"/>
                    <a:pt x="15544" y="15992"/>
                    <a:pt x="15681" y="16092"/>
                  </a:cubicBezTo>
                  <a:cubicBezTo>
                    <a:pt x="15969" y="16342"/>
                    <a:pt x="15606" y="16579"/>
                    <a:pt x="15394" y="16654"/>
                  </a:cubicBezTo>
                  <a:cubicBezTo>
                    <a:pt x="15279" y="16700"/>
                    <a:pt x="15301" y="16871"/>
                    <a:pt x="15401" y="16871"/>
                  </a:cubicBezTo>
                  <a:cubicBezTo>
                    <a:pt x="15411" y="16871"/>
                    <a:pt x="15421" y="16870"/>
                    <a:pt x="15431" y="16866"/>
                  </a:cubicBezTo>
                  <a:cubicBezTo>
                    <a:pt x="15513" y="16836"/>
                    <a:pt x="15592" y="16820"/>
                    <a:pt x="15659" y="16820"/>
                  </a:cubicBezTo>
                  <a:cubicBezTo>
                    <a:pt x="15839" y="16820"/>
                    <a:pt x="15936" y="16933"/>
                    <a:pt x="15781" y="17179"/>
                  </a:cubicBezTo>
                  <a:cubicBezTo>
                    <a:pt x="15619" y="17428"/>
                    <a:pt x="15240" y="17536"/>
                    <a:pt x="14939" y="17536"/>
                  </a:cubicBezTo>
                  <a:cubicBezTo>
                    <a:pt x="14893" y="17536"/>
                    <a:pt x="14848" y="17534"/>
                    <a:pt x="14807" y="17529"/>
                  </a:cubicBezTo>
                  <a:cubicBezTo>
                    <a:pt x="14782" y="17529"/>
                    <a:pt x="14782" y="17579"/>
                    <a:pt x="14807" y="17591"/>
                  </a:cubicBezTo>
                  <a:cubicBezTo>
                    <a:pt x="14952" y="17641"/>
                    <a:pt x="15107" y="17670"/>
                    <a:pt x="15257" y="17670"/>
                  </a:cubicBezTo>
                  <a:cubicBezTo>
                    <a:pt x="15597" y="17670"/>
                    <a:pt x="15914" y="17523"/>
                    <a:pt x="16044" y="17141"/>
                  </a:cubicBezTo>
                  <a:cubicBezTo>
                    <a:pt x="16144" y="16866"/>
                    <a:pt x="16031" y="16704"/>
                    <a:pt x="15844" y="16642"/>
                  </a:cubicBezTo>
                  <a:cubicBezTo>
                    <a:pt x="15969" y="16529"/>
                    <a:pt x="16056" y="16379"/>
                    <a:pt x="16031" y="16179"/>
                  </a:cubicBezTo>
                  <a:cubicBezTo>
                    <a:pt x="15969" y="15767"/>
                    <a:pt x="15394" y="15642"/>
                    <a:pt x="15056" y="156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5"/>
            <p:cNvSpPr/>
            <p:nvPr/>
          </p:nvSpPr>
          <p:spPr>
            <a:xfrm>
              <a:off x="-139595" y="793155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5"/>
            <p:cNvSpPr/>
            <p:nvPr/>
          </p:nvSpPr>
          <p:spPr>
            <a:xfrm>
              <a:off x="8631507" y="70811"/>
              <a:ext cx="492944" cy="464193"/>
            </a:xfrm>
            <a:custGeom>
              <a:avLst/>
              <a:gdLst/>
              <a:ahLst/>
              <a:cxnLst/>
              <a:rect l="l" t="t" r="r" b="b"/>
              <a:pathLst>
                <a:path w="9447" h="8896" extrusionOk="0">
                  <a:moveTo>
                    <a:pt x="5175" y="3227"/>
                  </a:moveTo>
                  <a:cubicBezTo>
                    <a:pt x="5196" y="3227"/>
                    <a:pt x="5221" y="3260"/>
                    <a:pt x="5248" y="3349"/>
                  </a:cubicBezTo>
                  <a:cubicBezTo>
                    <a:pt x="5310" y="3537"/>
                    <a:pt x="5260" y="3699"/>
                    <a:pt x="5185" y="3874"/>
                  </a:cubicBezTo>
                  <a:cubicBezTo>
                    <a:pt x="5173" y="3812"/>
                    <a:pt x="5173" y="3762"/>
                    <a:pt x="5148" y="3724"/>
                  </a:cubicBezTo>
                  <a:cubicBezTo>
                    <a:pt x="5136" y="3624"/>
                    <a:pt x="5111" y="3537"/>
                    <a:pt x="5111" y="3424"/>
                  </a:cubicBezTo>
                  <a:cubicBezTo>
                    <a:pt x="5111" y="3336"/>
                    <a:pt x="5136" y="3227"/>
                    <a:pt x="5175" y="3227"/>
                  </a:cubicBezTo>
                  <a:close/>
                  <a:moveTo>
                    <a:pt x="6635" y="76"/>
                  </a:moveTo>
                  <a:cubicBezTo>
                    <a:pt x="6672" y="176"/>
                    <a:pt x="6672" y="176"/>
                    <a:pt x="6735" y="288"/>
                  </a:cubicBezTo>
                  <a:cubicBezTo>
                    <a:pt x="6847" y="488"/>
                    <a:pt x="6972" y="688"/>
                    <a:pt x="7072" y="913"/>
                  </a:cubicBezTo>
                  <a:cubicBezTo>
                    <a:pt x="7297" y="1325"/>
                    <a:pt x="7510" y="1763"/>
                    <a:pt x="7734" y="2187"/>
                  </a:cubicBezTo>
                  <a:cubicBezTo>
                    <a:pt x="7922" y="2575"/>
                    <a:pt x="8134" y="2937"/>
                    <a:pt x="8347" y="3312"/>
                  </a:cubicBezTo>
                  <a:cubicBezTo>
                    <a:pt x="8409" y="3424"/>
                    <a:pt x="8472" y="3574"/>
                    <a:pt x="8547" y="3674"/>
                  </a:cubicBezTo>
                  <a:cubicBezTo>
                    <a:pt x="8434" y="3762"/>
                    <a:pt x="8347" y="3874"/>
                    <a:pt x="8247" y="3987"/>
                  </a:cubicBezTo>
                  <a:cubicBezTo>
                    <a:pt x="8184" y="4062"/>
                    <a:pt x="8122" y="4137"/>
                    <a:pt x="8047" y="4224"/>
                  </a:cubicBezTo>
                  <a:cubicBezTo>
                    <a:pt x="7947" y="4299"/>
                    <a:pt x="7872" y="4361"/>
                    <a:pt x="7784" y="4436"/>
                  </a:cubicBezTo>
                  <a:cubicBezTo>
                    <a:pt x="7734" y="4287"/>
                    <a:pt x="7647" y="4137"/>
                    <a:pt x="7535" y="4012"/>
                  </a:cubicBezTo>
                  <a:cubicBezTo>
                    <a:pt x="7516" y="3999"/>
                    <a:pt x="7494" y="3993"/>
                    <a:pt x="7474" y="3993"/>
                  </a:cubicBezTo>
                  <a:cubicBezTo>
                    <a:pt x="7453" y="3993"/>
                    <a:pt x="7435" y="3999"/>
                    <a:pt x="7422" y="4012"/>
                  </a:cubicBezTo>
                  <a:cubicBezTo>
                    <a:pt x="7247" y="4149"/>
                    <a:pt x="6997" y="4287"/>
                    <a:pt x="6872" y="4461"/>
                  </a:cubicBezTo>
                  <a:cubicBezTo>
                    <a:pt x="6847" y="4399"/>
                    <a:pt x="6797" y="4361"/>
                    <a:pt x="6760" y="4312"/>
                  </a:cubicBezTo>
                  <a:cubicBezTo>
                    <a:pt x="6547" y="3987"/>
                    <a:pt x="6310" y="3649"/>
                    <a:pt x="6123" y="3299"/>
                  </a:cubicBezTo>
                  <a:cubicBezTo>
                    <a:pt x="5935" y="2962"/>
                    <a:pt x="5748" y="2637"/>
                    <a:pt x="5548" y="2312"/>
                  </a:cubicBezTo>
                  <a:cubicBezTo>
                    <a:pt x="5385" y="2062"/>
                    <a:pt x="5223" y="1763"/>
                    <a:pt x="4986" y="1563"/>
                  </a:cubicBezTo>
                  <a:cubicBezTo>
                    <a:pt x="5598" y="1125"/>
                    <a:pt x="6173" y="676"/>
                    <a:pt x="6635" y="76"/>
                  </a:cubicBezTo>
                  <a:close/>
                  <a:moveTo>
                    <a:pt x="5154" y="3039"/>
                  </a:moveTo>
                  <a:cubicBezTo>
                    <a:pt x="5031" y="3039"/>
                    <a:pt x="5009" y="3322"/>
                    <a:pt x="4998" y="3412"/>
                  </a:cubicBezTo>
                  <a:cubicBezTo>
                    <a:pt x="4986" y="3599"/>
                    <a:pt x="5023" y="3812"/>
                    <a:pt x="5111" y="4012"/>
                  </a:cubicBezTo>
                  <a:cubicBezTo>
                    <a:pt x="5023" y="4137"/>
                    <a:pt x="4961" y="4262"/>
                    <a:pt x="4923" y="4399"/>
                  </a:cubicBezTo>
                  <a:cubicBezTo>
                    <a:pt x="4923" y="4427"/>
                    <a:pt x="4930" y="4441"/>
                    <a:pt x="4949" y="4441"/>
                  </a:cubicBezTo>
                  <a:cubicBezTo>
                    <a:pt x="4956" y="4441"/>
                    <a:pt x="4964" y="4440"/>
                    <a:pt x="4973" y="4436"/>
                  </a:cubicBezTo>
                  <a:cubicBezTo>
                    <a:pt x="5048" y="4374"/>
                    <a:pt x="5123" y="4299"/>
                    <a:pt x="5173" y="4199"/>
                  </a:cubicBezTo>
                  <a:cubicBezTo>
                    <a:pt x="5223" y="4299"/>
                    <a:pt x="5248" y="4386"/>
                    <a:pt x="5298" y="4486"/>
                  </a:cubicBezTo>
                  <a:cubicBezTo>
                    <a:pt x="5306" y="4507"/>
                    <a:pt x="5321" y="4515"/>
                    <a:pt x="5336" y="4515"/>
                  </a:cubicBezTo>
                  <a:cubicBezTo>
                    <a:pt x="5368" y="4515"/>
                    <a:pt x="5402" y="4479"/>
                    <a:pt x="5385" y="4436"/>
                  </a:cubicBezTo>
                  <a:cubicBezTo>
                    <a:pt x="5373" y="4324"/>
                    <a:pt x="5360" y="4224"/>
                    <a:pt x="5410" y="4124"/>
                  </a:cubicBezTo>
                  <a:cubicBezTo>
                    <a:pt x="5473" y="4237"/>
                    <a:pt x="5498" y="4349"/>
                    <a:pt x="5598" y="4436"/>
                  </a:cubicBezTo>
                  <a:cubicBezTo>
                    <a:pt x="5610" y="4449"/>
                    <a:pt x="5626" y="4455"/>
                    <a:pt x="5641" y="4455"/>
                  </a:cubicBezTo>
                  <a:cubicBezTo>
                    <a:pt x="5673" y="4455"/>
                    <a:pt x="5706" y="4432"/>
                    <a:pt x="5723" y="4399"/>
                  </a:cubicBezTo>
                  <a:cubicBezTo>
                    <a:pt x="5735" y="4374"/>
                    <a:pt x="5735" y="4349"/>
                    <a:pt x="5748" y="4312"/>
                  </a:cubicBezTo>
                  <a:cubicBezTo>
                    <a:pt x="5760" y="4312"/>
                    <a:pt x="5748" y="4299"/>
                    <a:pt x="5735" y="4299"/>
                  </a:cubicBezTo>
                  <a:cubicBezTo>
                    <a:pt x="5723" y="4299"/>
                    <a:pt x="5698" y="4312"/>
                    <a:pt x="5685" y="4312"/>
                  </a:cubicBezTo>
                  <a:cubicBezTo>
                    <a:pt x="5623" y="4199"/>
                    <a:pt x="5548" y="4074"/>
                    <a:pt x="5460" y="3987"/>
                  </a:cubicBezTo>
                  <a:cubicBezTo>
                    <a:pt x="5454" y="3968"/>
                    <a:pt x="5439" y="3959"/>
                    <a:pt x="5421" y="3959"/>
                  </a:cubicBezTo>
                  <a:cubicBezTo>
                    <a:pt x="5404" y="3959"/>
                    <a:pt x="5385" y="3968"/>
                    <a:pt x="5373" y="3987"/>
                  </a:cubicBezTo>
                  <a:cubicBezTo>
                    <a:pt x="5323" y="4049"/>
                    <a:pt x="5298" y="4099"/>
                    <a:pt x="5285" y="4162"/>
                  </a:cubicBezTo>
                  <a:cubicBezTo>
                    <a:pt x="5260" y="4124"/>
                    <a:pt x="5248" y="4099"/>
                    <a:pt x="5248" y="4049"/>
                  </a:cubicBezTo>
                  <a:cubicBezTo>
                    <a:pt x="5298" y="3949"/>
                    <a:pt x="5323" y="3849"/>
                    <a:pt x="5360" y="3749"/>
                  </a:cubicBezTo>
                  <a:cubicBezTo>
                    <a:pt x="5423" y="3562"/>
                    <a:pt x="5423" y="3162"/>
                    <a:pt x="5198" y="3050"/>
                  </a:cubicBezTo>
                  <a:cubicBezTo>
                    <a:pt x="5182" y="3042"/>
                    <a:pt x="5167" y="3039"/>
                    <a:pt x="5154" y="3039"/>
                  </a:cubicBezTo>
                  <a:close/>
                  <a:moveTo>
                    <a:pt x="7485" y="4174"/>
                  </a:moveTo>
                  <a:cubicBezTo>
                    <a:pt x="7572" y="4287"/>
                    <a:pt x="7634" y="4386"/>
                    <a:pt x="7734" y="4486"/>
                  </a:cubicBezTo>
                  <a:cubicBezTo>
                    <a:pt x="7547" y="4636"/>
                    <a:pt x="7360" y="4811"/>
                    <a:pt x="7172" y="4986"/>
                  </a:cubicBezTo>
                  <a:cubicBezTo>
                    <a:pt x="7122" y="4824"/>
                    <a:pt x="7022" y="4686"/>
                    <a:pt x="6935" y="4549"/>
                  </a:cubicBezTo>
                  <a:cubicBezTo>
                    <a:pt x="7122" y="4474"/>
                    <a:pt x="7310" y="4312"/>
                    <a:pt x="7485" y="4174"/>
                  </a:cubicBezTo>
                  <a:close/>
                  <a:moveTo>
                    <a:pt x="8990" y="4244"/>
                  </a:moveTo>
                  <a:cubicBezTo>
                    <a:pt x="8926" y="4244"/>
                    <a:pt x="8863" y="4252"/>
                    <a:pt x="8809" y="4262"/>
                  </a:cubicBezTo>
                  <a:cubicBezTo>
                    <a:pt x="8796" y="4262"/>
                    <a:pt x="8784" y="4299"/>
                    <a:pt x="8784" y="4324"/>
                  </a:cubicBezTo>
                  <a:cubicBezTo>
                    <a:pt x="8821" y="4536"/>
                    <a:pt x="8859" y="4724"/>
                    <a:pt x="8884" y="4924"/>
                  </a:cubicBezTo>
                  <a:cubicBezTo>
                    <a:pt x="8896" y="5061"/>
                    <a:pt x="8884" y="5199"/>
                    <a:pt x="8946" y="5324"/>
                  </a:cubicBezTo>
                  <a:cubicBezTo>
                    <a:pt x="8946" y="5336"/>
                    <a:pt x="8956" y="5342"/>
                    <a:pt x="8965" y="5342"/>
                  </a:cubicBezTo>
                  <a:cubicBezTo>
                    <a:pt x="8975" y="5342"/>
                    <a:pt x="8984" y="5336"/>
                    <a:pt x="8984" y="5324"/>
                  </a:cubicBezTo>
                  <a:cubicBezTo>
                    <a:pt x="8996" y="5311"/>
                    <a:pt x="8996" y="5286"/>
                    <a:pt x="8996" y="5261"/>
                  </a:cubicBezTo>
                  <a:cubicBezTo>
                    <a:pt x="9034" y="5299"/>
                    <a:pt x="9084" y="5311"/>
                    <a:pt x="9134" y="5311"/>
                  </a:cubicBezTo>
                  <a:cubicBezTo>
                    <a:pt x="9359" y="5299"/>
                    <a:pt x="9446" y="5099"/>
                    <a:pt x="9384" y="4874"/>
                  </a:cubicBezTo>
                  <a:cubicBezTo>
                    <a:pt x="9371" y="4799"/>
                    <a:pt x="9309" y="4711"/>
                    <a:pt x="9234" y="4674"/>
                  </a:cubicBezTo>
                  <a:cubicBezTo>
                    <a:pt x="9203" y="4658"/>
                    <a:pt x="9165" y="4649"/>
                    <a:pt x="9129" y="4649"/>
                  </a:cubicBezTo>
                  <a:cubicBezTo>
                    <a:pt x="9079" y="4649"/>
                    <a:pt x="9031" y="4667"/>
                    <a:pt x="9009" y="4711"/>
                  </a:cubicBezTo>
                  <a:cubicBezTo>
                    <a:pt x="8996" y="4711"/>
                    <a:pt x="9009" y="4736"/>
                    <a:pt x="9009" y="4736"/>
                  </a:cubicBezTo>
                  <a:cubicBezTo>
                    <a:pt x="9096" y="4749"/>
                    <a:pt x="9134" y="4761"/>
                    <a:pt x="9196" y="4824"/>
                  </a:cubicBezTo>
                  <a:cubicBezTo>
                    <a:pt x="9246" y="4886"/>
                    <a:pt x="9259" y="4974"/>
                    <a:pt x="9246" y="5049"/>
                  </a:cubicBezTo>
                  <a:cubicBezTo>
                    <a:pt x="9221" y="5136"/>
                    <a:pt x="9109" y="5111"/>
                    <a:pt x="9034" y="5124"/>
                  </a:cubicBezTo>
                  <a:cubicBezTo>
                    <a:pt x="9009" y="5136"/>
                    <a:pt x="8996" y="5136"/>
                    <a:pt x="8984" y="5161"/>
                  </a:cubicBezTo>
                  <a:cubicBezTo>
                    <a:pt x="8984" y="5061"/>
                    <a:pt x="8971" y="4949"/>
                    <a:pt x="8946" y="4861"/>
                  </a:cubicBezTo>
                  <a:cubicBezTo>
                    <a:pt x="8934" y="4686"/>
                    <a:pt x="8909" y="4536"/>
                    <a:pt x="8871" y="4374"/>
                  </a:cubicBezTo>
                  <a:cubicBezTo>
                    <a:pt x="8934" y="4374"/>
                    <a:pt x="8996" y="4374"/>
                    <a:pt x="9059" y="4386"/>
                  </a:cubicBezTo>
                  <a:cubicBezTo>
                    <a:pt x="9196" y="4399"/>
                    <a:pt x="9221" y="4486"/>
                    <a:pt x="9134" y="4599"/>
                  </a:cubicBezTo>
                  <a:cubicBezTo>
                    <a:pt x="9134" y="4609"/>
                    <a:pt x="9150" y="4627"/>
                    <a:pt x="9163" y="4627"/>
                  </a:cubicBezTo>
                  <a:cubicBezTo>
                    <a:pt x="9166" y="4627"/>
                    <a:pt x="9169" y="4626"/>
                    <a:pt x="9171" y="4624"/>
                  </a:cubicBezTo>
                  <a:cubicBezTo>
                    <a:pt x="9284" y="4561"/>
                    <a:pt x="9384" y="4449"/>
                    <a:pt x="9259" y="4324"/>
                  </a:cubicBezTo>
                  <a:cubicBezTo>
                    <a:pt x="9190" y="4263"/>
                    <a:pt x="9089" y="4244"/>
                    <a:pt x="8990" y="4244"/>
                  </a:cubicBezTo>
                  <a:close/>
                  <a:moveTo>
                    <a:pt x="4948" y="1613"/>
                  </a:moveTo>
                  <a:cubicBezTo>
                    <a:pt x="5061" y="1888"/>
                    <a:pt x="5260" y="2137"/>
                    <a:pt x="5423" y="2387"/>
                  </a:cubicBezTo>
                  <a:cubicBezTo>
                    <a:pt x="5623" y="2712"/>
                    <a:pt x="5810" y="3050"/>
                    <a:pt x="5998" y="3374"/>
                  </a:cubicBezTo>
                  <a:cubicBezTo>
                    <a:pt x="6173" y="3687"/>
                    <a:pt x="6360" y="3987"/>
                    <a:pt x="6560" y="4262"/>
                  </a:cubicBezTo>
                  <a:cubicBezTo>
                    <a:pt x="6735" y="4511"/>
                    <a:pt x="6872" y="4811"/>
                    <a:pt x="7047" y="5061"/>
                  </a:cubicBezTo>
                  <a:cubicBezTo>
                    <a:pt x="6797" y="5311"/>
                    <a:pt x="6547" y="5548"/>
                    <a:pt x="6285" y="5798"/>
                  </a:cubicBezTo>
                  <a:cubicBezTo>
                    <a:pt x="5860" y="6186"/>
                    <a:pt x="5473" y="6623"/>
                    <a:pt x="5061" y="7048"/>
                  </a:cubicBezTo>
                  <a:cubicBezTo>
                    <a:pt x="4986" y="6810"/>
                    <a:pt x="4798" y="6573"/>
                    <a:pt x="4686" y="6386"/>
                  </a:cubicBezTo>
                  <a:cubicBezTo>
                    <a:pt x="4386" y="5923"/>
                    <a:pt x="4136" y="5411"/>
                    <a:pt x="3886" y="4911"/>
                  </a:cubicBezTo>
                  <a:cubicBezTo>
                    <a:pt x="3724" y="4561"/>
                    <a:pt x="3536" y="4199"/>
                    <a:pt x="3361" y="3862"/>
                  </a:cubicBezTo>
                  <a:cubicBezTo>
                    <a:pt x="3261" y="3687"/>
                    <a:pt x="3174" y="3274"/>
                    <a:pt x="2999" y="3137"/>
                  </a:cubicBezTo>
                  <a:cubicBezTo>
                    <a:pt x="3261" y="3012"/>
                    <a:pt x="3474" y="2800"/>
                    <a:pt x="3686" y="2587"/>
                  </a:cubicBezTo>
                  <a:cubicBezTo>
                    <a:pt x="4048" y="2262"/>
                    <a:pt x="4423" y="1987"/>
                    <a:pt x="4811" y="1700"/>
                  </a:cubicBezTo>
                  <a:lnTo>
                    <a:pt x="4948" y="1613"/>
                  </a:lnTo>
                  <a:close/>
                  <a:moveTo>
                    <a:pt x="2349" y="4237"/>
                  </a:moveTo>
                  <a:cubicBezTo>
                    <a:pt x="2512" y="4749"/>
                    <a:pt x="2749" y="5236"/>
                    <a:pt x="2999" y="5698"/>
                  </a:cubicBezTo>
                  <a:cubicBezTo>
                    <a:pt x="3161" y="5986"/>
                    <a:pt x="3299" y="6248"/>
                    <a:pt x="3424" y="6536"/>
                  </a:cubicBezTo>
                  <a:cubicBezTo>
                    <a:pt x="3511" y="6735"/>
                    <a:pt x="3611" y="6985"/>
                    <a:pt x="3799" y="7123"/>
                  </a:cubicBezTo>
                  <a:cubicBezTo>
                    <a:pt x="3636" y="7135"/>
                    <a:pt x="3486" y="7135"/>
                    <a:pt x="3324" y="7135"/>
                  </a:cubicBezTo>
                  <a:cubicBezTo>
                    <a:pt x="2974" y="6286"/>
                    <a:pt x="2387" y="5536"/>
                    <a:pt x="2037" y="4674"/>
                  </a:cubicBezTo>
                  <a:cubicBezTo>
                    <a:pt x="2037" y="4661"/>
                    <a:pt x="2012" y="4661"/>
                    <a:pt x="2012" y="4661"/>
                  </a:cubicBezTo>
                  <a:lnTo>
                    <a:pt x="2349" y="4237"/>
                  </a:lnTo>
                  <a:close/>
                  <a:moveTo>
                    <a:pt x="500" y="6760"/>
                  </a:moveTo>
                  <a:cubicBezTo>
                    <a:pt x="537" y="6873"/>
                    <a:pt x="575" y="6985"/>
                    <a:pt x="625" y="7073"/>
                  </a:cubicBezTo>
                  <a:cubicBezTo>
                    <a:pt x="637" y="7098"/>
                    <a:pt x="637" y="7123"/>
                    <a:pt x="662" y="7160"/>
                  </a:cubicBezTo>
                  <a:lnTo>
                    <a:pt x="188" y="7160"/>
                  </a:lnTo>
                  <a:cubicBezTo>
                    <a:pt x="300" y="7035"/>
                    <a:pt x="412" y="6910"/>
                    <a:pt x="500" y="6760"/>
                  </a:cubicBezTo>
                  <a:close/>
                  <a:moveTo>
                    <a:pt x="1287" y="5623"/>
                  </a:moveTo>
                  <a:cubicBezTo>
                    <a:pt x="1450" y="5911"/>
                    <a:pt x="1550" y="6223"/>
                    <a:pt x="1687" y="6536"/>
                  </a:cubicBezTo>
                  <a:cubicBezTo>
                    <a:pt x="1762" y="6686"/>
                    <a:pt x="1824" y="6998"/>
                    <a:pt x="1987" y="7160"/>
                  </a:cubicBezTo>
                  <a:lnTo>
                    <a:pt x="1687" y="7160"/>
                  </a:lnTo>
                  <a:cubicBezTo>
                    <a:pt x="1637" y="6985"/>
                    <a:pt x="1550" y="6823"/>
                    <a:pt x="1487" y="6673"/>
                  </a:cubicBezTo>
                  <a:cubicBezTo>
                    <a:pt x="1375" y="6411"/>
                    <a:pt x="1250" y="6136"/>
                    <a:pt x="1100" y="5911"/>
                  </a:cubicBezTo>
                  <a:lnTo>
                    <a:pt x="1287" y="5623"/>
                  </a:lnTo>
                  <a:close/>
                  <a:moveTo>
                    <a:pt x="1949" y="4736"/>
                  </a:moveTo>
                  <a:cubicBezTo>
                    <a:pt x="1974" y="5099"/>
                    <a:pt x="2199" y="5436"/>
                    <a:pt x="2374" y="5748"/>
                  </a:cubicBezTo>
                  <a:cubicBezTo>
                    <a:pt x="2637" y="6223"/>
                    <a:pt x="2874" y="6723"/>
                    <a:pt x="3186" y="7160"/>
                  </a:cubicBezTo>
                  <a:lnTo>
                    <a:pt x="2749" y="7160"/>
                  </a:lnTo>
                  <a:cubicBezTo>
                    <a:pt x="2624" y="6823"/>
                    <a:pt x="2412" y="6511"/>
                    <a:pt x="2237" y="6223"/>
                  </a:cubicBezTo>
                  <a:cubicBezTo>
                    <a:pt x="2099" y="5973"/>
                    <a:pt x="1949" y="5698"/>
                    <a:pt x="1849" y="5436"/>
                  </a:cubicBezTo>
                  <a:cubicBezTo>
                    <a:pt x="1799" y="5311"/>
                    <a:pt x="1749" y="5199"/>
                    <a:pt x="1674" y="5099"/>
                  </a:cubicBezTo>
                  <a:cubicBezTo>
                    <a:pt x="1687" y="5061"/>
                    <a:pt x="1699" y="5049"/>
                    <a:pt x="1737" y="5011"/>
                  </a:cubicBezTo>
                  <a:cubicBezTo>
                    <a:pt x="1812" y="4924"/>
                    <a:pt x="1887" y="4824"/>
                    <a:pt x="1949" y="4736"/>
                  </a:cubicBezTo>
                  <a:close/>
                  <a:moveTo>
                    <a:pt x="762" y="6386"/>
                  </a:moveTo>
                  <a:cubicBezTo>
                    <a:pt x="825" y="6636"/>
                    <a:pt x="925" y="6935"/>
                    <a:pt x="1062" y="7173"/>
                  </a:cubicBezTo>
                  <a:cubicBezTo>
                    <a:pt x="975" y="7160"/>
                    <a:pt x="887" y="7160"/>
                    <a:pt x="812" y="7160"/>
                  </a:cubicBezTo>
                  <a:cubicBezTo>
                    <a:pt x="787" y="7073"/>
                    <a:pt x="750" y="7010"/>
                    <a:pt x="725" y="6948"/>
                  </a:cubicBezTo>
                  <a:cubicBezTo>
                    <a:pt x="687" y="6848"/>
                    <a:pt x="637" y="6748"/>
                    <a:pt x="600" y="6661"/>
                  </a:cubicBezTo>
                  <a:cubicBezTo>
                    <a:pt x="662" y="6561"/>
                    <a:pt x="725" y="6486"/>
                    <a:pt x="762" y="6386"/>
                  </a:cubicBezTo>
                  <a:close/>
                  <a:moveTo>
                    <a:pt x="1624" y="5161"/>
                  </a:moveTo>
                  <a:cubicBezTo>
                    <a:pt x="1737" y="5511"/>
                    <a:pt x="1862" y="5848"/>
                    <a:pt x="2037" y="6186"/>
                  </a:cubicBezTo>
                  <a:cubicBezTo>
                    <a:pt x="2187" y="6498"/>
                    <a:pt x="2324" y="6860"/>
                    <a:pt x="2512" y="7173"/>
                  </a:cubicBezTo>
                  <a:lnTo>
                    <a:pt x="2162" y="7173"/>
                  </a:lnTo>
                  <a:lnTo>
                    <a:pt x="2162" y="7160"/>
                  </a:lnTo>
                  <a:cubicBezTo>
                    <a:pt x="2112" y="7048"/>
                    <a:pt x="2037" y="6948"/>
                    <a:pt x="1987" y="6860"/>
                  </a:cubicBezTo>
                  <a:cubicBezTo>
                    <a:pt x="1887" y="6673"/>
                    <a:pt x="1799" y="6473"/>
                    <a:pt x="1724" y="6261"/>
                  </a:cubicBezTo>
                  <a:cubicBezTo>
                    <a:pt x="1624" y="6036"/>
                    <a:pt x="1537" y="5736"/>
                    <a:pt x="1325" y="5561"/>
                  </a:cubicBezTo>
                  <a:cubicBezTo>
                    <a:pt x="1425" y="5424"/>
                    <a:pt x="1537" y="5286"/>
                    <a:pt x="1624" y="5161"/>
                  </a:cubicBezTo>
                  <a:close/>
                  <a:moveTo>
                    <a:pt x="2624" y="3849"/>
                  </a:moveTo>
                  <a:cubicBezTo>
                    <a:pt x="2861" y="4436"/>
                    <a:pt x="3199" y="4986"/>
                    <a:pt x="3511" y="5536"/>
                  </a:cubicBezTo>
                  <a:cubicBezTo>
                    <a:pt x="3724" y="5873"/>
                    <a:pt x="3924" y="6236"/>
                    <a:pt x="4111" y="6598"/>
                  </a:cubicBezTo>
                  <a:cubicBezTo>
                    <a:pt x="4198" y="6760"/>
                    <a:pt x="4298" y="6998"/>
                    <a:pt x="4423" y="7173"/>
                  </a:cubicBezTo>
                  <a:cubicBezTo>
                    <a:pt x="4248" y="7135"/>
                    <a:pt x="4073" y="7135"/>
                    <a:pt x="3886" y="7135"/>
                  </a:cubicBezTo>
                  <a:cubicBezTo>
                    <a:pt x="3824" y="6910"/>
                    <a:pt x="3661" y="6686"/>
                    <a:pt x="3549" y="6473"/>
                  </a:cubicBezTo>
                  <a:cubicBezTo>
                    <a:pt x="3399" y="6186"/>
                    <a:pt x="3261" y="5911"/>
                    <a:pt x="3111" y="5636"/>
                  </a:cubicBezTo>
                  <a:cubicBezTo>
                    <a:pt x="2936" y="5349"/>
                    <a:pt x="2799" y="5049"/>
                    <a:pt x="2649" y="4736"/>
                  </a:cubicBezTo>
                  <a:cubicBezTo>
                    <a:pt x="2562" y="4536"/>
                    <a:pt x="2499" y="4324"/>
                    <a:pt x="2412" y="4124"/>
                  </a:cubicBezTo>
                  <a:cubicBezTo>
                    <a:pt x="2424" y="4099"/>
                    <a:pt x="2449" y="4074"/>
                    <a:pt x="2474" y="4049"/>
                  </a:cubicBezTo>
                  <a:cubicBezTo>
                    <a:pt x="2512" y="3987"/>
                    <a:pt x="2574" y="3912"/>
                    <a:pt x="2624" y="3849"/>
                  </a:cubicBezTo>
                  <a:close/>
                  <a:moveTo>
                    <a:pt x="2911" y="3324"/>
                  </a:moveTo>
                  <a:cubicBezTo>
                    <a:pt x="2936" y="3424"/>
                    <a:pt x="2999" y="3524"/>
                    <a:pt x="3011" y="3599"/>
                  </a:cubicBezTo>
                  <a:cubicBezTo>
                    <a:pt x="3174" y="3937"/>
                    <a:pt x="3361" y="4262"/>
                    <a:pt x="3511" y="4599"/>
                  </a:cubicBezTo>
                  <a:cubicBezTo>
                    <a:pt x="3749" y="5061"/>
                    <a:pt x="3998" y="5548"/>
                    <a:pt x="4248" y="5998"/>
                  </a:cubicBezTo>
                  <a:cubicBezTo>
                    <a:pt x="4373" y="6223"/>
                    <a:pt x="4498" y="6436"/>
                    <a:pt x="4623" y="6636"/>
                  </a:cubicBezTo>
                  <a:cubicBezTo>
                    <a:pt x="4736" y="6810"/>
                    <a:pt x="4798" y="6998"/>
                    <a:pt x="4886" y="7173"/>
                  </a:cubicBezTo>
                  <a:cubicBezTo>
                    <a:pt x="4861" y="7177"/>
                    <a:pt x="4831" y="7178"/>
                    <a:pt x="4799" y="7178"/>
                  </a:cubicBezTo>
                  <a:cubicBezTo>
                    <a:pt x="4734" y="7178"/>
                    <a:pt x="4657" y="7173"/>
                    <a:pt x="4573" y="7173"/>
                  </a:cubicBezTo>
                  <a:cubicBezTo>
                    <a:pt x="4573" y="7010"/>
                    <a:pt x="4423" y="6873"/>
                    <a:pt x="4361" y="6735"/>
                  </a:cubicBezTo>
                  <a:cubicBezTo>
                    <a:pt x="4173" y="6386"/>
                    <a:pt x="3998" y="6036"/>
                    <a:pt x="3799" y="5686"/>
                  </a:cubicBezTo>
                  <a:cubicBezTo>
                    <a:pt x="3424" y="5049"/>
                    <a:pt x="3099" y="4361"/>
                    <a:pt x="2699" y="3724"/>
                  </a:cubicBezTo>
                  <a:cubicBezTo>
                    <a:pt x="2786" y="3599"/>
                    <a:pt x="2861" y="3462"/>
                    <a:pt x="2911" y="3324"/>
                  </a:cubicBezTo>
                  <a:close/>
                  <a:moveTo>
                    <a:pt x="1050" y="5998"/>
                  </a:moveTo>
                  <a:lnTo>
                    <a:pt x="1287" y="6561"/>
                  </a:lnTo>
                  <a:cubicBezTo>
                    <a:pt x="1362" y="6748"/>
                    <a:pt x="1425" y="6985"/>
                    <a:pt x="1525" y="7185"/>
                  </a:cubicBezTo>
                  <a:cubicBezTo>
                    <a:pt x="1437" y="7160"/>
                    <a:pt x="1325" y="7160"/>
                    <a:pt x="1225" y="7160"/>
                  </a:cubicBezTo>
                  <a:cubicBezTo>
                    <a:pt x="1175" y="7010"/>
                    <a:pt x="1075" y="6873"/>
                    <a:pt x="1037" y="6748"/>
                  </a:cubicBezTo>
                  <a:cubicBezTo>
                    <a:pt x="975" y="6611"/>
                    <a:pt x="925" y="6436"/>
                    <a:pt x="825" y="6311"/>
                  </a:cubicBezTo>
                  <a:cubicBezTo>
                    <a:pt x="850" y="6298"/>
                    <a:pt x="862" y="6261"/>
                    <a:pt x="875" y="6248"/>
                  </a:cubicBezTo>
                  <a:cubicBezTo>
                    <a:pt x="937" y="6173"/>
                    <a:pt x="1000" y="6073"/>
                    <a:pt x="1050" y="5998"/>
                  </a:cubicBezTo>
                  <a:close/>
                  <a:moveTo>
                    <a:pt x="6735" y="1"/>
                  </a:moveTo>
                  <a:cubicBezTo>
                    <a:pt x="6710" y="1"/>
                    <a:pt x="6697" y="1"/>
                    <a:pt x="6685" y="13"/>
                  </a:cubicBezTo>
                  <a:lnTo>
                    <a:pt x="6672" y="13"/>
                  </a:lnTo>
                  <a:cubicBezTo>
                    <a:pt x="5360" y="1050"/>
                    <a:pt x="3998" y="1975"/>
                    <a:pt x="2799" y="3125"/>
                  </a:cubicBezTo>
                  <a:cubicBezTo>
                    <a:pt x="2761" y="3162"/>
                    <a:pt x="2774" y="3187"/>
                    <a:pt x="2799" y="3199"/>
                  </a:cubicBezTo>
                  <a:cubicBezTo>
                    <a:pt x="2712" y="3299"/>
                    <a:pt x="2637" y="3387"/>
                    <a:pt x="2574" y="3487"/>
                  </a:cubicBezTo>
                  <a:cubicBezTo>
                    <a:pt x="2574" y="3487"/>
                    <a:pt x="2574" y="3462"/>
                    <a:pt x="2562" y="3462"/>
                  </a:cubicBezTo>
                  <a:cubicBezTo>
                    <a:pt x="2557" y="3457"/>
                    <a:pt x="2549" y="3454"/>
                    <a:pt x="2541" y="3454"/>
                  </a:cubicBezTo>
                  <a:cubicBezTo>
                    <a:pt x="2527" y="3454"/>
                    <a:pt x="2512" y="3463"/>
                    <a:pt x="2512" y="3487"/>
                  </a:cubicBezTo>
                  <a:cubicBezTo>
                    <a:pt x="2512" y="3499"/>
                    <a:pt x="2524" y="3512"/>
                    <a:pt x="2524" y="3524"/>
                  </a:cubicBezTo>
                  <a:cubicBezTo>
                    <a:pt x="2449" y="3649"/>
                    <a:pt x="2374" y="3799"/>
                    <a:pt x="2274" y="3924"/>
                  </a:cubicBezTo>
                  <a:cubicBezTo>
                    <a:pt x="2270" y="3916"/>
                    <a:pt x="2266" y="3913"/>
                    <a:pt x="2263" y="3913"/>
                  </a:cubicBezTo>
                  <a:cubicBezTo>
                    <a:pt x="2255" y="3913"/>
                    <a:pt x="2249" y="3928"/>
                    <a:pt x="2249" y="3937"/>
                  </a:cubicBezTo>
                  <a:lnTo>
                    <a:pt x="2249" y="3949"/>
                  </a:lnTo>
                  <a:cubicBezTo>
                    <a:pt x="1999" y="4299"/>
                    <a:pt x="1712" y="4624"/>
                    <a:pt x="1462" y="4974"/>
                  </a:cubicBezTo>
                  <a:cubicBezTo>
                    <a:pt x="1187" y="5336"/>
                    <a:pt x="925" y="5736"/>
                    <a:pt x="675" y="6123"/>
                  </a:cubicBezTo>
                  <a:cubicBezTo>
                    <a:pt x="450" y="6473"/>
                    <a:pt x="200" y="6798"/>
                    <a:pt x="50" y="7173"/>
                  </a:cubicBezTo>
                  <a:cubicBezTo>
                    <a:pt x="13" y="7185"/>
                    <a:pt x="0" y="7210"/>
                    <a:pt x="0" y="7260"/>
                  </a:cubicBezTo>
                  <a:cubicBezTo>
                    <a:pt x="0" y="7323"/>
                    <a:pt x="38" y="7373"/>
                    <a:pt x="113" y="7373"/>
                  </a:cubicBezTo>
                  <a:cubicBezTo>
                    <a:pt x="392" y="7377"/>
                    <a:pt x="671" y="7378"/>
                    <a:pt x="950" y="7378"/>
                  </a:cubicBezTo>
                  <a:cubicBezTo>
                    <a:pt x="1508" y="7378"/>
                    <a:pt x="2066" y="7373"/>
                    <a:pt x="2624" y="7373"/>
                  </a:cubicBezTo>
                  <a:lnTo>
                    <a:pt x="2674" y="7373"/>
                  </a:lnTo>
                  <a:cubicBezTo>
                    <a:pt x="2687" y="7410"/>
                    <a:pt x="2724" y="7435"/>
                    <a:pt x="2737" y="7473"/>
                  </a:cubicBezTo>
                  <a:cubicBezTo>
                    <a:pt x="2744" y="7483"/>
                    <a:pt x="2754" y="7488"/>
                    <a:pt x="2764" y="7488"/>
                  </a:cubicBezTo>
                  <a:cubicBezTo>
                    <a:pt x="2791" y="7488"/>
                    <a:pt x="2820" y="7459"/>
                    <a:pt x="2811" y="7423"/>
                  </a:cubicBezTo>
                  <a:cubicBezTo>
                    <a:pt x="2811" y="7410"/>
                    <a:pt x="2811" y="7385"/>
                    <a:pt x="2799" y="7385"/>
                  </a:cubicBezTo>
                  <a:cubicBezTo>
                    <a:pt x="3179" y="7385"/>
                    <a:pt x="3569" y="7399"/>
                    <a:pt x="3959" y="7399"/>
                  </a:cubicBezTo>
                  <a:cubicBezTo>
                    <a:pt x="4300" y="7399"/>
                    <a:pt x="4641" y="7389"/>
                    <a:pt x="4973" y="7348"/>
                  </a:cubicBezTo>
                  <a:cubicBezTo>
                    <a:pt x="4983" y="7363"/>
                    <a:pt x="5001" y="7370"/>
                    <a:pt x="5018" y="7370"/>
                  </a:cubicBezTo>
                  <a:cubicBezTo>
                    <a:pt x="5046" y="7370"/>
                    <a:pt x="5073" y="7353"/>
                    <a:pt x="5073" y="7323"/>
                  </a:cubicBezTo>
                  <a:lnTo>
                    <a:pt x="5073" y="7285"/>
                  </a:lnTo>
                  <a:cubicBezTo>
                    <a:pt x="5173" y="7223"/>
                    <a:pt x="5248" y="7135"/>
                    <a:pt x="5310" y="7073"/>
                  </a:cubicBezTo>
                  <a:cubicBezTo>
                    <a:pt x="5598" y="6823"/>
                    <a:pt x="5848" y="6536"/>
                    <a:pt x="6123" y="6286"/>
                  </a:cubicBezTo>
                  <a:cubicBezTo>
                    <a:pt x="6922" y="5511"/>
                    <a:pt x="7797" y="4849"/>
                    <a:pt x="8497" y="3999"/>
                  </a:cubicBezTo>
                  <a:cubicBezTo>
                    <a:pt x="8559" y="3949"/>
                    <a:pt x="8622" y="3887"/>
                    <a:pt x="8647" y="3824"/>
                  </a:cubicBezTo>
                  <a:lnTo>
                    <a:pt x="8647" y="3812"/>
                  </a:lnTo>
                  <a:cubicBezTo>
                    <a:pt x="8697" y="3812"/>
                    <a:pt x="8734" y="3762"/>
                    <a:pt x="8734" y="3724"/>
                  </a:cubicBezTo>
                  <a:cubicBezTo>
                    <a:pt x="8759" y="3537"/>
                    <a:pt x="8584" y="3362"/>
                    <a:pt x="8509" y="3237"/>
                  </a:cubicBezTo>
                  <a:cubicBezTo>
                    <a:pt x="8297" y="2862"/>
                    <a:pt x="8109" y="2487"/>
                    <a:pt x="7922" y="2112"/>
                  </a:cubicBezTo>
                  <a:cubicBezTo>
                    <a:pt x="7709" y="1675"/>
                    <a:pt x="7485" y="1250"/>
                    <a:pt x="7260" y="825"/>
                  </a:cubicBezTo>
                  <a:cubicBezTo>
                    <a:pt x="7160" y="626"/>
                    <a:pt x="6947" y="76"/>
                    <a:pt x="6735" y="1"/>
                  </a:cubicBezTo>
                  <a:close/>
                  <a:moveTo>
                    <a:pt x="5173" y="8035"/>
                  </a:moveTo>
                  <a:cubicBezTo>
                    <a:pt x="5223" y="8072"/>
                    <a:pt x="5248" y="8135"/>
                    <a:pt x="5273" y="8185"/>
                  </a:cubicBezTo>
                  <a:cubicBezTo>
                    <a:pt x="5198" y="8197"/>
                    <a:pt x="5136" y="8222"/>
                    <a:pt x="5073" y="8247"/>
                  </a:cubicBezTo>
                  <a:cubicBezTo>
                    <a:pt x="5111" y="8172"/>
                    <a:pt x="5136" y="8097"/>
                    <a:pt x="5173" y="8035"/>
                  </a:cubicBezTo>
                  <a:close/>
                  <a:moveTo>
                    <a:pt x="5168" y="7804"/>
                  </a:moveTo>
                  <a:cubicBezTo>
                    <a:pt x="5145" y="7804"/>
                    <a:pt x="5123" y="7810"/>
                    <a:pt x="5111" y="7823"/>
                  </a:cubicBezTo>
                  <a:cubicBezTo>
                    <a:pt x="4998" y="7960"/>
                    <a:pt x="4936" y="8122"/>
                    <a:pt x="4886" y="8272"/>
                  </a:cubicBezTo>
                  <a:lnTo>
                    <a:pt x="4886" y="8297"/>
                  </a:lnTo>
                  <a:cubicBezTo>
                    <a:pt x="4861" y="8310"/>
                    <a:pt x="4823" y="8310"/>
                    <a:pt x="4798" y="8322"/>
                  </a:cubicBezTo>
                  <a:cubicBezTo>
                    <a:pt x="4761" y="8322"/>
                    <a:pt x="4786" y="8372"/>
                    <a:pt x="4798" y="8372"/>
                  </a:cubicBezTo>
                  <a:lnTo>
                    <a:pt x="4861" y="8372"/>
                  </a:lnTo>
                  <a:cubicBezTo>
                    <a:pt x="4811" y="8522"/>
                    <a:pt x="4748" y="8722"/>
                    <a:pt x="4736" y="8872"/>
                  </a:cubicBezTo>
                  <a:cubicBezTo>
                    <a:pt x="4736" y="8881"/>
                    <a:pt x="4742" y="8895"/>
                    <a:pt x="4749" y="8895"/>
                  </a:cubicBezTo>
                  <a:cubicBezTo>
                    <a:pt x="4753" y="8895"/>
                    <a:pt x="4757" y="8892"/>
                    <a:pt x="4761" y="8885"/>
                  </a:cubicBezTo>
                  <a:cubicBezTo>
                    <a:pt x="4873" y="8810"/>
                    <a:pt x="4923" y="8672"/>
                    <a:pt x="4973" y="8535"/>
                  </a:cubicBezTo>
                  <a:cubicBezTo>
                    <a:pt x="4986" y="8485"/>
                    <a:pt x="4998" y="8422"/>
                    <a:pt x="5011" y="8372"/>
                  </a:cubicBezTo>
                  <a:cubicBezTo>
                    <a:pt x="5098" y="8372"/>
                    <a:pt x="5160" y="8372"/>
                    <a:pt x="5235" y="8360"/>
                  </a:cubicBezTo>
                  <a:cubicBezTo>
                    <a:pt x="5285" y="8360"/>
                    <a:pt x="5310" y="8347"/>
                    <a:pt x="5360" y="8347"/>
                  </a:cubicBezTo>
                  <a:cubicBezTo>
                    <a:pt x="5373" y="8385"/>
                    <a:pt x="5410" y="8435"/>
                    <a:pt x="5423" y="8485"/>
                  </a:cubicBezTo>
                  <a:cubicBezTo>
                    <a:pt x="5473" y="8610"/>
                    <a:pt x="5485" y="8772"/>
                    <a:pt x="5598" y="8860"/>
                  </a:cubicBezTo>
                  <a:lnTo>
                    <a:pt x="5623" y="8860"/>
                  </a:lnTo>
                  <a:cubicBezTo>
                    <a:pt x="5735" y="8735"/>
                    <a:pt x="5623" y="8510"/>
                    <a:pt x="5573" y="8385"/>
                  </a:cubicBezTo>
                  <a:cubicBezTo>
                    <a:pt x="5573" y="8372"/>
                    <a:pt x="5560" y="8360"/>
                    <a:pt x="5560" y="8322"/>
                  </a:cubicBezTo>
                  <a:cubicBezTo>
                    <a:pt x="5610" y="8322"/>
                    <a:pt x="5635" y="8310"/>
                    <a:pt x="5685" y="8297"/>
                  </a:cubicBezTo>
                  <a:cubicBezTo>
                    <a:pt x="5698" y="8297"/>
                    <a:pt x="5698" y="8285"/>
                    <a:pt x="5698" y="8260"/>
                  </a:cubicBezTo>
                  <a:cubicBezTo>
                    <a:pt x="5635" y="8197"/>
                    <a:pt x="5573" y="8172"/>
                    <a:pt x="5485" y="8172"/>
                  </a:cubicBezTo>
                  <a:cubicBezTo>
                    <a:pt x="5423" y="8047"/>
                    <a:pt x="5323" y="7935"/>
                    <a:pt x="5235" y="7823"/>
                  </a:cubicBezTo>
                  <a:cubicBezTo>
                    <a:pt x="5217" y="7810"/>
                    <a:pt x="5192" y="7804"/>
                    <a:pt x="5168" y="78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5"/>
            <p:cNvSpPr/>
            <p:nvPr/>
          </p:nvSpPr>
          <p:spPr>
            <a:xfrm>
              <a:off x="8709955" y="2098755"/>
              <a:ext cx="616037" cy="549664"/>
            </a:xfrm>
            <a:custGeom>
              <a:avLst/>
              <a:gdLst/>
              <a:ahLst/>
              <a:cxnLst/>
              <a:rect l="l" t="t" r="r" b="b"/>
              <a:pathLst>
                <a:path w="11806" h="10534" extrusionOk="0">
                  <a:moveTo>
                    <a:pt x="6567" y="211"/>
                  </a:moveTo>
                  <a:cubicBezTo>
                    <a:pt x="6577" y="211"/>
                    <a:pt x="6588" y="212"/>
                    <a:pt x="6598" y="213"/>
                  </a:cubicBezTo>
                  <a:cubicBezTo>
                    <a:pt x="6760" y="250"/>
                    <a:pt x="6835" y="388"/>
                    <a:pt x="6873" y="525"/>
                  </a:cubicBezTo>
                  <a:cubicBezTo>
                    <a:pt x="6960" y="750"/>
                    <a:pt x="6873" y="962"/>
                    <a:pt x="6660" y="1087"/>
                  </a:cubicBezTo>
                  <a:cubicBezTo>
                    <a:pt x="6616" y="1119"/>
                    <a:pt x="6570" y="1131"/>
                    <a:pt x="6524" y="1131"/>
                  </a:cubicBezTo>
                  <a:cubicBezTo>
                    <a:pt x="6479" y="1131"/>
                    <a:pt x="6435" y="1119"/>
                    <a:pt x="6398" y="1100"/>
                  </a:cubicBezTo>
                  <a:cubicBezTo>
                    <a:pt x="6248" y="887"/>
                    <a:pt x="6148" y="600"/>
                    <a:pt x="6310" y="350"/>
                  </a:cubicBezTo>
                  <a:cubicBezTo>
                    <a:pt x="6367" y="260"/>
                    <a:pt x="6473" y="211"/>
                    <a:pt x="6567" y="211"/>
                  </a:cubicBezTo>
                  <a:close/>
                  <a:moveTo>
                    <a:pt x="6558" y="1"/>
                  </a:moveTo>
                  <a:cubicBezTo>
                    <a:pt x="6422" y="1"/>
                    <a:pt x="6286" y="58"/>
                    <a:pt x="6185" y="188"/>
                  </a:cubicBezTo>
                  <a:cubicBezTo>
                    <a:pt x="5960" y="438"/>
                    <a:pt x="5973" y="1025"/>
                    <a:pt x="6273" y="1200"/>
                  </a:cubicBezTo>
                  <a:lnTo>
                    <a:pt x="6310" y="1225"/>
                  </a:lnTo>
                  <a:cubicBezTo>
                    <a:pt x="6384" y="1283"/>
                    <a:pt x="6465" y="1308"/>
                    <a:pt x="6548" y="1308"/>
                  </a:cubicBezTo>
                  <a:cubicBezTo>
                    <a:pt x="6607" y="1308"/>
                    <a:pt x="6666" y="1296"/>
                    <a:pt x="6723" y="1275"/>
                  </a:cubicBezTo>
                  <a:cubicBezTo>
                    <a:pt x="7085" y="1150"/>
                    <a:pt x="7185" y="725"/>
                    <a:pt x="7073" y="388"/>
                  </a:cubicBezTo>
                  <a:cubicBezTo>
                    <a:pt x="6996" y="149"/>
                    <a:pt x="6776" y="1"/>
                    <a:pt x="6558" y="1"/>
                  </a:cubicBezTo>
                  <a:close/>
                  <a:moveTo>
                    <a:pt x="7971" y="30"/>
                  </a:moveTo>
                  <a:cubicBezTo>
                    <a:pt x="7957" y="30"/>
                    <a:pt x="7947" y="39"/>
                    <a:pt x="7947" y="63"/>
                  </a:cubicBezTo>
                  <a:cubicBezTo>
                    <a:pt x="7947" y="263"/>
                    <a:pt x="7960" y="450"/>
                    <a:pt x="7972" y="650"/>
                  </a:cubicBezTo>
                  <a:cubicBezTo>
                    <a:pt x="7942" y="648"/>
                    <a:pt x="7910" y="647"/>
                    <a:pt x="7876" y="647"/>
                  </a:cubicBezTo>
                  <a:cubicBezTo>
                    <a:pt x="7726" y="647"/>
                    <a:pt x="7549" y="667"/>
                    <a:pt x="7447" y="688"/>
                  </a:cubicBezTo>
                  <a:cubicBezTo>
                    <a:pt x="7460" y="500"/>
                    <a:pt x="7497" y="275"/>
                    <a:pt x="7410" y="100"/>
                  </a:cubicBezTo>
                  <a:cubicBezTo>
                    <a:pt x="7410" y="94"/>
                    <a:pt x="7404" y="91"/>
                    <a:pt x="7396" y="91"/>
                  </a:cubicBezTo>
                  <a:cubicBezTo>
                    <a:pt x="7388" y="91"/>
                    <a:pt x="7379" y="94"/>
                    <a:pt x="7372" y="100"/>
                  </a:cubicBezTo>
                  <a:cubicBezTo>
                    <a:pt x="7260" y="325"/>
                    <a:pt x="7073" y="1387"/>
                    <a:pt x="7435" y="1437"/>
                  </a:cubicBezTo>
                  <a:cubicBezTo>
                    <a:pt x="7447" y="1437"/>
                    <a:pt x="7460" y="1437"/>
                    <a:pt x="7460" y="1412"/>
                  </a:cubicBezTo>
                  <a:cubicBezTo>
                    <a:pt x="7510" y="1350"/>
                    <a:pt x="7497" y="1325"/>
                    <a:pt x="7472" y="1262"/>
                  </a:cubicBezTo>
                  <a:cubicBezTo>
                    <a:pt x="7447" y="1137"/>
                    <a:pt x="7447" y="1000"/>
                    <a:pt x="7447" y="850"/>
                  </a:cubicBezTo>
                  <a:lnTo>
                    <a:pt x="7447" y="850"/>
                  </a:lnTo>
                  <a:cubicBezTo>
                    <a:pt x="7522" y="883"/>
                    <a:pt x="7608" y="889"/>
                    <a:pt x="7694" y="889"/>
                  </a:cubicBezTo>
                  <a:cubicBezTo>
                    <a:pt x="7738" y="889"/>
                    <a:pt x="7781" y="887"/>
                    <a:pt x="7822" y="887"/>
                  </a:cubicBezTo>
                  <a:lnTo>
                    <a:pt x="8010" y="887"/>
                  </a:lnTo>
                  <a:cubicBezTo>
                    <a:pt x="8010" y="1087"/>
                    <a:pt x="7972" y="1287"/>
                    <a:pt x="8022" y="1475"/>
                  </a:cubicBezTo>
                  <a:cubicBezTo>
                    <a:pt x="8029" y="1510"/>
                    <a:pt x="8060" y="1525"/>
                    <a:pt x="8090" y="1525"/>
                  </a:cubicBezTo>
                  <a:cubicBezTo>
                    <a:pt x="8113" y="1525"/>
                    <a:pt x="8136" y="1516"/>
                    <a:pt x="8147" y="1500"/>
                  </a:cubicBezTo>
                  <a:cubicBezTo>
                    <a:pt x="8260" y="1325"/>
                    <a:pt x="8197" y="1062"/>
                    <a:pt x="8185" y="850"/>
                  </a:cubicBezTo>
                  <a:cubicBezTo>
                    <a:pt x="8210" y="838"/>
                    <a:pt x="8222" y="813"/>
                    <a:pt x="8222" y="775"/>
                  </a:cubicBezTo>
                  <a:cubicBezTo>
                    <a:pt x="8247" y="725"/>
                    <a:pt x="8210" y="700"/>
                    <a:pt x="8147" y="688"/>
                  </a:cubicBezTo>
                  <a:cubicBezTo>
                    <a:pt x="8135" y="463"/>
                    <a:pt x="8085" y="250"/>
                    <a:pt x="7997" y="38"/>
                  </a:cubicBezTo>
                  <a:cubicBezTo>
                    <a:pt x="7988" y="33"/>
                    <a:pt x="7979" y="30"/>
                    <a:pt x="7971" y="30"/>
                  </a:cubicBezTo>
                  <a:close/>
                  <a:moveTo>
                    <a:pt x="497" y="379"/>
                  </a:moveTo>
                  <a:cubicBezTo>
                    <a:pt x="558" y="379"/>
                    <a:pt x="628" y="406"/>
                    <a:pt x="700" y="450"/>
                  </a:cubicBezTo>
                  <a:cubicBezTo>
                    <a:pt x="875" y="563"/>
                    <a:pt x="938" y="775"/>
                    <a:pt x="963" y="962"/>
                  </a:cubicBezTo>
                  <a:cubicBezTo>
                    <a:pt x="994" y="1149"/>
                    <a:pt x="888" y="1661"/>
                    <a:pt x="659" y="1661"/>
                  </a:cubicBezTo>
                  <a:cubicBezTo>
                    <a:pt x="611" y="1661"/>
                    <a:pt x="558" y="1639"/>
                    <a:pt x="500" y="1587"/>
                  </a:cubicBezTo>
                  <a:cubicBezTo>
                    <a:pt x="375" y="1475"/>
                    <a:pt x="275" y="1312"/>
                    <a:pt x="213" y="1137"/>
                  </a:cubicBezTo>
                  <a:cubicBezTo>
                    <a:pt x="200" y="912"/>
                    <a:pt x="225" y="688"/>
                    <a:pt x="313" y="525"/>
                  </a:cubicBezTo>
                  <a:cubicBezTo>
                    <a:pt x="355" y="421"/>
                    <a:pt x="419" y="379"/>
                    <a:pt x="497" y="379"/>
                  </a:cubicBezTo>
                  <a:close/>
                  <a:moveTo>
                    <a:pt x="520" y="138"/>
                  </a:moveTo>
                  <a:cubicBezTo>
                    <a:pt x="446" y="138"/>
                    <a:pt x="368" y="157"/>
                    <a:pt x="288" y="200"/>
                  </a:cubicBezTo>
                  <a:cubicBezTo>
                    <a:pt x="125" y="313"/>
                    <a:pt x="63" y="538"/>
                    <a:pt x="25" y="725"/>
                  </a:cubicBezTo>
                  <a:cubicBezTo>
                    <a:pt x="0" y="1000"/>
                    <a:pt x="25" y="1200"/>
                    <a:pt x="150" y="1412"/>
                  </a:cubicBezTo>
                  <a:cubicBezTo>
                    <a:pt x="225" y="1587"/>
                    <a:pt x="338" y="1750"/>
                    <a:pt x="500" y="1825"/>
                  </a:cubicBezTo>
                  <a:cubicBezTo>
                    <a:pt x="572" y="1863"/>
                    <a:pt x="638" y="1880"/>
                    <a:pt x="698" y="1880"/>
                  </a:cubicBezTo>
                  <a:cubicBezTo>
                    <a:pt x="1065" y="1880"/>
                    <a:pt x="1211" y="1240"/>
                    <a:pt x="1200" y="950"/>
                  </a:cubicBezTo>
                  <a:cubicBezTo>
                    <a:pt x="1169" y="627"/>
                    <a:pt x="894" y="138"/>
                    <a:pt x="520" y="138"/>
                  </a:cubicBezTo>
                  <a:close/>
                  <a:moveTo>
                    <a:pt x="1637" y="1462"/>
                  </a:moveTo>
                  <a:cubicBezTo>
                    <a:pt x="1625" y="1462"/>
                    <a:pt x="1625" y="1512"/>
                    <a:pt x="1637" y="1512"/>
                  </a:cubicBezTo>
                  <a:cubicBezTo>
                    <a:pt x="1875" y="1587"/>
                    <a:pt x="2087" y="1662"/>
                    <a:pt x="2325" y="1750"/>
                  </a:cubicBezTo>
                  <a:cubicBezTo>
                    <a:pt x="2574" y="1837"/>
                    <a:pt x="2874" y="1912"/>
                    <a:pt x="3074" y="2087"/>
                  </a:cubicBezTo>
                  <a:cubicBezTo>
                    <a:pt x="3097" y="2107"/>
                    <a:pt x="3121" y="2116"/>
                    <a:pt x="3142" y="2116"/>
                  </a:cubicBezTo>
                  <a:cubicBezTo>
                    <a:pt x="3227" y="2116"/>
                    <a:pt x="3286" y="1987"/>
                    <a:pt x="3187" y="1937"/>
                  </a:cubicBezTo>
                  <a:cubicBezTo>
                    <a:pt x="2699" y="1687"/>
                    <a:pt x="2200" y="1500"/>
                    <a:pt x="1637" y="1462"/>
                  </a:cubicBezTo>
                  <a:close/>
                  <a:moveTo>
                    <a:pt x="8294" y="3924"/>
                  </a:moveTo>
                  <a:cubicBezTo>
                    <a:pt x="8401" y="3924"/>
                    <a:pt x="8507" y="3970"/>
                    <a:pt x="8584" y="4074"/>
                  </a:cubicBezTo>
                  <a:cubicBezTo>
                    <a:pt x="8913" y="4500"/>
                    <a:pt x="8513" y="4898"/>
                    <a:pt x="8156" y="4898"/>
                  </a:cubicBezTo>
                  <a:cubicBezTo>
                    <a:pt x="8106" y="4898"/>
                    <a:pt x="8056" y="4890"/>
                    <a:pt x="8010" y="4873"/>
                  </a:cubicBezTo>
                  <a:cubicBezTo>
                    <a:pt x="7897" y="4636"/>
                    <a:pt x="7760" y="4448"/>
                    <a:pt x="7910" y="4161"/>
                  </a:cubicBezTo>
                  <a:cubicBezTo>
                    <a:pt x="7990" y="4015"/>
                    <a:pt x="8143" y="3924"/>
                    <a:pt x="8294" y="3924"/>
                  </a:cubicBezTo>
                  <a:close/>
                  <a:moveTo>
                    <a:pt x="3890" y="4409"/>
                  </a:moveTo>
                  <a:cubicBezTo>
                    <a:pt x="3866" y="4409"/>
                    <a:pt x="3838" y="4450"/>
                    <a:pt x="3849" y="4461"/>
                  </a:cubicBezTo>
                  <a:cubicBezTo>
                    <a:pt x="4036" y="4698"/>
                    <a:pt x="4261" y="4886"/>
                    <a:pt x="4474" y="5061"/>
                  </a:cubicBezTo>
                  <a:cubicBezTo>
                    <a:pt x="4699" y="5211"/>
                    <a:pt x="4973" y="5323"/>
                    <a:pt x="5148" y="5536"/>
                  </a:cubicBezTo>
                  <a:cubicBezTo>
                    <a:pt x="5168" y="5561"/>
                    <a:pt x="5192" y="5572"/>
                    <a:pt x="5216" y="5572"/>
                  </a:cubicBezTo>
                  <a:cubicBezTo>
                    <a:pt x="5284" y="5572"/>
                    <a:pt x="5348" y="5482"/>
                    <a:pt x="5273" y="5398"/>
                  </a:cubicBezTo>
                  <a:cubicBezTo>
                    <a:pt x="5136" y="5223"/>
                    <a:pt x="4911" y="5148"/>
                    <a:pt x="4724" y="5023"/>
                  </a:cubicBezTo>
                  <a:cubicBezTo>
                    <a:pt x="4449" y="4836"/>
                    <a:pt x="4186" y="4623"/>
                    <a:pt x="3899" y="4411"/>
                  </a:cubicBezTo>
                  <a:cubicBezTo>
                    <a:pt x="3896" y="4410"/>
                    <a:pt x="3893" y="4409"/>
                    <a:pt x="3890" y="4409"/>
                  </a:cubicBezTo>
                  <a:close/>
                  <a:moveTo>
                    <a:pt x="10404" y="6021"/>
                  </a:moveTo>
                  <a:cubicBezTo>
                    <a:pt x="10392" y="6021"/>
                    <a:pt x="10384" y="6028"/>
                    <a:pt x="10384" y="6035"/>
                  </a:cubicBezTo>
                  <a:cubicBezTo>
                    <a:pt x="10309" y="6223"/>
                    <a:pt x="10371" y="6498"/>
                    <a:pt x="10384" y="6698"/>
                  </a:cubicBezTo>
                  <a:cubicBezTo>
                    <a:pt x="10396" y="6960"/>
                    <a:pt x="10434" y="7247"/>
                    <a:pt x="10384" y="7510"/>
                  </a:cubicBezTo>
                  <a:cubicBezTo>
                    <a:pt x="10361" y="7584"/>
                    <a:pt x="10414" y="7632"/>
                    <a:pt x="10472" y="7632"/>
                  </a:cubicBezTo>
                  <a:cubicBezTo>
                    <a:pt x="10510" y="7632"/>
                    <a:pt x="10551" y="7610"/>
                    <a:pt x="10571" y="7560"/>
                  </a:cubicBezTo>
                  <a:cubicBezTo>
                    <a:pt x="10646" y="7322"/>
                    <a:pt x="10596" y="7010"/>
                    <a:pt x="10584" y="6785"/>
                  </a:cubicBezTo>
                  <a:cubicBezTo>
                    <a:pt x="10559" y="6548"/>
                    <a:pt x="10559" y="6235"/>
                    <a:pt x="10434" y="6035"/>
                  </a:cubicBezTo>
                  <a:cubicBezTo>
                    <a:pt x="10423" y="6025"/>
                    <a:pt x="10412" y="6021"/>
                    <a:pt x="10404" y="6021"/>
                  </a:cubicBezTo>
                  <a:close/>
                  <a:moveTo>
                    <a:pt x="8337" y="3728"/>
                  </a:moveTo>
                  <a:cubicBezTo>
                    <a:pt x="8153" y="3728"/>
                    <a:pt x="7965" y="3813"/>
                    <a:pt x="7835" y="3961"/>
                  </a:cubicBezTo>
                  <a:cubicBezTo>
                    <a:pt x="7597" y="4211"/>
                    <a:pt x="7585" y="4711"/>
                    <a:pt x="7835" y="4936"/>
                  </a:cubicBezTo>
                  <a:cubicBezTo>
                    <a:pt x="7921" y="5038"/>
                    <a:pt x="8066" y="5085"/>
                    <a:pt x="8221" y="5085"/>
                  </a:cubicBezTo>
                  <a:cubicBezTo>
                    <a:pt x="8313" y="5085"/>
                    <a:pt x="8408" y="5068"/>
                    <a:pt x="8497" y="5036"/>
                  </a:cubicBezTo>
                  <a:cubicBezTo>
                    <a:pt x="8659" y="4973"/>
                    <a:pt x="8772" y="4873"/>
                    <a:pt x="8847" y="4723"/>
                  </a:cubicBezTo>
                  <a:cubicBezTo>
                    <a:pt x="8947" y="4886"/>
                    <a:pt x="9147" y="4998"/>
                    <a:pt x="9259" y="5098"/>
                  </a:cubicBezTo>
                  <a:cubicBezTo>
                    <a:pt x="9472" y="5286"/>
                    <a:pt x="9659" y="5498"/>
                    <a:pt x="9846" y="5698"/>
                  </a:cubicBezTo>
                  <a:cubicBezTo>
                    <a:pt x="9759" y="5998"/>
                    <a:pt x="9846" y="6385"/>
                    <a:pt x="9871" y="6685"/>
                  </a:cubicBezTo>
                  <a:cubicBezTo>
                    <a:pt x="9884" y="7010"/>
                    <a:pt x="9871" y="7347"/>
                    <a:pt x="9946" y="7660"/>
                  </a:cubicBezTo>
                  <a:cubicBezTo>
                    <a:pt x="9956" y="7720"/>
                    <a:pt x="9996" y="7746"/>
                    <a:pt x="10039" y="7746"/>
                  </a:cubicBezTo>
                  <a:cubicBezTo>
                    <a:pt x="10103" y="7746"/>
                    <a:pt x="10174" y="7687"/>
                    <a:pt x="10159" y="7597"/>
                  </a:cubicBezTo>
                  <a:cubicBezTo>
                    <a:pt x="10071" y="6997"/>
                    <a:pt x="10134" y="6348"/>
                    <a:pt x="10021" y="5748"/>
                  </a:cubicBezTo>
                  <a:lnTo>
                    <a:pt x="10059" y="5748"/>
                  </a:lnTo>
                  <a:cubicBezTo>
                    <a:pt x="10146" y="5698"/>
                    <a:pt x="10246" y="5561"/>
                    <a:pt x="10334" y="5473"/>
                  </a:cubicBezTo>
                  <a:cubicBezTo>
                    <a:pt x="10521" y="5323"/>
                    <a:pt x="10709" y="5186"/>
                    <a:pt x="10908" y="5061"/>
                  </a:cubicBezTo>
                  <a:cubicBezTo>
                    <a:pt x="11096" y="4936"/>
                    <a:pt x="11283" y="4811"/>
                    <a:pt x="11471" y="4661"/>
                  </a:cubicBezTo>
                  <a:cubicBezTo>
                    <a:pt x="11571" y="4598"/>
                    <a:pt x="11721" y="4511"/>
                    <a:pt x="11783" y="4399"/>
                  </a:cubicBezTo>
                  <a:cubicBezTo>
                    <a:pt x="11805" y="4355"/>
                    <a:pt x="11759" y="4282"/>
                    <a:pt x="11689" y="4282"/>
                  </a:cubicBezTo>
                  <a:cubicBezTo>
                    <a:pt x="11679" y="4282"/>
                    <a:pt x="11669" y="4283"/>
                    <a:pt x="11658" y="4286"/>
                  </a:cubicBezTo>
                  <a:cubicBezTo>
                    <a:pt x="11521" y="4324"/>
                    <a:pt x="11371" y="4473"/>
                    <a:pt x="11246" y="4561"/>
                  </a:cubicBezTo>
                  <a:cubicBezTo>
                    <a:pt x="11021" y="4698"/>
                    <a:pt x="10808" y="4848"/>
                    <a:pt x="10596" y="4998"/>
                  </a:cubicBezTo>
                  <a:cubicBezTo>
                    <a:pt x="10471" y="5073"/>
                    <a:pt x="10096" y="5311"/>
                    <a:pt x="9971" y="5523"/>
                  </a:cubicBezTo>
                  <a:cubicBezTo>
                    <a:pt x="9809" y="5323"/>
                    <a:pt x="9596" y="5148"/>
                    <a:pt x="9397" y="4973"/>
                  </a:cubicBezTo>
                  <a:cubicBezTo>
                    <a:pt x="9259" y="4873"/>
                    <a:pt x="9084" y="4661"/>
                    <a:pt x="8897" y="4623"/>
                  </a:cubicBezTo>
                  <a:cubicBezTo>
                    <a:pt x="8959" y="4436"/>
                    <a:pt x="8934" y="4211"/>
                    <a:pt x="8822" y="4011"/>
                  </a:cubicBezTo>
                  <a:cubicBezTo>
                    <a:pt x="8708" y="3816"/>
                    <a:pt x="8525" y="3728"/>
                    <a:pt x="8337" y="3728"/>
                  </a:cubicBezTo>
                  <a:close/>
                  <a:moveTo>
                    <a:pt x="1362" y="5932"/>
                  </a:moveTo>
                  <a:cubicBezTo>
                    <a:pt x="1350" y="5932"/>
                    <a:pt x="1337" y="5942"/>
                    <a:pt x="1337" y="5960"/>
                  </a:cubicBezTo>
                  <a:cubicBezTo>
                    <a:pt x="1275" y="6373"/>
                    <a:pt x="1337" y="6835"/>
                    <a:pt x="1337" y="7247"/>
                  </a:cubicBezTo>
                  <a:cubicBezTo>
                    <a:pt x="1350" y="7497"/>
                    <a:pt x="1387" y="7722"/>
                    <a:pt x="1400" y="7960"/>
                  </a:cubicBezTo>
                  <a:cubicBezTo>
                    <a:pt x="1412" y="8122"/>
                    <a:pt x="1350" y="8272"/>
                    <a:pt x="1450" y="8409"/>
                  </a:cubicBezTo>
                  <a:cubicBezTo>
                    <a:pt x="1458" y="8433"/>
                    <a:pt x="1476" y="8442"/>
                    <a:pt x="1491" y="8442"/>
                  </a:cubicBezTo>
                  <a:cubicBezTo>
                    <a:pt x="1500" y="8442"/>
                    <a:pt x="1508" y="8439"/>
                    <a:pt x="1512" y="8434"/>
                  </a:cubicBezTo>
                  <a:cubicBezTo>
                    <a:pt x="1750" y="8247"/>
                    <a:pt x="1537" y="7647"/>
                    <a:pt x="1525" y="7385"/>
                  </a:cubicBezTo>
                  <a:cubicBezTo>
                    <a:pt x="1500" y="6935"/>
                    <a:pt x="1625" y="6373"/>
                    <a:pt x="1387" y="5960"/>
                  </a:cubicBezTo>
                  <a:cubicBezTo>
                    <a:pt x="1387" y="5942"/>
                    <a:pt x="1375" y="5932"/>
                    <a:pt x="1362" y="5932"/>
                  </a:cubicBezTo>
                  <a:close/>
                  <a:moveTo>
                    <a:pt x="10327" y="8484"/>
                  </a:moveTo>
                  <a:cubicBezTo>
                    <a:pt x="10600" y="8484"/>
                    <a:pt x="10821" y="8824"/>
                    <a:pt x="10821" y="9072"/>
                  </a:cubicBezTo>
                  <a:cubicBezTo>
                    <a:pt x="10783" y="9334"/>
                    <a:pt x="10534" y="9471"/>
                    <a:pt x="10309" y="9471"/>
                  </a:cubicBezTo>
                  <a:cubicBezTo>
                    <a:pt x="10209" y="9471"/>
                    <a:pt x="10146" y="9459"/>
                    <a:pt x="10084" y="9409"/>
                  </a:cubicBezTo>
                  <a:cubicBezTo>
                    <a:pt x="9846" y="9159"/>
                    <a:pt x="9784" y="8747"/>
                    <a:pt x="10146" y="8534"/>
                  </a:cubicBezTo>
                  <a:cubicBezTo>
                    <a:pt x="10208" y="8499"/>
                    <a:pt x="10268" y="8484"/>
                    <a:pt x="10327" y="8484"/>
                  </a:cubicBezTo>
                  <a:close/>
                  <a:moveTo>
                    <a:pt x="5411" y="8334"/>
                  </a:moveTo>
                  <a:cubicBezTo>
                    <a:pt x="5261" y="8334"/>
                    <a:pt x="5248" y="8384"/>
                    <a:pt x="5123" y="8472"/>
                  </a:cubicBezTo>
                  <a:cubicBezTo>
                    <a:pt x="4948" y="8622"/>
                    <a:pt x="4736" y="8722"/>
                    <a:pt x="4561" y="8847"/>
                  </a:cubicBezTo>
                  <a:cubicBezTo>
                    <a:pt x="4249" y="9034"/>
                    <a:pt x="3824" y="9197"/>
                    <a:pt x="3586" y="9471"/>
                  </a:cubicBezTo>
                  <a:cubicBezTo>
                    <a:pt x="3586" y="9496"/>
                    <a:pt x="3586" y="9509"/>
                    <a:pt x="3599" y="9509"/>
                  </a:cubicBezTo>
                  <a:cubicBezTo>
                    <a:pt x="3974" y="9509"/>
                    <a:pt x="4349" y="9246"/>
                    <a:pt x="4661" y="9059"/>
                  </a:cubicBezTo>
                  <a:cubicBezTo>
                    <a:pt x="4911" y="8909"/>
                    <a:pt x="5398" y="8697"/>
                    <a:pt x="5473" y="8409"/>
                  </a:cubicBezTo>
                  <a:cubicBezTo>
                    <a:pt x="5473" y="8384"/>
                    <a:pt x="5461" y="8347"/>
                    <a:pt x="5411" y="8334"/>
                  </a:cubicBezTo>
                  <a:close/>
                  <a:moveTo>
                    <a:pt x="10298" y="8286"/>
                  </a:moveTo>
                  <a:cubicBezTo>
                    <a:pt x="10179" y="8286"/>
                    <a:pt x="10059" y="8320"/>
                    <a:pt x="9946" y="8397"/>
                  </a:cubicBezTo>
                  <a:cubicBezTo>
                    <a:pt x="9621" y="8634"/>
                    <a:pt x="9559" y="9284"/>
                    <a:pt x="9884" y="9496"/>
                  </a:cubicBezTo>
                  <a:cubicBezTo>
                    <a:pt x="9988" y="9624"/>
                    <a:pt x="10157" y="9698"/>
                    <a:pt x="10341" y="9698"/>
                  </a:cubicBezTo>
                  <a:cubicBezTo>
                    <a:pt x="10355" y="9698"/>
                    <a:pt x="10369" y="9697"/>
                    <a:pt x="10384" y="9696"/>
                  </a:cubicBezTo>
                  <a:cubicBezTo>
                    <a:pt x="10783" y="9684"/>
                    <a:pt x="11083" y="9334"/>
                    <a:pt x="11021" y="8934"/>
                  </a:cubicBezTo>
                  <a:cubicBezTo>
                    <a:pt x="10965" y="8572"/>
                    <a:pt x="10640" y="8286"/>
                    <a:pt x="10298" y="8286"/>
                  </a:cubicBezTo>
                  <a:close/>
                  <a:moveTo>
                    <a:pt x="3786" y="3536"/>
                  </a:moveTo>
                  <a:cubicBezTo>
                    <a:pt x="4149" y="3899"/>
                    <a:pt x="4611" y="4211"/>
                    <a:pt x="5048" y="4511"/>
                  </a:cubicBezTo>
                  <a:cubicBezTo>
                    <a:pt x="5336" y="4698"/>
                    <a:pt x="5636" y="4886"/>
                    <a:pt x="5898" y="5098"/>
                  </a:cubicBezTo>
                  <a:cubicBezTo>
                    <a:pt x="6035" y="5211"/>
                    <a:pt x="6173" y="5411"/>
                    <a:pt x="6323" y="5523"/>
                  </a:cubicBezTo>
                  <a:cubicBezTo>
                    <a:pt x="6273" y="5698"/>
                    <a:pt x="6285" y="5885"/>
                    <a:pt x="6285" y="6060"/>
                  </a:cubicBezTo>
                  <a:cubicBezTo>
                    <a:pt x="6273" y="6410"/>
                    <a:pt x="6273" y="6785"/>
                    <a:pt x="6273" y="7147"/>
                  </a:cubicBezTo>
                  <a:cubicBezTo>
                    <a:pt x="6273" y="7635"/>
                    <a:pt x="6198" y="8184"/>
                    <a:pt x="6298" y="8659"/>
                  </a:cubicBezTo>
                  <a:cubicBezTo>
                    <a:pt x="6085" y="8697"/>
                    <a:pt x="5898" y="8834"/>
                    <a:pt x="5711" y="8947"/>
                  </a:cubicBezTo>
                  <a:cubicBezTo>
                    <a:pt x="5361" y="9147"/>
                    <a:pt x="5036" y="9346"/>
                    <a:pt x="4699" y="9571"/>
                  </a:cubicBezTo>
                  <a:cubicBezTo>
                    <a:pt x="4386" y="9759"/>
                    <a:pt x="4074" y="9909"/>
                    <a:pt x="3736" y="10071"/>
                  </a:cubicBezTo>
                  <a:cubicBezTo>
                    <a:pt x="3586" y="10134"/>
                    <a:pt x="3412" y="10209"/>
                    <a:pt x="3274" y="10321"/>
                  </a:cubicBezTo>
                  <a:lnTo>
                    <a:pt x="3262" y="10309"/>
                  </a:lnTo>
                  <a:cubicBezTo>
                    <a:pt x="2637" y="10034"/>
                    <a:pt x="2087" y="9571"/>
                    <a:pt x="1512" y="9222"/>
                  </a:cubicBezTo>
                  <a:cubicBezTo>
                    <a:pt x="1287" y="9097"/>
                    <a:pt x="1038" y="8934"/>
                    <a:pt x="763" y="8897"/>
                  </a:cubicBezTo>
                  <a:lnTo>
                    <a:pt x="763" y="7085"/>
                  </a:lnTo>
                  <a:cubicBezTo>
                    <a:pt x="763" y="6510"/>
                    <a:pt x="838" y="5873"/>
                    <a:pt x="700" y="5286"/>
                  </a:cubicBezTo>
                  <a:cubicBezTo>
                    <a:pt x="1287" y="5098"/>
                    <a:pt x="1862" y="4711"/>
                    <a:pt x="2412" y="4411"/>
                  </a:cubicBezTo>
                  <a:cubicBezTo>
                    <a:pt x="2712" y="4261"/>
                    <a:pt x="2987" y="4099"/>
                    <a:pt x="3274" y="3936"/>
                  </a:cubicBezTo>
                  <a:cubicBezTo>
                    <a:pt x="3462" y="3824"/>
                    <a:pt x="3699" y="3711"/>
                    <a:pt x="3786" y="3536"/>
                  </a:cubicBezTo>
                  <a:close/>
                  <a:moveTo>
                    <a:pt x="5609" y="629"/>
                  </a:moveTo>
                  <a:cubicBezTo>
                    <a:pt x="5601" y="629"/>
                    <a:pt x="5593" y="632"/>
                    <a:pt x="5586" y="638"/>
                  </a:cubicBezTo>
                  <a:cubicBezTo>
                    <a:pt x="4936" y="900"/>
                    <a:pt x="4349" y="1350"/>
                    <a:pt x="3774" y="1762"/>
                  </a:cubicBezTo>
                  <a:cubicBezTo>
                    <a:pt x="3711" y="1725"/>
                    <a:pt x="3624" y="1700"/>
                    <a:pt x="3574" y="1687"/>
                  </a:cubicBezTo>
                  <a:cubicBezTo>
                    <a:pt x="3349" y="1587"/>
                    <a:pt x="3124" y="1512"/>
                    <a:pt x="2887" y="1412"/>
                  </a:cubicBezTo>
                  <a:cubicBezTo>
                    <a:pt x="2524" y="1287"/>
                    <a:pt x="2137" y="1100"/>
                    <a:pt x="1750" y="1062"/>
                  </a:cubicBezTo>
                  <a:cubicBezTo>
                    <a:pt x="1725" y="1062"/>
                    <a:pt x="1725" y="1075"/>
                    <a:pt x="1750" y="1075"/>
                  </a:cubicBezTo>
                  <a:cubicBezTo>
                    <a:pt x="2062" y="1262"/>
                    <a:pt x="2437" y="1387"/>
                    <a:pt x="2774" y="1525"/>
                  </a:cubicBezTo>
                  <a:cubicBezTo>
                    <a:pt x="2999" y="1625"/>
                    <a:pt x="3224" y="1712"/>
                    <a:pt x="3449" y="1812"/>
                  </a:cubicBezTo>
                  <a:cubicBezTo>
                    <a:pt x="3524" y="1837"/>
                    <a:pt x="3624" y="1912"/>
                    <a:pt x="3711" y="1925"/>
                  </a:cubicBezTo>
                  <a:cubicBezTo>
                    <a:pt x="3711" y="2274"/>
                    <a:pt x="3686" y="2637"/>
                    <a:pt x="3699" y="2974"/>
                  </a:cubicBezTo>
                  <a:cubicBezTo>
                    <a:pt x="3699" y="3112"/>
                    <a:pt x="3699" y="3249"/>
                    <a:pt x="3724" y="3374"/>
                  </a:cubicBezTo>
                  <a:cubicBezTo>
                    <a:pt x="3512" y="3399"/>
                    <a:pt x="3349" y="3574"/>
                    <a:pt x="3162" y="3699"/>
                  </a:cubicBezTo>
                  <a:cubicBezTo>
                    <a:pt x="2887" y="3874"/>
                    <a:pt x="2599" y="4036"/>
                    <a:pt x="2312" y="4199"/>
                  </a:cubicBezTo>
                  <a:cubicBezTo>
                    <a:pt x="1762" y="4498"/>
                    <a:pt x="1038" y="4761"/>
                    <a:pt x="625" y="5198"/>
                  </a:cubicBezTo>
                  <a:cubicBezTo>
                    <a:pt x="600" y="5211"/>
                    <a:pt x="600" y="5248"/>
                    <a:pt x="600" y="5261"/>
                  </a:cubicBezTo>
                  <a:cubicBezTo>
                    <a:pt x="500" y="5685"/>
                    <a:pt x="513" y="6148"/>
                    <a:pt x="525" y="6598"/>
                  </a:cubicBezTo>
                  <a:lnTo>
                    <a:pt x="525" y="7060"/>
                  </a:lnTo>
                  <a:lnTo>
                    <a:pt x="525" y="8884"/>
                  </a:lnTo>
                  <a:cubicBezTo>
                    <a:pt x="525" y="8959"/>
                    <a:pt x="588" y="8997"/>
                    <a:pt x="650" y="8997"/>
                  </a:cubicBezTo>
                  <a:cubicBezTo>
                    <a:pt x="725" y="9059"/>
                    <a:pt x="850" y="9097"/>
                    <a:pt x="938" y="9147"/>
                  </a:cubicBezTo>
                  <a:cubicBezTo>
                    <a:pt x="1200" y="9284"/>
                    <a:pt x="1462" y="9446"/>
                    <a:pt x="1712" y="9596"/>
                  </a:cubicBezTo>
                  <a:cubicBezTo>
                    <a:pt x="2200" y="9896"/>
                    <a:pt x="2649" y="10221"/>
                    <a:pt x="3149" y="10508"/>
                  </a:cubicBezTo>
                  <a:cubicBezTo>
                    <a:pt x="3149" y="10521"/>
                    <a:pt x="3174" y="10533"/>
                    <a:pt x="3199" y="10533"/>
                  </a:cubicBezTo>
                  <a:cubicBezTo>
                    <a:pt x="3449" y="10496"/>
                    <a:pt x="3661" y="10346"/>
                    <a:pt x="3899" y="10259"/>
                  </a:cubicBezTo>
                  <a:cubicBezTo>
                    <a:pt x="4249" y="10121"/>
                    <a:pt x="4561" y="9959"/>
                    <a:pt x="4873" y="9771"/>
                  </a:cubicBezTo>
                  <a:cubicBezTo>
                    <a:pt x="5161" y="9596"/>
                    <a:pt x="5461" y="9409"/>
                    <a:pt x="5761" y="9222"/>
                  </a:cubicBezTo>
                  <a:cubicBezTo>
                    <a:pt x="5960" y="9097"/>
                    <a:pt x="6223" y="9009"/>
                    <a:pt x="6398" y="8847"/>
                  </a:cubicBezTo>
                  <a:cubicBezTo>
                    <a:pt x="6398" y="8872"/>
                    <a:pt x="6410" y="8884"/>
                    <a:pt x="6410" y="8897"/>
                  </a:cubicBezTo>
                  <a:cubicBezTo>
                    <a:pt x="6423" y="8915"/>
                    <a:pt x="6435" y="8925"/>
                    <a:pt x="6446" y="8925"/>
                  </a:cubicBezTo>
                  <a:cubicBezTo>
                    <a:pt x="6457" y="8925"/>
                    <a:pt x="6467" y="8915"/>
                    <a:pt x="6473" y="8897"/>
                  </a:cubicBezTo>
                  <a:cubicBezTo>
                    <a:pt x="6710" y="8347"/>
                    <a:pt x="6598" y="7710"/>
                    <a:pt x="6598" y="7135"/>
                  </a:cubicBezTo>
                  <a:lnTo>
                    <a:pt x="6598" y="6160"/>
                  </a:lnTo>
                  <a:cubicBezTo>
                    <a:pt x="6598" y="5973"/>
                    <a:pt x="6635" y="5748"/>
                    <a:pt x="6573" y="5561"/>
                  </a:cubicBezTo>
                  <a:cubicBezTo>
                    <a:pt x="6585" y="5536"/>
                    <a:pt x="6598" y="5523"/>
                    <a:pt x="6623" y="5498"/>
                  </a:cubicBezTo>
                  <a:cubicBezTo>
                    <a:pt x="6635" y="5448"/>
                    <a:pt x="6635" y="5411"/>
                    <a:pt x="6623" y="5373"/>
                  </a:cubicBezTo>
                  <a:cubicBezTo>
                    <a:pt x="6685" y="5336"/>
                    <a:pt x="6748" y="5273"/>
                    <a:pt x="6785" y="5248"/>
                  </a:cubicBezTo>
                  <a:cubicBezTo>
                    <a:pt x="6960" y="5098"/>
                    <a:pt x="7123" y="4948"/>
                    <a:pt x="7272" y="4811"/>
                  </a:cubicBezTo>
                  <a:cubicBezTo>
                    <a:pt x="7272" y="4811"/>
                    <a:pt x="7285" y="4761"/>
                    <a:pt x="7272" y="4723"/>
                  </a:cubicBezTo>
                  <a:cubicBezTo>
                    <a:pt x="7272" y="4711"/>
                    <a:pt x="7260" y="4698"/>
                    <a:pt x="7247" y="4686"/>
                  </a:cubicBezTo>
                  <a:cubicBezTo>
                    <a:pt x="7224" y="4662"/>
                    <a:pt x="7195" y="4653"/>
                    <a:pt x="7167" y="4653"/>
                  </a:cubicBezTo>
                  <a:cubicBezTo>
                    <a:pt x="7152" y="4653"/>
                    <a:pt x="7136" y="4656"/>
                    <a:pt x="7123" y="4661"/>
                  </a:cubicBezTo>
                  <a:cubicBezTo>
                    <a:pt x="6973" y="4761"/>
                    <a:pt x="6848" y="4898"/>
                    <a:pt x="6723" y="5023"/>
                  </a:cubicBezTo>
                  <a:cubicBezTo>
                    <a:pt x="6648" y="5098"/>
                    <a:pt x="6573" y="5161"/>
                    <a:pt x="6498" y="5248"/>
                  </a:cubicBezTo>
                  <a:cubicBezTo>
                    <a:pt x="6248" y="4911"/>
                    <a:pt x="5536" y="4536"/>
                    <a:pt x="5336" y="4399"/>
                  </a:cubicBezTo>
                  <a:cubicBezTo>
                    <a:pt x="5061" y="4211"/>
                    <a:pt x="4773" y="4036"/>
                    <a:pt x="4524" y="3836"/>
                  </a:cubicBezTo>
                  <a:cubicBezTo>
                    <a:pt x="4336" y="3699"/>
                    <a:pt x="4099" y="3424"/>
                    <a:pt x="3836" y="3399"/>
                  </a:cubicBezTo>
                  <a:cubicBezTo>
                    <a:pt x="3874" y="3286"/>
                    <a:pt x="3874" y="3187"/>
                    <a:pt x="3874" y="3074"/>
                  </a:cubicBezTo>
                  <a:cubicBezTo>
                    <a:pt x="3899" y="2699"/>
                    <a:pt x="3874" y="2287"/>
                    <a:pt x="3874" y="1912"/>
                  </a:cubicBezTo>
                  <a:lnTo>
                    <a:pt x="3874" y="1900"/>
                  </a:lnTo>
                  <a:cubicBezTo>
                    <a:pt x="3961" y="1837"/>
                    <a:pt x="4136" y="1775"/>
                    <a:pt x="4211" y="1725"/>
                  </a:cubicBezTo>
                  <a:cubicBezTo>
                    <a:pt x="4386" y="1612"/>
                    <a:pt x="4536" y="1475"/>
                    <a:pt x="4699" y="1375"/>
                  </a:cubicBezTo>
                  <a:cubicBezTo>
                    <a:pt x="5011" y="1150"/>
                    <a:pt x="5436" y="1062"/>
                    <a:pt x="5661" y="750"/>
                  </a:cubicBezTo>
                  <a:cubicBezTo>
                    <a:pt x="5692" y="708"/>
                    <a:pt x="5652" y="629"/>
                    <a:pt x="5609" y="6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-217571" y="126404"/>
              <a:ext cx="772003" cy="514338"/>
            </a:xfrm>
            <a:custGeom>
              <a:avLst/>
              <a:gdLst/>
              <a:ahLst/>
              <a:cxnLst/>
              <a:rect l="l" t="t" r="r" b="b"/>
              <a:pathLst>
                <a:path w="14795" h="9857" extrusionOk="0">
                  <a:moveTo>
                    <a:pt x="11558" y="890"/>
                  </a:moveTo>
                  <a:lnTo>
                    <a:pt x="11558" y="990"/>
                  </a:lnTo>
                  <a:cubicBezTo>
                    <a:pt x="11558" y="1029"/>
                    <a:pt x="11558" y="1177"/>
                    <a:pt x="11522" y="1177"/>
                  </a:cubicBezTo>
                  <a:cubicBezTo>
                    <a:pt x="11512" y="1177"/>
                    <a:pt x="11499" y="1166"/>
                    <a:pt x="11483" y="1139"/>
                  </a:cubicBezTo>
                  <a:cubicBezTo>
                    <a:pt x="11433" y="1052"/>
                    <a:pt x="11496" y="977"/>
                    <a:pt x="11546" y="915"/>
                  </a:cubicBezTo>
                  <a:cubicBezTo>
                    <a:pt x="11546" y="902"/>
                    <a:pt x="11558" y="902"/>
                    <a:pt x="11558" y="890"/>
                  </a:cubicBezTo>
                  <a:close/>
                  <a:moveTo>
                    <a:pt x="11561" y="65"/>
                  </a:moveTo>
                  <a:cubicBezTo>
                    <a:pt x="11543" y="65"/>
                    <a:pt x="11521" y="77"/>
                    <a:pt x="11508" y="102"/>
                  </a:cubicBezTo>
                  <a:cubicBezTo>
                    <a:pt x="11496" y="165"/>
                    <a:pt x="11496" y="227"/>
                    <a:pt x="11496" y="290"/>
                  </a:cubicBezTo>
                  <a:cubicBezTo>
                    <a:pt x="11471" y="352"/>
                    <a:pt x="11421" y="402"/>
                    <a:pt x="11346" y="415"/>
                  </a:cubicBezTo>
                  <a:cubicBezTo>
                    <a:pt x="11326" y="420"/>
                    <a:pt x="11307" y="423"/>
                    <a:pt x="11290" y="423"/>
                  </a:cubicBezTo>
                  <a:cubicBezTo>
                    <a:pt x="11151" y="423"/>
                    <a:pt x="11120" y="251"/>
                    <a:pt x="11108" y="140"/>
                  </a:cubicBezTo>
                  <a:cubicBezTo>
                    <a:pt x="11108" y="127"/>
                    <a:pt x="11099" y="121"/>
                    <a:pt x="11090" y="121"/>
                  </a:cubicBezTo>
                  <a:cubicBezTo>
                    <a:pt x="11080" y="121"/>
                    <a:pt x="11071" y="127"/>
                    <a:pt x="11071" y="140"/>
                  </a:cubicBezTo>
                  <a:cubicBezTo>
                    <a:pt x="11003" y="368"/>
                    <a:pt x="11141" y="476"/>
                    <a:pt x="11292" y="476"/>
                  </a:cubicBezTo>
                  <a:cubicBezTo>
                    <a:pt x="11364" y="476"/>
                    <a:pt x="11439" y="451"/>
                    <a:pt x="11496" y="402"/>
                  </a:cubicBezTo>
                  <a:cubicBezTo>
                    <a:pt x="11508" y="477"/>
                    <a:pt x="11508" y="552"/>
                    <a:pt x="11533" y="640"/>
                  </a:cubicBezTo>
                  <a:cubicBezTo>
                    <a:pt x="11433" y="690"/>
                    <a:pt x="11358" y="777"/>
                    <a:pt x="11296" y="890"/>
                  </a:cubicBezTo>
                  <a:cubicBezTo>
                    <a:pt x="11196" y="1052"/>
                    <a:pt x="11258" y="1339"/>
                    <a:pt x="11496" y="1339"/>
                  </a:cubicBezTo>
                  <a:cubicBezTo>
                    <a:pt x="11696" y="1339"/>
                    <a:pt x="11696" y="1040"/>
                    <a:pt x="11671" y="727"/>
                  </a:cubicBezTo>
                  <a:cubicBezTo>
                    <a:pt x="11746" y="640"/>
                    <a:pt x="11846" y="540"/>
                    <a:pt x="11933" y="452"/>
                  </a:cubicBezTo>
                  <a:cubicBezTo>
                    <a:pt x="11946" y="427"/>
                    <a:pt x="11933" y="402"/>
                    <a:pt x="11908" y="402"/>
                  </a:cubicBezTo>
                  <a:cubicBezTo>
                    <a:pt x="11808" y="465"/>
                    <a:pt x="11733" y="515"/>
                    <a:pt x="11633" y="552"/>
                  </a:cubicBezTo>
                  <a:cubicBezTo>
                    <a:pt x="11621" y="415"/>
                    <a:pt x="11608" y="290"/>
                    <a:pt x="11596" y="215"/>
                  </a:cubicBezTo>
                  <a:lnTo>
                    <a:pt x="11596" y="102"/>
                  </a:lnTo>
                  <a:cubicBezTo>
                    <a:pt x="11596" y="77"/>
                    <a:pt x="11580" y="65"/>
                    <a:pt x="11561" y="65"/>
                  </a:cubicBezTo>
                  <a:close/>
                  <a:moveTo>
                    <a:pt x="1727" y="4167"/>
                  </a:moveTo>
                  <a:cubicBezTo>
                    <a:pt x="1655" y="4167"/>
                    <a:pt x="1579" y="4186"/>
                    <a:pt x="1512" y="4201"/>
                  </a:cubicBezTo>
                  <a:cubicBezTo>
                    <a:pt x="1476" y="4201"/>
                    <a:pt x="1433" y="4197"/>
                    <a:pt x="1390" y="4197"/>
                  </a:cubicBezTo>
                  <a:cubicBezTo>
                    <a:pt x="1313" y="4197"/>
                    <a:pt x="1235" y="4208"/>
                    <a:pt x="1188" y="4263"/>
                  </a:cubicBezTo>
                  <a:cubicBezTo>
                    <a:pt x="1175" y="4276"/>
                    <a:pt x="1175" y="4288"/>
                    <a:pt x="1188" y="4288"/>
                  </a:cubicBezTo>
                  <a:cubicBezTo>
                    <a:pt x="1263" y="4344"/>
                    <a:pt x="1366" y="4351"/>
                    <a:pt x="1465" y="4351"/>
                  </a:cubicBezTo>
                  <a:cubicBezTo>
                    <a:pt x="1498" y="4351"/>
                    <a:pt x="1531" y="4351"/>
                    <a:pt x="1562" y="4351"/>
                  </a:cubicBezTo>
                  <a:cubicBezTo>
                    <a:pt x="1675" y="4351"/>
                    <a:pt x="1825" y="4351"/>
                    <a:pt x="1875" y="4238"/>
                  </a:cubicBezTo>
                  <a:cubicBezTo>
                    <a:pt x="1875" y="4226"/>
                    <a:pt x="1875" y="4213"/>
                    <a:pt x="1862" y="4201"/>
                  </a:cubicBezTo>
                  <a:cubicBezTo>
                    <a:pt x="1822" y="4175"/>
                    <a:pt x="1775" y="4167"/>
                    <a:pt x="1727" y="4167"/>
                  </a:cubicBezTo>
                  <a:close/>
                  <a:moveTo>
                    <a:pt x="3146" y="4319"/>
                  </a:moveTo>
                  <a:cubicBezTo>
                    <a:pt x="3106" y="4319"/>
                    <a:pt x="3062" y="4326"/>
                    <a:pt x="3012" y="4326"/>
                  </a:cubicBezTo>
                  <a:cubicBezTo>
                    <a:pt x="2924" y="4326"/>
                    <a:pt x="2824" y="4326"/>
                    <a:pt x="2724" y="4338"/>
                  </a:cubicBezTo>
                  <a:cubicBezTo>
                    <a:pt x="2699" y="4338"/>
                    <a:pt x="2687" y="4363"/>
                    <a:pt x="2699" y="4376"/>
                  </a:cubicBezTo>
                  <a:cubicBezTo>
                    <a:pt x="2787" y="4451"/>
                    <a:pt x="2849" y="4463"/>
                    <a:pt x="2937" y="4476"/>
                  </a:cubicBezTo>
                  <a:cubicBezTo>
                    <a:pt x="2995" y="4483"/>
                    <a:pt x="3061" y="4490"/>
                    <a:pt x="3121" y="4490"/>
                  </a:cubicBezTo>
                  <a:cubicBezTo>
                    <a:pt x="3164" y="4490"/>
                    <a:pt x="3205" y="4486"/>
                    <a:pt x="3237" y="4476"/>
                  </a:cubicBezTo>
                  <a:cubicBezTo>
                    <a:pt x="3312" y="4451"/>
                    <a:pt x="3324" y="4388"/>
                    <a:pt x="3262" y="4351"/>
                  </a:cubicBezTo>
                  <a:cubicBezTo>
                    <a:pt x="3224" y="4326"/>
                    <a:pt x="3187" y="4319"/>
                    <a:pt x="3146" y="4319"/>
                  </a:cubicBezTo>
                  <a:close/>
                  <a:moveTo>
                    <a:pt x="1404" y="4432"/>
                  </a:moveTo>
                  <a:cubicBezTo>
                    <a:pt x="1332" y="4432"/>
                    <a:pt x="1262" y="4445"/>
                    <a:pt x="1200" y="4476"/>
                  </a:cubicBezTo>
                  <a:cubicBezTo>
                    <a:pt x="1188" y="4488"/>
                    <a:pt x="1188" y="4526"/>
                    <a:pt x="1200" y="4526"/>
                  </a:cubicBezTo>
                  <a:cubicBezTo>
                    <a:pt x="1269" y="4560"/>
                    <a:pt x="1347" y="4571"/>
                    <a:pt x="1425" y="4571"/>
                  </a:cubicBezTo>
                  <a:cubicBezTo>
                    <a:pt x="1544" y="4571"/>
                    <a:pt x="1664" y="4546"/>
                    <a:pt x="1762" y="4538"/>
                  </a:cubicBezTo>
                  <a:cubicBezTo>
                    <a:pt x="1769" y="4540"/>
                    <a:pt x="1775" y="4541"/>
                    <a:pt x="1780" y="4541"/>
                  </a:cubicBezTo>
                  <a:cubicBezTo>
                    <a:pt x="1799" y="4541"/>
                    <a:pt x="1797" y="4523"/>
                    <a:pt x="1787" y="4513"/>
                  </a:cubicBezTo>
                  <a:cubicBezTo>
                    <a:pt x="1674" y="4473"/>
                    <a:pt x="1535" y="4432"/>
                    <a:pt x="1404" y="4432"/>
                  </a:cubicBezTo>
                  <a:close/>
                  <a:moveTo>
                    <a:pt x="4652" y="3826"/>
                  </a:moveTo>
                  <a:cubicBezTo>
                    <a:pt x="4579" y="3826"/>
                    <a:pt x="4528" y="3908"/>
                    <a:pt x="4499" y="3976"/>
                  </a:cubicBezTo>
                  <a:cubicBezTo>
                    <a:pt x="4499" y="3984"/>
                    <a:pt x="4505" y="3999"/>
                    <a:pt x="4517" y="3999"/>
                  </a:cubicBezTo>
                  <a:cubicBezTo>
                    <a:pt x="4522" y="3999"/>
                    <a:pt x="4528" y="3996"/>
                    <a:pt x="4536" y="3988"/>
                  </a:cubicBezTo>
                  <a:cubicBezTo>
                    <a:pt x="4571" y="3954"/>
                    <a:pt x="4594" y="3937"/>
                    <a:pt x="4611" y="3937"/>
                  </a:cubicBezTo>
                  <a:cubicBezTo>
                    <a:pt x="4638" y="3937"/>
                    <a:pt x="4651" y="3975"/>
                    <a:pt x="4674" y="4051"/>
                  </a:cubicBezTo>
                  <a:cubicBezTo>
                    <a:pt x="4686" y="4113"/>
                    <a:pt x="4699" y="4201"/>
                    <a:pt x="4724" y="4263"/>
                  </a:cubicBezTo>
                  <a:cubicBezTo>
                    <a:pt x="4624" y="4388"/>
                    <a:pt x="4486" y="4538"/>
                    <a:pt x="4549" y="4713"/>
                  </a:cubicBezTo>
                  <a:cubicBezTo>
                    <a:pt x="4549" y="4725"/>
                    <a:pt x="4561" y="4725"/>
                    <a:pt x="4574" y="4725"/>
                  </a:cubicBezTo>
                  <a:cubicBezTo>
                    <a:pt x="4661" y="4651"/>
                    <a:pt x="4699" y="4551"/>
                    <a:pt x="4761" y="4463"/>
                  </a:cubicBezTo>
                  <a:cubicBezTo>
                    <a:pt x="4761" y="4476"/>
                    <a:pt x="4761" y="4488"/>
                    <a:pt x="4786" y="4513"/>
                  </a:cubicBezTo>
                  <a:cubicBezTo>
                    <a:pt x="4799" y="4601"/>
                    <a:pt x="4824" y="4763"/>
                    <a:pt x="4936" y="4800"/>
                  </a:cubicBezTo>
                  <a:cubicBezTo>
                    <a:pt x="4951" y="4806"/>
                    <a:pt x="4964" y="4809"/>
                    <a:pt x="4978" y="4809"/>
                  </a:cubicBezTo>
                  <a:cubicBezTo>
                    <a:pt x="5022" y="4809"/>
                    <a:pt x="5060" y="4782"/>
                    <a:pt x="5098" y="4763"/>
                  </a:cubicBezTo>
                  <a:cubicBezTo>
                    <a:pt x="5123" y="4738"/>
                    <a:pt x="5136" y="4700"/>
                    <a:pt x="5136" y="4663"/>
                  </a:cubicBezTo>
                  <a:cubicBezTo>
                    <a:pt x="5111" y="4601"/>
                    <a:pt x="5111" y="4588"/>
                    <a:pt x="5111" y="4576"/>
                  </a:cubicBezTo>
                  <a:lnTo>
                    <a:pt x="5111" y="4551"/>
                  </a:lnTo>
                  <a:cubicBezTo>
                    <a:pt x="5111" y="4538"/>
                    <a:pt x="5098" y="4538"/>
                    <a:pt x="5073" y="4538"/>
                  </a:cubicBezTo>
                  <a:cubicBezTo>
                    <a:pt x="5067" y="4544"/>
                    <a:pt x="5061" y="4544"/>
                    <a:pt x="5059" y="4544"/>
                  </a:cubicBezTo>
                  <a:cubicBezTo>
                    <a:pt x="5058" y="4544"/>
                    <a:pt x="5061" y="4544"/>
                    <a:pt x="5073" y="4551"/>
                  </a:cubicBezTo>
                  <a:cubicBezTo>
                    <a:pt x="5061" y="4551"/>
                    <a:pt x="5048" y="4551"/>
                    <a:pt x="5036" y="4576"/>
                  </a:cubicBezTo>
                  <a:cubicBezTo>
                    <a:pt x="4998" y="4588"/>
                    <a:pt x="4986" y="4601"/>
                    <a:pt x="4961" y="4613"/>
                  </a:cubicBezTo>
                  <a:cubicBezTo>
                    <a:pt x="4961" y="4613"/>
                    <a:pt x="4961" y="4601"/>
                    <a:pt x="4949" y="4601"/>
                  </a:cubicBezTo>
                  <a:cubicBezTo>
                    <a:pt x="4899" y="4513"/>
                    <a:pt x="4886" y="4401"/>
                    <a:pt x="4861" y="4288"/>
                  </a:cubicBezTo>
                  <a:cubicBezTo>
                    <a:pt x="4924" y="4201"/>
                    <a:pt x="5061" y="4076"/>
                    <a:pt x="5036" y="3951"/>
                  </a:cubicBezTo>
                  <a:cubicBezTo>
                    <a:pt x="5036" y="3926"/>
                    <a:pt x="4998" y="3926"/>
                    <a:pt x="4998" y="3926"/>
                  </a:cubicBezTo>
                  <a:cubicBezTo>
                    <a:pt x="4936" y="3963"/>
                    <a:pt x="4874" y="4038"/>
                    <a:pt x="4824" y="4101"/>
                  </a:cubicBezTo>
                  <a:cubicBezTo>
                    <a:pt x="4811" y="4013"/>
                    <a:pt x="4786" y="3901"/>
                    <a:pt x="4724" y="3851"/>
                  </a:cubicBezTo>
                  <a:cubicBezTo>
                    <a:pt x="4698" y="3834"/>
                    <a:pt x="4674" y="3826"/>
                    <a:pt x="4652" y="3826"/>
                  </a:cubicBezTo>
                  <a:close/>
                  <a:moveTo>
                    <a:pt x="863" y="4888"/>
                  </a:moveTo>
                  <a:cubicBezTo>
                    <a:pt x="861" y="4888"/>
                    <a:pt x="860" y="4888"/>
                    <a:pt x="860" y="4889"/>
                  </a:cubicBezTo>
                  <a:lnTo>
                    <a:pt x="860" y="4889"/>
                  </a:lnTo>
                  <a:cubicBezTo>
                    <a:pt x="861" y="4889"/>
                    <a:pt x="862" y="4888"/>
                    <a:pt x="863" y="4888"/>
                  </a:cubicBezTo>
                  <a:close/>
                  <a:moveTo>
                    <a:pt x="3746" y="3582"/>
                  </a:moveTo>
                  <a:cubicBezTo>
                    <a:pt x="3679" y="3582"/>
                    <a:pt x="3621" y="3623"/>
                    <a:pt x="3599" y="3726"/>
                  </a:cubicBezTo>
                  <a:cubicBezTo>
                    <a:pt x="3599" y="3738"/>
                    <a:pt x="3612" y="3738"/>
                    <a:pt x="3612" y="3738"/>
                  </a:cubicBezTo>
                  <a:cubicBezTo>
                    <a:pt x="3670" y="3705"/>
                    <a:pt x="3716" y="3690"/>
                    <a:pt x="3753" y="3690"/>
                  </a:cubicBezTo>
                  <a:cubicBezTo>
                    <a:pt x="3960" y="3690"/>
                    <a:pt x="3854" y="4159"/>
                    <a:pt x="3811" y="4276"/>
                  </a:cubicBezTo>
                  <a:cubicBezTo>
                    <a:pt x="3762" y="4451"/>
                    <a:pt x="3687" y="4601"/>
                    <a:pt x="3624" y="4775"/>
                  </a:cubicBezTo>
                  <a:cubicBezTo>
                    <a:pt x="3612" y="4800"/>
                    <a:pt x="3637" y="4863"/>
                    <a:pt x="3674" y="4863"/>
                  </a:cubicBezTo>
                  <a:cubicBezTo>
                    <a:pt x="3793" y="4884"/>
                    <a:pt x="3912" y="4901"/>
                    <a:pt x="4029" y="4901"/>
                  </a:cubicBezTo>
                  <a:cubicBezTo>
                    <a:pt x="4120" y="4901"/>
                    <a:pt x="4211" y="4890"/>
                    <a:pt x="4299" y="4863"/>
                  </a:cubicBezTo>
                  <a:cubicBezTo>
                    <a:pt x="4324" y="4863"/>
                    <a:pt x="4324" y="4838"/>
                    <a:pt x="4311" y="4825"/>
                  </a:cubicBezTo>
                  <a:cubicBezTo>
                    <a:pt x="4185" y="4741"/>
                    <a:pt x="4040" y="4710"/>
                    <a:pt x="3885" y="4710"/>
                  </a:cubicBezTo>
                  <a:cubicBezTo>
                    <a:pt x="3857" y="4710"/>
                    <a:pt x="3828" y="4711"/>
                    <a:pt x="3799" y="4713"/>
                  </a:cubicBezTo>
                  <a:cubicBezTo>
                    <a:pt x="3886" y="4426"/>
                    <a:pt x="4036" y="4176"/>
                    <a:pt x="4036" y="3888"/>
                  </a:cubicBezTo>
                  <a:cubicBezTo>
                    <a:pt x="4036" y="3732"/>
                    <a:pt x="3875" y="3582"/>
                    <a:pt x="3746" y="3582"/>
                  </a:cubicBezTo>
                  <a:close/>
                  <a:moveTo>
                    <a:pt x="2375" y="3020"/>
                  </a:moveTo>
                  <a:cubicBezTo>
                    <a:pt x="2368" y="3020"/>
                    <a:pt x="2362" y="3026"/>
                    <a:pt x="2362" y="3039"/>
                  </a:cubicBezTo>
                  <a:cubicBezTo>
                    <a:pt x="2362" y="3638"/>
                    <a:pt x="2312" y="4213"/>
                    <a:pt x="2312" y="4800"/>
                  </a:cubicBezTo>
                  <a:cubicBezTo>
                    <a:pt x="2312" y="4913"/>
                    <a:pt x="2250" y="5325"/>
                    <a:pt x="2325" y="5425"/>
                  </a:cubicBezTo>
                  <a:cubicBezTo>
                    <a:pt x="2325" y="5425"/>
                    <a:pt x="2325" y="5450"/>
                    <a:pt x="2350" y="5450"/>
                  </a:cubicBezTo>
                  <a:cubicBezTo>
                    <a:pt x="2362" y="5463"/>
                    <a:pt x="2362" y="5463"/>
                    <a:pt x="2375" y="5463"/>
                  </a:cubicBezTo>
                  <a:cubicBezTo>
                    <a:pt x="2378" y="5466"/>
                    <a:pt x="2383" y="5468"/>
                    <a:pt x="2388" y="5468"/>
                  </a:cubicBezTo>
                  <a:cubicBezTo>
                    <a:pt x="2401" y="5468"/>
                    <a:pt x="2416" y="5459"/>
                    <a:pt x="2425" y="5450"/>
                  </a:cubicBezTo>
                  <a:cubicBezTo>
                    <a:pt x="2500" y="5325"/>
                    <a:pt x="2437" y="4913"/>
                    <a:pt x="2437" y="4800"/>
                  </a:cubicBezTo>
                  <a:cubicBezTo>
                    <a:pt x="2437" y="4213"/>
                    <a:pt x="2387" y="3638"/>
                    <a:pt x="2387" y="3039"/>
                  </a:cubicBezTo>
                  <a:cubicBezTo>
                    <a:pt x="2387" y="3026"/>
                    <a:pt x="2381" y="3020"/>
                    <a:pt x="2375" y="3020"/>
                  </a:cubicBezTo>
                  <a:close/>
                  <a:moveTo>
                    <a:pt x="5611" y="2970"/>
                  </a:moveTo>
                  <a:cubicBezTo>
                    <a:pt x="5604" y="2970"/>
                    <a:pt x="5598" y="2976"/>
                    <a:pt x="5598" y="2989"/>
                  </a:cubicBezTo>
                  <a:cubicBezTo>
                    <a:pt x="5511" y="3826"/>
                    <a:pt x="5511" y="4638"/>
                    <a:pt x="5598" y="5450"/>
                  </a:cubicBezTo>
                  <a:cubicBezTo>
                    <a:pt x="5598" y="5463"/>
                    <a:pt x="5608" y="5469"/>
                    <a:pt x="5617" y="5469"/>
                  </a:cubicBezTo>
                  <a:cubicBezTo>
                    <a:pt x="5626" y="5469"/>
                    <a:pt x="5636" y="5463"/>
                    <a:pt x="5636" y="5450"/>
                  </a:cubicBezTo>
                  <a:cubicBezTo>
                    <a:pt x="5698" y="4638"/>
                    <a:pt x="5686" y="3826"/>
                    <a:pt x="5623" y="2989"/>
                  </a:cubicBezTo>
                  <a:cubicBezTo>
                    <a:pt x="5623" y="2976"/>
                    <a:pt x="5617" y="2970"/>
                    <a:pt x="5611" y="2970"/>
                  </a:cubicBezTo>
                  <a:close/>
                  <a:moveTo>
                    <a:pt x="613" y="5350"/>
                  </a:moveTo>
                  <a:cubicBezTo>
                    <a:pt x="613" y="5450"/>
                    <a:pt x="613" y="5550"/>
                    <a:pt x="575" y="5638"/>
                  </a:cubicBezTo>
                  <a:cubicBezTo>
                    <a:pt x="572" y="5648"/>
                    <a:pt x="563" y="5653"/>
                    <a:pt x="552" y="5653"/>
                  </a:cubicBezTo>
                  <a:cubicBezTo>
                    <a:pt x="522" y="5653"/>
                    <a:pt x="479" y="5620"/>
                    <a:pt x="488" y="5575"/>
                  </a:cubicBezTo>
                  <a:cubicBezTo>
                    <a:pt x="500" y="5525"/>
                    <a:pt x="538" y="5463"/>
                    <a:pt x="563" y="5413"/>
                  </a:cubicBezTo>
                  <a:cubicBezTo>
                    <a:pt x="575" y="5400"/>
                    <a:pt x="600" y="5363"/>
                    <a:pt x="613" y="5350"/>
                  </a:cubicBezTo>
                  <a:close/>
                  <a:moveTo>
                    <a:pt x="625" y="3920"/>
                  </a:moveTo>
                  <a:cubicBezTo>
                    <a:pt x="591" y="3920"/>
                    <a:pt x="557" y="3938"/>
                    <a:pt x="550" y="3976"/>
                  </a:cubicBezTo>
                  <a:cubicBezTo>
                    <a:pt x="538" y="4088"/>
                    <a:pt x="538" y="4213"/>
                    <a:pt x="538" y="4338"/>
                  </a:cubicBezTo>
                  <a:cubicBezTo>
                    <a:pt x="513" y="4388"/>
                    <a:pt x="488" y="4451"/>
                    <a:pt x="475" y="4488"/>
                  </a:cubicBezTo>
                  <a:cubicBezTo>
                    <a:pt x="451" y="4541"/>
                    <a:pt x="423" y="4562"/>
                    <a:pt x="395" y="4562"/>
                  </a:cubicBezTo>
                  <a:cubicBezTo>
                    <a:pt x="311" y="4562"/>
                    <a:pt x="229" y="4370"/>
                    <a:pt x="238" y="4276"/>
                  </a:cubicBezTo>
                  <a:cubicBezTo>
                    <a:pt x="238" y="4226"/>
                    <a:pt x="250" y="4176"/>
                    <a:pt x="250" y="4138"/>
                  </a:cubicBezTo>
                  <a:cubicBezTo>
                    <a:pt x="250" y="4120"/>
                    <a:pt x="237" y="4108"/>
                    <a:pt x="220" y="4108"/>
                  </a:cubicBezTo>
                  <a:cubicBezTo>
                    <a:pt x="214" y="4108"/>
                    <a:pt x="207" y="4110"/>
                    <a:pt x="200" y="4113"/>
                  </a:cubicBezTo>
                  <a:cubicBezTo>
                    <a:pt x="1" y="4288"/>
                    <a:pt x="126" y="4713"/>
                    <a:pt x="388" y="4725"/>
                  </a:cubicBezTo>
                  <a:cubicBezTo>
                    <a:pt x="450" y="4725"/>
                    <a:pt x="500" y="4713"/>
                    <a:pt x="550" y="4663"/>
                  </a:cubicBezTo>
                  <a:cubicBezTo>
                    <a:pt x="563" y="4800"/>
                    <a:pt x="575" y="4925"/>
                    <a:pt x="600" y="5050"/>
                  </a:cubicBezTo>
                  <a:cubicBezTo>
                    <a:pt x="475" y="5175"/>
                    <a:pt x="363" y="5325"/>
                    <a:pt x="313" y="5475"/>
                  </a:cubicBezTo>
                  <a:cubicBezTo>
                    <a:pt x="259" y="5680"/>
                    <a:pt x="344" y="5838"/>
                    <a:pt x="529" y="5838"/>
                  </a:cubicBezTo>
                  <a:cubicBezTo>
                    <a:pt x="558" y="5838"/>
                    <a:pt x="591" y="5834"/>
                    <a:pt x="625" y="5825"/>
                  </a:cubicBezTo>
                  <a:cubicBezTo>
                    <a:pt x="850" y="5763"/>
                    <a:pt x="788" y="5338"/>
                    <a:pt x="788" y="5175"/>
                  </a:cubicBezTo>
                  <a:cubicBezTo>
                    <a:pt x="763" y="5150"/>
                    <a:pt x="763" y="5100"/>
                    <a:pt x="763" y="5075"/>
                  </a:cubicBezTo>
                  <a:lnTo>
                    <a:pt x="863" y="4925"/>
                  </a:lnTo>
                  <a:cubicBezTo>
                    <a:pt x="874" y="4914"/>
                    <a:pt x="856" y="4894"/>
                    <a:pt x="860" y="4889"/>
                  </a:cubicBezTo>
                  <a:lnTo>
                    <a:pt x="860" y="4889"/>
                  </a:lnTo>
                  <a:cubicBezTo>
                    <a:pt x="825" y="4901"/>
                    <a:pt x="812" y="4913"/>
                    <a:pt x="788" y="4925"/>
                  </a:cubicBezTo>
                  <a:cubicBezTo>
                    <a:pt x="750" y="4738"/>
                    <a:pt x="725" y="4538"/>
                    <a:pt x="700" y="4338"/>
                  </a:cubicBezTo>
                  <a:cubicBezTo>
                    <a:pt x="725" y="4201"/>
                    <a:pt x="725" y="4051"/>
                    <a:pt x="700" y="3976"/>
                  </a:cubicBezTo>
                  <a:cubicBezTo>
                    <a:pt x="694" y="3938"/>
                    <a:pt x="660" y="3920"/>
                    <a:pt x="625" y="3920"/>
                  </a:cubicBezTo>
                  <a:close/>
                  <a:moveTo>
                    <a:pt x="9839" y="1"/>
                  </a:moveTo>
                  <a:cubicBezTo>
                    <a:pt x="9813" y="1"/>
                    <a:pt x="9785" y="13"/>
                    <a:pt x="9771" y="40"/>
                  </a:cubicBezTo>
                  <a:cubicBezTo>
                    <a:pt x="9647" y="340"/>
                    <a:pt x="9497" y="615"/>
                    <a:pt x="9397" y="927"/>
                  </a:cubicBezTo>
                  <a:cubicBezTo>
                    <a:pt x="9387" y="955"/>
                    <a:pt x="9413" y="969"/>
                    <a:pt x="9432" y="969"/>
                  </a:cubicBezTo>
                  <a:cubicBezTo>
                    <a:pt x="9438" y="969"/>
                    <a:pt x="9444" y="968"/>
                    <a:pt x="9447" y="965"/>
                  </a:cubicBezTo>
                  <a:cubicBezTo>
                    <a:pt x="9584" y="815"/>
                    <a:pt x="9684" y="652"/>
                    <a:pt x="9759" y="465"/>
                  </a:cubicBezTo>
                  <a:lnTo>
                    <a:pt x="9759" y="465"/>
                  </a:lnTo>
                  <a:cubicBezTo>
                    <a:pt x="9722" y="865"/>
                    <a:pt x="9746" y="1302"/>
                    <a:pt x="9746" y="1689"/>
                  </a:cubicBezTo>
                  <a:lnTo>
                    <a:pt x="9746" y="3401"/>
                  </a:lnTo>
                  <a:cubicBezTo>
                    <a:pt x="9734" y="4363"/>
                    <a:pt x="9734" y="5313"/>
                    <a:pt x="9734" y="6287"/>
                  </a:cubicBezTo>
                  <a:cubicBezTo>
                    <a:pt x="9697" y="6225"/>
                    <a:pt x="9647" y="6162"/>
                    <a:pt x="9622" y="6100"/>
                  </a:cubicBezTo>
                  <a:cubicBezTo>
                    <a:pt x="9372" y="5650"/>
                    <a:pt x="9047" y="5225"/>
                    <a:pt x="8784" y="4788"/>
                  </a:cubicBezTo>
                  <a:cubicBezTo>
                    <a:pt x="8135" y="3726"/>
                    <a:pt x="7485" y="2676"/>
                    <a:pt x="6923" y="1564"/>
                  </a:cubicBezTo>
                  <a:cubicBezTo>
                    <a:pt x="6923" y="1564"/>
                    <a:pt x="6910" y="1564"/>
                    <a:pt x="6910" y="1589"/>
                  </a:cubicBezTo>
                  <a:cubicBezTo>
                    <a:pt x="7335" y="2651"/>
                    <a:pt x="7935" y="3626"/>
                    <a:pt x="8497" y="4626"/>
                  </a:cubicBezTo>
                  <a:cubicBezTo>
                    <a:pt x="8759" y="5100"/>
                    <a:pt x="9059" y="5538"/>
                    <a:pt x="9334" y="5987"/>
                  </a:cubicBezTo>
                  <a:cubicBezTo>
                    <a:pt x="9484" y="6237"/>
                    <a:pt x="9609" y="6487"/>
                    <a:pt x="9722" y="6737"/>
                  </a:cubicBezTo>
                  <a:cubicBezTo>
                    <a:pt x="9734" y="6750"/>
                    <a:pt x="9734" y="6787"/>
                    <a:pt x="9746" y="6812"/>
                  </a:cubicBezTo>
                  <a:lnTo>
                    <a:pt x="9746" y="6975"/>
                  </a:lnTo>
                  <a:lnTo>
                    <a:pt x="9746" y="7112"/>
                  </a:lnTo>
                  <a:lnTo>
                    <a:pt x="9009" y="7112"/>
                  </a:lnTo>
                  <a:cubicBezTo>
                    <a:pt x="7916" y="7112"/>
                    <a:pt x="7251" y="7101"/>
                    <a:pt x="6611" y="7101"/>
                  </a:cubicBezTo>
                  <a:cubicBezTo>
                    <a:pt x="5892" y="7101"/>
                    <a:pt x="5204" y="7115"/>
                    <a:pt x="3974" y="7174"/>
                  </a:cubicBezTo>
                  <a:cubicBezTo>
                    <a:pt x="3949" y="7174"/>
                    <a:pt x="3936" y="7187"/>
                    <a:pt x="3936" y="7212"/>
                  </a:cubicBezTo>
                  <a:cubicBezTo>
                    <a:pt x="3936" y="7224"/>
                    <a:pt x="3949" y="7237"/>
                    <a:pt x="3974" y="7237"/>
                  </a:cubicBezTo>
                  <a:cubicBezTo>
                    <a:pt x="5302" y="7294"/>
                    <a:pt x="5998" y="7306"/>
                    <a:pt x="6784" y="7306"/>
                  </a:cubicBezTo>
                  <a:cubicBezTo>
                    <a:pt x="7373" y="7306"/>
                    <a:pt x="8013" y="7299"/>
                    <a:pt x="9009" y="7299"/>
                  </a:cubicBezTo>
                  <a:lnTo>
                    <a:pt x="9746" y="7299"/>
                  </a:lnTo>
                  <a:cubicBezTo>
                    <a:pt x="9746" y="9511"/>
                    <a:pt x="9672" y="7637"/>
                    <a:pt x="9834" y="9836"/>
                  </a:cubicBezTo>
                  <a:cubicBezTo>
                    <a:pt x="9834" y="9848"/>
                    <a:pt x="9846" y="9855"/>
                    <a:pt x="9859" y="9855"/>
                  </a:cubicBezTo>
                  <a:cubicBezTo>
                    <a:pt x="9871" y="9855"/>
                    <a:pt x="9884" y="9848"/>
                    <a:pt x="9884" y="9836"/>
                  </a:cubicBezTo>
                  <a:cubicBezTo>
                    <a:pt x="10059" y="7724"/>
                    <a:pt x="9996" y="9661"/>
                    <a:pt x="9984" y="7537"/>
                  </a:cubicBezTo>
                  <a:cubicBezTo>
                    <a:pt x="10034" y="7462"/>
                    <a:pt x="10084" y="7387"/>
                    <a:pt x="10134" y="7299"/>
                  </a:cubicBezTo>
                  <a:lnTo>
                    <a:pt x="12470" y="7299"/>
                  </a:lnTo>
                  <a:cubicBezTo>
                    <a:pt x="12866" y="7299"/>
                    <a:pt x="13289" y="7332"/>
                    <a:pt x="13706" y="7332"/>
                  </a:cubicBezTo>
                  <a:cubicBezTo>
                    <a:pt x="13975" y="7332"/>
                    <a:pt x="14240" y="7318"/>
                    <a:pt x="14495" y="7274"/>
                  </a:cubicBezTo>
                  <a:lnTo>
                    <a:pt x="14495" y="7274"/>
                  </a:lnTo>
                  <a:cubicBezTo>
                    <a:pt x="14307" y="7462"/>
                    <a:pt x="14170" y="7662"/>
                    <a:pt x="13995" y="7849"/>
                  </a:cubicBezTo>
                  <a:cubicBezTo>
                    <a:pt x="13984" y="7860"/>
                    <a:pt x="14001" y="7889"/>
                    <a:pt x="14022" y="7889"/>
                  </a:cubicBezTo>
                  <a:cubicBezTo>
                    <a:pt x="14025" y="7889"/>
                    <a:pt x="14029" y="7888"/>
                    <a:pt x="14032" y="7887"/>
                  </a:cubicBezTo>
                  <a:cubicBezTo>
                    <a:pt x="14257" y="7712"/>
                    <a:pt x="14532" y="7549"/>
                    <a:pt x="14719" y="7324"/>
                  </a:cubicBezTo>
                  <a:cubicBezTo>
                    <a:pt x="14744" y="7299"/>
                    <a:pt x="14782" y="7287"/>
                    <a:pt x="14782" y="7237"/>
                  </a:cubicBezTo>
                  <a:cubicBezTo>
                    <a:pt x="14794" y="7174"/>
                    <a:pt x="14744" y="7149"/>
                    <a:pt x="14682" y="7099"/>
                  </a:cubicBezTo>
                  <a:cubicBezTo>
                    <a:pt x="14495" y="6912"/>
                    <a:pt x="14270" y="6662"/>
                    <a:pt x="14045" y="6575"/>
                  </a:cubicBezTo>
                  <a:cubicBezTo>
                    <a:pt x="14037" y="6570"/>
                    <a:pt x="14031" y="6568"/>
                    <a:pt x="14026" y="6568"/>
                  </a:cubicBezTo>
                  <a:cubicBezTo>
                    <a:pt x="14003" y="6568"/>
                    <a:pt x="13997" y="6602"/>
                    <a:pt x="14007" y="6612"/>
                  </a:cubicBezTo>
                  <a:cubicBezTo>
                    <a:pt x="14082" y="6800"/>
                    <a:pt x="14282" y="6962"/>
                    <a:pt x="14445" y="7099"/>
                  </a:cubicBezTo>
                  <a:cubicBezTo>
                    <a:pt x="14190" y="7060"/>
                    <a:pt x="13925" y="7048"/>
                    <a:pt x="13658" y="7048"/>
                  </a:cubicBezTo>
                  <a:cubicBezTo>
                    <a:pt x="13258" y="7048"/>
                    <a:pt x="12853" y="7074"/>
                    <a:pt x="12470" y="7074"/>
                  </a:cubicBezTo>
                  <a:lnTo>
                    <a:pt x="10246" y="7074"/>
                  </a:lnTo>
                  <a:cubicBezTo>
                    <a:pt x="10684" y="6337"/>
                    <a:pt x="10946" y="5475"/>
                    <a:pt x="11321" y="4725"/>
                  </a:cubicBezTo>
                  <a:cubicBezTo>
                    <a:pt x="11883" y="3638"/>
                    <a:pt x="12508" y="2501"/>
                    <a:pt x="12895" y="1339"/>
                  </a:cubicBezTo>
                  <a:cubicBezTo>
                    <a:pt x="12895" y="1321"/>
                    <a:pt x="12882" y="1309"/>
                    <a:pt x="12875" y="1309"/>
                  </a:cubicBezTo>
                  <a:cubicBezTo>
                    <a:pt x="12872" y="1309"/>
                    <a:pt x="12870" y="1311"/>
                    <a:pt x="12870" y="1314"/>
                  </a:cubicBezTo>
                  <a:cubicBezTo>
                    <a:pt x="12283" y="2426"/>
                    <a:pt x="11746" y="3551"/>
                    <a:pt x="11133" y="4638"/>
                  </a:cubicBezTo>
                  <a:cubicBezTo>
                    <a:pt x="10734" y="5388"/>
                    <a:pt x="10346" y="6175"/>
                    <a:pt x="10009" y="6987"/>
                  </a:cubicBezTo>
                  <a:cubicBezTo>
                    <a:pt x="10009" y="6900"/>
                    <a:pt x="9984" y="6812"/>
                    <a:pt x="9946" y="6725"/>
                  </a:cubicBezTo>
                  <a:cubicBezTo>
                    <a:pt x="9946" y="5663"/>
                    <a:pt x="9934" y="4601"/>
                    <a:pt x="9934" y="3538"/>
                  </a:cubicBezTo>
                  <a:lnTo>
                    <a:pt x="9934" y="1839"/>
                  </a:lnTo>
                  <a:cubicBezTo>
                    <a:pt x="9934" y="1314"/>
                    <a:pt x="9996" y="740"/>
                    <a:pt x="9884" y="227"/>
                  </a:cubicBezTo>
                  <a:lnTo>
                    <a:pt x="9884" y="227"/>
                  </a:lnTo>
                  <a:cubicBezTo>
                    <a:pt x="10059" y="427"/>
                    <a:pt x="10171" y="665"/>
                    <a:pt x="10321" y="865"/>
                  </a:cubicBezTo>
                  <a:cubicBezTo>
                    <a:pt x="10329" y="868"/>
                    <a:pt x="10335" y="870"/>
                    <a:pt x="10340" y="870"/>
                  </a:cubicBezTo>
                  <a:cubicBezTo>
                    <a:pt x="10352" y="870"/>
                    <a:pt x="10359" y="861"/>
                    <a:pt x="10359" y="852"/>
                  </a:cubicBezTo>
                  <a:cubicBezTo>
                    <a:pt x="10246" y="552"/>
                    <a:pt x="10171" y="240"/>
                    <a:pt x="9896" y="27"/>
                  </a:cubicBezTo>
                  <a:cubicBezTo>
                    <a:pt x="9885" y="10"/>
                    <a:pt x="9862" y="1"/>
                    <a:pt x="9839" y="1"/>
                  </a:cubicBezTo>
                  <a:close/>
                  <a:moveTo>
                    <a:pt x="14039" y="8581"/>
                  </a:moveTo>
                  <a:cubicBezTo>
                    <a:pt x="14028" y="8581"/>
                    <a:pt x="14017" y="8583"/>
                    <a:pt x="14007" y="8586"/>
                  </a:cubicBezTo>
                  <a:cubicBezTo>
                    <a:pt x="13907" y="8649"/>
                    <a:pt x="13820" y="8724"/>
                    <a:pt x="13795" y="8849"/>
                  </a:cubicBezTo>
                  <a:cubicBezTo>
                    <a:pt x="13795" y="8857"/>
                    <a:pt x="13801" y="8877"/>
                    <a:pt x="13816" y="8877"/>
                  </a:cubicBezTo>
                  <a:cubicBezTo>
                    <a:pt x="13824" y="8877"/>
                    <a:pt x="13833" y="8873"/>
                    <a:pt x="13845" y="8861"/>
                  </a:cubicBezTo>
                  <a:cubicBezTo>
                    <a:pt x="13907" y="8824"/>
                    <a:pt x="13945" y="8774"/>
                    <a:pt x="14007" y="8736"/>
                  </a:cubicBezTo>
                  <a:cubicBezTo>
                    <a:pt x="14045" y="8836"/>
                    <a:pt x="14057" y="8949"/>
                    <a:pt x="14095" y="9036"/>
                  </a:cubicBezTo>
                  <a:cubicBezTo>
                    <a:pt x="13857" y="9274"/>
                    <a:pt x="13657" y="9536"/>
                    <a:pt x="13557" y="9836"/>
                  </a:cubicBezTo>
                  <a:cubicBezTo>
                    <a:pt x="13550" y="9850"/>
                    <a:pt x="13556" y="9857"/>
                    <a:pt x="13569" y="9857"/>
                  </a:cubicBezTo>
                  <a:cubicBezTo>
                    <a:pt x="13578" y="9857"/>
                    <a:pt x="13592" y="9854"/>
                    <a:pt x="13607" y="9848"/>
                  </a:cubicBezTo>
                  <a:cubicBezTo>
                    <a:pt x="13807" y="9673"/>
                    <a:pt x="13945" y="9449"/>
                    <a:pt x="14120" y="9236"/>
                  </a:cubicBezTo>
                  <a:cubicBezTo>
                    <a:pt x="14132" y="9224"/>
                    <a:pt x="14157" y="9211"/>
                    <a:pt x="14157" y="9186"/>
                  </a:cubicBezTo>
                  <a:cubicBezTo>
                    <a:pt x="14170" y="9236"/>
                    <a:pt x="14182" y="9274"/>
                    <a:pt x="14220" y="9311"/>
                  </a:cubicBezTo>
                  <a:cubicBezTo>
                    <a:pt x="14250" y="9383"/>
                    <a:pt x="14315" y="9446"/>
                    <a:pt x="14385" y="9446"/>
                  </a:cubicBezTo>
                  <a:cubicBezTo>
                    <a:pt x="14400" y="9446"/>
                    <a:pt x="14416" y="9443"/>
                    <a:pt x="14432" y="9436"/>
                  </a:cubicBezTo>
                  <a:cubicBezTo>
                    <a:pt x="14482" y="9424"/>
                    <a:pt x="14532" y="9399"/>
                    <a:pt x="14557" y="9349"/>
                  </a:cubicBezTo>
                  <a:cubicBezTo>
                    <a:pt x="14607" y="9286"/>
                    <a:pt x="14569" y="9236"/>
                    <a:pt x="14569" y="9174"/>
                  </a:cubicBezTo>
                  <a:cubicBezTo>
                    <a:pt x="14569" y="9159"/>
                    <a:pt x="14561" y="9153"/>
                    <a:pt x="14551" y="9153"/>
                  </a:cubicBezTo>
                  <a:cubicBezTo>
                    <a:pt x="14544" y="9153"/>
                    <a:pt x="14537" y="9156"/>
                    <a:pt x="14532" y="9161"/>
                  </a:cubicBezTo>
                  <a:cubicBezTo>
                    <a:pt x="14495" y="9199"/>
                    <a:pt x="14470" y="9199"/>
                    <a:pt x="14432" y="9224"/>
                  </a:cubicBezTo>
                  <a:lnTo>
                    <a:pt x="14407" y="9261"/>
                  </a:lnTo>
                  <a:cubicBezTo>
                    <a:pt x="14357" y="9211"/>
                    <a:pt x="14320" y="9111"/>
                    <a:pt x="14295" y="9049"/>
                  </a:cubicBezTo>
                  <a:lnTo>
                    <a:pt x="14295" y="9036"/>
                  </a:lnTo>
                  <a:cubicBezTo>
                    <a:pt x="14407" y="8899"/>
                    <a:pt x="14507" y="8774"/>
                    <a:pt x="14632" y="8636"/>
                  </a:cubicBezTo>
                  <a:cubicBezTo>
                    <a:pt x="14632" y="8616"/>
                    <a:pt x="14615" y="8596"/>
                    <a:pt x="14589" y="8596"/>
                  </a:cubicBezTo>
                  <a:cubicBezTo>
                    <a:pt x="14583" y="8596"/>
                    <a:pt x="14576" y="8597"/>
                    <a:pt x="14569" y="8599"/>
                  </a:cubicBezTo>
                  <a:cubicBezTo>
                    <a:pt x="14470" y="8699"/>
                    <a:pt x="14345" y="8799"/>
                    <a:pt x="14232" y="8911"/>
                  </a:cubicBezTo>
                  <a:cubicBezTo>
                    <a:pt x="14195" y="8799"/>
                    <a:pt x="14170" y="8711"/>
                    <a:pt x="14107" y="8611"/>
                  </a:cubicBezTo>
                  <a:cubicBezTo>
                    <a:pt x="14098" y="8593"/>
                    <a:pt x="14069" y="8581"/>
                    <a:pt x="14039" y="8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●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Char char="○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 Vietnam Pro"/>
              <a:buChar char="■"/>
              <a:defRPr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8" r:id="rId7"/>
    <p:sldLayoutId id="2147483661" r:id="rId8"/>
    <p:sldLayoutId id="2147483671" r:id="rId9"/>
    <p:sldLayoutId id="2147483673" r:id="rId10"/>
    <p:sldLayoutId id="2147483674" r:id="rId11"/>
    <p:sldLayoutId id="2147483675" r:id="rId12"/>
    <p:sldLayoutId id="2147483679" r:id="rId13"/>
    <p:sldLayoutId id="2147483680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4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8"/>
          <p:cNvSpPr txBox="1">
            <a:spLocks noGrp="1"/>
          </p:cNvSpPr>
          <p:nvPr>
            <p:ph type="ctrTitle"/>
          </p:nvPr>
        </p:nvSpPr>
        <p:spPr>
          <a:xfrm>
            <a:off x="1934700" y="1216275"/>
            <a:ext cx="5274600" cy="20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680" name="Google Shape;680;p38"/>
          <p:cNvSpPr txBox="1">
            <a:spLocks noGrp="1"/>
          </p:cNvSpPr>
          <p:nvPr>
            <p:ph type="subTitle" idx="1"/>
          </p:nvPr>
        </p:nvSpPr>
        <p:spPr>
          <a:xfrm>
            <a:off x="1423368" y="3217550"/>
            <a:ext cx="6329348" cy="1334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Készítette:</a:t>
            </a:r>
          </a:p>
          <a:p>
            <a:pPr marL="0" indent="0"/>
            <a:r>
              <a:rPr lang="hu-HU" dirty="0"/>
              <a:t>Radnai András 11B</a:t>
            </a:r>
          </a:p>
          <a:p>
            <a:pPr marL="0" indent="0"/>
            <a:r>
              <a:rPr lang="hu-HU" b="1" dirty="0"/>
              <a:t>Német Nemzetiségi Gimnázium</a:t>
            </a:r>
            <a:endParaRPr lang="hu-H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 Nagy Dóra Mária  10B, Nagy Anikó Napsugár 10B</a:t>
            </a:r>
          </a:p>
          <a:p>
            <a:pPr marL="0" indent="0"/>
            <a:r>
              <a:rPr lang="hu-HU" b="1" dirty="0"/>
              <a:t>Budapest XIV. Kerületi Teleki Blanka Gimnázium</a:t>
            </a:r>
          </a:p>
          <a:p>
            <a:pPr marL="0" indent="0"/>
            <a:endParaRPr lang="hu-H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6DA36FB-011F-F8BD-701F-8514841C6824}"/>
              </a:ext>
            </a:extLst>
          </p:cNvPr>
          <p:cNvSpPr txBox="1"/>
          <p:nvPr/>
        </p:nvSpPr>
        <p:spPr>
          <a:xfrm>
            <a:off x="1780674" y="1216275"/>
            <a:ext cx="5614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err="1">
                <a:solidFill>
                  <a:schemeClr val="tx1"/>
                </a:solidFill>
                <a:latin typeface="Broadway" panose="04040905080B02020502" pitchFamily="82" charset="0"/>
              </a:rPr>
              <a:t>Mikroszkópikus</a:t>
            </a:r>
            <a:r>
              <a:rPr lang="hu-HU" sz="4800" dirty="0">
                <a:solidFill>
                  <a:schemeClr val="tx1"/>
                </a:solidFill>
                <a:latin typeface="Broadway" panose="04040905080B02020502" pitchFamily="82" charset="0"/>
              </a:rPr>
              <a:t> ékszerészet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>
          <a:extLst>
            <a:ext uri="{FF2B5EF4-FFF2-40B4-BE49-F238E27FC236}">
              <a16:creationId xmlns:a16="http://schemas.microsoft.com/office/drawing/2014/main" id="{BCD7C07D-B721-10AD-173C-12AD5380B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1">
            <a:extLst>
              <a:ext uri="{FF2B5EF4-FFF2-40B4-BE49-F238E27FC236}">
                <a16:creationId xmlns:a16="http://schemas.microsoft.com/office/drawing/2014/main" id="{D48B5CFB-7FD8-5662-648D-E2AA854C82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4799" y="434691"/>
            <a:ext cx="7171358" cy="8542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500" dirty="0"/>
              <a:t>UV-VIS-spektroszkópia</a:t>
            </a:r>
            <a:endParaRPr sz="35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24A9230-120E-7AC1-D29A-140AD48B0C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0185736"/>
              </p:ext>
            </p:extLst>
          </p:nvPr>
        </p:nvGraphicFramePr>
        <p:xfrm>
          <a:off x="123092" y="-198560"/>
          <a:ext cx="9020908" cy="4501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22EAD45B-5000-E22A-C3E7-39D63A3215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9735" y="2196611"/>
            <a:ext cx="4376616" cy="328246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6E90D8D-80EB-CF77-235B-BB9639C51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113" y="2196611"/>
            <a:ext cx="2210167" cy="294688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03320DD-8A01-21DC-CF6C-7027CB5FA9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9463" y="2485292"/>
            <a:ext cx="4095261" cy="307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77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5" descr="A képen fedett pályás, fal, gép, szöveg látható&#10;&#10;Automatikusan generált leírás">
            <a:extLst>
              <a:ext uri="{FF2B5EF4-FFF2-40B4-BE49-F238E27FC236}">
                <a16:creationId xmlns:a16="http://schemas.microsoft.com/office/drawing/2014/main" id="{F6CDFB96-95C8-0E05-4B48-FA62A4957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33125" r="12116" b="19930"/>
          <a:stretch>
            <a:fillRect/>
          </a:stretch>
        </p:blipFill>
        <p:spPr>
          <a:xfrm>
            <a:off x="105507" y="1695136"/>
            <a:ext cx="9038493" cy="2614246"/>
          </a:xfrm>
          <a:prstGeom prst="rect">
            <a:avLst/>
          </a:prstGeom>
          <a:effectLst>
            <a:innerShdw blurRad="190500" dist="127000" dir="16200000">
              <a:prstClr val="black">
                <a:alpha val="19000"/>
              </a:prstClr>
            </a:innerShdw>
          </a:effectLst>
        </p:spPr>
      </p:pic>
      <p:sp>
        <p:nvSpPr>
          <p:cNvPr id="759" name="Google Shape;759;p47"/>
          <p:cNvSpPr txBox="1">
            <a:spLocks/>
          </p:cNvSpPr>
          <p:nvPr/>
        </p:nvSpPr>
        <p:spPr>
          <a:xfrm>
            <a:off x="717917" y="261417"/>
            <a:ext cx="7706083" cy="10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Cary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UV-VIS-spektroszkópia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>
          <a:extLst>
            <a:ext uri="{FF2B5EF4-FFF2-40B4-BE49-F238E27FC236}">
              <a16:creationId xmlns:a16="http://schemas.microsoft.com/office/drawing/2014/main" id="{F26EB4C5-9B38-5A1E-72E1-05DA16C29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982C8-4446-4ED8-A324-948E0C11F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164" y="980937"/>
            <a:ext cx="4691671" cy="3876871"/>
          </a:xfrm>
          <a:prstGeom prst="rect">
            <a:avLst/>
          </a:prstGeom>
        </p:spPr>
      </p:pic>
      <p:sp>
        <p:nvSpPr>
          <p:cNvPr id="10" name="Google Shape;759;p47">
            <a:extLst>
              <a:ext uri="{FF2B5EF4-FFF2-40B4-BE49-F238E27FC236}">
                <a16:creationId xmlns:a16="http://schemas.microsoft.com/office/drawing/2014/main" id="{E4F37409-C063-4B46-9981-79B1C7115B8E}"/>
              </a:ext>
            </a:extLst>
          </p:cNvPr>
          <p:cNvSpPr txBox="1">
            <a:spLocks/>
          </p:cNvSpPr>
          <p:nvPr/>
        </p:nvSpPr>
        <p:spPr>
          <a:xfrm>
            <a:off x="166253" y="197000"/>
            <a:ext cx="881149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Arany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nanorészecskék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jellemzése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789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16F9E448-6329-BA17-1E59-A7AA261F9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436"/>
            <a:ext cx="9144000" cy="3036627"/>
          </a:xfrm>
          <a:prstGeom prst="rect">
            <a:avLst/>
          </a:prstGeom>
        </p:spPr>
      </p:pic>
      <p:sp>
        <p:nvSpPr>
          <p:cNvPr id="3" name="Google Shape;759;p47">
            <a:extLst>
              <a:ext uri="{FF2B5EF4-FFF2-40B4-BE49-F238E27FC236}">
                <a16:creationId xmlns:a16="http://schemas.microsoft.com/office/drawing/2014/main" id="{7005113F-7466-414B-B6A5-F0348C25C8DE}"/>
              </a:ext>
            </a:extLst>
          </p:cNvPr>
          <p:cNvSpPr txBox="1">
            <a:spLocks/>
          </p:cNvSpPr>
          <p:nvPr/>
        </p:nvSpPr>
        <p:spPr>
          <a:xfrm>
            <a:off x="1" y="19700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Abszorpciós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méresek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eredményei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4A728AC-D2D1-506F-079D-A85D064EC1CA}"/>
              </a:ext>
            </a:extLst>
          </p:cNvPr>
          <p:cNvSpPr txBox="1"/>
          <p:nvPr/>
        </p:nvSpPr>
        <p:spPr>
          <a:xfrm>
            <a:off x="1453243" y="4713418"/>
            <a:ext cx="197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440-700 nm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8B9D40D-9BB3-698A-659F-2C3E757EED88}"/>
              </a:ext>
            </a:extLst>
          </p:cNvPr>
          <p:cNvSpPr txBox="1"/>
          <p:nvPr/>
        </p:nvSpPr>
        <p:spPr>
          <a:xfrm>
            <a:off x="2950028" y="1861457"/>
            <a:ext cx="947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</a:rPr>
              <a:t>528 nm</a:t>
            </a:r>
          </a:p>
        </p:txBody>
      </p:sp>
      <p:pic>
        <p:nvPicPr>
          <p:cNvPr id="2050" name="Picture 2" descr="Nincs elérhető leírás.">
            <a:extLst>
              <a:ext uri="{FF2B5EF4-FFF2-40B4-BE49-F238E27FC236}">
                <a16:creationId xmlns:a16="http://schemas.microsoft.com/office/drawing/2014/main" id="{4829F174-6D08-EF81-FF93-E1FFB8CD4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24762" r="16137" b="29947"/>
          <a:stretch>
            <a:fillRect/>
          </a:stretch>
        </p:blipFill>
        <p:spPr bwMode="auto">
          <a:xfrm>
            <a:off x="6318960" y="2717895"/>
            <a:ext cx="2407029" cy="226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>
          <a:extLst>
            <a:ext uri="{FF2B5EF4-FFF2-40B4-BE49-F238E27FC236}">
              <a16:creationId xmlns:a16="http://schemas.microsoft.com/office/drawing/2014/main" id="{DBDA2EA4-0E16-6EFE-9DFA-F1FCD69A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54026ED1-C3B2-47BD-4BC9-414AD09E0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744"/>
            <a:ext cx="9144000" cy="3170012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797F364-A4D2-2059-95D4-3AD5D0A33ABB}"/>
              </a:ext>
            </a:extLst>
          </p:cNvPr>
          <p:cNvSpPr txBox="1"/>
          <p:nvPr/>
        </p:nvSpPr>
        <p:spPr>
          <a:xfrm>
            <a:off x="1491343" y="4727451"/>
            <a:ext cx="197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440-700 nm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0D4B1AE-9055-EA07-63EB-C3A8A5944191}"/>
              </a:ext>
            </a:extLst>
          </p:cNvPr>
          <p:cNvSpPr txBox="1"/>
          <p:nvPr/>
        </p:nvSpPr>
        <p:spPr>
          <a:xfrm>
            <a:off x="3461657" y="1926771"/>
            <a:ext cx="947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</a:rPr>
              <a:t>528 nm</a:t>
            </a:r>
          </a:p>
        </p:txBody>
      </p:sp>
    </p:spTree>
    <p:extLst>
      <p:ext uri="{BB962C8B-B14F-4D97-AF65-F5344CB8AC3E}">
        <p14:creationId xmlns:p14="http://schemas.microsoft.com/office/powerpoint/2010/main" val="3318100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>
          <a:extLst>
            <a:ext uri="{FF2B5EF4-FFF2-40B4-BE49-F238E27FC236}">
              <a16:creationId xmlns:a16="http://schemas.microsoft.com/office/drawing/2014/main" id="{F204423B-AB87-3963-AEF5-C744F5B94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1872244-3237-3FF3-7D9C-316536BA3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663"/>
            <a:ext cx="9144000" cy="3142173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B59B4F8-2F5E-A7DD-DA04-199E8ADECA7B}"/>
              </a:ext>
            </a:extLst>
          </p:cNvPr>
          <p:cNvSpPr txBox="1"/>
          <p:nvPr/>
        </p:nvSpPr>
        <p:spPr>
          <a:xfrm>
            <a:off x="1513114" y="4716762"/>
            <a:ext cx="197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440-700 nm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E20AC9B-FF41-8B23-09B6-3F8438EAD25E}"/>
              </a:ext>
            </a:extLst>
          </p:cNvPr>
          <p:cNvSpPr txBox="1"/>
          <p:nvPr/>
        </p:nvSpPr>
        <p:spPr>
          <a:xfrm>
            <a:off x="3483428" y="1948543"/>
            <a:ext cx="947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</a:rPr>
              <a:t>528 nm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60AC17EC-1FFC-B788-57F1-3BFCCD34A9A9}"/>
                  </a:ext>
                </a:extLst>
              </p14:cNvPr>
              <p14:cNvContentPartPr/>
              <p14:nvPr/>
            </p14:nvContentPartPr>
            <p14:xfrm rot="20844515">
              <a:off x="8659474" y="1464536"/>
              <a:ext cx="304994" cy="49860"/>
            </p14:xfrm>
          </p:contentPart>
        </mc:Choice>
        <mc:Fallback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60AC17EC-1FFC-B788-57F1-3BFCCD34A9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20844515">
                <a:off x="8641470" y="1446471"/>
                <a:ext cx="340643" cy="856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0C9E6F32-5AEB-4A85-E5DE-E28458CB9F2D}"/>
                  </a:ext>
                </a:extLst>
              </p14:cNvPr>
              <p14:cNvContentPartPr/>
              <p14:nvPr/>
            </p14:nvContentPartPr>
            <p14:xfrm>
              <a:off x="8601371" y="1470926"/>
              <a:ext cx="368640" cy="63720"/>
            </p14:xfrm>
          </p:contentPart>
        </mc:Choice>
        <mc:Fallback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0C9E6F32-5AEB-4A85-E5DE-E28458CB9F2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83371" y="1452926"/>
                <a:ext cx="404280" cy="993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Szövegdoboz 8">
            <a:extLst>
              <a:ext uri="{FF2B5EF4-FFF2-40B4-BE49-F238E27FC236}">
                <a16:creationId xmlns:a16="http://schemas.microsoft.com/office/drawing/2014/main" id="{DF65E45D-C68F-9C48-350B-5A713D31452B}"/>
              </a:ext>
            </a:extLst>
          </p:cNvPr>
          <p:cNvSpPr txBox="1"/>
          <p:nvPr/>
        </p:nvSpPr>
        <p:spPr>
          <a:xfrm>
            <a:off x="8498114" y="1410453"/>
            <a:ext cx="508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/>
              <a:t>top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172BEAAE-793E-4919-ADA8-3B0B83C4B890}"/>
                  </a:ext>
                </a:extLst>
              </p14:cNvPr>
              <p14:cNvContentPartPr/>
              <p14:nvPr/>
            </p14:nvContentPartPr>
            <p14:xfrm>
              <a:off x="7962878" y="1400366"/>
              <a:ext cx="300240" cy="138960"/>
            </p14:xfrm>
          </p:contentPart>
        </mc:Choice>
        <mc:Fallback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172BEAAE-793E-4919-ADA8-3B0B83C4B89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45238" y="1382366"/>
                <a:ext cx="3358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63C51999-DED8-5C39-ABA5-BFACA405BEDA}"/>
                  </a:ext>
                </a:extLst>
              </p14:cNvPr>
              <p14:cNvContentPartPr/>
              <p14:nvPr/>
            </p14:nvContentPartPr>
            <p14:xfrm>
              <a:off x="8134170" y="1421933"/>
              <a:ext cx="577080" cy="123480"/>
            </p14:xfrm>
          </p:contentPart>
        </mc:Choice>
        <mc:Fallback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63C51999-DED8-5C39-ABA5-BFACA405BED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16530" y="1403933"/>
                <a:ext cx="612720" cy="1591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zövegdoboz 12">
            <a:extLst>
              <a:ext uri="{FF2B5EF4-FFF2-40B4-BE49-F238E27FC236}">
                <a16:creationId xmlns:a16="http://schemas.microsoft.com/office/drawing/2014/main" id="{20146D21-6939-3C45-3E74-DE4B37137F99}"/>
              </a:ext>
            </a:extLst>
          </p:cNvPr>
          <p:cNvSpPr txBox="1"/>
          <p:nvPr/>
        </p:nvSpPr>
        <p:spPr>
          <a:xfrm>
            <a:off x="7889483" y="1415094"/>
            <a:ext cx="941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/>
              <a:t>2krpm_15min_1top</a:t>
            </a:r>
          </a:p>
        </p:txBody>
      </p:sp>
    </p:spTree>
    <p:extLst>
      <p:ext uri="{BB962C8B-B14F-4D97-AF65-F5344CB8AC3E}">
        <p14:creationId xmlns:p14="http://schemas.microsoft.com/office/powerpoint/2010/main" val="2799985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8"/>
          <p:cNvSpPr txBox="1">
            <a:spLocks noGrp="1"/>
          </p:cNvSpPr>
          <p:nvPr>
            <p:ph type="title"/>
          </p:nvPr>
        </p:nvSpPr>
        <p:spPr>
          <a:xfrm>
            <a:off x="75570" y="324432"/>
            <a:ext cx="906842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Pásztázó</a:t>
            </a:r>
            <a:r>
              <a:rPr lang="en-GB" dirty="0"/>
              <a:t> </a:t>
            </a:r>
            <a:r>
              <a:rPr lang="hu-HU" dirty="0"/>
              <a:t>Elektro</a:t>
            </a:r>
            <a:r>
              <a:rPr lang="en-GB" dirty="0"/>
              <a:t>n</a:t>
            </a:r>
            <a:r>
              <a:rPr lang="hu-HU" dirty="0"/>
              <a:t>mikroszkóp</a:t>
            </a:r>
            <a:r>
              <a:rPr lang="en-GB" dirty="0"/>
              <a:t> (SEM)</a:t>
            </a:r>
            <a:endParaRPr dirty="0"/>
          </a:p>
        </p:txBody>
      </p:sp>
      <p:pic>
        <p:nvPicPr>
          <p:cNvPr id="6" name="Tartalom helye 5" descr="A képen szöveg, fedett pályás, fal, számítógép látható&#10;&#10;Automatikusan generált leírás">
            <a:extLst>
              <a:ext uri="{FF2B5EF4-FFF2-40B4-BE49-F238E27FC236}">
                <a16:creationId xmlns:a16="http://schemas.microsoft.com/office/drawing/2014/main" id="{E71297C8-9CA8-BD74-78A5-9BD055CE4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1" b="18710"/>
          <a:stretch>
            <a:fillRect/>
          </a:stretch>
        </p:blipFill>
        <p:spPr>
          <a:xfrm>
            <a:off x="808603" y="1002313"/>
            <a:ext cx="7526794" cy="414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incs elérhető leírás.">
            <a:extLst>
              <a:ext uri="{FF2B5EF4-FFF2-40B4-BE49-F238E27FC236}">
                <a16:creationId xmlns:a16="http://schemas.microsoft.com/office/drawing/2014/main" id="{BB573CAD-3C53-BFBC-F84A-B6883A1B5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17979"/>
          <a:stretch>
            <a:fillRect/>
          </a:stretch>
        </p:blipFill>
        <p:spPr bwMode="auto">
          <a:xfrm>
            <a:off x="0" y="0"/>
            <a:ext cx="255069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incs elérhető leírás.">
            <a:extLst>
              <a:ext uri="{FF2B5EF4-FFF2-40B4-BE49-F238E27FC236}">
                <a16:creationId xmlns:a16="http://schemas.microsoft.com/office/drawing/2014/main" id="{DAED34A2-D830-BD73-AED1-DF903658F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7368"/>
          <a:stretch>
            <a:fillRect/>
          </a:stretch>
        </p:blipFill>
        <p:spPr bwMode="auto">
          <a:xfrm>
            <a:off x="2558385" y="0"/>
            <a:ext cx="6585616" cy="52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166D52A-D9A8-53BE-7C7D-88C5317343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076"/>
          <a:stretch>
            <a:fillRect/>
          </a:stretch>
        </p:blipFill>
        <p:spPr>
          <a:xfrm>
            <a:off x="5085707" y="171449"/>
            <a:ext cx="3585682" cy="360224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E6B8022-3F81-2BC1-4470-D95E55E761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512"/>
          <a:stretch>
            <a:fillRect/>
          </a:stretch>
        </p:blipFill>
        <p:spPr>
          <a:xfrm>
            <a:off x="337280" y="1383799"/>
            <a:ext cx="3603141" cy="3602242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1BF634C2-CA27-F099-C9CE-5924A663BD0F}"/>
              </a:ext>
            </a:extLst>
          </p:cNvPr>
          <p:cNvSpPr txBox="1"/>
          <p:nvPr/>
        </p:nvSpPr>
        <p:spPr>
          <a:xfrm>
            <a:off x="1695235" y="657546"/>
            <a:ext cx="3503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Gyémánt SEM alatt</a:t>
            </a:r>
          </a:p>
        </p:txBody>
      </p:sp>
    </p:spTree>
    <p:extLst>
      <p:ext uri="{BB962C8B-B14F-4D97-AF65-F5344CB8AC3E}">
        <p14:creationId xmlns:p14="http://schemas.microsoft.com/office/powerpoint/2010/main" val="1793821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B75B83-F404-BA68-8E2E-0D99EC11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04" y="1999050"/>
            <a:ext cx="7704000" cy="572700"/>
          </a:xfrm>
        </p:spPr>
        <p:txBody>
          <a:bodyPr/>
          <a:lstStyle/>
          <a:p>
            <a:r>
              <a:rPr lang="hu-HU" dirty="0"/>
              <a:t>Köszönjük a figyelmet </a:t>
            </a:r>
          </a:p>
        </p:txBody>
      </p:sp>
    </p:spTree>
    <p:extLst>
      <p:ext uri="{BB962C8B-B14F-4D97-AF65-F5344CB8AC3E}">
        <p14:creationId xmlns:p14="http://schemas.microsoft.com/office/powerpoint/2010/main" val="439828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1CD8CB-2DC9-D047-DBC4-70BF29BA5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értékes a gyémánt?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8E3F3CA-F069-B0C5-F3C1-A42A83C30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069" y="1384662"/>
            <a:ext cx="8634548" cy="3004457"/>
          </a:xfrm>
        </p:spPr>
        <p:txBody>
          <a:bodyPr/>
          <a:lstStyle/>
          <a:p>
            <a:r>
              <a:rPr lang="hu-HU" sz="2800" dirty="0"/>
              <a:t>Jó hővezető</a:t>
            </a:r>
          </a:p>
          <a:p>
            <a:endParaRPr lang="hu-HU" sz="2800" dirty="0"/>
          </a:p>
          <a:p>
            <a:r>
              <a:rPr lang="hu-HU" sz="2800" dirty="0" err="1"/>
              <a:t>Optikailag</a:t>
            </a:r>
            <a:r>
              <a:rPr lang="hu-HU" sz="2800" dirty="0"/>
              <a:t> áteresztő</a:t>
            </a:r>
          </a:p>
          <a:p>
            <a:endParaRPr lang="hu-HU" sz="2800" dirty="0"/>
          </a:p>
          <a:p>
            <a:r>
              <a:rPr lang="hu-HU" sz="2800" dirty="0"/>
              <a:t>Kémiailag stabil</a:t>
            </a:r>
          </a:p>
        </p:txBody>
      </p:sp>
      <p:pic>
        <p:nvPicPr>
          <p:cNvPr id="3074" name="Picture 2" descr="Gyémánt, vagy cirkónia? - Gyűrű Neked">
            <a:extLst>
              <a:ext uri="{FF2B5EF4-FFF2-40B4-BE49-F238E27FC236}">
                <a16:creationId xmlns:a16="http://schemas.microsoft.com/office/drawing/2014/main" id="{57F6C47C-7D0D-8FCB-CCDC-F62B636D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63" y="181532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918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75D3C6-06B1-A6FD-BCBB-1185E724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91" y="336546"/>
            <a:ext cx="8068499" cy="572700"/>
          </a:xfrm>
        </p:spPr>
        <p:txBody>
          <a:bodyPr/>
          <a:lstStyle/>
          <a:p>
            <a:r>
              <a:rPr lang="hu-HU" dirty="0"/>
              <a:t>Utóképek: életfeltételünk; a Kávé</a:t>
            </a:r>
          </a:p>
        </p:txBody>
      </p:sp>
      <p:pic>
        <p:nvPicPr>
          <p:cNvPr id="6146" name="Picture 2" descr="Fénykép megnyitása">
            <a:extLst>
              <a:ext uri="{FF2B5EF4-FFF2-40B4-BE49-F238E27FC236}">
                <a16:creationId xmlns:a16="http://schemas.microsoft.com/office/drawing/2014/main" id="{FEB08A2E-F985-5A89-D984-0C01823D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56" y="875162"/>
            <a:ext cx="2928135" cy="390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énykép megnyitása">
            <a:extLst>
              <a:ext uri="{FF2B5EF4-FFF2-40B4-BE49-F238E27FC236}">
                <a16:creationId xmlns:a16="http://schemas.microsoft.com/office/drawing/2014/main" id="{99B8E59F-0684-7708-4286-AAAF0C87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35" y="1533291"/>
            <a:ext cx="2247310" cy="29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857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9"/>
          <p:cNvSpPr txBox="1">
            <a:spLocks noGrp="1"/>
          </p:cNvSpPr>
          <p:nvPr>
            <p:ph type="title"/>
          </p:nvPr>
        </p:nvSpPr>
        <p:spPr>
          <a:xfrm>
            <a:off x="726802" y="1989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latin typeface="Chiller" panose="04020404031007020602" pitchFamily="82" charset="0"/>
              </a:rPr>
              <a:t>Frigyes </a:t>
            </a:r>
            <a:r>
              <a:rPr lang="hu-HU" sz="3200" dirty="0" err="1">
                <a:latin typeface="Chiller" panose="04020404031007020602" pitchFamily="82" charset="0"/>
              </a:rPr>
              <a:t>the</a:t>
            </a:r>
            <a:r>
              <a:rPr lang="hu-HU" sz="3200" dirty="0">
                <a:latin typeface="Chiller" panose="04020404031007020602" pitchFamily="82" charset="0"/>
              </a:rPr>
              <a:t> CVD</a:t>
            </a:r>
            <a:endParaRPr sz="3200" dirty="0">
              <a:latin typeface="Chiller" panose="04020404031007020602" pitchFamily="82" charset="0"/>
            </a:endParaRPr>
          </a:p>
        </p:txBody>
      </p:sp>
      <p:pic>
        <p:nvPicPr>
          <p:cNvPr id="1026" name="Picture 2" descr="Nincs elérhető leírás.">
            <a:extLst>
              <a:ext uri="{FF2B5EF4-FFF2-40B4-BE49-F238E27FC236}">
                <a16:creationId xmlns:a16="http://schemas.microsoft.com/office/drawing/2014/main" id="{85644323-0727-45C7-7E28-681902EA0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r="3150"/>
          <a:stretch>
            <a:fillRect/>
          </a:stretch>
        </p:blipFill>
        <p:spPr bwMode="auto">
          <a:xfrm>
            <a:off x="5862918" y="1017725"/>
            <a:ext cx="2263291" cy="394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ncs elérhető leírás.">
            <a:extLst>
              <a:ext uri="{FF2B5EF4-FFF2-40B4-BE49-F238E27FC236}">
                <a16:creationId xmlns:a16="http://schemas.microsoft.com/office/drawing/2014/main" id="{106A44C0-FDBC-AEE2-20EE-BEEF13F0A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11504" r="12911" b="3429"/>
          <a:stretch>
            <a:fillRect/>
          </a:stretch>
        </p:blipFill>
        <p:spPr bwMode="auto">
          <a:xfrm>
            <a:off x="1161826" y="1017724"/>
            <a:ext cx="2493092" cy="394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1D586483-86C7-0455-3428-0FBD81E824F7}"/>
              </a:ext>
            </a:extLst>
          </p:cNvPr>
          <p:cNvCxnSpPr>
            <a:cxnSpLocks/>
          </p:cNvCxnSpPr>
          <p:nvPr/>
        </p:nvCxnSpPr>
        <p:spPr>
          <a:xfrm flipH="1" flipV="1">
            <a:off x="6217963" y="1639126"/>
            <a:ext cx="623901" cy="8458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51B1199C-FC84-1404-D864-961C684766DB}"/>
              </a:ext>
            </a:extLst>
          </p:cNvPr>
          <p:cNvCxnSpPr>
            <a:cxnSpLocks/>
            <a:endCxn id="23" idx="3"/>
          </p:cNvCxnSpPr>
          <p:nvPr/>
        </p:nvCxnSpPr>
        <p:spPr>
          <a:xfrm flipH="1" flipV="1">
            <a:off x="5653141" y="2537526"/>
            <a:ext cx="890932" cy="661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D6C3831B-FFEC-90FD-F432-7B3F41D9C5BE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2934238" y="4125776"/>
            <a:ext cx="830910" cy="507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A7AF802-858B-1E46-C75C-D332BD37FAC8}"/>
              </a:ext>
            </a:extLst>
          </p:cNvPr>
          <p:cNvSpPr txBox="1"/>
          <p:nvPr/>
        </p:nvSpPr>
        <p:spPr>
          <a:xfrm>
            <a:off x="3765148" y="3853408"/>
            <a:ext cx="162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accent2"/>
                </a:solidFill>
              </a:rPr>
              <a:t>Mikrohullámú generátor</a:t>
            </a:r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60582C0B-CDAB-13A9-EC31-AE6A5DD82491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2915630" y="1823792"/>
            <a:ext cx="869575" cy="769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11E6853-5A8A-C7E6-A53A-45F823D3EB51}"/>
              </a:ext>
            </a:extLst>
          </p:cNvPr>
          <p:cNvSpPr txBox="1"/>
          <p:nvPr/>
        </p:nvSpPr>
        <p:spPr>
          <a:xfrm>
            <a:off x="3785205" y="1639126"/>
            <a:ext cx="189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accent2"/>
                </a:solidFill>
              </a:rPr>
              <a:t>Gázszabályzása</a:t>
            </a:r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0EADD64F-761E-4E9F-5D97-38549D75B74D}"/>
              </a:ext>
            </a:extLst>
          </p:cNvPr>
          <p:cNvCxnSpPr>
            <a:cxnSpLocks/>
            <a:endCxn id="17" idx="3"/>
          </p:cNvCxnSpPr>
          <p:nvPr/>
        </p:nvCxnSpPr>
        <p:spPr>
          <a:xfrm flipH="1">
            <a:off x="1613646" y="1968418"/>
            <a:ext cx="202005" cy="1251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2F151CD-4D3E-807D-103C-B410BDB70079}"/>
              </a:ext>
            </a:extLst>
          </p:cNvPr>
          <p:cNvSpPr txBox="1"/>
          <p:nvPr/>
        </p:nvSpPr>
        <p:spPr>
          <a:xfrm>
            <a:off x="-43469" y="1770358"/>
            <a:ext cx="165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accent2"/>
                </a:solidFill>
              </a:rPr>
              <a:t>Növesztési nyomásfigyelő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2AEDDBDC-3801-3D3F-84BB-D4A08C1684D5}"/>
              </a:ext>
            </a:extLst>
          </p:cNvPr>
          <p:cNvSpPr txBox="1"/>
          <p:nvPr/>
        </p:nvSpPr>
        <p:spPr>
          <a:xfrm>
            <a:off x="55071" y="3189158"/>
            <a:ext cx="228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accent2"/>
                </a:solidFill>
              </a:rPr>
              <a:t> Nagy vákuummérő</a:t>
            </a:r>
          </a:p>
        </p:txBody>
      </p: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6AE59469-0B64-1D1F-F0F2-780DB242208B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1197574" y="2713948"/>
            <a:ext cx="1506018" cy="4752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B0D3BA28-5BDF-AAF0-2C86-F9517172A91D}"/>
              </a:ext>
            </a:extLst>
          </p:cNvPr>
          <p:cNvSpPr txBox="1"/>
          <p:nvPr/>
        </p:nvSpPr>
        <p:spPr>
          <a:xfrm>
            <a:off x="4989891" y="1311838"/>
            <a:ext cx="145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accent2"/>
                </a:solidFill>
              </a:rPr>
              <a:t>Rezonátor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C1BC2959-7594-3EA8-38F3-FA8382471A8D}"/>
              </a:ext>
            </a:extLst>
          </p:cNvPr>
          <p:cNvSpPr txBox="1"/>
          <p:nvPr/>
        </p:nvSpPr>
        <p:spPr>
          <a:xfrm>
            <a:off x="4441132" y="2352860"/>
            <a:ext cx="121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accent2"/>
                </a:solidFill>
              </a:rPr>
              <a:t>Léghűtés</a:t>
            </a:r>
          </a:p>
        </p:txBody>
      </p: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FB899991-B691-A463-D12D-06D27D824654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3160149" y="3343047"/>
            <a:ext cx="825456" cy="307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19B7B5F6-F7A2-4FCB-F606-DFB315BF3C2D}"/>
              </a:ext>
            </a:extLst>
          </p:cNvPr>
          <p:cNvSpPr txBox="1"/>
          <p:nvPr/>
        </p:nvSpPr>
        <p:spPr>
          <a:xfrm>
            <a:off x="3985605" y="3189158"/>
            <a:ext cx="145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accent2"/>
                </a:solidFill>
              </a:rPr>
              <a:t>Bekapcsoló </a:t>
            </a:r>
          </a:p>
        </p:txBody>
      </p: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68B3B575-D6DA-E739-08D0-2CBCD2FD73E3}"/>
              </a:ext>
            </a:extLst>
          </p:cNvPr>
          <p:cNvCxnSpPr>
            <a:cxnSpLocks/>
            <a:endCxn id="28" idx="3"/>
          </p:cNvCxnSpPr>
          <p:nvPr/>
        </p:nvCxnSpPr>
        <p:spPr>
          <a:xfrm flipH="1">
            <a:off x="6095999" y="2641618"/>
            <a:ext cx="745866" cy="3031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5BDB6598-722D-DC7A-707B-3DCFA60F4A0F}"/>
              </a:ext>
            </a:extLst>
          </p:cNvPr>
          <p:cNvSpPr txBox="1"/>
          <p:nvPr/>
        </p:nvSpPr>
        <p:spPr>
          <a:xfrm>
            <a:off x="4125378" y="2760114"/>
            <a:ext cx="197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accent2"/>
                </a:solidFill>
              </a:rPr>
              <a:t>Volfram fűtőszál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>
          <a:extLst>
            <a:ext uri="{FF2B5EF4-FFF2-40B4-BE49-F238E27FC236}">
              <a16:creationId xmlns:a16="http://schemas.microsoft.com/office/drawing/2014/main" id="{A36B4D00-BD32-4D6D-0DD0-4D1DF5329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9">
            <a:extLst>
              <a:ext uri="{FF2B5EF4-FFF2-40B4-BE49-F238E27FC236}">
                <a16:creationId xmlns:a16="http://schemas.microsoft.com/office/drawing/2014/main" id="{4C49357A-BF85-7532-E7D2-BFA16895E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/>
              <a:t>Frigyes </a:t>
            </a:r>
            <a:r>
              <a:rPr lang="hu-HU" sz="3200" dirty="0" err="1"/>
              <a:t>the</a:t>
            </a:r>
            <a:r>
              <a:rPr lang="hu-HU" sz="3200" dirty="0"/>
              <a:t> CVD</a:t>
            </a:r>
            <a:endParaRPr sz="3200" dirty="0"/>
          </a:p>
        </p:txBody>
      </p:sp>
      <p:pic>
        <p:nvPicPr>
          <p:cNvPr id="3074" name="Picture 2" descr="CVD-technika: Gyémántrétegek szintézise | Atomfizika Tanszék">
            <a:extLst>
              <a:ext uri="{FF2B5EF4-FFF2-40B4-BE49-F238E27FC236}">
                <a16:creationId xmlns:a16="http://schemas.microsoft.com/office/drawing/2014/main" id="{F5008BB4-84FF-39FF-4A0B-99238C46F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77" y="129451"/>
            <a:ext cx="7396245" cy="488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192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4"/>
          <p:cNvSpPr txBox="1">
            <a:spLocks noGrp="1"/>
          </p:cNvSpPr>
          <p:nvPr>
            <p:ph type="title"/>
          </p:nvPr>
        </p:nvSpPr>
        <p:spPr>
          <a:xfrm>
            <a:off x="1936679" y="633950"/>
            <a:ext cx="7704000" cy="12855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6000" dirty="0"/>
              <a:t>Kész minta </a:t>
            </a:r>
            <a:endParaRPr sz="6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B4C250F-24F7-FF1A-0361-77BF1BC211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25" t="44444" r="22592" b="20843"/>
          <a:stretch>
            <a:fillRect/>
          </a:stretch>
        </p:blipFill>
        <p:spPr>
          <a:xfrm>
            <a:off x="246597" y="445025"/>
            <a:ext cx="1918370" cy="1797997"/>
          </a:xfrm>
          <a:prstGeom prst="rect">
            <a:avLst/>
          </a:prstGeom>
        </p:spPr>
      </p:pic>
      <p:pic>
        <p:nvPicPr>
          <p:cNvPr id="4098" name="Picture 2" descr="Nincs elérhető leírás.">
            <a:extLst>
              <a:ext uri="{FF2B5EF4-FFF2-40B4-BE49-F238E27FC236}">
                <a16:creationId xmlns:a16="http://schemas.microsoft.com/office/drawing/2014/main" id="{0AB37DA8-1652-CFCF-CB2D-AB05E4704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09" t="39894" r="-10051"/>
          <a:stretch>
            <a:fillRect/>
          </a:stretch>
        </p:blipFill>
        <p:spPr bwMode="auto">
          <a:xfrm>
            <a:off x="-1543280" y="2430696"/>
            <a:ext cx="11512062" cy="25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/>
              <a:t>Raman</a:t>
            </a:r>
            <a:r>
              <a:rPr lang="hu-HU" dirty="0"/>
              <a:t> spektroszkópia </a:t>
            </a:r>
            <a:endParaRPr dirty="0"/>
          </a:p>
        </p:txBody>
      </p:sp>
      <p:sp>
        <p:nvSpPr>
          <p:cNvPr id="727" name="Google Shape;727;p43"/>
          <p:cNvSpPr txBox="1">
            <a:spLocks noGrp="1"/>
          </p:cNvSpPr>
          <p:nvPr>
            <p:ph type="subTitle" idx="2"/>
          </p:nvPr>
        </p:nvSpPr>
        <p:spPr>
          <a:xfrm>
            <a:off x="0" y="1124458"/>
            <a:ext cx="501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/>
              <a:t>Működési elv</a:t>
            </a:r>
            <a:endParaRPr sz="2400" dirty="0"/>
          </a:p>
        </p:txBody>
      </p:sp>
      <p:sp>
        <p:nvSpPr>
          <p:cNvPr id="4" name="Google Shape;727;p43">
            <a:extLst>
              <a:ext uri="{FF2B5EF4-FFF2-40B4-BE49-F238E27FC236}">
                <a16:creationId xmlns:a16="http://schemas.microsoft.com/office/drawing/2014/main" id="{72D517F6-699F-C247-3E0B-478AC4AC6ED4}"/>
              </a:ext>
            </a:extLst>
          </p:cNvPr>
          <p:cNvSpPr txBox="1">
            <a:spLocks/>
          </p:cNvSpPr>
          <p:nvPr/>
        </p:nvSpPr>
        <p:spPr>
          <a:xfrm>
            <a:off x="139849" y="1697158"/>
            <a:ext cx="50181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pPr marL="0" indent="0"/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 descr="reni">
            <a:extLst>
              <a:ext uri="{FF2B5EF4-FFF2-40B4-BE49-F238E27FC236}">
                <a16:creationId xmlns:a16="http://schemas.microsoft.com/office/drawing/2014/main" id="{7A4248CE-44E3-2C3D-6CE9-66EBF1914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 b="8652"/>
          <a:stretch>
            <a:fillRect/>
          </a:stretch>
        </p:blipFill>
        <p:spPr bwMode="auto">
          <a:xfrm>
            <a:off x="1142206" y="1124458"/>
            <a:ext cx="6859587" cy="368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E70BC48A-67C2-5E92-142D-B801AB8951F8}"/>
              </a:ext>
            </a:extLst>
          </p:cNvPr>
          <p:cNvSpPr/>
          <p:nvPr/>
        </p:nvSpPr>
        <p:spPr>
          <a:xfrm>
            <a:off x="1744579" y="914400"/>
            <a:ext cx="5281863" cy="40426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7" name="Google Shape;747;p46"/>
          <p:cNvSpPr txBox="1">
            <a:spLocks noGrp="1"/>
          </p:cNvSpPr>
          <p:nvPr>
            <p:ph type="title"/>
          </p:nvPr>
        </p:nvSpPr>
        <p:spPr>
          <a:xfrm>
            <a:off x="60456" y="229495"/>
            <a:ext cx="908354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N</a:t>
            </a:r>
            <a:r>
              <a:rPr lang="en-GB" dirty="0" err="1"/>
              <a:t>ano</a:t>
            </a:r>
            <a:r>
              <a:rPr lang="hu-HU" dirty="0"/>
              <a:t>gyémánt</a:t>
            </a:r>
            <a:r>
              <a:rPr lang="en-GB" dirty="0" err="1"/>
              <a:t>réteg</a:t>
            </a:r>
            <a:r>
              <a:rPr lang="en-GB" dirty="0"/>
              <a:t> Raman</a:t>
            </a:r>
            <a:r>
              <a:rPr lang="hu-HU" dirty="0"/>
              <a:t>-</a:t>
            </a:r>
            <a:r>
              <a:rPr lang="en-GB" dirty="0" err="1"/>
              <a:t>spektruma</a:t>
            </a:r>
            <a:endParaRPr dirty="0"/>
          </a:p>
        </p:txBody>
      </p:sp>
      <p:graphicFrame>
        <p:nvGraphicFramePr>
          <p:cNvPr id="10" name="Objektum 9">
            <a:extLst>
              <a:ext uri="{FF2B5EF4-FFF2-40B4-BE49-F238E27FC236}">
                <a16:creationId xmlns:a16="http://schemas.microsoft.com/office/drawing/2014/main" id="{2DBB0D02-A6C7-6021-1CF2-99B7BDEC46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526822"/>
              </p:ext>
            </p:extLst>
          </p:nvPr>
        </p:nvGraphicFramePr>
        <p:xfrm>
          <a:off x="1744579" y="901413"/>
          <a:ext cx="5243970" cy="4012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10" name="Objektum 9">
                        <a:extLst>
                          <a:ext uri="{FF2B5EF4-FFF2-40B4-BE49-F238E27FC236}">
                            <a16:creationId xmlns:a16="http://schemas.microsoft.com/office/drawing/2014/main" id="{2DBB0D02-A6C7-6021-1CF2-99B7BDEC4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4579" y="901413"/>
                        <a:ext cx="5243970" cy="4012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Szabadkéz 2">
                <a:extLst>
                  <a:ext uri="{FF2B5EF4-FFF2-40B4-BE49-F238E27FC236}">
                    <a16:creationId xmlns:a16="http://schemas.microsoft.com/office/drawing/2014/main" id="{4AADE2A2-F03A-7BC2-985F-A259B2246AB2}"/>
                  </a:ext>
                </a:extLst>
              </p14:cNvPr>
              <p14:cNvContentPartPr/>
              <p14:nvPr/>
            </p14:nvContentPartPr>
            <p14:xfrm>
              <a:off x="4073581" y="4571636"/>
              <a:ext cx="771840" cy="127440"/>
            </p14:xfrm>
          </p:contentPart>
        </mc:Choice>
        <mc:Fallback>
          <p:pic>
            <p:nvPicPr>
              <p:cNvPr id="3" name="Szabadkéz 2">
                <a:extLst>
                  <a:ext uri="{FF2B5EF4-FFF2-40B4-BE49-F238E27FC236}">
                    <a16:creationId xmlns:a16="http://schemas.microsoft.com/office/drawing/2014/main" id="{4AADE2A2-F03A-7BC2-985F-A259B2246A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10581" y="4508996"/>
                <a:ext cx="897480" cy="2530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zövegdoboz 3">
            <a:extLst>
              <a:ext uri="{FF2B5EF4-FFF2-40B4-BE49-F238E27FC236}">
                <a16:creationId xmlns:a16="http://schemas.microsoft.com/office/drawing/2014/main" id="{17A5F22D-005F-B30C-724B-D263766C12F5}"/>
              </a:ext>
            </a:extLst>
          </p:cNvPr>
          <p:cNvSpPr txBox="1"/>
          <p:nvPr/>
        </p:nvSpPr>
        <p:spPr>
          <a:xfrm>
            <a:off x="3685955" y="4481467"/>
            <a:ext cx="210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Raman</a:t>
            </a:r>
            <a:r>
              <a:rPr lang="hu-HU" dirty="0"/>
              <a:t> eltolódás cm</a:t>
            </a:r>
            <a:r>
              <a:rPr lang="hu-HU" baseline="30000" dirty="0"/>
              <a:t>-1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>
          <a:extLst>
            <a:ext uri="{FF2B5EF4-FFF2-40B4-BE49-F238E27FC236}">
              <a16:creationId xmlns:a16="http://schemas.microsoft.com/office/drawing/2014/main" id="{8F654FC2-EC9B-6DD9-C460-2B2139DE0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F1602068-A101-B54B-27D8-9E1CDC1DB540}"/>
              </a:ext>
            </a:extLst>
          </p:cNvPr>
          <p:cNvSpPr/>
          <p:nvPr/>
        </p:nvSpPr>
        <p:spPr>
          <a:xfrm>
            <a:off x="1744579" y="914400"/>
            <a:ext cx="5281863" cy="40426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7" name="Google Shape;747;p46">
            <a:extLst>
              <a:ext uri="{FF2B5EF4-FFF2-40B4-BE49-F238E27FC236}">
                <a16:creationId xmlns:a16="http://schemas.microsoft.com/office/drawing/2014/main" id="{BF3F59AA-C3B9-0F74-90DD-8B278DA69B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813391" y="142423"/>
            <a:ext cx="1077078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/>
              <a:t>Nanogyémánt</a:t>
            </a:r>
            <a:r>
              <a:rPr lang="hu-HU" sz="2800" dirty="0"/>
              <a:t> f</a:t>
            </a:r>
            <a:r>
              <a:rPr lang="en-GB" sz="2800" dirty="0" err="1"/>
              <a:t>otolumineszcencia</a:t>
            </a:r>
            <a:r>
              <a:rPr lang="hu-HU" sz="2800" dirty="0"/>
              <a:t> spektruma</a:t>
            </a:r>
            <a:endParaRPr sz="280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1842D07-60FB-6945-9DB0-3C28A9718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537" y="428773"/>
            <a:ext cx="6195884" cy="47355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Szabadkéz 4">
                <a:extLst>
                  <a:ext uri="{FF2B5EF4-FFF2-40B4-BE49-F238E27FC236}">
                    <a16:creationId xmlns:a16="http://schemas.microsoft.com/office/drawing/2014/main" id="{9E678B76-F2F6-9B05-6E98-AECC732A342C}"/>
                  </a:ext>
                </a:extLst>
              </p14:cNvPr>
              <p14:cNvContentPartPr/>
              <p14:nvPr/>
            </p14:nvContentPartPr>
            <p14:xfrm>
              <a:off x="4109477" y="4705119"/>
              <a:ext cx="566640" cy="95400"/>
            </p14:xfrm>
          </p:contentPart>
        </mc:Choice>
        <mc:Fallback>
          <p:pic>
            <p:nvPicPr>
              <p:cNvPr id="5" name="Szabadkéz 4">
                <a:extLst>
                  <a:ext uri="{FF2B5EF4-FFF2-40B4-BE49-F238E27FC236}">
                    <a16:creationId xmlns:a16="http://schemas.microsoft.com/office/drawing/2014/main" id="{9E678B76-F2F6-9B05-6E98-AECC732A34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6837" y="4642119"/>
                <a:ext cx="692280" cy="2210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zövegdoboz 5">
            <a:extLst>
              <a:ext uri="{FF2B5EF4-FFF2-40B4-BE49-F238E27FC236}">
                <a16:creationId xmlns:a16="http://schemas.microsoft.com/office/drawing/2014/main" id="{8A4E9B0C-55EC-F07E-21B7-EF83591A0CE1}"/>
              </a:ext>
            </a:extLst>
          </p:cNvPr>
          <p:cNvSpPr txBox="1"/>
          <p:nvPr/>
        </p:nvSpPr>
        <p:spPr>
          <a:xfrm>
            <a:off x="3625703" y="4598990"/>
            <a:ext cx="210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Hullámhossz nm</a:t>
            </a:r>
            <a:endParaRPr lang="hu-HU" baseline="30000" dirty="0"/>
          </a:p>
        </p:txBody>
      </p:sp>
    </p:spTree>
    <p:extLst>
      <p:ext uri="{BB962C8B-B14F-4D97-AF65-F5344CB8AC3E}">
        <p14:creationId xmlns:p14="http://schemas.microsoft.com/office/powerpoint/2010/main" val="275475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>
          <a:extLst>
            <a:ext uri="{FF2B5EF4-FFF2-40B4-BE49-F238E27FC236}">
              <a16:creationId xmlns:a16="http://schemas.microsoft.com/office/drawing/2014/main" id="{4B43BE09-1A7C-FB43-3551-9DDED3FB9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9">
            <a:extLst>
              <a:ext uri="{FF2B5EF4-FFF2-40B4-BE49-F238E27FC236}">
                <a16:creationId xmlns:a16="http://schemas.microsoft.com/office/drawing/2014/main" id="{D399D683-6BC4-F250-6BB3-581D4D02C3C0}"/>
              </a:ext>
            </a:extLst>
          </p:cNvPr>
          <p:cNvSpPr txBox="1">
            <a:spLocks noGrp="1"/>
          </p:cNvSpPr>
          <p:nvPr>
            <p:ph type="subTitle" idx="7"/>
          </p:nvPr>
        </p:nvSpPr>
        <p:spPr>
          <a:xfrm>
            <a:off x="715100" y="16469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Gyógyszer</a:t>
            </a:r>
            <a:endParaRPr dirty="0"/>
          </a:p>
        </p:txBody>
      </p:sp>
      <p:sp>
        <p:nvSpPr>
          <p:cNvPr id="783" name="Google Shape;783;p49">
            <a:extLst>
              <a:ext uri="{FF2B5EF4-FFF2-40B4-BE49-F238E27FC236}">
                <a16:creationId xmlns:a16="http://schemas.microsoft.com/office/drawing/2014/main" id="{DF0E63E4-FC5E-0F3C-357A-CD6F1BA2791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55100" y="2131772"/>
            <a:ext cx="3056400" cy="1865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/>
              <a:t>Az aranyhoz </a:t>
            </a:r>
            <a:r>
              <a:rPr lang="en-GB" sz="1800" dirty="0" err="1"/>
              <a:t>kapcsolt</a:t>
            </a:r>
            <a:r>
              <a:rPr lang="en-GB" sz="1800" dirty="0"/>
              <a:t> </a:t>
            </a:r>
            <a:r>
              <a:rPr lang="hu-HU" sz="1800" dirty="0"/>
              <a:t>gyógyszermolekulákat célzottan </a:t>
            </a:r>
            <a:r>
              <a:rPr lang="en-GB" sz="1800" dirty="0" err="1"/>
              <a:t>el</a:t>
            </a:r>
            <a:r>
              <a:rPr lang="en-GB" sz="1800" dirty="0"/>
              <a:t> </a:t>
            </a:r>
            <a:r>
              <a:rPr lang="en-GB" sz="1800" dirty="0" err="1"/>
              <a:t>lehet</a:t>
            </a:r>
            <a:r>
              <a:rPr lang="en-GB" sz="1800" dirty="0"/>
              <a:t> </a:t>
            </a:r>
            <a:r>
              <a:rPr lang="en-GB" sz="1800" dirty="0" err="1"/>
              <a:t>juttatni</a:t>
            </a:r>
            <a:r>
              <a:rPr lang="en-GB" sz="1800" dirty="0"/>
              <a:t> a </a:t>
            </a:r>
            <a:r>
              <a:rPr lang="en-GB" sz="1800" dirty="0" err="1"/>
              <a:t>gócpontokhoz</a:t>
            </a:r>
            <a:endParaRPr sz="1800" dirty="0"/>
          </a:p>
        </p:txBody>
      </p:sp>
      <p:sp>
        <p:nvSpPr>
          <p:cNvPr id="785" name="Google Shape;785;p49">
            <a:extLst>
              <a:ext uri="{FF2B5EF4-FFF2-40B4-BE49-F238E27FC236}">
                <a16:creationId xmlns:a16="http://schemas.microsoft.com/office/drawing/2014/main" id="{CEE23B8F-25AC-4225-204D-F2CCBFEC6A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Miért hasznos az arany nanorészecske?</a:t>
            </a:r>
            <a:endParaRPr dirty="0"/>
          </a:p>
        </p:txBody>
      </p:sp>
      <p:sp>
        <p:nvSpPr>
          <p:cNvPr id="786" name="Google Shape;786;p49">
            <a:extLst>
              <a:ext uri="{FF2B5EF4-FFF2-40B4-BE49-F238E27FC236}">
                <a16:creationId xmlns:a16="http://schemas.microsoft.com/office/drawing/2014/main" id="{BC257DE5-DFF3-BBC2-2AC8-40DAC0F100CE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3403800" y="16469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Rákkutatás</a:t>
            </a:r>
            <a:endParaRPr dirty="0"/>
          </a:p>
        </p:txBody>
      </p:sp>
      <p:sp>
        <p:nvSpPr>
          <p:cNvPr id="787" name="Google Shape;787;p49">
            <a:extLst>
              <a:ext uri="{FF2B5EF4-FFF2-40B4-BE49-F238E27FC236}">
                <a16:creationId xmlns:a16="http://schemas.microsoft.com/office/drawing/2014/main" id="{A859B72F-40D8-DEA4-31AD-76327763A096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6092500" y="16469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Jelerősítő </a:t>
            </a:r>
            <a:endParaRPr dirty="0"/>
          </a:p>
        </p:txBody>
      </p:sp>
      <p:sp>
        <p:nvSpPr>
          <p:cNvPr id="788" name="Google Shape;788;p49">
            <a:extLst>
              <a:ext uri="{FF2B5EF4-FFF2-40B4-BE49-F238E27FC236}">
                <a16:creationId xmlns:a16="http://schemas.microsoft.com/office/drawing/2014/main" id="{2133B050-1A5A-BAA4-5A17-3D70FE8B7921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403800" y="2131772"/>
            <a:ext cx="2336400" cy="1556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/>
              <a:t>Infravörös sugárral megvilágítva a rákos sejtek</a:t>
            </a:r>
            <a:r>
              <a:rPr lang="en-GB" sz="1800" dirty="0"/>
              <a:t> </a:t>
            </a:r>
            <a:r>
              <a:rPr lang="en-GB" sz="1800" dirty="0" err="1"/>
              <a:t>elpusztíthatóak</a:t>
            </a:r>
            <a:r>
              <a:rPr lang="hu-HU" sz="1800" dirty="0"/>
              <a:t> </a:t>
            </a:r>
            <a:endParaRPr lang="en-GB"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89" name="Google Shape;789;p49">
            <a:extLst>
              <a:ext uri="{FF2B5EF4-FFF2-40B4-BE49-F238E27FC236}">
                <a16:creationId xmlns:a16="http://schemas.microsoft.com/office/drawing/2014/main" id="{A5C8A37C-1DDE-36AD-41AE-588CD1577F8F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6087600" y="2131771"/>
            <a:ext cx="2610536" cy="12235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/>
              <a:t>Erősíti</a:t>
            </a:r>
            <a:r>
              <a:rPr lang="hu-HU" sz="1800" dirty="0"/>
              <a:t>k</a:t>
            </a:r>
            <a:r>
              <a:rPr lang="en-GB" sz="1800" dirty="0"/>
              <a:t> a f</a:t>
            </a:r>
            <a:r>
              <a:rPr lang="hu-HU" sz="1800" dirty="0"/>
              <a:t>elületi </a:t>
            </a:r>
            <a:r>
              <a:rPr lang="hu-HU" sz="1800" dirty="0" err="1"/>
              <a:t>plazmonrezonanciát</a:t>
            </a:r>
            <a:endParaRPr lang="hu-HU"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/>
              <a:t>-&gt; </a:t>
            </a:r>
            <a:r>
              <a:rPr lang="hu-HU" sz="1800" dirty="0" err="1"/>
              <a:t>Raman</a:t>
            </a:r>
            <a:r>
              <a:rPr lang="hu-HU" sz="1800" dirty="0"/>
              <a:t>   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638201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hysics Subject for High School: Newton's Laws by Slidesgo">
  <a:themeElements>
    <a:clrScheme name="Simple Light">
      <a:dk1>
        <a:srgbClr val="FFFFFF"/>
      </a:dk1>
      <a:lt1>
        <a:srgbClr val="1F2823"/>
      </a:lt1>
      <a:dk2>
        <a:srgbClr val="75B978"/>
      </a:dk2>
      <a:lt2>
        <a:srgbClr val="CCD7C4"/>
      </a:lt2>
      <a:accent1>
        <a:srgbClr val="D5D1D1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1068</Words>
  <Application>Microsoft Office PowerPoint</Application>
  <PresentationFormat>Diavetítés a képernyőre (16:9 oldalarány)</PresentationFormat>
  <Paragraphs>98</Paragraphs>
  <Slides>20</Slides>
  <Notes>17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9" baseType="lpstr">
      <vt:lpstr>Broadway</vt:lpstr>
      <vt:lpstr>Wingdings</vt:lpstr>
      <vt:lpstr>Times New Roman</vt:lpstr>
      <vt:lpstr>Arial</vt:lpstr>
      <vt:lpstr>Be Vietnam Pro</vt:lpstr>
      <vt:lpstr>Calibri</vt:lpstr>
      <vt:lpstr>Chiller</vt:lpstr>
      <vt:lpstr>Physics Subject for High School: Newton's Laws by Slidesgo</vt:lpstr>
      <vt:lpstr>Graph</vt:lpstr>
      <vt:lpstr> </vt:lpstr>
      <vt:lpstr>Miért értékes a gyémánt?</vt:lpstr>
      <vt:lpstr>Frigyes the CVD</vt:lpstr>
      <vt:lpstr>Frigyes the CVD</vt:lpstr>
      <vt:lpstr>Kész minta </vt:lpstr>
      <vt:lpstr>Raman spektroszkópia </vt:lpstr>
      <vt:lpstr>Nanogyémántréteg Raman-spektruma</vt:lpstr>
      <vt:lpstr>Nanogyémánt fotolumineszcencia spektruma</vt:lpstr>
      <vt:lpstr>Miért hasznos az arany nanorészecske?</vt:lpstr>
      <vt:lpstr>UV-VIS-spektroszkópia</vt:lpstr>
      <vt:lpstr>PowerPoint-bemutató</vt:lpstr>
      <vt:lpstr>PowerPoint-bemutató</vt:lpstr>
      <vt:lpstr>PowerPoint-bemutató</vt:lpstr>
      <vt:lpstr>PowerPoint-bemutató</vt:lpstr>
      <vt:lpstr>PowerPoint-bemutató</vt:lpstr>
      <vt:lpstr>Pásztázó Elektronmikroszkóp (SEM)</vt:lpstr>
      <vt:lpstr>PowerPoint-bemutató</vt:lpstr>
      <vt:lpstr>PowerPoint-bemutató</vt:lpstr>
      <vt:lpstr>Köszönjük a figyelmet </vt:lpstr>
      <vt:lpstr>Utóképek: életfeltételünk; a Kávé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Wigner</dc:creator>
  <cp:lastModifiedBy>Nagy Dóra Mária</cp:lastModifiedBy>
  <cp:revision>27</cp:revision>
  <dcterms:modified xsi:type="dcterms:W3CDTF">2025-07-11T09:58:40Z</dcterms:modified>
</cp:coreProperties>
</file>