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8" r:id="rId3"/>
    <p:sldId id="283" r:id="rId4"/>
    <p:sldId id="320" r:id="rId5"/>
    <p:sldId id="321" r:id="rId6"/>
    <p:sldId id="284" r:id="rId7"/>
    <p:sldId id="268" r:id="rId8"/>
    <p:sldId id="327" r:id="rId9"/>
    <p:sldId id="269" r:id="rId10"/>
    <p:sldId id="322" r:id="rId11"/>
    <p:sldId id="323" r:id="rId12"/>
    <p:sldId id="279" r:id="rId13"/>
    <p:sldId id="280" r:id="rId14"/>
    <p:sldId id="275" r:id="rId15"/>
    <p:sldId id="328" r:id="rId16"/>
    <p:sldId id="325" r:id="rId17"/>
    <p:sldId id="293" r:id="rId18"/>
    <p:sldId id="287" r:id="rId19"/>
    <p:sldId id="276" r:id="rId20"/>
    <p:sldId id="329" r:id="rId21"/>
    <p:sldId id="277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242F62"/>
    <a:srgbClr val="EB405A"/>
    <a:srgbClr val="120048"/>
    <a:srgbClr val="0404A8"/>
    <a:srgbClr val="7E7EB2"/>
    <a:srgbClr val="990099"/>
    <a:srgbClr val="FF9933"/>
    <a:srgbClr val="CC66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3C2F07-657F-4FB6-B442-329D9504EB87}" v="232" dt="2025-11-27T08:24:15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5033" autoAdjust="0"/>
  </p:normalViewPr>
  <p:slideViewPr>
    <p:cSldViewPr snapToGrid="0">
      <p:cViewPr varScale="1">
        <p:scale>
          <a:sx n="67" d="100"/>
          <a:sy n="67" d="100"/>
        </p:scale>
        <p:origin x="1176" y="278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s Hegedus" userId="e22ee76346028913" providerId="LiveId" clId="{9E4CFF4E-6B51-453A-8F6C-024883C1A7A2}"/>
    <pc:docChg chg="undo custSel addSld delSld modSld sldOrd">
      <pc:chgData name="Tamas Hegedus" userId="e22ee76346028913" providerId="LiveId" clId="{9E4CFF4E-6B51-453A-8F6C-024883C1A7A2}" dt="2025-11-27T08:24:15.517" v="1893" actId="20577"/>
      <pc:docMkLst>
        <pc:docMk/>
      </pc:docMkLst>
      <pc:sldChg chg="modSp mod">
        <pc:chgData name="Tamas Hegedus" userId="e22ee76346028913" providerId="LiveId" clId="{9E4CFF4E-6B51-453A-8F6C-024883C1A7A2}" dt="2025-11-26T17:22:30.441" v="2" actId="20577"/>
        <pc:sldMkLst>
          <pc:docMk/>
          <pc:sldMk cId="3296712896" sldId="256"/>
        </pc:sldMkLst>
        <pc:spChg chg="mod">
          <ac:chgData name="Tamas Hegedus" userId="e22ee76346028913" providerId="LiveId" clId="{9E4CFF4E-6B51-453A-8F6C-024883C1A7A2}" dt="2025-11-26T17:22:30.441" v="2" actId="20577"/>
          <ac:spMkLst>
            <pc:docMk/>
            <pc:sldMk cId="3296712896" sldId="256"/>
            <ac:spMk id="7" creationId="{00000000-0000-0000-0000-000000000000}"/>
          </ac:spMkLst>
        </pc:spChg>
      </pc:sldChg>
      <pc:sldChg chg="del">
        <pc:chgData name="Tamas Hegedus" userId="e22ee76346028913" providerId="LiveId" clId="{9E4CFF4E-6B51-453A-8F6C-024883C1A7A2}" dt="2025-11-26T22:40:11.456" v="630" actId="47"/>
        <pc:sldMkLst>
          <pc:docMk/>
          <pc:sldMk cId="1702146129" sldId="263"/>
        </pc:sldMkLst>
      </pc:sldChg>
      <pc:sldChg chg="modSp add mod">
        <pc:chgData name="Tamas Hegedus" userId="e22ee76346028913" providerId="LiveId" clId="{9E4CFF4E-6B51-453A-8F6C-024883C1A7A2}" dt="2025-11-26T21:30:22.790" v="615" actId="20577"/>
        <pc:sldMkLst>
          <pc:docMk/>
          <pc:sldMk cId="2872564891" sldId="268"/>
        </pc:sldMkLst>
        <pc:spChg chg="mod">
          <ac:chgData name="Tamas Hegedus" userId="e22ee76346028913" providerId="LiveId" clId="{9E4CFF4E-6B51-453A-8F6C-024883C1A7A2}" dt="2025-11-26T21:30:22.790" v="615" actId="20577"/>
          <ac:spMkLst>
            <pc:docMk/>
            <pc:sldMk cId="2872564891" sldId="268"/>
            <ac:spMk id="14" creationId="{00000000-0000-0000-0000-000000000000}"/>
          </ac:spMkLst>
        </pc:spChg>
        <pc:spChg chg="mod">
          <ac:chgData name="Tamas Hegedus" userId="e22ee76346028913" providerId="LiveId" clId="{9E4CFF4E-6B51-453A-8F6C-024883C1A7A2}" dt="2025-11-26T21:29:29.081" v="547" actId="1076"/>
          <ac:spMkLst>
            <pc:docMk/>
            <pc:sldMk cId="2872564891" sldId="268"/>
            <ac:spMk id="129" creationId="{00000000-0000-0000-0000-000000000000}"/>
          </ac:spMkLst>
        </pc:spChg>
        <pc:picChg chg="mod">
          <ac:chgData name="Tamas Hegedus" userId="e22ee76346028913" providerId="LiveId" clId="{9E4CFF4E-6B51-453A-8F6C-024883C1A7A2}" dt="2025-11-26T21:29:14.807" v="543" actId="14100"/>
          <ac:picMkLst>
            <pc:docMk/>
            <pc:sldMk cId="2872564891" sldId="268"/>
            <ac:picMk id="130" creationId="{00000000-0000-0000-0000-000000000000}"/>
          </ac:picMkLst>
        </pc:picChg>
      </pc:sldChg>
      <pc:sldChg chg="addSp delSp add mod">
        <pc:chgData name="Tamas Hegedus" userId="e22ee76346028913" providerId="LiveId" clId="{9E4CFF4E-6B51-453A-8F6C-024883C1A7A2}" dt="2025-11-26T21:30:55.299" v="617" actId="21"/>
        <pc:sldMkLst>
          <pc:docMk/>
          <pc:sldMk cId="4212661428" sldId="269"/>
        </pc:sldMkLst>
        <pc:picChg chg="add del">
          <ac:chgData name="Tamas Hegedus" userId="e22ee76346028913" providerId="LiveId" clId="{9E4CFF4E-6B51-453A-8F6C-024883C1A7A2}" dt="2025-11-26T21:30:55.299" v="617" actId="21"/>
          <ac:picMkLst>
            <pc:docMk/>
            <pc:sldMk cId="4212661428" sldId="269"/>
            <ac:picMk id="2" creationId="{00000000-0000-0000-0000-000000000000}"/>
          </ac:picMkLst>
        </pc:picChg>
      </pc:sldChg>
      <pc:sldChg chg="del">
        <pc:chgData name="Tamas Hegedus" userId="e22ee76346028913" providerId="LiveId" clId="{9E4CFF4E-6B51-453A-8F6C-024883C1A7A2}" dt="2025-11-26T17:22:58.001" v="3" actId="47"/>
        <pc:sldMkLst>
          <pc:docMk/>
          <pc:sldMk cId="747410037" sldId="274"/>
        </pc:sldMkLst>
      </pc:sldChg>
      <pc:sldChg chg="addSp delSp modSp add mod modAnim">
        <pc:chgData name="Tamas Hegedus" userId="e22ee76346028913" providerId="LiveId" clId="{9E4CFF4E-6B51-453A-8F6C-024883C1A7A2}" dt="2025-11-27T04:39:01.094" v="1001"/>
        <pc:sldMkLst>
          <pc:docMk/>
          <pc:sldMk cId="517027159" sldId="275"/>
        </pc:sldMkLst>
        <pc:spChg chg="mod">
          <ac:chgData name="Tamas Hegedus" userId="e22ee76346028913" providerId="LiveId" clId="{9E4CFF4E-6B51-453A-8F6C-024883C1A7A2}" dt="2025-11-26T22:37:48.379" v="620" actId="1076"/>
          <ac:spMkLst>
            <pc:docMk/>
            <pc:sldMk cId="517027159" sldId="275"/>
            <ac:spMk id="3" creationId="{EE57AA06-0904-2404-FAF4-DE8BEF8F04FC}"/>
          </ac:spMkLst>
        </pc:spChg>
        <pc:spChg chg="mod">
          <ac:chgData name="Tamas Hegedus" userId="e22ee76346028913" providerId="LiveId" clId="{9E4CFF4E-6B51-453A-8F6C-024883C1A7A2}" dt="2025-11-26T22:37:48.379" v="620" actId="1076"/>
          <ac:spMkLst>
            <pc:docMk/>
            <pc:sldMk cId="517027159" sldId="275"/>
            <ac:spMk id="5" creationId="{44CEC678-8842-D1C1-8CCB-4FE3DB48B34B}"/>
          </ac:spMkLst>
        </pc:spChg>
        <pc:spChg chg="mod">
          <ac:chgData name="Tamas Hegedus" userId="e22ee76346028913" providerId="LiveId" clId="{9E4CFF4E-6B51-453A-8F6C-024883C1A7A2}" dt="2025-11-26T22:37:48.379" v="620" actId="1076"/>
          <ac:spMkLst>
            <pc:docMk/>
            <pc:sldMk cId="517027159" sldId="275"/>
            <ac:spMk id="6" creationId="{086329E2-12C2-232C-598D-B4F13B15CC6E}"/>
          </ac:spMkLst>
        </pc:spChg>
        <pc:spChg chg="mod">
          <ac:chgData name="Tamas Hegedus" userId="e22ee76346028913" providerId="LiveId" clId="{9E4CFF4E-6B51-453A-8F6C-024883C1A7A2}" dt="2025-11-26T22:37:48.379" v="620" actId="1076"/>
          <ac:spMkLst>
            <pc:docMk/>
            <pc:sldMk cId="517027159" sldId="275"/>
            <ac:spMk id="7" creationId="{012AB529-6B8C-5F57-164E-C5B66F42E04D}"/>
          </ac:spMkLst>
        </pc:spChg>
        <pc:spChg chg="add mod">
          <ac:chgData name="Tamas Hegedus" userId="e22ee76346028913" providerId="LiveId" clId="{9E4CFF4E-6B51-453A-8F6C-024883C1A7A2}" dt="2025-11-27T04:28:12.215" v="883" actId="164"/>
          <ac:spMkLst>
            <pc:docMk/>
            <pc:sldMk cId="517027159" sldId="275"/>
            <ac:spMk id="10" creationId="{48DCC9A0-19EE-9A53-2492-375CEC3D54AA}"/>
          </ac:spMkLst>
        </pc:spChg>
        <pc:spChg chg="add del mod">
          <ac:chgData name="Tamas Hegedus" userId="e22ee76346028913" providerId="LiveId" clId="{9E4CFF4E-6B51-453A-8F6C-024883C1A7A2}" dt="2025-11-27T04:31:25.719" v="951" actId="478"/>
          <ac:spMkLst>
            <pc:docMk/>
            <pc:sldMk cId="517027159" sldId="275"/>
            <ac:spMk id="12" creationId="{11ABA13F-2A48-34BE-A346-1560D194BE6F}"/>
          </ac:spMkLst>
        </pc:spChg>
        <pc:spChg chg="mod">
          <ac:chgData name="Tamas Hegedus" userId="e22ee76346028913" providerId="LiveId" clId="{9E4CFF4E-6B51-453A-8F6C-024883C1A7A2}" dt="2025-11-26T22:37:52.313" v="621" actId="1076"/>
          <ac:spMkLst>
            <pc:docMk/>
            <pc:sldMk cId="517027159" sldId="275"/>
            <ac:spMk id="14" creationId="{979299F3-AFC6-2C02-3920-024DAF128CB5}"/>
          </ac:spMkLst>
        </pc:spChg>
        <pc:spChg chg="add mod">
          <ac:chgData name="Tamas Hegedus" userId="e22ee76346028913" providerId="LiveId" clId="{9E4CFF4E-6B51-453A-8F6C-024883C1A7A2}" dt="2025-11-27T04:38:54.706" v="1000" actId="14100"/>
          <ac:spMkLst>
            <pc:docMk/>
            <pc:sldMk cId="517027159" sldId="275"/>
            <ac:spMk id="25" creationId="{E64CD9BB-F0B8-6122-567A-AB7A1B55AE24}"/>
          </ac:spMkLst>
        </pc:spChg>
        <pc:spChg chg="del mod">
          <ac:chgData name="Tamas Hegedus" userId="e22ee76346028913" providerId="LiveId" clId="{9E4CFF4E-6B51-453A-8F6C-024883C1A7A2}" dt="2025-11-27T04:31:22.612" v="950" actId="478"/>
          <ac:spMkLst>
            <pc:docMk/>
            <pc:sldMk cId="517027159" sldId="275"/>
            <ac:spMk id="31" creationId="{00000000-0000-0000-0000-000000000000}"/>
          </ac:spMkLst>
        </pc:spChg>
        <pc:spChg chg="del">
          <ac:chgData name="Tamas Hegedus" userId="e22ee76346028913" providerId="LiveId" clId="{9E4CFF4E-6B51-453A-8F6C-024883C1A7A2}" dt="2025-11-27T04:31:22.612" v="950" actId="478"/>
          <ac:spMkLst>
            <pc:docMk/>
            <pc:sldMk cId="517027159" sldId="275"/>
            <ac:spMk id="55" creationId="{00000000-0000-0000-0000-000000000000}"/>
          </ac:spMkLst>
        </pc:spChg>
        <pc:spChg chg="del">
          <ac:chgData name="Tamas Hegedus" userId="e22ee76346028913" providerId="LiveId" clId="{9E4CFF4E-6B51-453A-8F6C-024883C1A7A2}" dt="2025-11-27T04:31:22.612" v="950" actId="478"/>
          <ac:spMkLst>
            <pc:docMk/>
            <pc:sldMk cId="517027159" sldId="275"/>
            <ac:spMk id="57" creationId="{00000000-0000-0000-0000-000000000000}"/>
          </ac:spMkLst>
        </pc:spChg>
        <pc:spChg chg="del">
          <ac:chgData name="Tamas Hegedus" userId="e22ee76346028913" providerId="LiveId" clId="{9E4CFF4E-6B51-453A-8F6C-024883C1A7A2}" dt="2025-11-27T04:31:22.612" v="950" actId="478"/>
          <ac:spMkLst>
            <pc:docMk/>
            <pc:sldMk cId="517027159" sldId="275"/>
            <ac:spMk id="75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28:12.215" v="883" actId="164"/>
          <ac:spMkLst>
            <pc:docMk/>
            <pc:sldMk cId="517027159" sldId="275"/>
            <ac:spMk id="76" creationId="{00000000-0000-0000-0000-000000000000}"/>
          </ac:spMkLst>
        </pc:spChg>
        <pc:grpChg chg="add mod">
          <ac:chgData name="Tamas Hegedus" userId="e22ee76346028913" providerId="LiveId" clId="{9E4CFF4E-6B51-453A-8F6C-024883C1A7A2}" dt="2025-11-26T22:37:48.379" v="620" actId="1076"/>
          <ac:grpSpMkLst>
            <pc:docMk/>
            <pc:sldMk cId="517027159" sldId="275"/>
            <ac:grpSpMk id="2" creationId="{F4E36FC5-5650-2D93-304F-847C663D76CD}"/>
          </ac:grpSpMkLst>
        </pc:grpChg>
        <pc:grpChg chg="add del mod">
          <ac:chgData name="Tamas Hegedus" userId="e22ee76346028913" providerId="LiveId" clId="{9E4CFF4E-6B51-453A-8F6C-024883C1A7A2}" dt="2025-11-27T04:31:22.612" v="950" actId="478"/>
          <ac:grpSpMkLst>
            <pc:docMk/>
            <pc:sldMk cId="517027159" sldId="275"/>
            <ac:grpSpMk id="11" creationId="{65C53F85-688B-68F4-6D88-A9935C0E62CB}"/>
          </ac:grpSpMkLst>
        </pc:grpChg>
        <pc:grpChg chg="add mod">
          <ac:chgData name="Tamas Hegedus" userId="e22ee76346028913" providerId="LiveId" clId="{9E4CFF4E-6B51-453A-8F6C-024883C1A7A2}" dt="2025-11-27T04:38:48.753" v="999" actId="164"/>
          <ac:grpSpMkLst>
            <pc:docMk/>
            <pc:sldMk cId="517027159" sldId="275"/>
            <ac:grpSpMk id="26" creationId="{14B5312C-A655-65DE-B4DF-08AC8943E9CF}"/>
          </ac:grpSpMkLst>
        </pc:grpChg>
        <pc:picChg chg="mod">
          <ac:chgData name="Tamas Hegedus" userId="e22ee76346028913" providerId="LiveId" clId="{9E4CFF4E-6B51-453A-8F6C-024883C1A7A2}" dt="2025-11-26T22:37:48.379" v="620" actId="1076"/>
          <ac:picMkLst>
            <pc:docMk/>
            <pc:sldMk cId="517027159" sldId="275"/>
            <ac:picMk id="4" creationId="{4C5C9463-B202-70A6-B2B2-D8D75C372A2B}"/>
          </ac:picMkLst>
        </pc:picChg>
        <pc:picChg chg="mod">
          <ac:chgData name="Tamas Hegedus" userId="e22ee76346028913" providerId="LiveId" clId="{9E4CFF4E-6B51-453A-8F6C-024883C1A7A2}" dt="2025-11-27T04:28:12.215" v="883" actId="164"/>
          <ac:picMkLst>
            <pc:docMk/>
            <pc:sldMk cId="517027159" sldId="275"/>
            <ac:picMk id="9" creationId="{00000000-0000-0000-0000-000000000000}"/>
          </ac:picMkLst>
        </pc:picChg>
        <pc:picChg chg="del">
          <ac:chgData name="Tamas Hegedus" userId="e22ee76346028913" providerId="LiveId" clId="{9E4CFF4E-6B51-453A-8F6C-024883C1A7A2}" dt="2025-11-27T04:31:22.612" v="950" actId="478"/>
          <ac:picMkLst>
            <pc:docMk/>
            <pc:sldMk cId="517027159" sldId="275"/>
            <ac:picMk id="30" creationId="{00000000-0000-0000-0000-000000000000}"/>
          </ac:picMkLst>
        </pc:picChg>
        <pc:picChg chg="add mod">
          <ac:chgData name="Tamas Hegedus" userId="e22ee76346028913" providerId="LiveId" clId="{9E4CFF4E-6B51-453A-8F6C-024883C1A7A2}" dt="2025-11-27T04:38:48.753" v="999" actId="164"/>
          <ac:picMkLst>
            <pc:docMk/>
            <pc:sldMk cId="517027159" sldId="275"/>
            <ac:picMk id="1026" creationId="{A6F21CA2-8AE3-20A5-1E15-588284E70E42}"/>
          </ac:picMkLst>
        </pc:picChg>
      </pc:sldChg>
      <pc:sldChg chg="addSp delSp modSp mod modAnim">
        <pc:chgData name="Tamas Hegedus" userId="e22ee76346028913" providerId="LiveId" clId="{9E4CFF4E-6B51-453A-8F6C-024883C1A7A2}" dt="2025-11-27T08:22:50.951" v="1873"/>
        <pc:sldMkLst>
          <pc:docMk/>
          <pc:sldMk cId="3127241934" sldId="276"/>
        </pc:sldMkLst>
        <pc:spChg chg="del">
          <ac:chgData name="Tamas Hegedus" userId="e22ee76346028913" providerId="LiveId" clId="{9E4CFF4E-6B51-453A-8F6C-024883C1A7A2}" dt="2025-11-27T04:38:09.368" v="995" actId="478"/>
          <ac:spMkLst>
            <pc:docMk/>
            <pc:sldMk cId="3127241934" sldId="276"/>
            <ac:spMk id="2" creationId="{4505C779-D30D-CD33-570D-AE8DDAAC7BD0}"/>
          </ac:spMkLst>
        </pc:spChg>
        <pc:spChg chg="mod">
          <ac:chgData name="Tamas Hegedus" userId="e22ee76346028913" providerId="LiveId" clId="{9E4CFF4E-6B51-453A-8F6C-024883C1A7A2}" dt="2025-11-27T04:46:45.964" v="1028" actId="790"/>
          <ac:spMkLst>
            <pc:docMk/>
            <pc:sldMk cId="3127241934" sldId="276"/>
            <ac:spMk id="4" creationId="{101B5FD8-44F4-2EDC-01B7-D52344D0B65B}"/>
          </ac:spMkLst>
        </pc:spChg>
        <pc:spChg chg="mod">
          <ac:chgData name="Tamas Hegedus" userId="e22ee76346028913" providerId="LiveId" clId="{9E4CFF4E-6B51-453A-8F6C-024883C1A7A2}" dt="2025-11-27T04:46:45.964" v="1028" actId="790"/>
          <ac:spMkLst>
            <pc:docMk/>
            <pc:sldMk cId="3127241934" sldId="276"/>
            <ac:spMk id="7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46:45.964" v="1028" actId="790"/>
          <ac:spMkLst>
            <pc:docMk/>
            <pc:sldMk cId="3127241934" sldId="276"/>
            <ac:spMk id="8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46:45.964" v="1028" actId="790"/>
          <ac:spMkLst>
            <pc:docMk/>
            <pc:sldMk cId="3127241934" sldId="276"/>
            <ac:spMk id="9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46:45.964" v="1028" actId="790"/>
          <ac:spMkLst>
            <pc:docMk/>
            <pc:sldMk cId="3127241934" sldId="276"/>
            <ac:spMk id="11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46:45.964" v="1028" actId="790"/>
          <ac:spMkLst>
            <pc:docMk/>
            <pc:sldMk cId="3127241934" sldId="276"/>
            <ac:spMk id="13" creationId="{00000000-0000-0000-0000-000000000000}"/>
          </ac:spMkLst>
        </pc:spChg>
        <pc:spChg chg="add mod">
          <ac:chgData name="Tamas Hegedus" userId="e22ee76346028913" providerId="LiveId" clId="{9E4CFF4E-6B51-453A-8F6C-024883C1A7A2}" dt="2025-11-27T04:46:45.964" v="1028" actId="790"/>
          <ac:spMkLst>
            <pc:docMk/>
            <pc:sldMk cId="3127241934" sldId="276"/>
            <ac:spMk id="15" creationId="{2C7F3D96-C256-4831-A0F9-8AE874FEBE9B}"/>
          </ac:spMkLst>
        </pc:spChg>
        <pc:spChg chg="add mod">
          <ac:chgData name="Tamas Hegedus" userId="e22ee76346028913" providerId="LiveId" clId="{9E4CFF4E-6B51-453A-8F6C-024883C1A7A2}" dt="2025-11-27T04:46:45.964" v="1028" actId="790"/>
          <ac:spMkLst>
            <pc:docMk/>
            <pc:sldMk cId="3127241934" sldId="276"/>
            <ac:spMk id="18" creationId="{E4143BDE-4D16-D0E8-4489-D60F3AA07F2A}"/>
          </ac:spMkLst>
        </pc:spChg>
        <pc:spChg chg="add mod">
          <ac:chgData name="Tamas Hegedus" userId="e22ee76346028913" providerId="LiveId" clId="{9E4CFF4E-6B51-453A-8F6C-024883C1A7A2}" dt="2025-11-27T08:22:36.327" v="1871" actId="1036"/>
          <ac:spMkLst>
            <pc:docMk/>
            <pc:sldMk cId="3127241934" sldId="276"/>
            <ac:spMk id="20" creationId="{696B0782-5092-65D7-00DE-BD20BF42CD5B}"/>
          </ac:spMkLst>
        </pc:spChg>
        <pc:grpChg chg="add mod">
          <ac:chgData name="Tamas Hegedus" userId="e22ee76346028913" providerId="LiveId" clId="{9E4CFF4E-6B51-453A-8F6C-024883C1A7A2}" dt="2025-11-27T04:44:48.557" v="1019" actId="1076"/>
          <ac:grpSpMkLst>
            <pc:docMk/>
            <pc:sldMk cId="3127241934" sldId="276"/>
            <ac:grpSpMk id="16" creationId="{F5F935C4-6C0A-FA34-B578-E1914C6DF695}"/>
          </ac:grpSpMkLst>
        </pc:grpChg>
        <pc:grpChg chg="add mod">
          <ac:chgData name="Tamas Hegedus" userId="e22ee76346028913" providerId="LiveId" clId="{9E4CFF4E-6B51-453A-8F6C-024883C1A7A2}" dt="2025-11-27T04:46:01.017" v="1026" actId="164"/>
          <ac:grpSpMkLst>
            <pc:docMk/>
            <pc:sldMk cId="3127241934" sldId="276"/>
            <ac:grpSpMk id="19" creationId="{AE3E2F68-8542-11E2-6DB0-73A356A030A6}"/>
          </ac:grpSpMkLst>
        </pc:grpChg>
        <pc:picChg chg="add mod">
          <ac:chgData name="Tamas Hegedus" userId="e22ee76346028913" providerId="LiveId" clId="{9E4CFF4E-6B51-453A-8F6C-024883C1A7A2}" dt="2025-11-27T04:44:48.557" v="1019" actId="1076"/>
          <ac:picMkLst>
            <pc:docMk/>
            <pc:sldMk cId="3127241934" sldId="276"/>
            <ac:picMk id="2050" creationId="{C4834962-8BB0-4B18-FF9B-DC28CB48B3C5}"/>
          </ac:picMkLst>
        </pc:picChg>
        <pc:picChg chg="add mod">
          <ac:chgData name="Tamas Hegedus" userId="e22ee76346028913" providerId="LiveId" clId="{9E4CFF4E-6B51-453A-8F6C-024883C1A7A2}" dt="2025-11-27T04:46:01.017" v="1026" actId="164"/>
          <ac:picMkLst>
            <pc:docMk/>
            <pc:sldMk cId="3127241934" sldId="276"/>
            <ac:picMk id="2052" creationId="{8BAFA850-B092-483D-96B7-9C68594E2411}"/>
          </ac:picMkLst>
        </pc:picChg>
      </pc:sldChg>
      <pc:sldChg chg="addSp delSp modSp mod">
        <pc:chgData name="Tamas Hegedus" userId="e22ee76346028913" providerId="LiveId" clId="{9E4CFF4E-6B51-453A-8F6C-024883C1A7A2}" dt="2025-11-27T08:00:35.301" v="1820" actId="1035"/>
        <pc:sldMkLst>
          <pc:docMk/>
          <pc:sldMk cId="611971525" sldId="277"/>
        </pc:sldMkLst>
        <pc:spChg chg="del">
          <ac:chgData name="Tamas Hegedus" userId="e22ee76346028913" providerId="LiveId" clId="{9E4CFF4E-6B51-453A-8F6C-024883C1A7A2}" dt="2025-11-26T22:46:22.969" v="758" actId="478"/>
          <ac:spMkLst>
            <pc:docMk/>
            <pc:sldMk cId="611971525" sldId="277"/>
            <ac:spMk id="3" creationId="{0F308E10-35D2-FA5F-FB68-477C693D1C61}"/>
          </ac:spMkLst>
        </pc:spChg>
        <pc:spChg chg="del">
          <ac:chgData name="Tamas Hegedus" userId="e22ee76346028913" providerId="LiveId" clId="{9E4CFF4E-6B51-453A-8F6C-024883C1A7A2}" dt="2025-11-26T22:46:27.794" v="759" actId="478"/>
          <ac:spMkLst>
            <pc:docMk/>
            <pc:sldMk cId="611971525" sldId="277"/>
            <ac:spMk id="7" creationId="{C357431C-8CA4-5202-AD24-A9DA53097055}"/>
          </ac:spMkLst>
        </pc:spChg>
        <pc:spChg chg="del">
          <ac:chgData name="Tamas Hegedus" userId="e22ee76346028913" providerId="LiveId" clId="{9E4CFF4E-6B51-453A-8F6C-024883C1A7A2}" dt="2025-11-26T22:46:30.375" v="760" actId="478"/>
          <ac:spMkLst>
            <pc:docMk/>
            <pc:sldMk cId="611971525" sldId="277"/>
            <ac:spMk id="8" creationId="{3662C7AA-8913-5743-4D89-A7978510A254}"/>
          </ac:spMkLst>
        </pc:spChg>
        <pc:spChg chg="del">
          <ac:chgData name="Tamas Hegedus" userId="e22ee76346028913" providerId="LiveId" clId="{9E4CFF4E-6B51-453A-8F6C-024883C1A7A2}" dt="2025-11-26T22:46:30.375" v="760" actId="478"/>
          <ac:spMkLst>
            <pc:docMk/>
            <pc:sldMk cId="611971525" sldId="277"/>
            <ac:spMk id="9" creationId="{56B97B33-09E8-5DB8-1E78-FC9648B29CE8}"/>
          </ac:spMkLst>
        </pc:spChg>
        <pc:spChg chg="del">
          <ac:chgData name="Tamas Hegedus" userId="e22ee76346028913" providerId="LiveId" clId="{9E4CFF4E-6B51-453A-8F6C-024883C1A7A2}" dt="2025-11-26T22:46:27.794" v="759" actId="478"/>
          <ac:spMkLst>
            <pc:docMk/>
            <pc:sldMk cId="611971525" sldId="277"/>
            <ac:spMk id="20" creationId="{7022656F-2D57-1785-7E90-72AB9D1DC124}"/>
          </ac:spMkLst>
        </pc:spChg>
        <pc:spChg chg="del">
          <ac:chgData name="Tamas Hegedus" userId="e22ee76346028913" providerId="LiveId" clId="{9E4CFF4E-6B51-453A-8F6C-024883C1A7A2}" dt="2025-11-26T22:46:22.969" v="758" actId="478"/>
          <ac:spMkLst>
            <pc:docMk/>
            <pc:sldMk cId="611971525" sldId="277"/>
            <ac:spMk id="21" creationId="{D14545F3-9320-473B-B15D-4A463D398F18}"/>
          </ac:spMkLst>
        </pc:spChg>
        <pc:spChg chg="del">
          <ac:chgData name="Tamas Hegedus" userId="e22ee76346028913" providerId="LiveId" clId="{9E4CFF4E-6B51-453A-8F6C-024883C1A7A2}" dt="2025-11-26T22:46:22.969" v="758" actId="478"/>
          <ac:spMkLst>
            <pc:docMk/>
            <pc:sldMk cId="611971525" sldId="277"/>
            <ac:spMk id="22" creationId="{6032CE3F-4DBD-CDBC-DE07-1316542CBABC}"/>
          </ac:spMkLst>
        </pc:spChg>
        <pc:spChg chg="del">
          <ac:chgData name="Tamas Hegedus" userId="e22ee76346028913" providerId="LiveId" clId="{9E4CFF4E-6B51-453A-8F6C-024883C1A7A2}" dt="2025-11-26T22:46:27.794" v="759" actId="478"/>
          <ac:spMkLst>
            <pc:docMk/>
            <pc:sldMk cId="611971525" sldId="277"/>
            <ac:spMk id="23" creationId="{EF624EBC-96A9-3C22-8775-74C0FD3F0E82}"/>
          </ac:spMkLst>
        </pc:spChg>
        <pc:spChg chg="add mod">
          <ac:chgData name="Tamas Hegedus" userId="e22ee76346028913" providerId="LiveId" clId="{9E4CFF4E-6B51-453A-8F6C-024883C1A7A2}" dt="2025-11-27T05:05:04.590" v="1726" actId="14100"/>
          <ac:spMkLst>
            <pc:docMk/>
            <pc:sldMk cId="611971525" sldId="277"/>
            <ac:spMk id="24" creationId="{F123ED10-16CE-9FEA-544E-2DBC2BDDDE0D}"/>
          </ac:spMkLst>
        </pc:spChg>
        <pc:spChg chg="add mod">
          <ac:chgData name="Tamas Hegedus" userId="e22ee76346028913" providerId="LiveId" clId="{9E4CFF4E-6B51-453A-8F6C-024883C1A7A2}" dt="2025-11-26T22:46:35.217" v="762" actId="1076"/>
          <ac:spMkLst>
            <pc:docMk/>
            <pc:sldMk cId="611971525" sldId="277"/>
            <ac:spMk id="25" creationId="{5DAE94E1-05B7-ECBD-F770-349E984EC764}"/>
          </ac:spMkLst>
        </pc:spChg>
        <pc:spChg chg="add mod">
          <ac:chgData name="Tamas Hegedus" userId="e22ee76346028913" providerId="LiveId" clId="{9E4CFF4E-6B51-453A-8F6C-024883C1A7A2}" dt="2025-11-27T08:00:35.301" v="1820" actId="1035"/>
          <ac:spMkLst>
            <pc:docMk/>
            <pc:sldMk cId="611971525" sldId="277"/>
            <ac:spMk id="26" creationId="{DCB1437F-66F1-86F3-8A8A-44DFE2E7FF8D}"/>
          </ac:spMkLst>
        </pc:spChg>
        <pc:spChg chg="add mod">
          <ac:chgData name="Tamas Hegedus" userId="e22ee76346028913" providerId="LiveId" clId="{9E4CFF4E-6B51-453A-8F6C-024883C1A7A2}" dt="2025-11-26T22:46:35.217" v="762" actId="1076"/>
          <ac:spMkLst>
            <pc:docMk/>
            <pc:sldMk cId="611971525" sldId="277"/>
            <ac:spMk id="27" creationId="{6EB91C54-B3F4-BBF9-21C9-5E2194B19E85}"/>
          </ac:spMkLst>
        </pc:spChg>
        <pc:spChg chg="add mod">
          <ac:chgData name="Tamas Hegedus" userId="e22ee76346028913" providerId="LiveId" clId="{9E4CFF4E-6B51-453A-8F6C-024883C1A7A2}" dt="2025-11-26T22:46:35.217" v="762" actId="1076"/>
          <ac:spMkLst>
            <pc:docMk/>
            <pc:sldMk cId="611971525" sldId="277"/>
            <ac:spMk id="28" creationId="{007E6D5D-D4A2-853F-3E6D-B2E730B89D47}"/>
          </ac:spMkLst>
        </pc:spChg>
        <pc:spChg chg="add mod">
          <ac:chgData name="Tamas Hegedus" userId="e22ee76346028913" providerId="LiveId" clId="{9E4CFF4E-6B51-453A-8F6C-024883C1A7A2}" dt="2025-11-27T05:04:40.011" v="1653" actId="20577"/>
          <ac:spMkLst>
            <pc:docMk/>
            <pc:sldMk cId="611971525" sldId="277"/>
            <ac:spMk id="29" creationId="{3B411F60-55FA-4FA4-3F48-1A0C2BAF027D}"/>
          </ac:spMkLst>
        </pc:spChg>
        <pc:spChg chg="add mod">
          <ac:chgData name="Tamas Hegedus" userId="e22ee76346028913" providerId="LiveId" clId="{9E4CFF4E-6B51-453A-8F6C-024883C1A7A2}" dt="2025-11-26T22:46:35.217" v="762" actId="1076"/>
          <ac:spMkLst>
            <pc:docMk/>
            <pc:sldMk cId="611971525" sldId="277"/>
            <ac:spMk id="30" creationId="{C9E73C17-CF3B-84E9-1812-BC75B5EB60D2}"/>
          </ac:spMkLst>
        </pc:spChg>
        <pc:spChg chg="add mod">
          <ac:chgData name="Tamas Hegedus" userId="e22ee76346028913" providerId="LiveId" clId="{9E4CFF4E-6B51-453A-8F6C-024883C1A7A2}" dt="2025-11-26T22:46:35.217" v="762" actId="1076"/>
          <ac:spMkLst>
            <pc:docMk/>
            <pc:sldMk cId="611971525" sldId="277"/>
            <ac:spMk id="31" creationId="{E0F83D6B-7F39-9264-D522-FDE69BE83360}"/>
          </ac:spMkLst>
        </pc:spChg>
        <pc:spChg chg="add mod">
          <ac:chgData name="Tamas Hegedus" userId="e22ee76346028913" providerId="LiveId" clId="{9E4CFF4E-6B51-453A-8F6C-024883C1A7A2}" dt="2025-11-27T05:03:50.148" v="1595" actId="207"/>
          <ac:spMkLst>
            <pc:docMk/>
            <pc:sldMk cId="611971525" sldId="277"/>
            <ac:spMk id="32" creationId="{C7ECB85C-C85A-FF6C-12F1-10542CD2C2A6}"/>
          </ac:spMkLst>
        </pc:spChg>
        <pc:spChg chg="add del mod">
          <ac:chgData name="Tamas Hegedus" userId="e22ee76346028913" providerId="LiveId" clId="{9E4CFF4E-6B51-453A-8F6C-024883C1A7A2}" dt="2025-11-27T05:05:06.534" v="1728"/>
          <ac:spMkLst>
            <pc:docMk/>
            <pc:sldMk cId="611971525" sldId="277"/>
            <ac:spMk id="33" creationId="{2D068967-9198-19B9-AB5E-63E3AD454998}"/>
          </ac:spMkLst>
        </pc:spChg>
        <pc:picChg chg="del">
          <ac:chgData name="Tamas Hegedus" userId="e22ee76346028913" providerId="LiveId" clId="{9E4CFF4E-6B51-453A-8F6C-024883C1A7A2}" dt="2025-11-26T22:46:22.969" v="758" actId="478"/>
          <ac:picMkLst>
            <pc:docMk/>
            <pc:sldMk cId="611971525" sldId="277"/>
            <ac:picMk id="6" creationId="{5EC47B2A-6D59-F050-B8BF-F60233BBDD65}"/>
          </ac:picMkLst>
        </pc:picChg>
      </pc:sldChg>
      <pc:sldChg chg="del">
        <pc:chgData name="Tamas Hegedus" userId="e22ee76346028913" providerId="LiveId" clId="{9E4CFF4E-6B51-453A-8F6C-024883C1A7A2}" dt="2025-11-26T22:40:11.456" v="630" actId="47"/>
        <pc:sldMkLst>
          <pc:docMk/>
          <pc:sldMk cId="3528649930" sldId="278"/>
        </pc:sldMkLst>
      </pc:sldChg>
      <pc:sldChg chg="add">
        <pc:chgData name="Tamas Hegedus" userId="e22ee76346028913" providerId="LiveId" clId="{9E4CFF4E-6B51-453A-8F6C-024883C1A7A2}" dt="2025-11-26T21:23:31.309" v="374"/>
        <pc:sldMkLst>
          <pc:docMk/>
          <pc:sldMk cId="3234707979" sldId="279"/>
        </pc:sldMkLst>
      </pc:sldChg>
      <pc:sldChg chg="add">
        <pc:chgData name="Tamas Hegedus" userId="e22ee76346028913" providerId="LiveId" clId="{9E4CFF4E-6B51-453A-8F6C-024883C1A7A2}" dt="2025-11-26T21:23:31.309" v="374"/>
        <pc:sldMkLst>
          <pc:docMk/>
          <pc:sldMk cId="2029156331" sldId="280"/>
        </pc:sldMkLst>
      </pc:sldChg>
      <pc:sldChg chg="del">
        <pc:chgData name="Tamas Hegedus" userId="e22ee76346028913" providerId="LiveId" clId="{9E4CFF4E-6B51-453A-8F6C-024883C1A7A2}" dt="2025-11-26T21:18:04.321" v="354" actId="47"/>
        <pc:sldMkLst>
          <pc:docMk/>
          <pc:sldMk cId="3606075933" sldId="282"/>
        </pc:sldMkLst>
      </pc:sldChg>
      <pc:sldChg chg="modSp ord modAnim">
        <pc:chgData name="Tamas Hegedus" userId="e22ee76346028913" providerId="LiveId" clId="{9E4CFF4E-6B51-453A-8F6C-024883C1A7A2}" dt="2025-11-27T05:07:24.060" v="1738" actId="20577"/>
        <pc:sldMkLst>
          <pc:docMk/>
          <pc:sldMk cId="3266761654" sldId="283"/>
        </pc:sldMkLst>
        <pc:spChg chg="mod">
          <ac:chgData name="Tamas Hegedus" userId="e22ee76346028913" providerId="LiveId" clId="{9E4CFF4E-6B51-453A-8F6C-024883C1A7A2}" dt="2025-11-27T05:07:24.060" v="1738" actId="20577"/>
          <ac:spMkLst>
            <pc:docMk/>
            <pc:sldMk cId="3266761654" sldId="283"/>
            <ac:spMk id="15" creationId="{00000000-0000-0000-0000-000000000000}"/>
          </ac:spMkLst>
        </pc:spChg>
      </pc:sldChg>
      <pc:sldChg chg="addSp modSp add mod modAnim">
        <pc:chgData name="Tamas Hegedus" userId="e22ee76346028913" providerId="LiveId" clId="{9E4CFF4E-6B51-453A-8F6C-024883C1A7A2}" dt="2025-11-27T04:18:32.383" v="861"/>
        <pc:sldMkLst>
          <pc:docMk/>
          <pc:sldMk cId="2856009118" sldId="284"/>
        </pc:sldMkLst>
        <pc:spChg chg="add mod">
          <ac:chgData name="Tamas Hegedus" userId="e22ee76346028913" providerId="LiveId" clId="{9E4CFF4E-6B51-453A-8F6C-024883C1A7A2}" dt="2025-11-27T04:18:06.588" v="860" actId="790"/>
          <ac:spMkLst>
            <pc:docMk/>
            <pc:sldMk cId="2856009118" sldId="284"/>
            <ac:spMk id="2" creationId="{F635ADA2-FA50-1177-95FD-72EFDCC2DC56}"/>
          </ac:spMkLst>
        </pc:spChg>
        <pc:spChg chg="mod">
          <ac:chgData name="Tamas Hegedus" userId="e22ee76346028913" providerId="LiveId" clId="{9E4CFF4E-6B51-453A-8F6C-024883C1A7A2}" dt="2025-11-27T04:18:06.588" v="860" actId="790"/>
          <ac:spMkLst>
            <pc:docMk/>
            <pc:sldMk cId="2856009118" sldId="284"/>
            <ac:spMk id="14" creationId="{979299F3-AFC6-2C02-3920-024DAF128CB5}"/>
          </ac:spMkLst>
        </pc:spChg>
        <pc:spChg chg="mod">
          <ac:chgData name="Tamas Hegedus" userId="e22ee76346028913" providerId="LiveId" clId="{9E4CFF4E-6B51-453A-8F6C-024883C1A7A2}" dt="2025-11-27T04:18:06.588" v="860" actId="790"/>
          <ac:spMkLst>
            <pc:docMk/>
            <pc:sldMk cId="2856009118" sldId="284"/>
            <ac:spMk id="18" creationId="{46CA0748-86CC-1C4A-9372-A86CF550E4FB}"/>
          </ac:spMkLst>
        </pc:spChg>
        <pc:spChg chg="mod">
          <ac:chgData name="Tamas Hegedus" userId="e22ee76346028913" providerId="LiveId" clId="{9E4CFF4E-6B51-453A-8F6C-024883C1A7A2}" dt="2025-11-27T04:18:06.588" v="860" actId="790"/>
          <ac:spMkLst>
            <pc:docMk/>
            <pc:sldMk cId="2856009118" sldId="284"/>
            <ac:spMk id="19" creationId="{5B40C71F-909D-B0C5-5ACC-D77C7BE73510}"/>
          </ac:spMkLst>
        </pc:spChg>
        <pc:spChg chg="mod">
          <ac:chgData name="Tamas Hegedus" userId="e22ee76346028913" providerId="LiveId" clId="{9E4CFF4E-6B51-453A-8F6C-024883C1A7A2}" dt="2025-11-27T04:18:06.588" v="860" actId="790"/>
          <ac:spMkLst>
            <pc:docMk/>
            <pc:sldMk cId="2856009118" sldId="284"/>
            <ac:spMk id="20" creationId="{C6F66D1F-370C-4A21-B58E-81BC8FBA4983}"/>
          </ac:spMkLst>
        </pc:spChg>
        <pc:spChg chg="mod">
          <ac:chgData name="Tamas Hegedus" userId="e22ee76346028913" providerId="LiveId" clId="{9E4CFF4E-6B51-453A-8F6C-024883C1A7A2}" dt="2025-11-27T04:18:06.588" v="860" actId="790"/>
          <ac:spMkLst>
            <pc:docMk/>
            <pc:sldMk cId="2856009118" sldId="284"/>
            <ac:spMk id="22" creationId="{14422D62-DE3E-8EB8-26D5-8ACCA53F1C9F}"/>
          </ac:spMkLst>
        </pc:spChg>
        <pc:spChg chg="mod">
          <ac:chgData name="Tamas Hegedus" userId="e22ee76346028913" providerId="LiveId" clId="{9E4CFF4E-6B51-453A-8F6C-024883C1A7A2}" dt="2025-11-27T04:18:06.588" v="860" actId="790"/>
          <ac:spMkLst>
            <pc:docMk/>
            <pc:sldMk cId="2856009118" sldId="284"/>
            <ac:spMk id="24" creationId="{F00BA44E-F32D-B376-08E7-A63AD20A06C5}"/>
          </ac:spMkLst>
        </pc:spChg>
        <pc:spChg chg="mod">
          <ac:chgData name="Tamas Hegedus" userId="e22ee76346028913" providerId="LiveId" clId="{9E4CFF4E-6B51-453A-8F6C-024883C1A7A2}" dt="2025-11-27T04:18:06.588" v="860" actId="790"/>
          <ac:spMkLst>
            <pc:docMk/>
            <pc:sldMk cId="2856009118" sldId="284"/>
            <ac:spMk id="96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18:06.588" v="860" actId="790"/>
          <ac:spMkLst>
            <pc:docMk/>
            <pc:sldMk cId="2856009118" sldId="284"/>
            <ac:spMk id="98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18:06.588" v="860" actId="790"/>
          <ac:spMkLst>
            <pc:docMk/>
            <pc:sldMk cId="2856009118" sldId="284"/>
            <ac:spMk id="99" creationId="{EB61A35D-E63C-3A77-29BF-F652D9A43971}"/>
          </ac:spMkLst>
        </pc:spChg>
      </pc:sldChg>
      <pc:sldChg chg="addSp delSp modSp del mod delAnim modAnim">
        <pc:chgData name="Tamas Hegedus" userId="e22ee76346028913" providerId="LiveId" clId="{9E4CFF4E-6B51-453A-8F6C-024883C1A7A2}" dt="2025-11-26T22:40:11.456" v="630" actId="47"/>
        <pc:sldMkLst>
          <pc:docMk/>
          <pc:sldMk cId="3300984622" sldId="286"/>
        </pc:sldMkLst>
        <pc:spChg chg="mod">
          <ac:chgData name="Tamas Hegedus" userId="e22ee76346028913" providerId="LiveId" clId="{9E4CFF4E-6B51-453A-8F6C-024883C1A7A2}" dt="2025-11-26T18:21:12.702" v="332"/>
          <ac:spMkLst>
            <pc:docMk/>
            <pc:sldMk cId="3300984622" sldId="286"/>
            <ac:spMk id="5" creationId="{B764480B-C2DE-94C1-3D08-27BFA2B1D3D1}"/>
          </ac:spMkLst>
        </pc:spChg>
        <pc:spChg chg="mod">
          <ac:chgData name="Tamas Hegedus" userId="e22ee76346028913" providerId="LiveId" clId="{9E4CFF4E-6B51-453A-8F6C-024883C1A7A2}" dt="2025-11-26T18:21:30.320" v="338" actId="20577"/>
          <ac:spMkLst>
            <pc:docMk/>
            <pc:sldMk cId="3300984622" sldId="286"/>
            <ac:spMk id="20" creationId="{00000000-0000-0000-0000-000000000000}"/>
          </ac:spMkLst>
        </pc:spChg>
        <pc:grpChg chg="add mod">
          <ac:chgData name="Tamas Hegedus" userId="e22ee76346028913" providerId="LiveId" clId="{9E4CFF4E-6B51-453A-8F6C-024883C1A7A2}" dt="2025-11-26T18:21:12.702" v="332"/>
          <ac:grpSpMkLst>
            <pc:docMk/>
            <pc:sldMk cId="3300984622" sldId="286"/>
            <ac:grpSpMk id="3" creationId="{9EE0D92B-0F0D-3250-041B-892F34E228E2}"/>
          </ac:grpSpMkLst>
        </pc:grpChg>
        <pc:grpChg chg="del">
          <ac:chgData name="Tamas Hegedus" userId="e22ee76346028913" providerId="LiveId" clId="{9E4CFF4E-6B51-453A-8F6C-024883C1A7A2}" dt="2025-11-26T18:21:09.333" v="330" actId="478"/>
          <ac:grpSpMkLst>
            <pc:docMk/>
            <pc:sldMk cId="3300984622" sldId="286"/>
            <ac:grpSpMk id="23" creationId="{65CB1149-B46D-8173-F195-671DBC47E4B2}"/>
          </ac:grpSpMkLst>
        </pc:grpChg>
        <pc:picChg chg="add mod">
          <ac:chgData name="Tamas Hegedus" userId="e22ee76346028913" providerId="LiveId" clId="{9E4CFF4E-6B51-453A-8F6C-024883C1A7A2}" dt="2025-11-26T18:21:12.702" v="332"/>
          <ac:picMkLst>
            <pc:docMk/>
            <pc:sldMk cId="3300984622" sldId="286"/>
            <ac:picMk id="2" creationId="{4FCFA125-E48A-DEFB-926F-3BF072ABFCF0}"/>
          </ac:picMkLst>
        </pc:picChg>
        <pc:picChg chg="mod">
          <ac:chgData name="Tamas Hegedus" userId="e22ee76346028913" providerId="LiveId" clId="{9E4CFF4E-6B51-453A-8F6C-024883C1A7A2}" dt="2025-11-26T18:21:12.702" v="332"/>
          <ac:picMkLst>
            <pc:docMk/>
            <pc:sldMk cId="3300984622" sldId="286"/>
            <ac:picMk id="4" creationId="{B170BEAD-1F70-D371-625D-6C0004BAC73C}"/>
          </ac:picMkLst>
        </pc:picChg>
        <pc:picChg chg="add mod">
          <ac:chgData name="Tamas Hegedus" userId="e22ee76346028913" providerId="LiveId" clId="{9E4CFF4E-6B51-453A-8F6C-024883C1A7A2}" dt="2025-11-26T18:21:12.702" v="332"/>
          <ac:picMkLst>
            <pc:docMk/>
            <pc:sldMk cId="3300984622" sldId="286"/>
            <ac:picMk id="6" creationId="{A6B66404-F975-CEA7-F33F-C58D4F3A5E97}"/>
          </ac:picMkLst>
        </pc:picChg>
        <pc:picChg chg="del">
          <ac:chgData name="Tamas Hegedus" userId="e22ee76346028913" providerId="LiveId" clId="{9E4CFF4E-6B51-453A-8F6C-024883C1A7A2}" dt="2025-11-26T18:21:11.828" v="331" actId="478"/>
          <ac:picMkLst>
            <pc:docMk/>
            <pc:sldMk cId="3300984622" sldId="286"/>
            <ac:picMk id="16" creationId="{00000000-0000-0000-0000-000000000000}"/>
          </ac:picMkLst>
        </pc:picChg>
        <pc:picChg chg="del">
          <ac:chgData name="Tamas Hegedus" userId="e22ee76346028913" providerId="LiveId" clId="{9E4CFF4E-6B51-453A-8F6C-024883C1A7A2}" dt="2025-11-26T18:21:11.828" v="331" actId="478"/>
          <ac:picMkLst>
            <pc:docMk/>
            <pc:sldMk cId="3300984622" sldId="286"/>
            <ac:picMk id="17" creationId="{ABE17C25-C1DE-58DC-A157-475170A9647A}"/>
          </ac:picMkLst>
        </pc:picChg>
        <pc:picChg chg="del">
          <ac:chgData name="Tamas Hegedus" userId="e22ee76346028913" providerId="LiveId" clId="{9E4CFF4E-6B51-453A-8F6C-024883C1A7A2}" dt="2025-11-26T18:21:09.333" v="330" actId="478"/>
          <ac:picMkLst>
            <pc:docMk/>
            <pc:sldMk cId="3300984622" sldId="286"/>
            <ac:picMk id="18" creationId="{839B1AF3-BB8B-C518-6DF5-F99550FDACD4}"/>
          </ac:picMkLst>
        </pc:picChg>
      </pc:sldChg>
      <pc:sldChg chg="delSp modSp mod modAnim">
        <pc:chgData name="Tamas Hegedus" userId="e22ee76346028913" providerId="LiveId" clId="{9E4CFF4E-6B51-453A-8F6C-024883C1A7A2}" dt="2025-11-27T04:37:26.544" v="973" actId="790"/>
        <pc:sldMkLst>
          <pc:docMk/>
          <pc:sldMk cId="1986992495" sldId="287"/>
        </pc:sldMkLst>
        <pc:spChg chg="mod">
          <ac:chgData name="Tamas Hegedus" userId="e22ee76346028913" providerId="LiveId" clId="{9E4CFF4E-6B51-453A-8F6C-024883C1A7A2}" dt="2025-11-27T04:37:26.544" v="973" actId="790"/>
          <ac:spMkLst>
            <pc:docMk/>
            <pc:sldMk cId="1986992495" sldId="287"/>
            <ac:spMk id="2" creationId="{43D35279-A893-DA69-E1D4-B772AE5F2013}"/>
          </ac:spMkLst>
        </pc:spChg>
        <pc:spChg chg="del">
          <ac:chgData name="Tamas Hegedus" userId="e22ee76346028913" providerId="LiveId" clId="{9E4CFF4E-6B51-453A-8F6C-024883C1A7A2}" dt="2025-11-26T22:40:38.445" v="631" actId="478"/>
          <ac:spMkLst>
            <pc:docMk/>
            <pc:sldMk cId="1986992495" sldId="287"/>
            <ac:spMk id="4" creationId="{4E5331C6-DAF6-8CFE-C253-7691A13A5D42}"/>
          </ac:spMkLst>
        </pc:spChg>
        <pc:spChg chg="mod">
          <ac:chgData name="Tamas Hegedus" userId="e22ee76346028913" providerId="LiveId" clId="{9E4CFF4E-6B51-453A-8F6C-024883C1A7A2}" dt="2025-11-27T04:37:26.544" v="973" actId="790"/>
          <ac:spMkLst>
            <pc:docMk/>
            <pc:sldMk cId="1986992495" sldId="287"/>
            <ac:spMk id="6" creationId="{98996163-C89D-772E-FAC7-1C1752BC396F}"/>
          </ac:spMkLst>
        </pc:spChg>
        <pc:spChg chg="mod">
          <ac:chgData name="Tamas Hegedus" userId="e22ee76346028913" providerId="LiveId" clId="{9E4CFF4E-6B51-453A-8F6C-024883C1A7A2}" dt="2025-11-26T22:45:26.431" v="743" actId="20577"/>
          <ac:spMkLst>
            <pc:docMk/>
            <pc:sldMk cId="1986992495" sldId="287"/>
            <ac:spMk id="14" creationId="{979299F3-AFC6-2C02-3920-024DAF128CB5}"/>
          </ac:spMkLst>
        </pc:spChg>
        <pc:spChg chg="mod">
          <ac:chgData name="Tamas Hegedus" userId="e22ee76346028913" providerId="LiveId" clId="{9E4CFF4E-6B51-453A-8F6C-024883C1A7A2}" dt="2025-11-27T04:37:26.544" v="973" actId="790"/>
          <ac:spMkLst>
            <pc:docMk/>
            <pc:sldMk cId="1986992495" sldId="287"/>
            <ac:spMk id="20" creationId="{C6F66D1F-370C-4A21-B58E-81BC8FBA4983}"/>
          </ac:spMkLst>
        </pc:spChg>
        <pc:spChg chg="mod">
          <ac:chgData name="Tamas Hegedus" userId="e22ee76346028913" providerId="LiveId" clId="{9E4CFF4E-6B51-453A-8F6C-024883C1A7A2}" dt="2025-11-27T04:37:26.544" v="973" actId="790"/>
          <ac:spMkLst>
            <pc:docMk/>
            <pc:sldMk cId="1986992495" sldId="287"/>
            <ac:spMk id="22" creationId="{14422D62-DE3E-8EB8-26D5-8ACCA53F1C9F}"/>
          </ac:spMkLst>
        </pc:spChg>
        <pc:spChg chg="mod">
          <ac:chgData name="Tamas Hegedus" userId="e22ee76346028913" providerId="LiveId" clId="{9E4CFF4E-6B51-453A-8F6C-024883C1A7A2}" dt="2025-11-27T04:37:26.544" v="973" actId="790"/>
          <ac:spMkLst>
            <pc:docMk/>
            <pc:sldMk cId="1986992495" sldId="287"/>
            <ac:spMk id="24" creationId="{F00BA44E-F32D-B376-08E7-A63AD20A06C5}"/>
          </ac:spMkLst>
        </pc:spChg>
        <pc:spChg chg="mod">
          <ac:chgData name="Tamas Hegedus" userId="e22ee76346028913" providerId="LiveId" clId="{9E4CFF4E-6B51-453A-8F6C-024883C1A7A2}" dt="2025-11-27T04:37:26.544" v="973" actId="790"/>
          <ac:spMkLst>
            <pc:docMk/>
            <pc:sldMk cId="1986992495" sldId="287"/>
            <ac:spMk id="25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6:51.483" v="970" actId="1076"/>
          <ac:spMkLst>
            <pc:docMk/>
            <pc:sldMk cId="1986992495" sldId="287"/>
            <ac:spMk id="28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6:51.483" v="970" actId="1076"/>
          <ac:spMkLst>
            <pc:docMk/>
            <pc:sldMk cId="1986992495" sldId="287"/>
            <ac:spMk id="33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7:26.544" v="973" actId="790"/>
          <ac:spMkLst>
            <pc:docMk/>
            <pc:sldMk cId="1986992495" sldId="287"/>
            <ac:spMk id="35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7:26.544" v="973" actId="790"/>
          <ac:spMkLst>
            <pc:docMk/>
            <pc:sldMk cId="1986992495" sldId="287"/>
            <ac:spMk id="36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6:51.483" v="970" actId="1076"/>
          <ac:spMkLst>
            <pc:docMk/>
            <pc:sldMk cId="1986992495" sldId="287"/>
            <ac:spMk id="38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7:26.544" v="973" actId="790"/>
          <ac:spMkLst>
            <pc:docMk/>
            <pc:sldMk cId="1986992495" sldId="287"/>
            <ac:spMk id="42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6:51.483" v="970" actId="1076"/>
          <ac:spMkLst>
            <pc:docMk/>
            <pc:sldMk cId="1986992495" sldId="287"/>
            <ac:spMk id="43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6:51.483" v="970" actId="1076"/>
          <ac:spMkLst>
            <pc:docMk/>
            <pc:sldMk cId="1986992495" sldId="287"/>
            <ac:spMk id="44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7:26.544" v="973" actId="790"/>
          <ac:spMkLst>
            <pc:docMk/>
            <pc:sldMk cId="1986992495" sldId="287"/>
            <ac:spMk id="47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6:51.483" v="970" actId="1076"/>
          <ac:spMkLst>
            <pc:docMk/>
            <pc:sldMk cId="1986992495" sldId="287"/>
            <ac:spMk id="48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6:51.483" v="970" actId="1076"/>
          <ac:spMkLst>
            <pc:docMk/>
            <pc:sldMk cId="1986992495" sldId="287"/>
            <ac:spMk id="49" creationId="{00000000-0000-0000-0000-000000000000}"/>
          </ac:spMkLst>
        </pc:spChg>
        <pc:picChg chg="del">
          <ac:chgData name="Tamas Hegedus" userId="e22ee76346028913" providerId="LiveId" clId="{9E4CFF4E-6B51-453A-8F6C-024883C1A7A2}" dt="2025-11-26T22:40:38.445" v="631" actId="478"/>
          <ac:picMkLst>
            <pc:docMk/>
            <pc:sldMk cId="1986992495" sldId="287"/>
            <ac:picMk id="5" creationId="{86715B43-1561-FAFE-983D-2B2F0F308F9E}"/>
          </ac:picMkLst>
        </pc:picChg>
      </pc:sldChg>
      <pc:sldChg chg="addSp delSp modSp mod ord">
        <pc:chgData name="Tamas Hegedus" userId="e22ee76346028913" providerId="LiveId" clId="{9E4CFF4E-6B51-453A-8F6C-024883C1A7A2}" dt="2025-11-26T18:23:29.003" v="346"/>
        <pc:sldMkLst>
          <pc:docMk/>
          <pc:sldMk cId="3982263196" sldId="288"/>
        </pc:sldMkLst>
        <pc:spChg chg="add mod">
          <ac:chgData name="Tamas Hegedus" userId="e22ee76346028913" providerId="LiveId" clId="{9E4CFF4E-6B51-453A-8F6C-024883C1A7A2}" dt="2025-11-26T18:10:09.551" v="216" actId="1037"/>
          <ac:spMkLst>
            <pc:docMk/>
            <pc:sldMk cId="3982263196" sldId="288"/>
            <ac:spMk id="5" creationId="{5A8CE58C-1EB8-9CCA-5106-5EBA03298E46}"/>
          </ac:spMkLst>
        </pc:spChg>
        <pc:spChg chg="mod">
          <ac:chgData name="Tamas Hegedus" userId="e22ee76346028913" providerId="LiveId" clId="{9E4CFF4E-6B51-453A-8F6C-024883C1A7A2}" dt="2025-11-26T18:09:52.320" v="202" actId="554"/>
          <ac:spMkLst>
            <pc:docMk/>
            <pc:sldMk cId="3982263196" sldId="288"/>
            <ac:spMk id="50" creationId="{00000000-0000-0000-0000-000000000000}"/>
          </ac:spMkLst>
        </pc:spChg>
        <pc:spChg chg="mod topLvl">
          <ac:chgData name="Tamas Hegedus" userId="e22ee76346028913" providerId="LiveId" clId="{9E4CFF4E-6B51-453A-8F6C-024883C1A7A2}" dt="2025-11-26T18:10:15.338" v="236" actId="1037"/>
          <ac:spMkLst>
            <pc:docMk/>
            <pc:sldMk cId="3982263196" sldId="288"/>
            <ac:spMk id="54" creationId="{00000000-0000-0000-0000-000000000000}"/>
          </ac:spMkLst>
        </pc:spChg>
        <pc:spChg chg="mod topLvl">
          <ac:chgData name="Tamas Hegedus" userId="e22ee76346028913" providerId="LiveId" clId="{9E4CFF4E-6B51-453A-8F6C-024883C1A7A2}" dt="2025-11-26T18:09:52.320" v="202" actId="554"/>
          <ac:spMkLst>
            <pc:docMk/>
            <pc:sldMk cId="3982263196" sldId="288"/>
            <ac:spMk id="57" creationId="{00000000-0000-0000-0000-000000000000}"/>
          </ac:spMkLst>
        </pc:spChg>
        <pc:grpChg chg="del mod">
          <ac:chgData name="Tamas Hegedus" userId="e22ee76346028913" providerId="LiveId" clId="{9E4CFF4E-6B51-453A-8F6C-024883C1A7A2}" dt="2025-11-26T18:09:26.025" v="144" actId="165"/>
          <ac:grpSpMkLst>
            <pc:docMk/>
            <pc:sldMk cId="3982263196" sldId="288"/>
            <ac:grpSpMk id="2" creationId="{5BCFB5CA-92B3-34F6-D783-F426FF604761}"/>
          </ac:grpSpMkLst>
        </pc:grpChg>
        <pc:grpChg chg="del mod">
          <ac:chgData name="Tamas Hegedus" userId="e22ee76346028913" providerId="LiveId" clId="{9E4CFF4E-6B51-453A-8F6C-024883C1A7A2}" dt="2025-11-26T18:09:26.025" v="144" actId="165"/>
          <ac:grpSpMkLst>
            <pc:docMk/>
            <pc:sldMk cId="3982263196" sldId="288"/>
            <ac:grpSpMk id="52" creationId="{00000000-0000-0000-0000-000000000000}"/>
          </ac:grpSpMkLst>
        </pc:grpChg>
        <pc:picChg chg="add mod">
          <ac:chgData name="Tamas Hegedus" userId="e22ee76346028913" providerId="LiveId" clId="{9E4CFF4E-6B51-453A-8F6C-024883C1A7A2}" dt="2025-11-26T18:10:09.551" v="216" actId="1037"/>
          <ac:picMkLst>
            <pc:docMk/>
            <pc:sldMk cId="3982263196" sldId="288"/>
            <ac:picMk id="4" creationId="{F18095A6-B6B7-6644-CF51-B246D17F4F7E}"/>
          </ac:picMkLst>
        </pc:picChg>
        <pc:picChg chg="mod">
          <ac:chgData name="Tamas Hegedus" userId="e22ee76346028913" providerId="LiveId" clId="{9E4CFF4E-6B51-453A-8F6C-024883C1A7A2}" dt="2025-11-26T18:03:37.560" v="60" actId="1076"/>
          <ac:picMkLst>
            <pc:docMk/>
            <pc:sldMk cId="3982263196" sldId="288"/>
            <ac:picMk id="51" creationId="{00000000-0000-0000-0000-000000000000}"/>
          </ac:picMkLst>
        </pc:picChg>
        <pc:picChg chg="mod topLvl">
          <ac:chgData name="Tamas Hegedus" userId="e22ee76346028913" providerId="LiveId" clId="{9E4CFF4E-6B51-453A-8F6C-024883C1A7A2}" dt="2025-11-26T18:10:15.338" v="236" actId="1037"/>
          <ac:picMkLst>
            <pc:docMk/>
            <pc:sldMk cId="3982263196" sldId="288"/>
            <ac:picMk id="53" creationId="{00000000-0000-0000-0000-000000000000}"/>
          </ac:picMkLst>
        </pc:picChg>
        <pc:picChg chg="mod topLvl">
          <ac:chgData name="Tamas Hegedus" userId="e22ee76346028913" providerId="LiveId" clId="{9E4CFF4E-6B51-453A-8F6C-024883C1A7A2}" dt="2025-11-26T18:09:26.025" v="144" actId="165"/>
          <ac:picMkLst>
            <pc:docMk/>
            <pc:sldMk cId="3982263196" sldId="288"/>
            <ac:picMk id="56" creationId="{00000000-0000-0000-0000-000000000000}"/>
          </ac:picMkLst>
        </pc:picChg>
      </pc:sldChg>
      <pc:sldChg chg="del">
        <pc:chgData name="Tamas Hegedus" userId="e22ee76346028913" providerId="LiveId" clId="{9E4CFF4E-6B51-453A-8F6C-024883C1A7A2}" dt="2025-11-26T18:21:41.316" v="340" actId="47"/>
        <pc:sldMkLst>
          <pc:docMk/>
          <pc:sldMk cId="307611352" sldId="289"/>
        </pc:sldMkLst>
      </pc:sldChg>
      <pc:sldChg chg="del">
        <pc:chgData name="Tamas Hegedus" userId="e22ee76346028913" providerId="LiveId" clId="{9E4CFF4E-6B51-453A-8F6C-024883C1A7A2}" dt="2025-11-26T18:22:21.088" v="341" actId="47"/>
        <pc:sldMkLst>
          <pc:docMk/>
          <pc:sldMk cId="386350873" sldId="290"/>
        </pc:sldMkLst>
      </pc:sldChg>
      <pc:sldChg chg="del">
        <pc:chgData name="Tamas Hegedus" userId="e22ee76346028913" providerId="LiveId" clId="{9E4CFF4E-6B51-453A-8F6C-024883C1A7A2}" dt="2025-11-26T18:22:22.414" v="342" actId="47"/>
        <pc:sldMkLst>
          <pc:docMk/>
          <pc:sldMk cId="1316904148" sldId="291"/>
        </pc:sldMkLst>
      </pc:sldChg>
      <pc:sldChg chg="del">
        <pc:chgData name="Tamas Hegedus" userId="e22ee76346028913" providerId="LiveId" clId="{9E4CFF4E-6B51-453A-8F6C-024883C1A7A2}" dt="2025-11-26T18:22:31.427" v="343" actId="47"/>
        <pc:sldMkLst>
          <pc:docMk/>
          <pc:sldMk cId="2222374747" sldId="292"/>
        </pc:sldMkLst>
      </pc:sldChg>
      <pc:sldChg chg="addSp delSp modSp add mod modAnim">
        <pc:chgData name="Tamas Hegedus" userId="e22ee76346028913" providerId="LiveId" clId="{9E4CFF4E-6B51-453A-8F6C-024883C1A7A2}" dt="2025-11-27T04:36:03.679" v="969" actId="1076"/>
        <pc:sldMkLst>
          <pc:docMk/>
          <pc:sldMk cId="398840670" sldId="293"/>
        </pc:sldMkLst>
        <pc:spChg chg="mod">
          <ac:chgData name="Tamas Hegedus" userId="e22ee76346028913" providerId="LiveId" clId="{9E4CFF4E-6B51-453A-8F6C-024883C1A7A2}" dt="2025-11-27T04:34:59.706" v="966" actId="790"/>
          <ac:spMkLst>
            <pc:docMk/>
            <pc:sldMk cId="398840670" sldId="293"/>
            <ac:spMk id="6" creationId="{68E667FA-AD7C-81DE-3C18-569E00E64E19}"/>
          </ac:spMkLst>
        </pc:spChg>
        <pc:spChg chg="mod">
          <ac:chgData name="Tamas Hegedus" userId="e22ee76346028913" providerId="LiveId" clId="{9E4CFF4E-6B51-453A-8F6C-024883C1A7A2}" dt="2025-11-27T04:34:59.706" v="966" actId="790"/>
          <ac:spMkLst>
            <pc:docMk/>
            <pc:sldMk cId="398840670" sldId="293"/>
            <ac:spMk id="10" creationId="{876B8E7C-5C24-DD03-1199-3852020F1AE8}"/>
          </ac:spMkLst>
        </pc:spChg>
        <pc:spChg chg="mod">
          <ac:chgData name="Tamas Hegedus" userId="e22ee76346028913" providerId="LiveId" clId="{9E4CFF4E-6B51-453A-8F6C-024883C1A7A2}" dt="2025-11-27T04:34:59.706" v="966" actId="790"/>
          <ac:spMkLst>
            <pc:docMk/>
            <pc:sldMk cId="398840670" sldId="293"/>
            <ac:spMk id="11" creationId="{9B73107F-96CF-F4EA-D891-8F6F96F3F5EC}"/>
          </ac:spMkLst>
        </pc:spChg>
        <pc:spChg chg="mod">
          <ac:chgData name="Tamas Hegedus" userId="e22ee76346028913" providerId="LiveId" clId="{9E4CFF4E-6B51-453A-8F6C-024883C1A7A2}" dt="2025-11-27T04:34:59.706" v="966" actId="790"/>
          <ac:spMkLst>
            <pc:docMk/>
            <pc:sldMk cId="398840670" sldId="293"/>
            <ac:spMk id="12" creationId="{D0468530-4A1F-0813-CC53-EF6B4998AB9C}"/>
          </ac:spMkLst>
        </pc:spChg>
        <pc:spChg chg="mod">
          <ac:chgData name="Tamas Hegedus" userId="e22ee76346028913" providerId="LiveId" clId="{9E4CFF4E-6B51-453A-8F6C-024883C1A7A2}" dt="2025-11-27T04:34:59.706" v="966" actId="790"/>
          <ac:spMkLst>
            <pc:docMk/>
            <pc:sldMk cId="398840670" sldId="293"/>
            <ac:spMk id="14" creationId="{CC67C643-74FE-491B-5374-6D28CB6F8793}"/>
          </ac:spMkLst>
        </pc:spChg>
        <pc:spChg chg="mod">
          <ac:chgData name="Tamas Hegedus" userId="e22ee76346028913" providerId="LiveId" clId="{9E4CFF4E-6B51-453A-8F6C-024883C1A7A2}" dt="2025-11-27T04:34:59.706" v="966" actId="790"/>
          <ac:spMkLst>
            <pc:docMk/>
            <pc:sldMk cId="398840670" sldId="293"/>
            <ac:spMk id="16" creationId="{15C54B8E-6DE2-F569-3506-5F0737E6C8F0}"/>
          </ac:spMkLst>
        </pc:spChg>
        <pc:spChg chg="mod">
          <ac:chgData name="Tamas Hegedus" userId="e22ee76346028913" providerId="LiveId" clId="{9E4CFF4E-6B51-453A-8F6C-024883C1A7A2}" dt="2025-11-27T04:35:04.536" v="967" actId="1076"/>
          <ac:spMkLst>
            <pc:docMk/>
            <pc:sldMk cId="398840670" sldId="293"/>
            <ac:spMk id="17" creationId="{4FB13D54-D4F9-8E37-871E-35B255F2B5C0}"/>
          </ac:spMkLst>
        </pc:spChg>
        <pc:grpChg chg="add mod">
          <ac:chgData name="Tamas Hegedus" userId="e22ee76346028913" providerId="LiveId" clId="{9E4CFF4E-6B51-453A-8F6C-024883C1A7A2}" dt="2025-11-27T04:35:04.536" v="967" actId="1076"/>
          <ac:grpSpMkLst>
            <pc:docMk/>
            <pc:sldMk cId="398840670" sldId="293"/>
            <ac:grpSpMk id="2" creationId="{1282F7E2-06F5-7508-D365-9FC92E668F30}"/>
          </ac:grpSpMkLst>
        </pc:grpChg>
        <pc:picChg chg="mod">
          <ac:chgData name="Tamas Hegedus" userId="e22ee76346028913" providerId="LiveId" clId="{9E4CFF4E-6B51-453A-8F6C-024883C1A7A2}" dt="2025-11-27T04:35:04.536" v="967" actId="1076"/>
          <ac:picMkLst>
            <pc:docMk/>
            <pc:sldMk cId="398840670" sldId="293"/>
            <ac:picMk id="3" creationId="{3BCCFF30-028A-A345-E4E4-640A12864855}"/>
          </ac:picMkLst>
        </pc:picChg>
        <pc:picChg chg="del">
          <ac:chgData name="Tamas Hegedus" userId="e22ee76346028913" providerId="LiveId" clId="{9E4CFF4E-6B51-453A-8F6C-024883C1A7A2}" dt="2025-11-26T22:43:57.850" v="635" actId="478"/>
          <ac:picMkLst>
            <pc:docMk/>
            <pc:sldMk cId="398840670" sldId="293"/>
            <ac:picMk id="4" creationId="{E023D9ED-5215-3E87-F11B-75B1A45661AF}"/>
          </ac:picMkLst>
        </pc:picChg>
        <pc:picChg chg="del">
          <ac:chgData name="Tamas Hegedus" userId="e22ee76346028913" providerId="LiveId" clId="{9E4CFF4E-6B51-453A-8F6C-024883C1A7A2}" dt="2025-11-26T22:44:13.799" v="636" actId="478"/>
          <ac:picMkLst>
            <pc:docMk/>
            <pc:sldMk cId="398840670" sldId="293"/>
            <ac:picMk id="5" creationId="{77B98DE8-06CB-B106-EB75-B2521A5973A2}"/>
          </ac:picMkLst>
        </pc:picChg>
        <pc:picChg chg="add mod">
          <ac:chgData name="Tamas Hegedus" userId="e22ee76346028913" providerId="LiveId" clId="{9E4CFF4E-6B51-453A-8F6C-024883C1A7A2}" dt="2025-11-27T04:36:03.679" v="969" actId="1076"/>
          <ac:picMkLst>
            <pc:docMk/>
            <pc:sldMk cId="398840670" sldId="293"/>
            <ac:picMk id="18" creationId="{22FE4147-1842-8FA9-9681-EBF724A78778}"/>
          </ac:picMkLst>
        </pc:picChg>
      </pc:sldChg>
      <pc:sldChg chg="del">
        <pc:chgData name="Tamas Hegedus" userId="e22ee76346028913" providerId="LiveId" clId="{9E4CFF4E-6B51-453A-8F6C-024883C1A7A2}" dt="2025-11-26T18:22:37.382" v="344" actId="47"/>
        <pc:sldMkLst>
          <pc:docMk/>
          <pc:sldMk cId="3750372826" sldId="293"/>
        </pc:sldMkLst>
      </pc:sldChg>
      <pc:sldChg chg="del">
        <pc:chgData name="Tamas Hegedus" userId="e22ee76346028913" providerId="LiveId" clId="{9E4CFF4E-6B51-453A-8F6C-024883C1A7A2}" dt="2025-11-26T22:40:11.456" v="630" actId="47"/>
        <pc:sldMkLst>
          <pc:docMk/>
          <pc:sldMk cId="2758846844" sldId="295"/>
        </pc:sldMkLst>
      </pc:sldChg>
      <pc:sldChg chg="del">
        <pc:chgData name="Tamas Hegedus" userId="e22ee76346028913" providerId="LiveId" clId="{9E4CFF4E-6B51-453A-8F6C-024883C1A7A2}" dt="2025-11-26T22:40:11.456" v="630" actId="47"/>
        <pc:sldMkLst>
          <pc:docMk/>
          <pc:sldMk cId="3199585909" sldId="296"/>
        </pc:sldMkLst>
      </pc:sldChg>
      <pc:sldChg chg="del">
        <pc:chgData name="Tamas Hegedus" userId="e22ee76346028913" providerId="LiveId" clId="{9E4CFF4E-6B51-453A-8F6C-024883C1A7A2}" dt="2025-11-26T22:40:11.456" v="630" actId="47"/>
        <pc:sldMkLst>
          <pc:docMk/>
          <pc:sldMk cId="943035708" sldId="297"/>
        </pc:sldMkLst>
      </pc:sldChg>
      <pc:sldChg chg="del">
        <pc:chgData name="Tamas Hegedus" userId="e22ee76346028913" providerId="LiveId" clId="{9E4CFF4E-6B51-453A-8F6C-024883C1A7A2}" dt="2025-11-26T22:39:59.168" v="629" actId="47"/>
        <pc:sldMkLst>
          <pc:docMk/>
          <pc:sldMk cId="448814735" sldId="298"/>
        </pc:sldMkLst>
      </pc:sldChg>
      <pc:sldChg chg="del">
        <pc:chgData name="Tamas Hegedus" userId="e22ee76346028913" providerId="LiveId" clId="{9E4CFF4E-6B51-453A-8F6C-024883C1A7A2}" dt="2025-11-26T22:39:36.315" v="627" actId="47"/>
        <pc:sldMkLst>
          <pc:docMk/>
          <pc:sldMk cId="3367791572" sldId="300"/>
        </pc:sldMkLst>
      </pc:sldChg>
      <pc:sldChg chg="del">
        <pc:chgData name="Tamas Hegedus" userId="e22ee76346028913" providerId="LiveId" clId="{9E4CFF4E-6B51-453A-8F6C-024883C1A7A2}" dt="2025-11-26T22:39:59.168" v="629" actId="47"/>
        <pc:sldMkLst>
          <pc:docMk/>
          <pc:sldMk cId="2026785203" sldId="301"/>
        </pc:sldMkLst>
      </pc:sldChg>
      <pc:sldChg chg="del">
        <pc:chgData name="Tamas Hegedus" userId="e22ee76346028913" providerId="LiveId" clId="{9E4CFF4E-6B51-453A-8F6C-024883C1A7A2}" dt="2025-11-26T22:39:59.168" v="629" actId="47"/>
        <pc:sldMkLst>
          <pc:docMk/>
          <pc:sldMk cId="3186966354" sldId="302"/>
        </pc:sldMkLst>
      </pc:sldChg>
      <pc:sldChg chg="del">
        <pc:chgData name="Tamas Hegedus" userId="e22ee76346028913" providerId="LiveId" clId="{9E4CFF4E-6B51-453A-8F6C-024883C1A7A2}" dt="2025-11-26T22:39:59.168" v="629" actId="47"/>
        <pc:sldMkLst>
          <pc:docMk/>
          <pc:sldMk cId="2770786922" sldId="303"/>
        </pc:sldMkLst>
      </pc:sldChg>
      <pc:sldChg chg="del">
        <pc:chgData name="Tamas Hegedus" userId="e22ee76346028913" providerId="LiveId" clId="{9E4CFF4E-6B51-453A-8F6C-024883C1A7A2}" dt="2025-11-26T22:40:11.456" v="630" actId="47"/>
        <pc:sldMkLst>
          <pc:docMk/>
          <pc:sldMk cId="4089627266" sldId="304"/>
        </pc:sldMkLst>
      </pc:sldChg>
      <pc:sldChg chg="del">
        <pc:chgData name="Tamas Hegedus" userId="e22ee76346028913" providerId="LiveId" clId="{9E4CFF4E-6B51-453A-8F6C-024883C1A7A2}" dt="2025-11-26T22:40:11.456" v="630" actId="47"/>
        <pc:sldMkLst>
          <pc:docMk/>
          <pc:sldMk cId="4287477846" sldId="305"/>
        </pc:sldMkLst>
      </pc:sldChg>
      <pc:sldChg chg="del">
        <pc:chgData name="Tamas Hegedus" userId="e22ee76346028913" providerId="LiveId" clId="{9E4CFF4E-6B51-453A-8F6C-024883C1A7A2}" dt="2025-11-26T22:40:11.456" v="630" actId="47"/>
        <pc:sldMkLst>
          <pc:docMk/>
          <pc:sldMk cId="658473378" sldId="306"/>
        </pc:sldMkLst>
      </pc:sldChg>
      <pc:sldChg chg="del">
        <pc:chgData name="Tamas Hegedus" userId="e22ee76346028913" providerId="LiveId" clId="{9E4CFF4E-6B51-453A-8F6C-024883C1A7A2}" dt="2025-11-26T22:40:11.456" v="630" actId="47"/>
        <pc:sldMkLst>
          <pc:docMk/>
          <pc:sldMk cId="3746082059" sldId="307"/>
        </pc:sldMkLst>
      </pc:sldChg>
      <pc:sldChg chg="del">
        <pc:chgData name="Tamas Hegedus" userId="e22ee76346028913" providerId="LiveId" clId="{9E4CFF4E-6B51-453A-8F6C-024883C1A7A2}" dt="2025-11-26T22:40:11.456" v="630" actId="47"/>
        <pc:sldMkLst>
          <pc:docMk/>
          <pc:sldMk cId="1587102939" sldId="308"/>
        </pc:sldMkLst>
      </pc:sldChg>
      <pc:sldChg chg="del">
        <pc:chgData name="Tamas Hegedus" userId="e22ee76346028913" providerId="LiveId" clId="{9E4CFF4E-6B51-453A-8F6C-024883C1A7A2}" dt="2025-11-26T18:21:39.772" v="339" actId="47"/>
        <pc:sldMkLst>
          <pc:docMk/>
          <pc:sldMk cId="3899708451" sldId="317"/>
        </pc:sldMkLst>
      </pc:sldChg>
      <pc:sldChg chg="del">
        <pc:chgData name="Tamas Hegedus" userId="e22ee76346028913" providerId="LiveId" clId="{9E4CFF4E-6B51-453A-8F6C-024883C1A7A2}" dt="2025-11-26T22:39:36.315" v="627" actId="47"/>
        <pc:sldMkLst>
          <pc:docMk/>
          <pc:sldMk cId="3420646396" sldId="318"/>
        </pc:sldMkLst>
      </pc:sldChg>
      <pc:sldChg chg="del">
        <pc:chgData name="Tamas Hegedus" userId="e22ee76346028913" providerId="LiveId" clId="{9E4CFF4E-6B51-453A-8F6C-024883C1A7A2}" dt="2025-11-26T22:40:11.456" v="630" actId="47"/>
        <pc:sldMkLst>
          <pc:docMk/>
          <pc:sldMk cId="142970647" sldId="319"/>
        </pc:sldMkLst>
      </pc:sldChg>
      <pc:sldChg chg="addSp delSp modSp add mod ord delAnim modAnim">
        <pc:chgData name="Tamas Hegedus" userId="e22ee76346028913" providerId="LiveId" clId="{9E4CFF4E-6B51-453A-8F6C-024883C1A7A2}" dt="2025-11-27T05:09:04.685" v="1763"/>
        <pc:sldMkLst>
          <pc:docMk/>
          <pc:sldMk cId="2852764922" sldId="320"/>
        </pc:sldMkLst>
        <pc:spChg chg="add del mod">
          <ac:chgData name="Tamas Hegedus" userId="e22ee76346028913" providerId="LiveId" clId="{9E4CFF4E-6B51-453A-8F6C-024883C1A7A2}" dt="2025-11-26T18:16:23.722" v="242" actId="478"/>
          <ac:spMkLst>
            <pc:docMk/>
            <pc:sldMk cId="2852764922" sldId="320"/>
            <ac:spMk id="3" creationId="{D0F054F7-AA3E-DE0D-36C5-E384763C1C42}"/>
          </ac:spMkLst>
        </pc:spChg>
        <pc:spChg chg="mod">
          <ac:chgData name="Tamas Hegedus" userId="e22ee76346028913" providerId="LiveId" clId="{9E4CFF4E-6B51-453A-8F6C-024883C1A7A2}" dt="2025-11-26T18:15:27.122" v="237"/>
          <ac:spMkLst>
            <pc:docMk/>
            <pc:sldMk cId="2852764922" sldId="320"/>
            <ac:spMk id="6" creationId="{B8D412E6-2359-7615-752B-6E05B06B21C2}"/>
          </ac:spMkLst>
        </pc:spChg>
        <pc:spChg chg="mod">
          <ac:chgData name="Tamas Hegedus" userId="e22ee76346028913" providerId="LiveId" clId="{9E4CFF4E-6B51-453A-8F6C-024883C1A7A2}" dt="2025-11-26T18:15:27.122" v="237"/>
          <ac:spMkLst>
            <pc:docMk/>
            <pc:sldMk cId="2852764922" sldId="320"/>
            <ac:spMk id="7" creationId="{EE4D707B-2216-3217-339A-4F2EABBD7488}"/>
          </ac:spMkLst>
        </pc:spChg>
        <pc:spChg chg="mod">
          <ac:chgData name="Tamas Hegedus" userId="e22ee76346028913" providerId="LiveId" clId="{9E4CFF4E-6B51-453A-8F6C-024883C1A7A2}" dt="2025-11-26T18:15:27.122" v="237"/>
          <ac:spMkLst>
            <pc:docMk/>
            <pc:sldMk cId="2852764922" sldId="320"/>
            <ac:spMk id="8" creationId="{0A9207B0-D2FE-BEB0-2C51-CEFBCF19A444}"/>
          </ac:spMkLst>
        </pc:spChg>
        <pc:spChg chg="add del mod">
          <ac:chgData name="Tamas Hegedus" userId="e22ee76346028913" providerId="LiveId" clId="{9E4CFF4E-6B51-453A-8F6C-024883C1A7A2}" dt="2025-11-26T18:15:36.563" v="239" actId="478"/>
          <ac:spMkLst>
            <pc:docMk/>
            <pc:sldMk cId="2852764922" sldId="320"/>
            <ac:spMk id="9" creationId="{D29F121B-16F8-C5DA-7949-F34066164430}"/>
          </ac:spMkLst>
        </pc:spChg>
        <pc:spChg chg="add del mod">
          <ac:chgData name="Tamas Hegedus" userId="e22ee76346028913" providerId="LiveId" clId="{9E4CFF4E-6B51-453A-8F6C-024883C1A7A2}" dt="2025-11-26T18:16:23.722" v="242" actId="478"/>
          <ac:spMkLst>
            <pc:docMk/>
            <pc:sldMk cId="2852764922" sldId="320"/>
            <ac:spMk id="10" creationId="{A850BFDD-C20A-FD2D-0339-E57DFF8A697B}"/>
          </ac:spMkLst>
        </pc:spChg>
        <pc:spChg chg="add del mod">
          <ac:chgData name="Tamas Hegedus" userId="e22ee76346028913" providerId="LiveId" clId="{9E4CFF4E-6B51-453A-8F6C-024883C1A7A2}" dt="2025-11-26T18:16:23.722" v="242" actId="478"/>
          <ac:spMkLst>
            <pc:docMk/>
            <pc:sldMk cId="2852764922" sldId="320"/>
            <ac:spMk id="11" creationId="{37069620-B750-2EDA-083F-74B70216F224}"/>
          </ac:spMkLst>
        </pc:spChg>
        <pc:spChg chg="add del mod">
          <ac:chgData name="Tamas Hegedus" userId="e22ee76346028913" providerId="LiveId" clId="{9E4CFF4E-6B51-453A-8F6C-024883C1A7A2}" dt="2025-11-26T18:16:23.722" v="242" actId="478"/>
          <ac:spMkLst>
            <pc:docMk/>
            <pc:sldMk cId="2852764922" sldId="320"/>
            <ac:spMk id="12" creationId="{46569D78-8270-45A0-F79D-01723BC82D6A}"/>
          </ac:spMkLst>
        </pc:spChg>
        <pc:spChg chg="mod">
          <ac:chgData name="Tamas Hegedus" userId="e22ee76346028913" providerId="LiveId" clId="{9E4CFF4E-6B51-453A-8F6C-024883C1A7A2}" dt="2025-11-27T05:07:46.455" v="1743" actId="6549"/>
          <ac:spMkLst>
            <pc:docMk/>
            <pc:sldMk cId="2852764922" sldId="320"/>
            <ac:spMk id="14" creationId="{D145F5DE-EBCF-DBCE-9409-BB9D13D4D3DD}"/>
          </ac:spMkLst>
        </pc:spChg>
        <pc:spChg chg="mod">
          <ac:chgData name="Tamas Hegedus" userId="e22ee76346028913" providerId="LiveId" clId="{9E4CFF4E-6B51-453A-8F6C-024883C1A7A2}" dt="2025-11-27T04:15:12.585" v="844" actId="790"/>
          <ac:spMkLst>
            <pc:docMk/>
            <pc:sldMk cId="2852764922" sldId="320"/>
            <ac:spMk id="18" creationId="{2E385FB1-C0DF-483E-D428-0A3E8DAA5EDF}"/>
          </ac:spMkLst>
        </pc:spChg>
        <pc:spChg chg="mod">
          <ac:chgData name="Tamas Hegedus" userId="e22ee76346028913" providerId="LiveId" clId="{9E4CFF4E-6B51-453A-8F6C-024883C1A7A2}" dt="2025-11-27T04:15:12.585" v="844" actId="790"/>
          <ac:spMkLst>
            <pc:docMk/>
            <pc:sldMk cId="2852764922" sldId="320"/>
            <ac:spMk id="20" creationId="{6F70D1B6-BE45-0A6E-46C4-1171A00290DF}"/>
          </ac:spMkLst>
        </pc:spChg>
        <pc:spChg chg="mod">
          <ac:chgData name="Tamas Hegedus" userId="e22ee76346028913" providerId="LiveId" clId="{9E4CFF4E-6B51-453A-8F6C-024883C1A7A2}" dt="2025-11-27T04:15:12.585" v="844" actId="790"/>
          <ac:spMkLst>
            <pc:docMk/>
            <pc:sldMk cId="2852764922" sldId="320"/>
            <ac:spMk id="22" creationId="{C5BB79F5-8194-EBCA-C904-8C482FA724CE}"/>
          </ac:spMkLst>
        </pc:spChg>
        <pc:spChg chg="mod">
          <ac:chgData name="Tamas Hegedus" userId="e22ee76346028913" providerId="LiveId" clId="{9E4CFF4E-6B51-453A-8F6C-024883C1A7A2}" dt="2025-11-27T04:15:12.585" v="844" actId="790"/>
          <ac:spMkLst>
            <pc:docMk/>
            <pc:sldMk cId="2852764922" sldId="320"/>
            <ac:spMk id="24" creationId="{03B8C50F-E706-1DDA-BAA6-0F9EAEEB6DC1}"/>
          </ac:spMkLst>
        </pc:spChg>
        <pc:spChg chg="mod">
          <ac:chgData name="Tamas Hegedus" userId="e22ee76346028913" providerId="LiveId" clId="{9E4CFF4E-6B51-453A-8F6C-024883C1A7A2}" dt="2025-11-27T05:08:12.534" v="1745" actId="20577"/>
          <ac:spMkLst>
            <pc:docMk/>
            <pc:sldMk cId="2852764922" sldId="320"/>
            <ac:spMk id="26" creationId="{F143A922-9F31-65A5-FAC2-67A963CF420F}"/>
          </ac:spMkLst>
        </pc:spChg>
        <pc:spChg chg="mod">
          <ac:chgData name="Tamas Hegedus" userId="e22ee76346028913" providerId="LiveId" clId="{9E4CFF4E-6B51-453A-8F6C-024883C1A7A2}" dt="2025-11-27T05:08:20.876" v="1758" actId="20577"/>
          <ac:spMkLst>
            <pc:docMk/>
            <pc:sldMk cId="2852764922" sldId="320"/>
            <ac:spMk id="29" creationId="{18F12655-D6EA-DE9D-6E38-FAB0A8511132}"/>
          </ac:spMkLst>
        </pc:spChg>
        <pc:spChg chg="add del mod">
          <ac:chgData name="Tamas Hegedus" userId="e22ee76346028913" providerId="LiveId" clId="{9E4CFF4E-6B51-453A-8F6C-024883C1A7A2}" dt="2025-11-26T18:18:28.004" v="301" actId="478"/>
          <ac:spMkLst>
            <pc:docMk/>
            <pc:sldMk cId="2852764922" sldId="320"/>
            <ac:spMk id="30" creationId="{BD42150B-7895-F863-79C8-B766DA63DED4}"/>
          </ac:spMkLst>
        </pc:spChg>
        <pc:spChg chg="add del mod">
          <ac:chgData name="Tamas Hegedus" userId="e22ee76346028913" providerId="LiveId" clId="{9E4CFF4E-6B51-453A-8F6C-024883C1A7A2}" dt="2025-11-27T04:13:00.409" v="782" actId="21"/>
          <ac:spMkLst>
            <pc:docMk/>
            <pc:sldMk cId="2852764922" sldId="320"/>
            <ac:spMk id="32" creationId="{8CCBB12D-A5BD-A328-6B73-9CFDD8212489}"/>
          </ac:spMkLst>
        </pc:spChg>
        <pc:spChg chg="add del mod topLvl">
          <ac:chgData name="Tamas Hegedus" userId="e22ee76346028913" providerId="LiveId" clId="{9E4CFF4E-6B51-453A-8F6C-024883C1A7A2}" dt="2025-11-27T04:13:00.409" v="782" actId="21"/>
          <ac:spMkLst>
            <pc:docMk/>
            <pc:sldMk cId="2852764922" sldId="320"/>
            <ac:spMk id="35" creationId="{0A8C1E12-B0C0-4A3F-6D2A-31BCB9A912C8}"/>
          </ac:spMkLst>
        </pc:spChg>
        <pc:spChg chg="mod topLvl">
          <ac:chgData name="Tamas Hegedus" userId="e22ee76346028913" providerId="LiveId" clId="{9E4CFF4E-6B51-453A-8F6C-024883C1A7A2}" dt="2025-11-27T04:15:12.585" v="844" actId="790"/>
          <ac:spMkLst>
            <pc:docMk/>
            <pc:sldMk cId="2852764922" sldId="320"/>
            <ac:spMk id="37" creationId="{A6CE92B3-CAAE-2DE9-8198-839403547F19}"/>
          </ac:spMkLst>
        </pc:spChg>
        <pc:spChg chg="mod topLvl">
          <ac:chgData name="Tamas Hegedus" userId="e22ee76346028913" providerId="LiveId" clId="{9E4CFF4E-6B51-453A-8F6C-024883C1A7A2}" dt="2025-11-27T04:15:12.585" v="844" actId="790"/>
          <ac:spMkLst>
            <pc:docMk/>
            <pc:sldMk cId="2852764922" sldId="320"/>
            <ac:spMk id="38" creationId="{84651EFF-68AC-176D-5187-B705E0480139}"/>
          </ac:spMkLst>
        </pc:spChg>
        <pc:spChg chg="add del mod">
          <ac:chgData name="Tamas Hegedus" userId="e22ee76346028913" providerId="LiveId" clId="{9E4CFF4E-6B51-453A-8F6C-024883C1A7A2}" dt="2025-11-27T04:13:00.409" v="782" actId="21"/>
          <ac:spMkLst>
            <pc:docMk/>
            <pc:sldMk cId="2852764922" sldId="320"/>
            <ac:spMk id="39" creationId="{9FD8DAA7-D3EA-2896-F968-0C5873B1583E}"/>
          </ac:spMkLst>
        </pc:spChg>
        <pc:spChg chg="add del mod">
          <ac:chgData name="Tamas Hegedus" userId="e22ee76346028913" providerId="LiveId" clId="{9E4CFF4E-6B51-453A-8F6C-024883C1A7A2}" dt="2025-11-26T18:18:33.651" v="302" actId="478"/>
          <ac:spMkLst>
            <pc:docMk/>
            <pc:sldMk cId="2852764922" sldId="320"/>
            <ac:spMk id="41" creationId="{7750890D-B85E-485B-881D-B1BD9C59D119}"/>
          </ac:spMkLst>
        </pc:spChg>
        <pc:spChg chg="add del mod">
          <ac:chgData name="Tamas Hegedus" userId="e22ee76346028913" providerId="LiveId" clId="{9E4CFF4E-6B51-453A-8F6C-024883C1A7A2}" dt="2025-11-27T04:13:04.885" v="783" actId="478"/>
          <ac:spMkLst>
            <pc:docMk/>
            <pc:sldMk cId="2852764922" sldId="320"/>
            <ac:spMk id="43" creationId="{99A49C52-84AA-1A57-E881-AC0D673DE54D}"/>
          </ac:spMkLst>
        </pc:spChg>
        <pc:spChg chg="add mod">
          <ac:chgData name="Tamas Hegedus" userId="e22ee76346028913" providerId="LiveId" clId="{9E4CFF4E-6B51-453A-8F6C-024883C1A7A2}" dt="2025-11-27T04:15:12.585" v="844" actId="790"/>
          <ac:spMkLst>
            <pc:docMk/>
            <pc:sldMk cId="2852764922" sldId="320"/>
            <ac:spMk id="45" creationId="{8CCBB12D-A5BD-A328-6B73-9CFDD8212489}"/>
          </ac:spMkLst>
        </pc:spChg>
        <pc:spChg chg="add mod">
          <ac:chgData name="Tamas Hegedus" userId="e22ee76346028913" providerId="LiveId" clId="{9E4CFF4E-6B51-453A-8F6C-024883C1A7A2}" dt="2025-11-27T04:15:12.585" v="844" actId="790"/>
          <ac:spMkLst>
            <pc:docMk/>
            <pc:sldMk cId="2852764922" sldId="320"/>
            <ac:spMk id="47" creationId="{0A8C1E12-B0C0-4A3F-6D2A-31BCB9A912C8}"/>
          </ac:spMkLst>
        </pc:spChg>
        <pc:spChg chg="add del mod topLvl">
          <ac:chgData name="Tamas Hegedus" userId="e22ee76346028913" providerId="LiveId" clId="{9E4CFF4E-6B51-453A-8F6C-024883C1A7A2}" dt="2025-11-27T05:08:32.977" v="1759" actId="478"/>
          <ac:spMkLst>
            <pc:docMk/>
            <pc:sldMk cId="2852764922" sldId="320"/>
            <ac:spMk id="48" creationId="{9FD8DAA7-D3EA-2896-F968-0C5873B1583E}"/>
          </ac:spMkLst>
        </pc:spChg>
        <pc:spChg chg="del">
          <ac:chgData name="Tamas Hegedus" userId="e22ee76346028913" providerId="LiveId" clId="{9E4CFF4E-6B51-453A-8F6C-024883C1A7A2}" dt="2025-11-26T18:03:17.322" v="59" actId="478"/>
          <ac:spMkLst>
            <pc:docMk/>
            <pc:sldMk cId="2852764922" sldId="320"/>
            <ac:spMk id="50" creationId="{34F125A3-DF62-D350-A85F-73E205AC9A4D}"/>
          </ac:spMkLst>
        </pc:spChg>
        <pc:grpChg chg="del">
          <ac:chgData name="Tamas Hegedus" userId="e22ee76346028913" providerId="LiveId" clId="{9E4CFF4E-6B51-453A-8F6C-024883C1A7A2}" dt="2025-11-26T18:03:17.322" v="59" actId="478"/>
          <ac:grpSpMkLst>
            <pc:docMk/>
            <pc:sldMk cId="2852764922" sldId="320"/>
            <ac:grpSpMk id="2" creationId="{7EB955B4-15EC-3972-2359-E09BEF902AAF}"/>
          </ac:grpSpMkLst>
        </pc:grpChg>
        <pc:grpChg chg="add del mod">
          <ac:chgData name="Tamas Hegedus" userId="e22ee76346028913" providerId="LiveId" clId="{9E4CFF4E-6B51-453A-8F6C-024883C1A7A2}" dt="2025-11-26T18:16:23.722" v="242" actId="478"/>
          <ac:grpSpMkLst>
            <pc:docMk/>
            <pc:sldMk cId="2852764922" sldId="320"/>
            <ac:grpSpMk id="4" creationId="{4A869044-694E-6B2F-5C96-D98D775F73F0}"/>
          </ac:grpSpMkLst>
        </pc:grpChg>
        <pc:grpChg chg="add mod">
          <ac:chgData name="Tamas Hegedus" userId="e22ee76346028913" providerId="LiveId" clId="{9E4CFF4E-6B51-453A-8F6C-024883C1A7A2}" dt="2025-11-26T18:19:08.034" v="328" actId="113"/>
          <ac:grpSpMkLst>
            <pc:docMk/>
            <pc:sldMk cId="2852764922" sldId="320"/>
            <ac:grpSpMk id="13" creationId="{9E287623-27AA-FAC9-DD8A-2116DD6AC807}"/>
          </ac:grpSpMkLst>
        </pc:grpChg>
        <pc:grpChg chg="add mod">
          <ac:chgData name="Tamas Hegedus" userId="e22ee76346028913" providerId="LiveId" clId="{9E4CFF4E-6B51-453A-8F6C-024883C1A7A2}" dt="2025-11-27T04:14:46.572" v="839" actId="1038"/>
          <ac:grpSpMkLst>
            <pc:docMk/>
            <pc:sldMk cId="2852764922" sldId="320"/>
            <ac:grpSpMk id="27" creationId="{38CF166C-2F9D-BA34-268F-93E68B3BA81B}"/>
          </ac:grpSpMkLst>
        </pc:grpChg>
        <pc:grpChg chg="add del mod">
          <ac:chgData name="Tamas Hegedus" userId="e22ee76346028913" providerId="LiveId" clId="{9E4CFF4E-6B51-453A-8F6C-024883C1A7A2}" dt="2025-11-26T18:18:07.785" v="299" actId="165"/>
          <ac:grpSpMkLst>
            <pc:docMk/>
            <pc:sldMk cId="2852764922" sldId="320"/>
            <ac:grpSpMk id="33" creationId="{749CA276-75BC-4EF2-D498-D5E5965FFF8E}"/>
          </ac:grpSpMkLst>
        </pc:grpChg>
        <pc:grpChg chg="del mod topLvl">
          <ac:chgData name="Tamas Hegedus" userId="e22ee76346028913" providerId="LiveId" clId="{9E4CFF4E-6B51-453A-8F6C-024883C1A7A2}" dt="2025-11-27T04:12:11.569" v="778" actId="165"/>
          <ac:grpSpMkLst>
            <pc:docMk/>
            <pc:sldMk cId="2852764922" sldId="320"/>
            <ac:grpSpMk id="34" creationId="{5765EF96-A5C5-BE1E-7D13-BAB33BC7C783}"/>
          </ac:grpSpMkLst>
        </pc:grpChg>
        <pc:grpChg chg="add del mod">
          <ac:chgData name="Tamas Hegedus" userId="e22ee76346028913" providerId="LiveId" clId="{9E4CFF4E-6B51-453A-8F6C-024883C1A7A2}" dt="2025-11-27T04:12:39.470" v="780" actId="165"/>
          <ac:grpSpMkLst>
            <pc:docMk/>
            <pc:sldMk cId="2852764922" sldId="320"/>
            <ac:grpSpMk id="42" creationId="{CCFFCBF9-E5E7-F043-A08C-E77F3AED900A}"/>
          </ac:grpSpMkLst>
        </pc:grpChg>
        <pc:grpChg chg="add mod">
          <ac:chgData name="Tamas Hegedus" userId="e22ee76346028913" providerId="LiveId" clId="{9E4CFF4E-6B51-453A-8F6C-024883C1A7A2}" dt="2025-11-27T04:13:40.149" v="787" actId="164"/>
          <ac:grpSpMkLst>
            <pc:docMk/>
            <pc:sldMk cId="2852764922" sldId="320"/>
            <ac:grpSpMk id="49" creationId="{901E6804-182B-8721-5A8B-40C2A9EBDCA5}"/>
          </ac:grpSpMkLst>
        </pc:grpChg>
        <pc:grpChg chg="del">
          <ac:chgData name="Tamas Hegedus" userId="e22ee76346028913" providerId="LiveId" clId="{9E4CFF4E-6B51-453A-8F6C-024883C1A7A2}" dt="2025-11-26T18:03:17.322" v="59" actId="478"/>
          <ac:grpSpMkLst>
            <pc:docMk/>
            <pc:sldMk cId="2852764922" sldId="320"/>
            <ac:grpSpMk id="52" creationId="{2FB6FD05-F01E-A849-1994-C55F41826240}"/>
          </ac:grpSpMkLst>
        </pc:grpChg>
        <pc:grpChg chg="add mod topLvl">
          <ac:chgData name="Tamas Hegedus" userId="e22ee76346028913" providerId="LiveId" clId="{9E4CFF4E-6B51-453A-8F6C-024883C1A7A2}" dt="2025-11-27T05:08:32.977" v="1759" actId="478"/>
          <ac:grpSpMkLst>
            <pc:docMk/>
            <pc:sldMk cId="2852764922" sldId="320"/>
            <ac:grpSpMk id="55" creationId="{07EE3E3D-77F3-BB33-3070-3003DD6B2494}"/>
          </ac:grpSpMkLst>
        </pc:grpChg>
        <pc:grpChg chg="add del mod">
          <ac:chgData name="Tamas Hegedus" userId="e22ee76346028913" providerId="LiveId" clId="{9E4CFF4E-6B51-453A-8F6C-024883C1A7A2}" dt="2025-11-27T05:08:32.977" v="1759" actId="478"/>
          <ac:grpSpMkLst>
            <pc:docMk/>
            <pc:sldMk cId="2852764922" sldId="320"/>
            <ac:grpSpMk id="58" creationId="{8752F3C4-6996-B3CC-C470-A1A9E1403E1E}"/>
          </ac:grpSpMkLst>
        </pc:grpChg>
        <pc:picChg chg="mod">
          <ac:chgData name="Tamas Hegedus" userId="e22ee76346028913" providerId="LiveId" clId="{9E4CFF4E-6B51-453A-8F6C-024883C1A7A2}" dt="2025-11-26T18:15:27.122" v="237"/>
          <ac:picMkLst>
            <pc:docMk/>
            <pc:sldMk cId="2852764922" sldId="320"/>
            <ac:picMk id="5" creationId="{64D6E766-C936-6B5E-DD4B-88D2442C4AF9}"/>
          </ac:picMkLst>
        </pc:picChg>
        <pc:picChg chg="mod">
          <ac:chgData name="Tamas Hegedus" userId="e22ee76346028913" providerId="LiveId" clId="{9E4CFF4E-6B51-453A-8F6C-024883C1A7A2}" dt="2025-11-26T18:19:08.034" v="328" actId="113"/>
          <ac:picMkLst>
            <pc:docMk/>
            <pc:sldMk cId="2852764922" sldId="320"/>
            <ac:picMk id="25" creationId="{024AFAF2-2633-2518-1995-CE9F3D2705AF}"/>
          </ac:picMkLst>
        </pc:picChg>
        <pc:picChg chg="mod">
          <ac:chgData name="Tamas Hegedus" userId="e22ee76346028913" providerId="LiveId" clId="{9E4CFF4E-6B51-453A-8F6C-024883C1A7A2}" dt="2025-11-27T04:14:46.572" v="839" actId="1038"/>
          <ac:picMkLst>
            <pc:docMk/>
            <pc:sldMk cId="2852764922" sldId="320"/>
            <ac:picMk id="28" creationId="{6D63EBD5-C186-4C3F-8D1A-4D37BFAFCDD6}"/>
          </ac:picMkLst>
        </pc:picChg>
        <pc:picChg chg="add del mod">
          <ac:chgData name="Tamas Hegedus" userId="e22ee76346028913" providerId="LiveId" clId="{9E4CFF4E-6B51-453A-8F6C-024883C1A7A2}" dt="2025-11-27T04:13:00.409" v="782" actId="21"/>
          <ac:picMkLst>
            <pc:docMk/>
            <pc:sldMk cId="2852764922" sldId="320"/>
            <ac:picMk id="31" creationId="{78FC72E0-E489-B0ED-984D-BFF726D2269E}"/>
          </ac:picMkLst>
        </pc:picChg>
        <pc:picChg chg="del mod topLvl">
          <ac:chgData name="Tamas Hegedus" userId="e22ee76346028913" providerId="LiveId" clId="{9E4CFF4E-6B51-453A-8F6C-024883C1A7A2}" dt="2025-11-27T04:13:00.409" v="782" actId="21"/>
          <ac:picMkLst>
            <pc:docMk/>
            <pc:sldMk cId="2852764922" sldId="320"/>
            <ac:picMk id="36" creationId="{86F0AF36-F930-EB73-3A93-DC7E7D889487}"/>
          </ac:picMkLst>
        </pc:picChg>
        <pc:picChg chg="add mod">
          <ac:chgData name="Tamas Hegedus" userId="e22ee76346028913" providerId="LiveId" clId="{9E4CFF4E-6B51-453A-8F6C-024883C1A7A2}" dt="2025-11-27T04:14:29.194" v="790" actId="14100"/>
          <ac:picMkLst>
            <pc:docMk/>
            <pc:sldMk cId="2852764922" sldId="320"/>
            <ac:picMk id="44" creationId="{78FC72E0-E489-B0ED-984D-BFF726D2269E}"/>
          </ac:picMkLst>
        </pc:picChg>
        <pc:picChg chg="add mod ord">
          <ac:chgData name="Tamas Hegedus" userId="e22ee76346028913" providerId="LiveId" clId="{9E4CFF4E-6B51-453A-8F6C-024883C1A7A2}" dt="2025-11-27T04:13:22.710" v="786" actId="164"/>
          <ac:picMkLst>
            <pc:docMk/>
            <pc:sldMk cId="2852764922" sldId="320"/>
            <ac:picMk id="46" creationId="{86F0AF36-F930-EB73-3A93-DC7E7D889487}"/>
          </ac:picMkLst>
        </pc:picChg>
        <pc:picChg chg="del">
          <ac:chgData name="Tamas Hegedus" userId="e22ee76346028913" providerId="LiveId" clId="{9E4CFF4E-6B51-453A-8F6C-024883C1A7A2}" dt="2025-11-26T18:03:17.322" v="59" actId="478"/>
          <ac:picMkLst>
            <pc:docMk/>
            <pc:sldMk cId="2852764922" sldId="320"/>
            <ac:picMk id="51" creationId="{C151C072-41F5-A35D-E102-D4A4E83194F8}"/>
          </ac:picMkLst>
        </pc:picChg>
      </pc:sldChg>
      <pc:sldChg chg="addSp delSp modSp add mod delAnim modAnim">
        <pc:chgData name="Tamas Hegedus" userId="e22ee76346028913" providerId="LiveId" clId="{9E4CFF4E-6B51-453A-8F6C-024883C1A7A2}" dt="2025-11-27T05:06:05.962" v="1734" actId="20577"/>
        <pc:sldMkLst>
          <pc:docMk/>
          <pc:sldMk cId="3652307663" sldId="321"/>
        </pc:sldMkLst>
        <pc:spChg chg="mod">
          <ac:chgData name="Tamas Hegedus" userId="e22ee76346028913" providerId="LiveId" clId="{9E4CFF4E-6B51-453A-8F6C-024883C1A7A2}" dt="2025-11-27T04:16:17.595" v="856" actId="20577"/>
          <ac:spMkLst>
            <pc:docMk/>
            <pc:sldMk cId="3652307663" sldId="321"/>
            <ac:spMk id="2" creationId="{00000000-0000-0000-0000-000000000000}"/>
          </ac:spMkLst>
        </pc:spChg>
        <pc:spChg chg="add mod">
          <ac:chgData name="Tamas Hegedus" userId="e22ee76346028913" providerId="LiveId" clId="{9E4CFF4E-6B51-453A-8F6C-024883C1A7A2}" dt="2025-11-27T05:06:05.962" v="1734" actId="20577"/>
          <ac:spMkLst>
            <pc:docMk/>
            <pc:sldMk cId="3652307663" sldId="321"/>
            <ac:spMk id="4" creationId="{E74F0D23-4892-6DB4-5926-D98A6A1F2784}"/>
          </ac:spMkLst>
        </pc:spChg>
        <pc:spChg chg="mod">
          <ac:chgData name="Tamas Hegedus" userId="e22ee76346028913" providerId="LiveId" clId="{9E4CFF4E-6B51-453A-8F6C-024883C1A7A2}" dt="2025-11-27T04:15:55.522" v="845" actId="790"/>
          <ac:spMkLst>
            <pc:docMk/>
            <pc:sldMk cId="3652307663" sldId="321"/>
            <ac:spMk id="9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15:55.522" v="845" actId="790"/>
          <ac:spMkLst>
            <pc:docMk/>
            <pc:sldMk cId="3652307663" sldId="321"/>
            <ac:spMk id="10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15:55.522" v="845" actId="790"/>
          <ac:spMkLst>
            <pc:docMk/>
            <pc:sldMk cId="3652307663" sldId="321"/>
            <ac:spMk id="12" creationId="{00000000-0000-0000-0000-000000000000}"/>
          </ac:spMkLst>
        </pc:spChg>
        <pc:spChg chg="del">
          <ac:chgData name="Tamas Hegedus" userId="e22ee76346028913" providerId="LiveId" clId="{9E4CFF4E-6B51-453A-8F6C-024883C1A7A2}" dt="2025-11-26T21:17:40.274" v="352" actId="478"/>
          <ac:spMkLst>
            <pc:docMk/>
            <pc:sldMk cId="3652307663" sldId="321"/>
            <ac:spMk id="53" creationId="{9459043E-D654-A482-595D-2FC178B0174F}"/>
          </ac:spMkLst>
        </pc:spChg>
        <pc:grpChg chg="del">
          <ac:chgData name="Tamas Hegedus" userId="e22ee76346028913" providerId="LiveId" clId="{9E4CFF4E-6B51-453A-8F6C-024883C1A7A2}" dt="2025-11-26T21:17:34.884" v="350" actId="478"/>
          <ac:grpSpMkLst>
            <pc:docMk/>
            <pc:sldMk cId="3652307663" sldId="321"/>
            <ac:grpSpMk id="13" creationId="{E27E58FB-910F-018D-8CE4-0B305EE82355}"/>
          </ac:grpSpMkLst>
        </pc:grpChg>
        <pc:grpChg chg="del">
          <ac:chgData name="Tamas Hegedus" userId="e22ee76346028913" providerId="LiveId" clId="{9E4CFF4E-6B51-453A-8F6C-024883C1A7A2}" dt="2025-11-26T21:17:34.884" v="350" actId="478"/>
          <ac:grpSpMkLst>
            <pc:docMk/>
            <pc:sldMk cId="3652307663" sldId="321"/>
            <ac:grpSpMk id="17" creationId="{4D74C634-01B2-DFD7-71D3-F95D8B07AA67}"/>
          </ac:grpSpMkLst>
        </pc:grpChg>
        <pc:grpChg chg="del">
          <ac:chgData name="Tamas Hegedus" userId="e22ee76346028913" providerId="LiveId" clId="{9E4CFF4E-6B51-453A-8F6C-024883C1A7A2}" dt="2025-11-26T21:17:34.884" v="350" actId="478"/>
          <ac:grpSpMkLst>
            <pc:docMk/>
            <pc:sldMk cId="3652307663" sldId="321"/>
            <ac:grpSpMk id="22" creationId="{95282288-F4AC-9610-414F-4F78F623B825}"/>
          </ac:grpSpMkLst>
        </pc:grpChg>
        <pc:grpChg chg="del">
          <ac:chgData name="Tamas Hegedus" userId="e22ee76346028913" providerId="LiveId" clId="{9E4CFF4E-6B51-453A-8F6C-024883C1A7A2}" dt="2025-11-26T21:17:34.884" v="350" actId="478"/>
          <ac:grpSpMkLst>
            <pc:docMk/>
            <pc:sldMk cId="3652307663" sldId="321"/>
            <ac:grpSpMk id="25" creationId="{D0864E65-620F-EFBB-BE0A-06286606DD16}"/>
          </ac:grpSpMkLst>
        </pc:grpChg>
        <pc:grpChg chg="del">
          <ac:chgData name="Tamas Hegedus" userId="e22ee76346028913" providerId="LiveId" clId="{9E4CFF4E-6B51-453A-8F6C-024883C1A7A2}" dt="2025-11-26T21:17:34.884" v="350" actId="478"/>
          <ac:grpSpMkLst>
            <pc:docMk/>
            <pc:sldMk cId="3652307663" sldId="321"/>
            <ac:grpSpMk id="38" creationId="{56CCF611-A1B0-D6AD-6C89-5C0934190078}"/>
          </ac:grpSpMkLst>
        </pc:grpChg>
        <pc:picChg chg="mod">
          <ac:chgData name="Tamas Hegedus" userId="e22ee76346028913" providerId="LiveId" clId="{9E4CFF4E-6B51-453A-8F6C-024883C1A7A2}" dt="2025-11-26T21:17:37.104" v="351" actId="1076"/>
          <ac:picMkLst>
            <pc:docMk/>
            <pc:sldMk cId="3652307663" sldId="321"/>
            <ac:picMk id="5" creationId="{00000000-0000-0000-0000-000000000000}"/>
          </ac:picMkLst>
        </pc:picChg>
        <pc:picChg chg="mod">
          <ac:chgData name="Tamas Hegedus" userId="e22ee76346028913" providerId="LiveId" clId="{9E4CFF4E-6B51-453A-8F6C-024883C1A7A2}" dt="2025-11-26T21:17:43.434" v="353" actId="1076"/>
          <ac:picMkLst>
            <pc:docMk/>
            <pc:sldMk cId="3652307663" sldId="321"/>
            <ac:picMk id="6" creationId="{00000000-0000-0000-0000-000000000000}"/>
          </ac:picMkLst>
        </pc:picChg>
        <pc:cxnChg chg="del">
          <ac:chgData name="Tamas Hegedus" userId="e22ee76346028913" providerId="LiveId" clId="{9E4CFF4E-6B51-453A-8F6C-024883C1A7A2}" dt="2025-11-26T21:17:34.884" v="350" actId="478"/>
          <ac:cxnSpMkLst>
            <pc:docMk/>
            <pc:sldMk cId="3652307663" sldId="321"/>
            <ac:cxnSpMk id="3" creationId="{5C4F07B3-EBB8-0023-F217-44A75244A0A2}"/>
          </ac:cxnSpMkLst>
        </pc:cxnChg>
        <pc:cxnChg chg="del">
          <ac:chgData name="Tamas Hegedus" userId="e22ee76346028913" providerId="LiveId" clId="{9E4CFF4E-6B51-453A-8F6C-024883C1A7A2}" dt="2025-11-26T21:17:34.884" v="350" actId="478"/>
          <ac:cxnSpMkLst>
            <pc:docMk/>
            <pc:sldMk cId="3652307663" sldId="321"/>
            <ac:cxnSpMk id="7" creationId="{A71893B2-CC46-16E5-4B61-1BD6EDF1EF4B}"/>
          </ac:cxnSpMkLst>
        </pc:cxnChg>
      </pc:sldChg>
      <pc:sldChg chg="add">
        <pc:chgData name="Tamas Hegedus" userId="e22ee76346028913" providerId="LiveId" clId="{9E4CFF4E-6B51-453A-8F6C-024883C1A7A2}" dt="2025-11-26T21:22:42.294" v="373"/>
        <pc:sldMkLst>
          <pc:docMk/>
          <pc:sldMk cId="2731344527" sldId="322"/>
        </pc:sldMkLst>
      </pc:sldChg>
      <pc:sldChg chg="add">
        <pc:chgData name="Tamas Hegedus" userId="e22ee76346028913" providerId="LiveId" clId="{9E4CFF4E-6B51-453A-8F6C-024883C1A7A2}" dt="2025-11-26T21:23:31.309" v="374"/>
        <pc:sldMkLst>
          <pc:docMk/>
          <pc:sldMk cId="3633593741" sldId="323"/>
        </pc:sldMkLst>
      </pc:sldChg>
      <pc:sldChg chg="new del">
        <pc:chgData name="Tamas Hegedus" userId="e22ee76346028913" providerId="LiveId" clId="{9E4CFF4E-6B51-453A-8F6C-024883C1A7A2}" dt="2025-11-26T22:44:40.869" v="680" actId="47"/>
        <pc:sldMkLst>
          <pc:docMk/>
          <pc:sldMk cId="178577392" sldId="324"/>
        </pc:sldMkLst>
      </pc:sldChg>
      <pc:sldChg chg="addSp delSp modSp add mod modAnim">
        <pc:chgData name="Tamas Hegedus" userId="e22ee76346028913" providerId="LiveId" clId="{9E4CFF4E-6B51-453A-8F6C-024883C1A7A2}" dt="2025-11-27T05:11:40.155" v="1767"/>
        <pc:sldMkLst>
          <pc:docMk/>
          <pc:sldMk cId="3314348295" sldId="325"/>
        </pc:sldMkLst>
        <pc:spChg chg="mod">
          <ac:chgData name="Tamas Hegedus" userId="e22ee76346028913" providerId="LiveId" clId="{9E4CFF4E-6B51-453A-8F6C-024883C1A7A2}" dt="2025-11-27T04:34:10.179" v="965" actId="790"/>
          <ac:spMkLst>
            <pc:docMk/>
            <pc:sldMk cId="3314348295" sldId="325"/>
            <ac:spMk id="7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4:10.179" v="965" actId="790"/>
          <ac:spMkLst>
            <pc:docMk/>
            <pc:sldMk cId="3314348295" sldId="325"/>
            <ac:spMk id="8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4:10.179" v="965" actId="790"/>
          <ac:spMkLst>
            <pc:docMk/>
            <pc:sldMk cId="3314348295" sldId="325"/>
            <ac:spMk id="9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4:10.179" v="965" actId="790"/>
          <ac:spMkLst>
            <pc:docMk/>
            <pc:sldMk cId="3314348295" sldId="325"/>
            <ac:spMk id="11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4:10.179" v="965" actId="790"/>
          <ac:spMkLst>
            <pc:docMk/>
            <pc:sldMk cId="3314348295" sldId="325"/>
            <ac:spMk id="13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4:34:10.179" v="965" actId="790"/>
          <ac:spMkLst>
            <pc:docMk/>
            <pc:sldMk cId="3314348295" sldId="325"/>
            <ac:spMk id="14" creationId="{193A0BEC-C790-F593-C154-62F1B362E33D}"/>
          </ac:spMkLst>
        </pc:spChg>
        <pc:spChg chg="mod">
          <ac:chgData name="Tamas Hegedus" userId="e22ee76346028913" providerId="LiveId" clId="{9E4CFF4E-6B51-453A-8F6C-024883C1A7A2}" dt="2025-11-27T04:34:10.179" v="965" actId="790"/>
          <ac:spMkLst>
            <pc:docMk/>
            <pc:sldMk cId="3314348295" sldId="325"/>
            <ac:spMk id="15" creationId="{00000000-0000-0000-0000-000000000000}"/>
          </ac:spMkLst>
        </pc:spChg>
        <pc:spChg chg="mod">
          <ac:chgData name="Tamas Hegedus" userId="e22ee76346028913" providerId="LiveId" clId="{9E4CFF4E-6B51-453A-8F6C-024883C1A7A2}" dt="2025-11-27T05:11:15.281" v="1766" actId="1076"/>
          <ac:spMkLst>
            <pc:docMk/>
            <pc:sldMk cId="3314348295" sldId="325"/>
            <ac:spMk id="17" creationId="{A164EED8-6D08-6407-97B2-D5C9B957A3AF}"/>
          </ac:spMkLst>
        </pc:spChg>
        <pc:spChg chg="mod">
          <ac:chgData name="Tamas Hegedus" userId="e22ee76346028913" providerId="LiveId" clId="{9E4CFF4E-6B51-453A-8F6C-024883C1A7A2}" dt="2025-11-27T04:34:10.179" v="965" actId="790"/>
          <ac:spMkLst>
            <pc:docMk/>
            <pc:sldMk cId="3314348295" sldId="325"/>
            <ac:spMk id="19" creationId="{AF77A869-9E07-525D-2586-DAFD686B5FD3}"/>
          </ac:spMkLst>
        </pc:spChg>
        <pc:spChg chg="mod">
          <ac:chgData name="Tamas Hegedus" userId="e22ee76346028913" providerId="LiveId" clId="{9E4CFF4E-6B51-453A-8F6C-024883C1A7A2}" dt="2025-11-27T04:34:10.179" v="965" actId="790"/>
          <ac:spMkLst>
            <pc:docMk/>
            <pc:sldMk cId="3314348295" sldId="325"/>
            <ac:spMk id="20" creationId="{2201DE4A-2136-13DD-28CC-AD3B8E8D8879}"/>
          </ac:spMkLst>
        </pc:spChg>
        <pc:spChg chg="mod">
          <ac:chgData name="Tamas Hegedus" userId="e22ee76346028913" providerId="LiveId" clId="{9E4CFF4E-6B51-453A-8F6C-024883C1A7A2}" dt="2025-11-27T04:34:10.179" v="965" actId="790"/>
          <ac:spMkLst>
            <pc:docMk/>
            <pc:sldMk cId="3314348295" sldId="325"/>
            <ac:spMk id="21" creationId="{9485FC3A-6761-F4B9-C4E6-58257D02A1B7}"/>
          </ac:spMkLst>
        </pc:spChg>
        <pc:spChg chg="add del mod">
          <ac:chgData name="Tamas Hegedus" userId="e22ee76346028913" providerId="LiveId" clId="{9E4CFF4E-6B51-453A-8F6C-024883C1A7A2}" dt="2025-11-27T04:28:51.899" v="887" actId="21"/>
          <ac:spMkLst>
            <pc:docMk/>
            <pc:sldMk cId="3314348295" sldId="325"/>
            <ac:spMk id="23" creationId="{11ABA13F-2A48-34BE-A346-1560D194BE6F}"/>
          </ac:spMkLst>
        </pc:spChg>
        <pc:grpChg chg="mod">
          <ac:chgData name="Tamas Hegedus" userId="e22ee76346028913" providerId="LiveId" clId="{9E4CFF4E-6B51-453A-8F6C-024883C1A7A2}" dt="2025-11-27T04:33:46.469" v="963" actId="1076"/>
          <ac:grpSpMkLst>
            <pc:docMk/>
            <pc:sldMk cId="3314348295" sldId="325"/>
            <ac:grpSpMk id="2" creationId="{B30E1B54-1053-9392-B6BC-2113B7786700}"/>
          </ac:grpSpMkLst>
        </pc:grpChg>
        <pc:picChg chg="del mod">
          <ac:chgData name="Tamas Hegedus" userId="e22ee76346028913" providerId="LiveId" clId="{9E4CFF4E-6B51-453A-8F6C-024883C1A7A2}" dt="2025-11-27T05:11:05.366" v="1764" actId="478"/>
          <ac:picMkLst>
            <pc:docMk/>
            <pc:sldMk cId="3314348295" sldId="325"/>
            <ac:picMk id="3" creationId="{BA273B5D-D0FF-D8CE-2CBB-1DE5593A8742}"/>
          </ac:picMkLst>
        </pc:picChg>
        <pc:picChg chg="mod">
          <ac:chgData name="Tamas Hegedus" userId="e22ee76346028913" providerId="LiveId" clId="{9E4CFF4E-6B51-453A-8F6C-024883C1A7A2}" dt="2025-11-27T05:11:11.756" v="1765" actId="1076"/>
          <ac:picMkLst>
            <pc:docMk/>
            <pc:sldMk cId="3314348295" sldId="325"/>
            <ac:picMk id="16" creationId="{8603A86A-4A0E-4846-E398-A45414253FD7}"/>
          </ac:picMkLst>
        </pc:picChg>
        <pc:picChg chg="mod">
          <ac:chgData name="Tamas Hegedus" userId="e22ee76346028913" providerId="LiveId" clId="{9E4CFF4E-6B51-453A-8F6C-024883C1A7A2}" dt="2025-11-27T04:33:46.469" v="963" actId="1076"/>
          <ac:picMkLst>
            <pc:docMk/>
            <pc:sldMk cId="3314348295" sldId="325"/>
            <ac:picMk id="18" creationId="{8F78047C-3B14-1877-9897-E1D0AF76ED14}"/>
          </ac:picMkLst>
        </pc:picChg>
      </pc:sldChg>
      <pc:sldChg chg="addSp delSp modSp new del mod">
        <pc:chgData name="Tamas Hegedus" userId="e22ee76346028913" providerId="LiveId" clId="{9E4CFF4E-6B51-453A-8F6C-024883C1A7A2}" dt="2025-11-27T04:23:09.644" v="870" actId="47"/>
        <pc:sldMkLst>
          <pc:docMk/>
          <pc:sldMk cId="3448686536" sldId="326"/>
        </pc:sldMkLst>
        <pc:spChg chg="del">
          <ac:chgData name="Tamas Hegedus" userId="e22ee76346028913" providerId="LiveId" clId="{9E4CFF4E-6B51-453A-8F6C-024883C1A7A2}" dt="2025-11-27T04:22:42.209" v="863" actId="478"/>
          <ac:spMkLst>
            <pc:docMk/>
            <pc:sldMk cId="3448686536" sldId="326"/>
            <ac:spMk id="2" creationId="{77C41C6D-9252-5A35-80D2-8DB396664616}"/>
          </ac:spMkLst>
        </pc:spChg>
        <pc:spChg chg="del">
          <ac:chgData name="Tamas Hegedus" userId="e22ee76346028913" providerId="LiveId" clId="{9E4CFF4E-6B51-453A-8F6C-024883C1A7A2}" dt="2025-11-27T04:22:42.209" v="863" actId="478"/>
          <ac:spMkLst>
            <pc:docMk/>
            <pc:sldMk cId="3448686536" sldId="326"/>
            <ac:spMk id="3" creationId="{81CAEAB0-DF37-C82C-F840-1E48183AD71B}"/>
          </ac:spMkLst>
        </pc:spChg>
        <pc:spChg chg="mod">
          <ac:chgData name="Tamas Hegedus" userId="e22ee76346028913" providerId="LiveId" clId="{9E4CFF4E-6B51-453A-8F6C-024883C1A7A2}" dt="2025-11-27T04:22:42.716" v="864"/>
          <ac:spMkLst>
            <pc:docMk/>
            <pc:sldMk cId="3448686536" sldId="326"/>
            <ac:spMk id="6" creationId="{CBE5758E-3E23-BDFA-633D-B66D3E1E532A}"/>
          </ac:spMkLst>
        </pc:spChg>
        <pc:spChg chg="mod">
          <ac:chgData name="Tamas Hegedus" userId="e22ee76346028913" providerId="LiveId" clId="{9E4CFF4E-6B51-453A-8F6C-024883C1A7A2}" dt="2025-11-27T04:22:42.716" v="864"/>
          <ac:spMkLst>
            <pc:docMk/>
            <pc:sldMk cId="3448686536" sldId="326"/>
            <ac:spMk id="9" creationId="{1D0C2032-7827-1AAF-7B60-4E812D10CB45}"/>
          </ac:spMkLst>
        </pc:spChg>
        <pc:spChg chg="mod">
          <ac:chgData name="Tamas Hegedus" userId="e22ee76346028913" providerId="LiveId" clId="{9E4CFF4E-6B51-453A-8F6C-024883C1A7A2}" dt="2025-11-27T04:22:42.716" v="864"/>
          <ac:spMkLst>
            <pc:docMk/>
            <pc:sldMk cId="3448686536" sldId="326"/>
            <ac:spMk id="10" creationId="{8AD2DBE0-FCEB-23DB-B463-D54CEEAC55D0}"/>
          </ac:spMkLst>
        </pc:spChg>
        <pc:spChg chg="mod">
          <ac:chgData name="Tamas Hegedus" userId="e22ee76346028913" providerId="LiveId" clId="{9E4CFF4E-6B51-453A-8F6C-024883C1A7A2}" dt="2025-11-27T04:22:42.716" v="864"/>
          <ac:spMkLst>
            <pc:docMk/>
            <pc:sldMk cId="3448686536" sldId="326"/>
            <ac:spMk id="11" creationId="{DED1AB26-B611-F3F6-BEE8-A2D55933A9ED}"/>
          </ac:spMkLst>
        </pc:spChg>
        <pc:spChg chg="mod">
          <ac:chgData name="Tamas Hegedus" userId="e22ee76346028913" providerId="LiveId" clId="{9E4CFF4E-6B51-453A-8F6C-024883C1A7A2}" dt="2025-11-27T04:22:42.716" v="864"/>
          <ac:spMkLst>
            <pc:docMk/>
            <pc:sldMk cId="3448686536" sldId="326"/>
            <ac:spMk id="12" creationId="{C3AA8490-6B04-95CA-A0D0-0077683674E6}"/>
          </ac:spMkLst>
        </pc:spChg>
        <pc:spChg chg="mod">
          <ac:chgData name="Tamas Hegedus" userId="e22ee76346028913" providerId="LiveId" clId="{9E4CFF4E-6B51-453A-8F6C-024883C1A7A2}" dt="2025-11-27T04:22:42.716" v="864"/>
          <ac:spMkLst>
            <pc:docMk/>
            <pc:sldMk cId="3448686536" sldId="326"/>
            <ac:spMk id="17" creationId="{CDB251F9-200D-3AB2-D3CF-EE2B9A20B87F}"/>
          </ac:spMkLst>
        </pc:spChg>
        <pc:spChg chg="mod">
          <ac:chgData name="Tamas Hegedus" userId="e22ee76346028913" providerId="LiveId" clId="{9E4CFF4E-6B51-453A-8F6C-024883C1A7A2}" dt="2025-11-27T04:22:42.716" v="864"/>
          <ac:spMkLst>
            <pc:docMk/>
            <pc:sldMk cId="3448686536" sldId="326"/>
            <ac:spMk id="20" creationId="{2D34C6FE-172D-1418-B454-C2B1A253F5E6}"/>
          </ac:spMkLst>
        </pc:spChg>
        <pc:spChg chg="mod">
          <ac:chgData name="Tamas Hegedus" userId="e22ee76346028913" providerId="LiveId" clId="{9E4CFF4E-6B51-453A-8F6C-024883C1A7A2}" dt="2025-11-27T04:22:42.716" v="864"/>
          <ac:spMkLst>
            <pc:docMk/>
            <pc:sldMk cId="3448686536" sldId="326"/>
            <ac:spMk id="22" creationId="{4DCFF2A1-EF32-940B-1E82-60BDDB732B72}"/>
          </ac:spMkLst>
        </pc:spChg>
        <pc:spChg chg="mod">
          <ac:chgData name="Tamas Hegedus" userId="e22ee76346028913" providerId="LiveId" clId="{9E4CFF4E-6B51-453A-8F6C-024883C1A7A2}" dt="2025-11-27T04:22:42.716" v="864"/>
          <ac:spMkLst>
            <pc:docMk/>
            <pc:sldMk cId="3448686536" sldId="326"/>
            <ac:spMk id="30" creationId="{69E92C6C-857B-A727-01B5-C9B11EAD446A}"/>
          </ac:spMkLst>
        </pc:spChg>
        <pc:spChg chg="mod">
          <ac:chgData name="Tamas Hegedus" userId="e22ee76346028913" providerId="LiveId" clId="{9E4CFF4E-6B51-453A-8F6C-024883C1A7A2}" dt="2025-11-27T04:22:42.716" v="864"/>
          <ac:spMkLst>
            <pc:docMk/>
            <pc:sldMk cId="3448686536" sldId="326"/>
            <ac:spMk id="31" creationId="{E855B06A-23B4-68C3-F1C3-0FFE813202B0}"/>
          </ac:spMkLst>
        </pc:spChg>
        <pc:picChg chg="add del mod">
          <ac:chgData name="Tamas Hegedus" userId="e22ee76346028913" providerId="LiveId" clId="{9E4CFF4E-6B51-453A-8F6C-024883C1A7A2}" dt="2025-11-27T04:23:07.124" v="869" actId="21"/>
          <ac:picMkLst>
            <pc:docMk/>
            <pc:sldMk cId="3448686536" sldId="326"/>
            <ac:picMk id="40" creationId="{38A4C08D-D6BF-8BE2-D457-3C04503AC463}"/>
          </ac:picMkLst>
        </pc:picChg>
      </pc:sldChg>
      <pc:sldChg chg="addSp delSp modSp add mod modAnim">
        <pc:chgData name="Tamas Hegedus" userId="e22ee76346028913" providerId="LiveId" clId="{9E4CFF4E-6B51-453A-8F6C-024883C1A7A2}" dt="2025-11-27T04:23:53.144" v="874" actId="790"/>
        <pc:sldMkLst>
          <pc:docMk/>
          <pc:sldMk cId="2574176376" sldId="327"/>
        </pc:sldMkLst>
        <pc:spChg chg="mod">
          <ac:chgData name="Tamas Hegedus" userId="e22ee76346028913" providerId="LiveId" clId="{9E4CFF4E-6B51-453A-8F6C-024883C1A7A2}" dt="2025-11-27T04:23:53.144" v="874" actId="790"/>
          <ac:spMkLst>
            <pc:docMk/>
            <pc:sldMk cId="2574176376" sldId="327"/>
            <ac:spMk id="7" creationId="{188AB489-9E90-2351-D658-83ABC1AC8814}"/>
          </ac:spMkLst>
        </pc:spChg>
        <pc:spChg chg="mod">
          <ac:chgData name="Tamas Hegedus" userId="e22ee76346028913" providerId="LiveId" clId="{9E4CFF4E-6B51-453A-8F6C-024883C1A7A2}" dt="2025-11-27T04:23:53.144" v="874" actId="790"/>
          <ac:spMkLst>
            <pc:docMk/>
            <pc:sldMk cId="2574176376" sldId="327"/>
            <ac:spMk id="8" creationId="{4B6709FE-0978-E8E0-58E2-F207EE47EFF3}"/>
          </ac:spMkLst>
        </pc:spChg>
        <pc:spChg chg="mod">
          <ac:chgData name="Tamas Hegedus" userId="e22ee76346028913" providerId="LiveId" clId="{9E4CFF4E-6B51-453A-8F6C-024883C1A7A2}" dt="2025-11-27T04:23:53.144" v="874" actId="790"/>
          <ac:spMkLst>
            <pc:docMk/>
            <pc:sldMk cId="2574176376" sldId="327"/>
            <ac:spMk id="9" creationId="{5AE2D5D0-34BA-C82D-96E8-5EDCFAE7EDBC}"/>
          </ac:spMkLst>
        </pc:spChg>
        <pc:spChg chg="mod">
          <ac:chgData name="Tamas Hegedus" userId="e22ee76346028913" providerId="LiveId" clId="{9E4CFF4E-6B51-453A-8F6C-024883C1A7A2}" dt="2025-11-27T04:23:53.144" v="874" actId="790"/>
          <ac:spMkLst>
            <pc:docMk/>
            <pc:sldMk cId="2574176376" sldId="327"/>
            <ac:spMk id="14" creationId="{33AE4CBE-D817-F481-52C9-2AE174088893}"/>
          </ac:spMkLst>
        </pc:spChg>
        <pc:spChg chg="mod">
          <ac:chgData name="Tamas Hegedus" userId="e22ee76346028913" providerId="LiveId" clId="{9E4CFF4E-6B51-453A-8F6C-024883C1A7A2}" dt="2025-11-27T04:23:53.144" v="874" actId="790"/>
          <ac:spMkLst>
            <pc:docMk/>
            <pc:sldMk cId="2574176376" sldId="327"/>
            <ac:spMk id="21" creationId="{D5449BE8-76C7-2F74-80AC-CA20F49CCC44}"/>
          </ac:spMkLst>
        </pc:spChg>
        <pc:spChg chg="mod">
          <ac:chgData name="Tamas Hegedus" userId="e22ee76346028913" providerId="LiveId" clId="{9E4CFF4E-6B51-453A-8F6C-024883C1A7A2}" dt="2025-11-27T04:23:53.144" v="874" actId="790"/>
          <ac:spMkLst>
            <pc:docMk/>
            <pc:sldMk cId="2574176376" sldId="327"/>
            <ac:spMk id="23" creationId="{1BA183E8-3256-7A1F-05A4-92280F12834E}"/>
          </ac:spMkLst>
        </pc:spChg>
        <pc:spChg chg="del">
          <ac:chgData name="Tamas Hegedus" userId="e22ee76346028913" providerId="LiveId" clId="{9E4CFF4E-6B51-453A-8F6C-024883C1A7A2}" dt="2025-11-27T04:23:19.894" v="871" actId="478"/>
          <ac:spMkLst>
            <pc:docMk/>
            <pc:sldMk cId="2574176376" sldId="327"/>
            <ac:spMk id="129" creationId="{9827598F-AEAE-7DA8-1FC3-4AA3F0D8D99A}"/>
          </ac:spMkLst>
        </pc:spChg>
        <pc:spChg chg="del">
          <ac:chgData name="Tamas Hegedus" userId="e22ee76346028913" providerId="LiveId" clId="{9E4CFF4E-6B51-453A-8F6C-024883C1A7A2}" dt="2025-11-27T04:23:19.894" v="871" actId="478"/>
          <ac:spMkLst>
            <pc:docMk/>
            <pc:sldMk cId="2574176376" sldId="327"/>
            <ac:spMk id="131" creationId="{88934DCB-00AF-4F5C-64A7-1C5BDE85A827}"/>
          </ac:spMkLst>
        </pc:spChg>
        <pc:grpChg chg="del">
          <ac:chgData name="Tamas Hegedus" userId="e22ee76346028913" providerId="LiveId" clId="{9E4CFF4E-6B51-453A-8F6C-024883C1A7A2}" dt="2025-11-27T04:23:19.894" v="871" actId="478"/>
          <ac:grpSpMkLst>
            <pc:docMk/>
            <pc:sldMk cId="2574176376" sldId="327"/>
            <ac:grpSpMk id="27" creationId="{4643D2C1-A8CF-CC55-8386-A6EF2B47D225}"/>
          </ac:grpSpMkLst>
        </pc:grpChg>
        <pc:grpChg chg="del">
          <ac:chgData name="Tamas Hegedus" userId="e22ee76346028913" providerId="LiveId" clId="{9E4CFF4E-6B51-453A-8F6C-024883C1A7A2}" dt="2025-11-27T04:23:19.894" v="871" actId="478"/>
          <ac:grpSpMkLst>
            <pc:docMk/>
            <pc:sldMk cId="2574176376" sldId="327"/>
            <ac:grpSpMk id="58" creationId="{505BAF7D-CE9F-0009-F9E3-2BEB0AB5494B}"/>
          </ac:grpSpMkLst>
        </pc:grpChg>
        <pc:grpChg chg="del">
          <ac:chgData name="Tamas Hegedus" userId="e22ee76346028913" providerId="LiveId" clId="{9E4CFF4E-6B51-453A-8F6C-024883C1A7A2}" dt="2025-11-27T04:23:19.894" v="871" actId="478"/>
          <ac:grpSpMkLst>
            <pc:docMk/>
            <pc:sldMk cId="2574176376" sldId="327"/>
            <ac:grpSpMk id="61" creationId="{2CBFDC5F-FFC9-3552-0AA2-99D7BD117A46}"/>
          </ac:grpSpMkLst>
        </pc:grpChg>
        <pc:picChg chg="add mod">
          <ac:chgData name="Tamas Hegedus" userId="e22ee76346028913" providerId="LiveId" clId="{9E4CFF4E-6B51-453A-8F6C-024883C1A7A2}" dt="2025-11-27T04:23:27.942" v="873" actId="1076"/>
          <ac:picMkLst>
            <pc:docMk/>
            <pc:sldMk cId="2574176376" sldId="327"/>
            <ac:picMk id="40" creationId="{38A4C08D-D6BF-8BE2-D457-3C04503AC463}"/>
          </ac:picMkLst>
        </pc:picChg>
        <pc:picChg chg="del">
          <ac:chgData name="Tamas Hegedus" userId="e22ee76346028913" providerId="LiveId" clId="{9E4CFF4E-6B51-453A-8F6C-024883C1A7A2}" dt="2025-11-27T04:23:19.894" v="871" actId="478"/>
          <ac:picMkLst>
            <pc:docMk/>
            <pc:sldMk cId="2574176376" sldId="327"/>
            <ac:picMk id="130" creationId="{7DA331BC-7705-EF1B-5776-B6253537DC45}"/>
          </ac:picMkLst>
        </pc:picChg>
      </pc:sldChg>
      <pc:sldChg chg="delSp add modAnim">
        <pc:chgData name="Tamas Hegedus" userId="e22ee76346028913" providerId="LiveId" clId="{9E4CFF4E-6B51-453A-8F6C-024883C1A7A2}" dt="2025-11-27T04:32:26.763" v="956"/>
        <pc:sldMkLst>
          <pc:docMk/>
          <pc:sldMk cId="1175644884" sldId="328"/>
        </pc:sldMkLst>
        <pc:picChg chg="del">
          <ac:chgData name="Tamas Hegedus" userId="e22ee76346028913" providerId="LiveId" clId="{9E4CFF4E-6B51-453A-8F6C-024883C1A7A2}" dt="2025-11-27T04:32:04.935" v="955" actId="478"/>
          <ac:picMkLst>
            <pc:docMk/>
            <pc:sldMk cId="1175644884" sldId="328"/>
            <ac:picMk id="1026" creationId="{9EB2AB31-CB2D-5CE5-B0B6-9D4C087F1E73}"/>
          </ac:picMkLst>
        </pc:picChg>
      </pc:sldChg>
      <pc:sldChg chg="addSp modSp add mod modAnim">
        <pc:chgData name="Tamas Hegedus" userId="e22ee76346028913" providerId="LiveId" clId="{9E4CFF4E-6B51-453A-8F6C-024883C1A7A2}" dt="2025-11-27T08:24:15.517" v="1893" actId="20577"/>
        <pc:sldMkLst>
          <pc:docMk/>
          <pc:sldMk cId="3064548136" sldId="329"/>
        </pc:sldMkLst>
        <pc:spChg chg="mod">
          <ac:chgData name="Tamas Hegedus" userId="e22ee76346028913" providerId="LiveId" clId="{9E4CFF4E-6B51-453A-8F6C-024883C1A7A2}" dt="2025-11-27T08:24:15.517" v="1893" actId="20577"/>
          <ac:spMkLst>
            <pc:docMk/>
            <pc:sldMk cId="3064548136" sldId="329"/>
            <ac:spMk id="2" creationId="{96D8BD3B-CA1C-DFC9-273D-83657EFE69AE}"/>
          </ac:spMkLst>
        </pc:spChg>
        <pc:spChg chg="mod">
          <ac:chgData name="Tamas Hegedus" userId="e22ee76346028913" providerId="LiveId" clId="{9E4CFF4E-6B51-453A-8F6C-024883C1A7A2}" dt="2025-11-27T05:17:06.391" v="1773" actId="790"/>
          <ac:spMkLst>
            <pc:docMk/>
            <pc:sldMk cId="3064548136" sldId="329"/>
            <ac:spMk id="4" creationId="{4EA46343-B2A8-0312-3308-A8909266C2E9}"/>
          </ac:spMkLst>
        </pc:spChg>
        <pc:spChg chg="mod">
          <ac:chgData name="Tamas Hegedus" userId="e22ee76346028913" providerId="LiveId" clId="{9E4CFF4E-6B51-453A-8F6C-024883C1A7A2}" dt="2025-11-27T05:17:06.391" v="1773" actId="790"/>
          <ac:spMkLst>
            <pc:docMk/>
            <pc:sldMk cId="3064548136" sldId="329"/>
            <ac:spMk id="7" creationId="{6565E1B1-0AF5-04BF-3E2C-AA497C5748EC}"/>
          </ac:spMkLst>
        </pc:spChg>
        <pc:spChg chg="mod">
          <ac:chgData name="Tamas Hegedus" userId="e22ee76346028913" providerId="LiveId" clId="{9E4CFF4E-6B51-453A-8F6C-024883C1A7A2}" dt="2025-11-27T05:17:06.391" v="1773" actId="790"/>
          <ac:spMkLst>
            <pc:docMk/>
            <pc:sldMk cId="3064548136" sldId="329"/>
            <ac:spMk id="8" creationId="{EF06DD46-F4CA-2DD4-BBBA-1543F6AFA6C7}"/>
          </ac:spMkLst>
        </pc:spChg>
        <pc:spChg chg="mod">
          <ac:chgData name="Tamas Hegedus" userId="e22ee76346028913" providerId="LiveId" clId="{9E4CFF4E-6B51-453A-8F6C-024883C1A7A2}" dt="2025-11-27T05:17:06.391" v="1773" actId="790"/>
          <ac:spMkLst>
            <pc:docMk/>
            <pc:sldMk cId="3064548136" sldId="329"/>
            <ac:spMk id="9" creationId="{7F11833A-8380-831B-FCDA-D5A89EA385C4}"/>
          </ac:spMkLst>
        </pc:spChg>
        <pc:spChg chg="mod">
          <ac:chgData name="Tamas Hegedus" userId="e22ee76346028913" providerId="LiveId" clId="{9E4CFF4E-6B51-453A-8F6C-024883C1A7A2}" dt="2025-11-27T05:17:06.391" v="1773" actId="790"/>
          <ac:spMkLst>
            <pc:docMk/>
            <pc:sldMk cId="3064548136" sldId="329"/>
            <ac:spMk id="11" creationId="{B834E8C6-19AE-70AE-0350-4B93020106DC}"/>
          </ac:spMkLst>
        </pc:spChg>
        <pc:spChg chg="mod">
          <ac:chgData name="Tamas Hegedus" userId="e22ee76346028913" providerId="LiveId" clId="{9E4CFF4E-6B51-453A-8F6C-024883C1A7A2}" dt="2025-11-27T05:17:06.391" v="1773" actId="790"/>
          <ac:spMkLst>
            <pc:docMk/>
            <pc:sldMk cId="3064548136" sldId="329"/>
            <ac:spMk id="13" creationId="{3DD8F411-C49D-B723-0C87-864E8183FE5B}"/>
          </ac:spMkLst>
        </pc:spChg>
        <pc:spChg chg="add mod">
          <ac:chgData name="Tamas Hegedus" userId="e22ee76346028913" providerId="LiveId" clId="{9E4CFF4E-6B51-453A-8F6C-024883C1A7A2}" dt="2025-11-27T05:17:24.907" v="1794" actId="1035"/>
          <ac:spMkLst>
            <pc:docMk/>
            <pc:sldMk cId="3064548136" sldId="329"/>
            <ac:spMk id="15" creationId="{81BEB093-60E6-9926-18EC-50C3496B956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3C17E-FB9A-42AE-814F-5D5F27ECFEC9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C3E52-77A5-4657-904F-2E8CC021F1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469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F38-F225-4EB0-87EB-0566EB1DE3E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F9D1-8714-4DB4-AEC4-66810AD238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290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F38-F225-4EB0-87EB-0566EB1DE3E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F9D1-8714-4DB4-AEC4-66810AD238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613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F38-F225-4EB0-87EB-0566EB1DE3E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F9D1-8714-4DB4-AEC4-66810AD238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126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F38-F225-4EB0-87EB-0566EB1DE3E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F9D1-8714-4DB4-AEC4-66810AD238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318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F38-F225-4EB0-87EB-0566EB1DE3E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F9D1-8714-4DB4-AEC4-66810AD238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166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F38-F225-4EB0-87EB-0566EB1DE3E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F9D1-8714-4DB4-AEC4-66810AD238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462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F38-F225-4EB0-87EB-0566EB1DE3E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F9D1-8714-4DB4-AEC4-66810AD238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1360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F38-F225-4EB0-87EB-0566EB1DE3E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F9D1-8714-4DB4-AEC4-66810AD238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350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F38-F225-4EB0-87EB-0566EB1DE3E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F9D1-8714-4DB4-AEC4-66810AD238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570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F38-F225-4EB0-87EB-0566EB1DE3E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F9D1-8714-4DB4-AEC4-66810AD238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860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EF38-F225-4EB0-87EB-0566EB1DE3E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F9D1-8714-4DB4-AEC4-66810AD238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116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DEF38-F225-4EB0-87EB-0566EB1DE3EC}" type="datetimeFigureOut">
              <a:rPr lang="hu-HU" smtClean="0"/>
              <a:t>2025. 11. 26.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8F9D1-8714-4DB4-AEC4-66810AD2388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422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6644" y="2767482"/>
            <a:ext cx="12192000" cy="752554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b="1" dirty="0" err="1">
                <a:latin typeface="+mj-lt"/>
                <a:ea typeface="+mj-ea"/>
                <a:cs typeface="+mj-cs"/>
              </a:rPr>
              <a:t>Tamás</a:t>
            </a:r>
            <a:r>
              <a:rPr lang="en-US" altLang="en-US" b="1" dirty="0">
                <a:latin typeface="+mj-lt"/>
                <a:ea typeface="+mj-ea"/>
                <a:cs typeface="+mj-cs"/>
              </a:rPr>
              <a:t> </a:t>
            </a:r>
            <a:r>
              <a:rPr lang="en-US" altLang="en-US" b="1" dirty="0" err="1">
                <a:latin typeface="+mj-lt"/>
                <a:ea typeface="+mj-ea"/>
                <a:cs typeface="+mj-cs"/>
              </a:rPr>
              <a:t>Hegedűs</a:t>
            </a:r>
            <a:endParaRPr lang="en-US" altLang="en-US" b="1" dirty="0">
              <a:latin typeface="+mj-lt"/>
              <a:ea typeface="+mj-ea"/>
              <a:cs typeface="+mj-cs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j-lt"/>
                <a:ea typeface="+mj-ea"/>
                <a:cs typeface="+mj-cs"/>
              </a:rPr>
              <a:t>hegedus.tamas@hegelab.org</a:t>
            </a:r>
          </a:p>
        </p:txBody>
      </p:sp>
      <p:pic>
        <p:nvPicPr>
          <p:cNvPr id="5" name="Picture 8" descr="SEci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" y="4976602"/>
            <a:ext cx="1350189" cy="143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6644" y="986907"/>
            <a:ext cx="12135356" cy="16478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en-US" sz="4000" dirty="0"/>
              <a:t>MI in Biology: </a:t>
            </a:r>
            <a:br>
              <a:rPr lang="hu-HU" sz="4000" dirty="0"/>
            </a:br>
            <a:r>
              <a:rPr lang="en-US" sz="4000" dirty="0"/>
              <a:t>Machine Learning and Protein Language Models </a:t>
            </a:r>
            <a:endParaRPr lang="hu-HU" sz="4000" dirty="0"/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en-US" sz="4000" dirty="0"/>
              <a:t>to Improve Knowledge and Therapy</a:t>
            </a:r>
            <a:r>
              <a:rPr lang="en-US" altLang="hu-HU" sz="3200" dirty="0"/>
              <a:t> </a:t>
            </a:r>
            <a:endParaRPr lang="en-US" altLang="hu-HU" sz="7200" dirty="0">
              <a:latin typeface="Arial" panose="020B0604020202020204" pitchFamily="34" charset="0"/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272" y="5478308"/>
            <a:ext cx="4179121" cy="904028"/>
          </a:xfrm>
          <a:prstGeom prst="rect">
            <a:avLst/>
          </a:prstGeom>
        </p:spPr>
      </p:pic>
      <p:grpSp>
        <p:nvGrpSpPr>
          <p:cNvPr id="21" name="Csoportba foglalás 20"/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22" name="Csoportba foglalás 21"/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25" name="Szövegdoboz 24"/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hu-HU" sz="800" dirty="0"/>
              </a:p>
            </p:txBody>
          </p:sp>
          <p:sp>
            <p:nvSpPr>
              <p:cNvPr id="26" name="Szövegdoboz 25"/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EFE09F"/>
                    </a:solidFill>
                  </a:rPr>
                  <a:t>SEMMELWEIS </a:t>
                </a:r>
                <a:r>
                  <a:rPr lang="hu-HU" sz="80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27" name="Egyenes összekötő 26"/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Szövegdoboz 27"/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9" name="Egyenes összekötő 28"/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Szövegdoboz 29"/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HUN-REN</a:t>
                </a:r>
                <a:r>
                  <a:rPr lang="hu-HU" sz="1200" dirty="0">
                    <a:solidFill>
                      <a:srgbClr val="EFE09F"/>
                    </a:solidFill>
                  </a:rPr>
                  <a:t>-SE</a:t>
                </a:r>
                <a:r>
                  <a:rPr lang="en-US" sz="1200" dirty="0">
                    <a:solidFill>
                      <a:srgbClr val="EFE09F"/>
                    </a:solidFill>
                  </a:rPr>
                  <a:t> Biophysical Virology Research Group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23" name="Egyenes összekötő 22"/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zövegdoboz 23"/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EFE09F"/>
                  </a:solidFill>
                </a:rPr>
                <a:t>hegelab.org</a:t>
              </a:r>
              <a:endParaRPr lang="en-US" sz="800" dirty="0">
                <a:solidFill>
                  <a:srgbClr val="EFE09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6712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8" name="Szövegdoboz 7"/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hu-HU" sz="800" dirty="0"/>
              </a:p>
            </p:txBody>
          </p:sp>
          <p:sp>
            <p:nvSpPr>
              <p:cNvPr id="9" name="Szövegdoboz 8"/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EFE09F"/>
                    </a:solidFill>
                  </a:rPr>
                  <a:t>SEMMELWEIS </a:t>
                </a:r>
                <a:r>
                  <a:rPr lang="hu-HU" sz="80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10" name="Egyenes összekötő 9"/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Szövegdoboz 10"/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12" name="Egyenes összekötő 11"/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Szövegdoboz 12"/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HUN-REN</a:t>
                </a:r>
                <a:r>
                  <a:rPr lang="hu-HU" sz="1200" dirty="0">
                    <a:solidFill>
                      <a:srgbClr val="EFE09F"/>
                    </a:solidFill>
                  </a:rPr>
                  <a:t>-SE</a:t>
                </a:r>
                <a:r>
                  <a:rPr lang="en-US" sz="1200" dirty="0">
                    <a:solidFill>
                      <a:srgbClr val="EFE09F"/>
                    </a:solidFill>
                  </a:rPr>
                  <a:t> Biophysical Virology Research Group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6" name="Egyenes összekötő 5"/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/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EFE09F"/>
                  </a:solidFill>
                </a:rPr>
                <a:t>hegelab.org</a:t>
              </a:r>
              <a:endParaRPr lang="en-US" sz="800" dirty="0">
                <a:solidFill>
                  <a:srgbClr val="EFE09F"/>
                </a:solidFill>
              </a:endParaRPr>
            </a:p>
          </p:txBody>
        </p:sp>
      </p:grpSp>
      <p:sp>
        <p:nvSpPr>
          <p:cNvPr id="15" name="Cím 1"/>
          <p:cNvSpPr txBox="1">
            <a:spLocks/>
          </p:cNvSpPr>
          <p:nvPr/>
        </p:nvSpPr>
        <p:spPr>
          <a:xfrm>
            <a:off x="896645" y="-2736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400" dirty="0" err="1"/>
              <a:t>DeepMind</a:t>
            </a:r>
            <a:r>
              <a:rPr lang="hu-HU" sz="4400" dirty="0"/>
              <a:t> – </a:t>
            </a:r>
            <a:r>
              <a:rPr lang="hu-HU" sz="4400" dirty="0" err="1"/>
              <a:t>AlphaMissense</a:t>
            </a:r>
            <a:endParaRPr lang="en-US" sz="4400" dirty="0"/>
          </a:p>
        </p:txBody>
      </p:sp>
      <p:pic>
        <p:nvPicPr>
          <p:cNvPr id="1026" name="Picture 2" descr="https://www.science.org/cms/10.1126/science.adg7492/asset/e028b855-19a9-40ab-a39f-759afedb5b22/assets/images/large/science.adg7492-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2" y="1836476"/>
            <a:ext cx="4091585" cy="41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zövegdoboz 2"/>
          <p:cNvSpPr txBox="1">
            <a:spLocks noChangeArrowheads="1"/>
          </p:cNvSpPr>
          <p:nvPr/>
        </p:nvSpPr>
        <p:spPr bwMode="auto">
          <a:xfrm>
            <a:off x="1173729" y="1109601"/>
            <a:ext cx="2133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latin typeface="Palatino Linotype" panose="02040502050505030304" pitchFamily="18" charset="0"/>
              </a:rPr>
              <a:t>Cheng</a:t>
            </a:r>
            <a:r>
              <a:rPr lang="en-US" altLang="hu-HU" sz="1400" dirty="0">
                <a:latin typeface="Palatino Linotype" panose="02040502050505030304" pitchFamily="18" charset="0"/>
              </a:rPr>
              <a:t> </a:t>
            </a:r>
            <a:r>
              <a:rPr lang="en-US" altLang="hu-HU" sz="1400" i="1" dirty="0">
                <a:latin typeface="Palatino Linotype" panose="02040502050505030304" pitchFamily="18" charset="0"/>
              </a:rPr>
              <a:t>et al. </a:t>
            </a:r>
            <a:r>
              <a:rPr lang="hu-HU" altLang="hu-HU" sz="1400" dirty="0">
                <a:latin typeface="Palatino Linotype" panose="02040502050505030304" pitchFamily="18" charset="0"/>
              </a:rPr>
              <a:t>Science </a:t>
            </a:r>
            <a:r>
              <a:rPr lang="en-US" altLang="hu-HU" sz="1400" dirty="0">
                <a:latin typeface="Palatino Linotype" panose="02040502050505030304" pitchFamily="18" charset="0"/>
              </a:rPr>
              <a:t>202</a:t>
            </a:r>
            <a:r>
              <a:rPr lang="hu-HU" altLang="hu-HU" sz="1400" dirty="0">
                <a:latin typeface="Palatino Linotype" panose="02040502050505030304" pitchFamily="18" charset="0"/>
              </a:rPr>
              <a:t>3</a:t>
            </a:r>
            <a:endParaRPr lang="en-US" altLang="hu-HU" sz="1400" dirty="0">
              <a:latin typeface="Palatino Linotype" panose="02040502050505030304" pitchFamily="18" charset="0"/>
            </a:endParaRP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4386093" y="-2736"/>
            <a:ext cx="7866866" cy="6353482"/>
            <a:chOff x="4386093" y="-2736"/>
            <a:chExt cx="7866866" cy="6353482"/>
          </a:xfrm>
        </p:grpSpPr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4449785A-32E5-B552-FF90-8F0C7951D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1476920"/>
              <a:ext cx="7762875" cy="4841552"/>
            </a:xfrm>
            <a:prstGeom prst="rect">
              <a:avLst/>
            </a:prstGeom>
          </p:spPr>
        </p:pic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id="{1DE8B2C5-9A2D-F523-8E57-41A58DE8A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1091088"/>
              <a:ext cx="22414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400" dirty="0">
                  <a:latin typeface="Palatino Linotype" panose="02040502050505030304" pitchFamily="18" charset="0"/>
                </a:rPr>
                <a:t>Tordai</a:t>
              </a:r>
              <a:r>
                <a:rPr lang="en-US" altLang="hu-HU" sz="1400" dirty="0">
                  <a:latin typeface="Palatino Linotype" panose="02040502050505030304" pitchFamily="18" charset="0"/>
                </a:rPr>
                <a:t> </a:t>
              </a:r>
              <a:r>
                <a:rPr lang="en-US" altLang="hu-HU" sz="1400" i="1" dirty="0">
                  <a:latin typeface="Palatino Linotype" panose="02040502050505030304" pitchFamily="18" charset="0"/>
                </a:rPr>
                <a:t>et al. </a:t>
              </a:r>
              <a:r>
                <a:rPr lang="hu-HU" altLang="hu-HU" sz="1400" dirty="0" err="1">
                  <a:latin typeface="Palatino Linotype" panose="02040502050505030304" pitchFamily="18" charset="0"/>
                </a:rPr>
                <a:t>Sci</a:t>
              </a:r>
              <a:r>
                <a:rPr lang="hu-HU" altLang="hu-HU" sz="1400" dirty="0">
                  <a:latin typeface="Palatino Linotype" panose="02040502050505030304" pitchFamily="18" charset="0"/>
                </a:rPr>
                <a:t>. Data </a:t>
              </a:r>
              <a:r>
                <a:rPr lang="en-US" altLang="hu-HU" sz="1400" dirty="0">
                  <a:latin typeface="Palatino Linotype" panose="02040502050505030304" pitchFamily="18" charset="0"/>
                </a:rPr>
                <a:t>202</a:t>
              </a:r>
              <a:r>
                <a:rPr lang="hu-HU" altLang="hu-HU" sz="1400" dirty="0">
                  <a:latin typeface="Palatino Linotype" panose="02040502050505030304" pitchFamily="18" charset="0"/>
                </a:rPr>
                <a:t>4</a:t>
              </a:r>
              <a:endParaRPr lang="en-US" altLang="hu-HU" sz="1400" dirty="0">
                <a:latin typeface="Palatino Linotype" panose="02040502050505030304" pitchFamily="18" charset="0"/>
              </a:endParaRPr>
            </a:p>
          </p:txBody>
        </p:sp>
        <p:sp>
          <p:nvSpPr>
            <p:cNvPr id="14" name="Téglalap 13">
              <a:extLst>
                <a:ext uri="{FF2B5EF4-FFF2-40B4-BE49-F238E27FC236}">
                  <a16:creationId xmlns:a16="http://schemas.microsoft.com/office/drawing/2014/main" id="{7D909F40-15D1-E676-E124-A8E589B932B8}"/>
                </a:ext>
              </a:extLst>
            </p:cNvPr>
            <p:cNvSpPr/>
            <p:nvPr/>
          </p:nvSpPr>
          <p:spPr>
            <a:xfrm>
              <a:off x="4386093" y="1032735"/>
              <a:ext cx="7866866" cy="53180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8B1165CA-9D61-9ED2-61FA-F0AB59E5223C}"/>
                </a:ext>
              </a:extLst>
            </p:cNvPr>
            <p:cNvSpPr txBox="1"/>
            <p:nvPr/>
          </p:nvSpPr>
          <p:spPr>
            <a:xfrm>
              <a:off x="10134856" y="1091088"/>
              <a:ext cx="17668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>
                  <a:latin typeface="Palatino Linotype" panose="02040502050505030304" pitchFamily="18" charset="0"/>
                </a:rPr>
                <a:t>&gt; 2,000 </a:t>
              </a:r>
              <a:r>
                <a:rPr lang="hu-HU" sz="1400" dirty="0" err="1">
                  <a:latin typeface="Palatino Linotype" panose="02040502050505030304" pitchFamily="18" charset="0"/>
                </a:rPr>
                <a:t>users</a:t>
              </a:r>
              <a:r>
                <a:rPr lang="hu-HU" sz="1400" dirty="0">
                  <a:latin typeface="Palatino Linotype" panose="02040502050505030304" pitchFamily="18" charset="0"/>
                </a:rPr>
                <a:t>/</a:t>
              </a:r>
              <a:r>
                <a:rPr lang="hu-HU" sz="1400" dirty="0" err="1">
                  <a:latin typeface="Palatino Linotype" panose="02040502050505030304" pitchFamily="18" charset="0"/>
                </a:rPr>
                <a:t>month</a:t>
              </a:r>
              <a:endParaRPr lang="hu-HU" sz="1400" dirty="0">
                <a:latin typeface="Palatino Linotype" panose="02040502050505030304" pitchFamily="18" charset="0"/>
              </a:endParaRPr>
            </a:p>
          </p:txBody>
        </p:sp>
        <p:sp>
          <p:nvSpPr>
            <p:cNvPr id="19" name="Cím 1"/>
            <p:cNvSpPr txBox="1">
              <a:spLocks/>
            </p:cNvSpPr>
            <p:nvPr/>
          </p:nvSpPr>
          <p:spPr>
            <a:xfrm>
              <a:off x="7153710" y="-2736"/>
              <a:ext cx="2962347" cy="900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hu-HU" sz="4400" dirty="0">
                  <a:solidFill>
                    <a:srgbClr val="0404A8"/>
                  </a:solidFill>
                </a:rPr>
                <a:t>.hegelab.org</a:t>
              </a:r>
              <a:endParaRPr lang="en-US" sz="4400" dirty="0">
                <a:solidFill>
                  <a:srgbClr val="0404A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34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ím 1">
            <a:extLst>
              <a:ext uri="{FF2B5EF4-FFF2-40B4-BE49-F238E27FC236}">
                <a16:creationId xmlns:a16="http://schemas.microsoft.com/office/drawing/2014/main" id="{979299F3-AFC6-2C02-3920-024DAF128CB5}"/>
              </a:ext>
            </a:extLst>
          </p:cNvPr>
          <p:cNvSpPr txBox="1">
            <a:spLocks/>
          </p:cNvSpPr>
          <p:nvPr/>
        </p:nvSpPr>
        <p:spPr>
          <a:xfrm>
            <a:off x="855455" y="-2736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Δ-</a:t>
            </a:r>
            <a:r>
              <a:rPr lang="en-US" sz="4400" dirty="0" err="1"/>
              <a:t>embeddings</a:t>
            </a:r>
            <a:endParaRPr lang="en-US" sz="44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EE56411-472E-4633-8ED3-4554DF6B49AF}"/>
              </a:ext>
            </a:extLst>
          </p:cNvPr>
          <p:cNvSpPr txBox="1"/>
          <p:nvPr/>
        </p:nvSpPr>
        <p:spPr>
          <a:xfrm>
            <a:off x="3456023" y="1666889"/>
            <a:ext cx="53046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An embedding with f</a:t>
            </a:r>
            <a:r>
              <a:rPr lang="en-US" sz="2200" baseline="-25000" dirty="0">
                <a:solidFill>
                  <a:srgbClr val="000066"/>
                </a:solidFill>
                <a:latin typeface="Palatino Linotype" panose="02040502050505030304" pitchFamily="18" charset="0"/>
              </a:rPr>
              <a:t>1</a:t>
            </a:r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, f</a:t>
            </a:r>
            <a:r>
              <a:rPr lang="en-US" sz="2200" baseline="-25000" dirty="0">
                <a:solidFill>
                  <a:srgbClr val="000066"/>
                </a:solidFill>
                <a:latin typeface="Palatino Linotype" panose="02040502050505030304" pitchFamily="18" charset="0"/>
              </a:rPr>
              <a:t>2</a:t>
            </a:r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, … f</a:t>
            </a:r>
            <a:r>
              <a:rPr lang="en-US" sz="2200" baseline="-25000" dirty="0">
                <a:solidFill>
                  <a:srgbClr val="000066"/>
                </a:solidFill>
                <a:latin typeface="Palatino Linotype" panose="02040502050505030304" pitchFamily="18" charset="0"/>
              </a:rPr>
              <a:t>1536 </a:t>
            </a:r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features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5BD694F-4AB1-8810-0FAF-CD17EB2593A4}"/>
              </a:ext>
            </a:extLst>
          </p:cNvPr>
          <p:cNvSpPr txBox="1"/>
          <p:nvPr/>
        </p:nvSpPr>
        <p:spPr>
          <a:xfrm>
            <a:off x="3456023" y="2448045"/>
            <a:ext cx="56428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7675"/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X:	</a:t>
            </a:r>
            <a:r>
              <a:rPr lang="en-US" sz="2200" b="1" dirty="0" err="1">
                <a:solidFill>
                  <a:srgbClr val="000066"/>
                </a:solidFill>
                <a:latin typeface="Palatino Linotype" panose="02040502050505030304" pitchFamily="18" charset="0"/>
              </a:rPr>
              <a:t>Δembedding</a:t>
            </a:r>
            <a:r>
              <a:rPr lang="en-US" sz="2200" b="1" dirty="0">
                <a:solidFill>
                  <a:srgbClr val="000066"/>
                </a:solidFill>
                <a:latin typeface="Palatino Linotype" panose="02040502050505030304" pitchFamily="18" charset="0"/>
              </a:rPr>
              <a:t> </a:t>
            </a:r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= </a:t>
            </a:r>
            <a:r>
              <a:rPr lang="en-US" sz="2200" dirty="0" err="1">
                <a:solidFill>
                  <a:srgbClr val="000066"/>
                </a:solidFill>
                <a:latin typeface="Palatino Linotype" panose="02040502050505030304" pitchFamily="18" charset="0"/>
              </a:rPr>
              <a:t>emb</a:t>
            </a:r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(WT)</a:t>
            </a:r>
            <a:r>
              <a:rPr lang="en-US" sz="2200" baseline="-25000" dirty="0" err="1">
                <a:solidFill>
                  <a:srgbClr val="000066"/>
                </a:solidFill>
                <a:latin typeface="Palatino Linotype" panose="02040502050505030304" pitchFamily="18" charset="0"/>
              </a:rPr>
              <a:t>i</a:t>
            </a:r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 – </a:t>
            </a:r>
            <a:r>
              <a:rPr lang="en-US" sz="2200" dirty="0" err="1">
                <a:solidFill>
                  <a:srgbClr val="000066"/>
                </a:solidFill>
                <a:latin typeface="Palatino Linotype" panose="02040502050505030304" pitchFamily="18" charset="0"/>
              </a:rPr>
              <a:t>emb</a:t>
            </a:r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(MUT)</a:t>
            </a:r>
            <a:r>
              <a:rPr lang="en-US" sz="2200" baseline="-25000" dirty="0">
                <a:solidFill>
                  <a:srgbClr val="000066"/>
                </a:solidFill>
                <a:latin typeface="Palatino Linotype" panose="02040502050505030304" pitchFamily="18" charset="0"/>
              </a:rPr>
              <a:t> </a:t>
            </a:r>
            <a:r>
              <a:rPr lang="en-US" sz="2200" baseline="-25000" dirty="0" err="1">
                <a:solidFill>
                  <a:srgbClr val="000066"/>
                </a:solidFill>
                <a:latin typeface="Palatino Linotype" panose="02040502050505030304" pitchFamily="18" charset="0"/>
              </a:rPr>
              <a:t>i</a:t>
            </a:r>
            <a:r>
              <a:rPr lang="en-US" sz="2200" baseline="-25000" dirty="0">
                <a:solidFill>
                  <a:srgbClr val="000066"/>
                </a:solidFill>
                <a:latin typeface="Palatino Linotype" panose="02040502050505030304" pitchFamily="18" charset="0"/>
              </a:rPr>
              <a:t> </a:t>
            </a:r>
            <a:endParaRPr lang="en-US" sz="2200" dirty="0">
              <a:solidFill>
                <a:srgbClr val="000066"/>
              </a:solidFill>
              <a:latin typeface="Palatino Linotype" panose="02040502050505030304" pitchFamily="18" charset="0"/>
            </a:endParaRPr>
          </a:p>
          <a:p>
            <a:pPr defTabSz="447675"/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y:	label (neutral/0, pathogen/1)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85DFA36-7C63-38F7-FE67-34C8E3C6AA4D}"/>
              </a:ext>
            </a:extLst>
          </p:cNvPr>
          <p:cNvSpPr txBox="1"/>
          <p:nvPr/>
        </p:nvSpPr>
        <p:spPr>
          <a:xfrm>
            <a:off x="3456023" y="3617443"/>
            <a:ext cx="48819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0066"/>
                </a:solidFill>
                <a:latin typeface="Palatino Linotype" panose="02040502050505030304" pitchFamily="18" charset="0"/>
              </a:rPr>
              <a:t>Eff10k/SNAP2 folds </a:t>
            </a:r>
            <a:endParaRPr lang="hu-HU" sz="2200" b="1" dirty="0">
              <a:solidFill>
                <a:srgbClr val="000066"/>
              </a:solidFill>
              <a:latin typeface="Palatino Linotype" panose="02040502050505030304" pitchFamily="18" charset="0"/>
            </a:endParaRPr>
          </a:p>
          <a:p>
            <a:pPr defTabSz="361950"/>
            <a:r>
              <a:rPr lang="hu-HU" sz="2200" b="1" dirty="0">
                <a:solidFill>
                  <a:srgbClr val="000066"/>
                </a:solidFill>
                <a:latin typeface="Palatino Linotype" panose="02040502050505030304" pitchFamily="18" charset="0"/>
              </a:rPr>
              <a:t>	</a:t>
            </a:r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protein sequence-based grouping</a:t>
            </a:r>
            <a:r>
              <a:rPr lang="hu-HU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:</a:t>
            </a:r>
            <a:endParaRPr lang="en-US" sz="2200" dirty="0">
              <a:solidFill>
                <a:srgbClr val="000066"/>
              </a:solidFill>
              <a:latin typeface="Palatino Linotype" panose="02040502050505030304" pitchFamily="18" charset="0"/>
            </a:endParaRPr>
          </a:p>
          <a:p>
            <a:pPr defTabSz="361950"/>
            <a:r>
              <a:rPr lang="hu-HU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	</a:t>
            </a:r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	fold 0, test set</a:t>
            </a:r>
          </a:p>
          <a:p>
            <a:pPr defTabSz="361950"/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	</a:t>
            </a:r>
            <a:r>
              <a:rPr lang="hu-HU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	</a:t>
            </a:r>
            <a:r>
              <a:rPr lang="en-US" sz="2200" dirty="0">
                <a:solidFill>
                  <a:srgbClr val="000066"/>
                </a:solidFill>
                <a:latin typeface="Palatino Linotype" panose="02040502050505030304" pitchFamily="18" charset="0"/>
              </a:rPr>
              <a:t>fold 1-9, nested cross-validation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9290678" y="3617443"/>
            <a:ext cx="2629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404A8"/>
                </a:solidFill>
              </a:rPr>
              <a:t>Rost</a:t>
            </a:r>
            <a:r>
              <a:rPr lang="en-US" sz="1400" dirty="0">
                <a:solidFill>
                  <a:srgbClr val="0404A8"/>
                </a:solidFill>
              </a:rPr>
              <a:t> lab</a:t>
            </a:r>
            <a:endParaRPr lang="hu-HU" sz="1400" dirty="0">
              <a:solidFill>
                <a:srgbClr val="0404A8"/>
              </a:solidFill>
            </a:endParaRPr>
          </a:p>
          <a:p>
            <a:r>
              <a:rPr lang="hu-HU" sz="1400" dirty="0" err="1">
                <a:solidFill>
                  <a:srgbClr val="0404A8"/>
                </a:solidFill>
              </a:rPr>
              <a:t>Hecht</a:t>
            </a:r>
            <a:r>
              <a:rPr lang="hu-HU" sz="1400" dirty="0">
                <a:solidFill>
                  <a:srgbClr val="0404A8"/>
                </a:solidFill>
              </a:rPr>
              <a:t> </a:t>
            </a:r>
            <a:r>
              <a:rPr lang="hu-HU" sz="1400" i="1" dirty="0">
                <a:solidFill>
                  <a:srgbClr val="0404A8"/>
                </a:solidFill>
              </a:rPr>
              <a:t>et </a:t>
            </a:r>
            <a:r>
              <a:rPr lang="hu-HU" sz="1400" i="1" dirty="0" err="1">
                <a:solidFill>
                  <a:srgbClr val="0404A8"/>
                </a:solidFill>
              </a:rPr>
              <a:t>al</a:t>
            </a:r>
            <a:r>
              <a:rPr lang="hu-HU" sz="1400" i="1" dirty="0">
                <a:solidFill>
                  <a:srgbClr val="0404A8"/>
                </a:solidFill>
              </a:rPr>
              <a:t>. </a:t>
            </a:r>
            <a:r>
              <a:rPr lang="hu-HU" sz="1400" dirty="0">
                <a:solidFill>
                  <a:srgbClr val="0404A8"/>
                </a:solidFill>
              </a:rPr>
              <a:t>BMC </a:t>
            </a:r>
            <a:r>
              <a:rPr lang="hu-HU" sz="1400" dirty="0" err="1">
                <a:solidFill>
                  <a:srgbClr val="0404A8"/>
                </a:solidFill>
              </a:rPr>
              <a:t>Genomics</a:t>
            </a:r>
            <a:r>
              <a:rPr lang="hu-HU" sz="1400" dirty="0">
                <a:solidFill>
                  <a:srgbClr val="0404A8"/>
                </a:solidFill>
              </a:rPr>
              <a:t> 2015</a:t>
            </a:r>
            <a:endParaRPr lang="en-US" sz="1400" dirty="0">
              <a:solidFill>
                <a:srgbClr val="0404A8"/>
              </a:solidFill>
            </a:endParaRPr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19" name="Csoportba foglalás 18"/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22" name="Szövegdoboz 21"/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hu-HU" sz="800" dirty="0"/>
              </a:p>
            </p:txBody>
          </p:sp>
          <p:sp>
            <p:nvSpPr>
              <p:cNvPr id="23" name="Szövegdoboz 22"/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EFE09F"/>
                    </a:solidFill>
                  </a:rPr>
                  <a:t>SEMMELWEIS </a:t>
                </a:r>
                <a:r>
                  <a:rPr lang="hu-HU" sz="80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24" name="Egyenes összekötő 23"/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Szövegdoboz 24"/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6" name="Egyenes összekötő 25"/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Szövegdoboz 26"/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HUN-REN</a:t>
                </a:r>
                <a:r>
                  <a:rPr lang="hu-HU" sz="1200" dirty="0">
                    <a:solidFill>
                      <a:srgbClr val="EFE09F"/>
                    </a:solidFill>
                  </a:rPr>
                  <a:t>-SE</a:t>
                </a:r>
                <a:r>
                  <a:rPr lang="en-US" sz="1200" dirty="0">
                    <a:solidFill>
                      <a:srgbClr val="EFE09F"/>
                    </a:solidFill>
                  </a:rPr>
                  <a:t> Biophysical Virology Research Group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20" name="Egyenes összekötő 19"/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zövegdoboz 20"/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EFE09F"/>
                  </a:solidFill>
                </a:rPr>
                <a:t>hegelab.org</a:t>
              </a:r>
              <a:endParaRPr lang="en-US" sz="800" dirty="0">
                <a:solidFill>
                  <a:srgbClr val="EFE09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5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979299F3-AFC6-2C02-3920-024DAF128CB5}"/>
              </a:ext>
            </a:extLst>
          </p:cNvPr>
          <p:cNvSpPr txBox="1">
            <a:spLocks/>
          </p:cNvSpPr>
          <p:nvPr/>
        </p:nvSpPr>
        <p:spPr>
          <a:xfrm>
            <a:off x="855455" y="-2736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Performance on test sets and the </a:t>
            </a:r>
            <a:r>
              <a:rPr lang="en-US" sz="4400" dirty="0" err="1"/>
              <a:t>ClinVar</a:t>
            </a:r>
            <a:r>
              <a:rPr lang="en-US" sz="4400" dirty="0"/>
              <a:t> database</a:t>
            </a: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17" name="Csoportba foglalás 16"/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20" name="Szövegdoboz 19"/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hu-HU" sz="800" dirty="0"/>
              </a:p>
            </p:txBody>
          </p:sp>
          <p:sp>
            <p:nvSpPr>
              <p:cNvPr id="21" name="Szövegdoboz 20"/>
              <p:cNvSpPr txBox="1"/>
              <p:nvPr/>
            </p:nvSpPr>
            <p:spPr>
              <a:xfrm>
                <a:off x="147145" y="6533069"/>
                <a:ext cx="17547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EFE09F"/>
                    </a:solidFill>
                  </a:rPr>
                  <a:t>SEMMELWEIS </a:t>
                </a:r>
                <a:r>
                  <a:rPr lang="hu-HU" sz="800" dirty="0">
                    <a:solidFill>
                      <a:srgbClr val="EFE09F"/>
                    </a:solidFill>
                  </a:rPr>
                  <a:t>University, 1769</a:t>
                </a:r>
              </a:p>
            </p:txBody>
          </p:sp>
          <p:cxnSp>
            <p:nvCxnSpPr>
              <p:cNvPr id="22" name="Egyenes összekötő 21"/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Szövegdoboz 22"/>
              <p:cNvSpPr txBox="1"/>
              <p:nvPr/>
            </p:nvSpPr>
            <p:spPr>
              <a:xfrm>
                <a:off x="2498745" y="6533069"/>
                <a:ext cx="29455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EFE09F"/>
                    </a:solidFill>
                  </a:rPr>
                  <a:t>Institute of </a:t>
                </a:r>
                <a:r>
                  <a:rPr lang="hu-HU" sz="1200" dirty="0" err="1">
                    <a:solidFill>
                      <a:srgbClr val="EFE09F"/>
                    </a:solidFill>
                  </a:rPr>
                  <a:t>Biophysics</a:t>
                </a:r>
                <a:r>
                  <a:rPr lang="hu-HU" sz="1200" dirty="0">
                    <a:solidFill>
                      <a:srgbClr val="EFE09F"/>
                    </a:solidFill>
                  </a:rPr>
                  <a:t> and </a:t>
                </a:r>
                <a:r>
                  <a:rPr lang="hu-HU" sz="1200" dirty="0" err="1">
                    <a:solidFill>
                      <a:srgbClr val="EFE09F"/>
                    </a:solidFill>
                  </a:rPr>
                  <a:t>Radiation</a:t>
                </a:r>
                <a:r>
                  <a:rPr lang="hu-HU" sz="1200" dirty="0">
                    <a:solidFill>
                      <a:srgbClr val="EFE09F"/>
                    </a:solidFill>
                  </a:rPr>
                  <a:t> </a:t>
                </a:r>
                <a:r>
                  <a:rPr lang="hu-HU" sz="1200" dirty="0" err="1">
                    <a:solidFill>
                      <a:srgbClr val="EFE09F"/>
                    </a:solidFill>
                  </a:rPr>
                  <a:t>Biology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4" name="Egyenes összekötő 23"/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Szövegdoboz 24"/>
              <p:cNvSpPr txBox="1"/>
              <p:nvPr/>
            </p:nvSpPr>
            <p:spPr>
              <a:xfrm>
                <a:off x="6304396" y="6533069"/>
                <a:ext cx="33863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HUN-REN</a:t>
                </a:r>
                <a:r>
                  <a:rPr lang="hu-HU" sz="1200" dirty="0">
                    <a:solidFill>
                      <a:srgbClr val="EFE09F"/>
                    </a:solidFill>
                  </a:rPr>
                  <a:t>-SU</a:t>
                </a:r>
                <a:r>
                  <a:rPr lang="en-US" sz="1200" dirty="0">
                    <a:solidFill>
                      <a:srgbClr val="EFE09F"/>
                    </a:solidFill>
                  </a:rPr>
                  <a:t> </a:t>
                </a:r>
                <a:r>
                  <a:rPr lang="hu-HU" sz="1200" dirty="0" err="1">
                    <a:solidFill>
                      <a:srgbClr val="EFE09F"/>
                    </a:solidFill>
                  </a:rPr>
                  <a:t>Biophysical</a:t>
                </a:r>
                <a:r>
                  <a:rPr lang="hu-HU" sz="1200" dirty="0">
                    <a:solidFill>
                      <a:srgbClr val="EFE09F"/>
                    </a:solidFill>
                  </a:rPr>
                  <a:t> </a:t>
                </a:r>
                <a:r>
                  <a:rPr lang="hu-HU" sz="1200" dirty="0" err="1">
                    <a:solidFill>
                      <a:srgbClr val="EFE09F"/>
                    </a:solidFill>
                  </a:rPr>
                  <a:t>Viorology</a:t>
                </a:r>
                <a:r>
                  <a:rPr lang="hu-HU" sz="1200" dirty="0">
                    <a:solidFill>
                      <a:srgbClr val="EFE09F"/>
                    </a:solidFill>
                  </a:rPr>
                  <a:t> Research Group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18" name="Egyenes összekötő 17"/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övegdoboz 18"/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EFE09F"/>
                  </a:solidFill>
                </a:rPr>
                <a:t>hegelab.org</a:t>
              </a:r>
              <a:endParaRPr lang="en-US" sz="800" dirty="0">
                <a:solidFill>
                  <a:srgbClr val="EFE09F"/>
                </a:solidFill>
              </a:endParaRPr>
            </a:p>
          </p:txBody>
        </p:sp>
      </p:grpSp>
      <p:pic>
        <p:nvPicPr>
          <p:cNvPr id="13" name="Kép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77" y="955964"/>
            <a:ext cx="5458103" cy="54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07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6467A67C-C936-5F73-1A09-08CDAC97833A}"/>
              </a:ext>
            </a:extLst>
          </p:cNvPr>
          <p:cNvSpPr txBox="1">
            <a:spLocks/>
          </p:cNvSpPr>
          <p:nvPr/>
        </p:nvSpPr>
        <p:spPr>
          <a:xfrm>
            <a:off x="855454" y="-2736"/>
            <a:ext cx="11336546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Benchmarking </a:t>
            </a:r>
            <a:r>
              <a:rPr lang="en-US" sz="4400" dirty="0" err="1"/>
              <a:t>pLM</a:t>
            </a:r>
            <a:r>
              <a:rPr lang="en-US" sz="4400" dirty="0"/>
              <a:t>-SAV against </a:t>
            </a:r>
            <a:r>
              <a:rPr lang="en-US" sz="4400" dirty="0" err="1"/>
              <a:t>AlphaMissense</a:t>
            </a:r>
            <a:r>
              <a:rPr lang="en-US" sz="4400" dirty="0"/>
              <a:t> and REVEL</a:t>
            </a:r>
          </a:p>
        </p:txBody>
      </p:sp>
      <p:grpSp>
        <p:nvGrpSpPr>
          <p:cNvPr id="2" name="Csoportba foglalás 1"/>
          <p:cNvGrpSpPr>
            <a:grpSpLocks noChangeAspect="1"/>
          </p:cNvGrpSpPr>
          <p:nvPr/>
        </p:nvGrpSpPr>
        <p:grpSpPr>
          <a:xfrm>
            <a:off x="4231035" y="1376178"/>
            <a:ext cx="7634018" cy="5246011"/>
            <a:chOff x="3737363" y="2569195"/>
            <a:chExt cx="5199922" cy="3493480"/>
          </a:xfrm>
        </p:grpSpPr>
        <p:sp>
          <p:nvSpPr>
            <p:cNvPr id="33" name="Szövegdoboz 32"/>
            <p:cNvSpPr txBox="1"/>
            <p:nvPr/>
          </p:nvSpPr>
          <p:spPr>
            <a:xfrm rot="16200000">
              <a:off x="3523843" y="3252631"/>
              <a:ext cx="7040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404A8"/>
                  </a:solidFill>
                </a:rPr>
                <a:t>AM </a:t>
              </a:r>
              <a:r>
                <a:rPr lang="hu-HU" sz="1200" dirty="0" err="1">
                  <a:solidFill>
                    <a:srgbClr val="0404A8"/>
                  </a:solidFill>
                </a:rPr>
                <a:t>split</a:t>
              </a:r>
              <a:endParaRPr lang="hu-HU" sz="1200" dirty="0">
                <a:solidFill>
                  <a:srgbClr val="0404A8"/>
                </a:solidFill>
              </a:endParaRPr>
            </a:p>
          </p:txBody>
        </p:sp>
        <p:sp>
          <p:nvSpPr>
            <p:cNvPr id="34" name="Szövegdoboz 33"/>
            <p:cNvSpPr txBox="1"/>
            <p:nvPr/>
          </p:nvSpPr>
          <p:spPr>
            <a:xfrm rot="16200000">
              <a:off x="3447842" y="4178389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404A8"/>
                  </a:solidFill>
                </a:rPr>
                <a:t>REVEL </a:t>
              </a:r>
              <a:r>
                <a:rPr lang="hu-HU" sz="1200" dirty="0" err="1">
                  <a:solidFill>
                    <a:srgbClr val="0404A8"/>
                  </a:solidFill>
                </a:rPr>
                <a:t>split</a:t>
              </a:r>
              <a:endParaRPr lang="hu-HU" sz="1200" dirty="0">
                <a:solidFill>
                  <a:srgbClr val="0404A8"/>
                </a:solidFill>
              </a:endParaRPr>
            </a:p>
          </p:txBody>
        </p:sp>
        <p:pic>
          <p:nvPicPr>
            <p:cNvPr id="29" name="Kép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0" y="2569195"/>
              <a:ext cx="4990685" cy="3493480"/>
            </a:xfrm>
            <a:prstGeom prst="rect">
              <a:avLst/>
            </a:prstGeom>
          </p:spPr>
        </p:pic>
        <p:cxnSp>
          <p:nvCxnSpPr>
            <p:cNvPr id="31" name="Egyenes összekötő 30"/>
            <p:cNvCxnSpPr/>
            <p:nvPr/>
          </p:nvCxnSpPr>
          <p:spPr>
            <a:xfrm>
              <a:off x="3991931" y="3031823"/>
              <a:ext cx="0" cy="8295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/>
            <p:cNvCxnSpPr/>
            <p:nvPr/>
          </p:nvCxnSpPr>
          <p:spPr>
            <a:xfrm>
              <a:off x="3991931" y="3915788"/>
              <a:ext cx="0" cy="8295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11D12A5-A9A6-D0AE-49D1-87188F5ED071}"/>
              </a:ext>
            </a:extLst>
          </p:cNvPr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15" name="Csoportba foglalás 14">
              <a:extLst>
                <a:ext uri="{FF2B5EF4-FFF2-40B4-BE49-F238E27FC236}">
                  <a16:creationId xmlns:a16="http://schemas.microsoft.com/office/drawing/2014/main" id="{C964FFB6-AF24-F1A2-D610-2773CF134819}"/>
                </a:ext>
              </a:extLst>
            </p:cNvPr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18" name="Szövegdoboz 17">
                <a:extLst>
                  <a:ext uri="{FF2B5EF4-FFF2-40B4-BE49-F238E27FC236}">
                    <a16:creationId xmlns:a16="http://schemas.microsoft.com/office/drawing/2014/main" id="{98FB4EAA-8678-3B68-B696-21AAA3652EBE}"/>
                  </a:ext>
                </a:extLst>
              </p:cNvPr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hu-HU" sz="800" dirty="0"/>
              </a:p>
            </p:txBody>
          </p:sp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5CA42367-9003-172F-8BA6-48BA86E9ED90}"/>
                  </a:ext>
                </a:extLst>
              </p:cNvPr>
              <p:cNvSpPr txBox="1"/>
              <p:nvPr/>
            </p:nvSpPr>
            <p:spPr>
              <a:xfrm>
                <a:off x="147145" y="6533069"/>
                <a:ext cx="17547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EFE09F"/>
                    </a:solidFill>
                  </a:rPr>
                  <a:t>SEMMELWEIS </a:t>
                </a:r>
                <a:r>
                  <a:rPr lang="hu-HU" sz="800" dirty="0">
                    <a:solidFill>
                      <a:srgbClr val="EFE09F"/>
                    </a:solidFill>
                  </a:rPr>
                  <a:t>University, 1769</a:t>
                </a:r>
              </a:p>
            </p:txBody>
          </p:sp>
          <p:cxnSp>
            <p:nvCxnSpPr>
              <p:cNvPr id="20" name="Egyenes összekötő 19">
                <a:extLst>
                  <a:ext uri="{FF2B5EF4-FFF2-40B4-BE49-F238E27FC236}">
                    <a16:creationId xmlns:a16="http://schemas.microsoft.com/office/drawing/2014/main" id="{33F52DF2-9CFC-834F-3D01-7EB18EA1A8A1}"/>
                  </a:ext>
                </a:extLst>
              </p:cNvPr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52A489CC-7E64-F30E-CC7F-FDA38CFDD78E}"/>
                  </a:ext>
                </a:extLst>
              </p:cNvPr>
              <p:cNvSpPr txBox="1"/>
              <p:nvPr/>
            </p:nvSpPr>
            <p:spPr>
              <a:xfrm>
                <a:off x="2498745" y="6533069"/>
                <a:ext cx="29455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Institute of Biophysics and Radiation Biology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2" name="Egyenes összekötő 21">
                <a:extLst>
                  <a:ext uri="{FF2B5EF4-FFF2-40B4-BE49-F238E27FC236}">
                    <a16:creationId xmlns:a16="http://schemas.microsoft.com/office/drawing/2014/main" id="{65551CD9-4623-90AF-C5B1-12EE38F5B6A4}"/>
                  </a:ext>
                </a:extLst>
              </p:cNvPr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Szövegdoboz 22">
                <a:extLst>
                  <a:ext uri="{FF2B5EF4-FFF2-40B4-BE49-F238E27FC236}">
                    <a16:creationId xmlns:a16="http://schemas.microsoft.com/office/drawing/2014/main" id="{C5CBFD7D-4198-5AFB-706E-F46CAE652C94}"/>
                  </a:ext>
                </a:extLst>
              </p:cNvPr>
              <p:cNvSpPr txBox="1"/>
              <p:nvPr/>
            </p:nvSpPr>
            <p:spPr>
              <a:xfrm>
                <a:off x="6304396" y="6533069"/>
                <a:ext cx="33863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HUN-REN</a:t>
                </a:r>
                <a:r>
                  <a:rPr lang="hu-HU" sz="1200" dirty="0">
                    <a:solidFill>
                      <a:srgbClr val="EFE09F"/>
                    </a:solidFill>
                  </a:rPr>
                  <a:t>-SU</a:t>
                </a:r>
                <a:r>
                  <a:rPr lang="en-US" sz="1200" dirty="0">
                    <a:solidFill>
                      <a:srgbClr val="EFE09F"/>
                    </a:solidFill>
                  </a:rPr>
                  <a:t> </a:t>
                </a:r>
                <a:r>
                  <a:rPr lang="hu-HU" sz="1200" dirty="0" err="1">
                    <a:solidFill>
                      <a:srgbClr val="EFE09F"/>
                    </a:solidFill>
                  </a:rPr>
                  <a:t>Biophysical</a:t>
                </a:r>
                <a:r>
                  <a:rPr lang="hu-HU" sz="1200" dirty="0">
                    <a:solidFill>
                      <a:srgbClr val="EFE09F"/>
                    </a:solidFill>
                  </a:rPr>
                  <a:t> </a:t>
                </a:r>
                <a:r>
                  <a:rPr lang="hu-HU" sz="1200" dirty="0" err="1">
                    <a:solidFill>
                      <a:srgbClr val="EFE09F"/>
                    </a:solidFill>
                  </a:rPr>
                  <a:t>Viorology</a:t>
                </a:r>
                <a:r>
                  <a:rPr lang="hu-HU" sz="1200" dirty="0">
                    <a:solidFill>
                      <a:srgbClr val="EFE09F"/>
                    </a:solidFill>
                  </a:rPr>
                  <a:t> Research Group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16" name="Egyenes összekötő 15">
              <a:extLst>
                <a:ext uri="{FF2B5EF4-FFF2-40B4-BE49-F238E27FC236}">
                  <a16:creationId xmlns:a16="http://schemas.microsoft.com/office/drawing/2014/main" id="{1BE6FC95-BECB-D6CB-D885-1C34F79FE9C0}"/>
                </a:ext>
              </a:extLst>
            </p:cNvPr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722686A9-4D2A-A119-2A1F-48CAFD8751AC}"/>
                </a:ext>
              </a:extLst>
            </p:cNvPr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EFE09F"/>
                  </a:solidFill>
                </a:rPr>
                <a:t>hegelab.org</a:t>
              </a:r>
              <a:endParaRPr lang="en-US" sz="800" dirty="0">
                <a:solidFill>
                  <a:srgbClr val="EFE09F"/>
                </a:solidFill>
              </a:endParaRPr>
            </a:p>
          </p:txBody>
        </p:sp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97EAACA6-B226-6A35-E2ED-5B953AF92159}"/>
              </a:ext>
            </a:extLst>
          </p:cNvPr>
          <p:cNvGrpSpPr/>
          <p:nvPr/>
        </p:nvGrpSpPr>
        <p:grpSpPr>
          <a:xfrm>
            <a:off x="548581" y="1728329"/>
            <a:ext cx="3537308" cy="4259666"/>
            <a:chOff x="548581" y="1501753"/>
            <a:chExt cx="3537308" cy="4259666"/>
          </a:xfrm>
        </p:grpSpPr>
        <p:pic>
          <p:nvPicPr>
            <p:cNvPr id="39" name="Kép 38">
              <a:extLst>
                <a:ext uri="{FF2B5EF4-FFF2-40B4-BE49-F238E27FC236}">
                  <a16:creationId xmlns:a16="http://schemas.microsoft.com/office/drawing/2014/main" id="{5E82E4DC-97BA-5C0C-BAFB-E9964E54A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581" y="1501753"/>
              <a:ext cx="3537308" cy="3854494"/>
            </a:xfrm>
            <a:prstGeom prst="rect">
              <a:avLst/>
            </a:prstGeom>
          </p:spPr>
        </p:pic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id="{5B45CDB3-341B-DFA3-101E-8C7B6CE055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1007" y="5453642"/>
              <a:ext cx="20415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400" dirty="0" err="1">
                  <a:solidFill>
                    <a:srgbClr val="0404A8"/>
                  </a:solidFill>
                  <a:latin typeface="+mn-lt"/>
                </a:rPr>
                <a:t>Cheng</a:t>
              </a:r>
              <a:r>
                <a:rPr lang="en-US" altLang="hu-HU" sz="1400" dirty="0">
                  <a:solidFill>
                    <a:srgbClr val="0404A8"/>
                  </a:solidFill>
                  <a:latin typeface="+mn-lt"/>
                </a:rPr>
                <a:t> </a:t>
              </a:r>
              <a:r>
                <a:rPr lang="en-US" altLang="hu-HU" sz="1400" i="1" dirty="0">
                  <a:solidFill>
                    <a:srgbClr val="0404A8"/>
                  </a:solidFill>
                  <a:latin typeface="+mn-lt"/>
                </a:rPr>
                <a:t>et al. </a:t>
              </a:r>
              <a:r>
                <a:rPr lang="hu-HU" altLang="hu-HU" sz="1400" dirty="0">
                  <a:solidFill>
                    <a:srgbClr val="0404A8"/>
                  </a:solidFill>
                  <a:latin typeface="+mn-lt"/>
                </a:rPr>
                <a:t>Science </a:t>
              </a:r>
              <a:r>
                <a:rPr lang="en-US" altLang="hu-HU" sz="1400" dirty="0">
                  <a:solidFill>
                    <a:srgbClr val="0404A8"/>
                  </a:solidFill>
                  <a:latin typeface="+mn-lt"/>
                </a:rPr>
                <a:t>202</a:t>
              </a:r>
              <a:r>
                <a:rPr lang="hu-HU" altLang="hu-HU" sz="1400" dirty="0">
                  <a:solidFill>
                    <a:srgbClr val="0404A8"/>
                  </a:solidFill>
                  <a:latin typeface="+mn-lt"/>
                </a:rPr>
                <a:t>3</a:t>
              </a:r>
              <a:endParaRPr lang="en-US" altLang="hu-HU" sz="1400" dirty="0">
                <a:solidFill>
                  <a:srgbClr val="0404A8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1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">
            <a:extLst>
              <a:ext uri="{FF2B5EF4-FFF2-40B4-BE49-F238E27FC236}">
                <a16:creationId xmlns:a16="http://schemas.microsoft.com/office/drawing/2014/main" id="{979299F3-AFC6-2C02-3920-024DAF128CB5}"/>
              </a:ext>
            </a:extLst>
          </p:cNvPr>
          <p:cNvSpPr txBox="1">
            <a:spLocks/>
          </p:cNvSpPr>
          <p:nvPr/>
        </p:nvSpPr>
        <p:spPr>
          <a:xfrm>
            <a:off x="415235" y="-4011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noProof="0" dirty="0"/>
              <a:t>Protein design, protein engineering</a:t>
            </a: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BB9890A8-60F6-4906-2060-E13FADB11849}"/>
              </a:ext>
            </a:extLst>
          </p:cNvPr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7615B8C4-0157-D61C-4A46-06877F507423}"/>
                </a:ext>
              </a:extLst>
            </p:cNvPr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5B40C71F-909D-B0C5-5ACC-D77C7BE73510}"/>
                  </a:ext>
                </a:extLst>
              </p:cNvPr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800" noProof="0" dirty="0"/>
              </a:p>
            </p:txBody>
          </p:sp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C6F66D1F-370C-4A21-B58E-81BC8FBA4983}"/>
                  </a:ext>
                </a:extLst>
              </p:cNvPr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SEMMELWEIS </a:t>
                </a:r>
                <a:r>
                  <a:rPr lang="en-US" sz="800" noProof="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2C155D58-C682-BBC3-75EF-4D0E714E11A0}"/>
                  </a:ext>
                </a:extLst>
              </p:cNvPr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14422D62-DE3E-8EB8-26D5-8ACCA53F1C9F}"/>
                  </a:ext>
                </a:extLst>
              </p:cNvPr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0231C95E-7439-0537-72BD-8089E8A2E8D7}"/>
                  </a:ext>
                </a:extLst>
              </p:cNvPr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F00BA44E-F32D-B376-08E7-A63AD20A06C5}"/>
                  </a:ext>
                </a:extLst>
              </p:cNvPr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HUN-REN-SE Biophysical Virology Research Group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574D273C-9052-93B0-8D05-24C08F90480B}"/>
                </a:ext>
              </a:extLst>
            </p:cNvPr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46CA0748-86CC-1C4A-9372-A86CF550E4FB}"/>
                </a:ext>
              </a:extLst>
            </p:cNvPr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>
                  <a:solidFill>
                    <a:srgbClr val="EFE09F"/>
                  </a:solidFill>
                </a:rPr>
                <a:t>hegelab.org</a:t>
              </a:r>
              <a:endParaRPr lang="en-US" sz="800" noProof="0" dirty="0">
                <a:solidFill>
                  <a:srgbClr val="EFE09F"/>
                </a:solidFill>
              </a:endParaRPr>
            </a:p>
          </p:txBody>
        </p:sp>
      </p:grp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F4E36FC5-5650-2D93-304F-847C663D76CD}"/>
              </a:ext>
            </a:extLst>
          </p:cNvPr>
          <p:cNvGrpSpPr>
            <a:grpSpLocks noChangeAspect="1"/>
          </p:cNvGrpSpPr>
          <p:nvPr/>
        </p:nvGrpSpPr>
        <p:grpSpPr>
          <a:xfrm>
            <a:off x="8603884" y="51289"/>
            <a:ext cx="3466127" cy="2297128"/>
            <a:chOff x="821394" y="1228725"/>
            <a:chExt cx="5274606" cy="3495675"/>
          </a:xfrm>
        </p:grpSpPr>
        <p:sp>
          <p:nvSpPr>
            <p:cNvPr id="3" name="Téglalap 2">
              <a:extLst>
                <a:ext uri="{FF2B5EF4-FFF2-40B4-BE49-F238E27FC236}">
                  <a16:creationId xmlns:a16="http://schemas.microsoft.com/office/drawing/2014/main" id="{EE57AA06-0904-2404-FAF4-DE8BEF8F04FC}"/>
                </a:ext>
              </a:extLst>
            </p:cNvPr>
            <p:cNvSpPr/>
            <p:nvPr/>
          </p:nvSpPr>
          <p:spPr>
            <a:xfrm>
              <a:off x="1304925" y="1266825"/>
              <a:ext cx="342900" cy="24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4" name="Picture 6" descr="https://www.nobelprize.org/uploads/2024/10/1_2_3-3_2-992x656.jpg">
              <a:extLst>
                <a:ext uri="{FF2B5EF4-FFF2-40B4-BE49-F238E27FC236}">
                  <a16:creationId xmlns:a16="http://schemas.microsoft.com/office/drawing/2014/main" id="{4C5C9463-B202-70A6-B2B2-D8D75C372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94" y="1236354"/>
              <a:ext cx="5274606" cy="3488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44CEC678-8842-D1C1-8CCB-4FE3DB48B34B}"/>
                </a:ext>
              </a:extLst>
            </p:cNvPr>
            <p:cNvSpPr txBox="1"/>
            <p:nvPr/>
          </p:nvSpPr>
          <p:spPr>
            <a:xfrm>
              <a:off x="828675" y="1228725"/>
              <a:ext cx="98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noProof="0" dirty="0"/>
                <a:t>D. Baker</a:t>
              </a: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086329E2-12C2-232C-598D-B4F13B15CC6E}"/>
                </a:ext>
              </a:extLst>
            </p:cNvPr>
            <p:cNvSpPr txBox="1"/>
            <p:nvPr/>
          </p:nvSpPr>
          <p:spPr>
            <a:xfrm>
              <a:off x="2524125" y="1228725"/>
              <a:ext cx="1266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D. Hassabis</a:t>
              </a:r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012AB529-6B8C-5F57-164E-C5B66F42E04D}"/>
                </a:ext>
              </a:extLst>
            </p:cNvPr>
            <p:cNvSpPr txBox="1"/>
            <p:nvPr/>
          </p:nvSpPr>
          <p:spPr>
            <a:xfrm>
              <a:off x="4362450" y="1228725"/>
              <a:ext cx="1082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J. Jumper</a:t>
              </a:r>
            </a:p>
          </p:txBody>
        </p:sp>
      </p:grpSp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14B5312C-A655-65DE-B4DF-08AC8943E9CF}"/>
              </a:ext>
            </a:extLst>
          </p:cNvPr>
          <p:cNvGrpSpPr/>
          <p:nvPr/>
        </p:nvGrpSpPr>
        <p:grpSpPr>
          <a:xfrm>
            <a:off x="3114648" y="1557111"/>
            <a:ext cx="4256135" cy="4660557"/>
            <a:chOff x="3114648" y="1557111"/>
            <a:chExt cx="4256135" cy="466055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6F21CA2-8AE3-20A5-1E15-588284E70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648" y="1557111"/>
              <a:ext cx="4256135" cy="425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Szövegdoboz 24">
              <a:extLst>
                <a:ext uri="{FF2B5EF4-FFF2-40B4-BE49-F238E27FC236}">
                  <a16:creationId xmlns:a16="http://schemas.microsoft.com/office/drawing/2014/main" id="{E64CD9BB-F0B8-6122-567A-AB7A1B55AE24}"/>
                </a:ext>
              </a:extLst>
            </p:cNvPr>
            <p:cNvSpPr txBox="1"/>
            <p:nvPr/>
          </p:nvSpPr>
          <p:spPr>
            <a:xfrm>
              <a:off x="3624904" y="5848336"/>
              <a:ext cx="33702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dirty="0"/>
                <a:t>https://www.ipd.uw.edu/software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02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5BF1B-A69C-6216-1A67-5021C1393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">
            <a:extLst>
              <a:ext uri="{FF2B5EF4-FFF2-40B4-BE49-F238E27FC236}">
                <a16:creationId xmlns:a16="http://schemas.microsoft.com/office/drawing/2014/main" id="{A4EA6970-1D83-DA91-C12B-B819A989DD2B}"/>
              </a:ext>
            </a:extLst>
          </p:cNvPr>
          <p:cNvSpPr txBox="1">
            <a:spLocks/>
          </p:cNvSpPr>
          <p:nvPr/>
        </p:nvSpPr>
        <p:spPr>
          <a:xfrm>
            <a:off x="415235" y="-4011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noProof="0" dirty="0"/>
              <a:t>Protein design, protein engineering</a:t>
            </a: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22D68D6F-D006-01ED-8CC4-B2583F7A7D12}"/>
              </a:ext>
            </a:extLst>
          </p:cNvPr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7D1D77C9-3114-26A0-AB4F-2A3A7D6013CC}"/>
                </a:ext>
              </a:extLst>
            </p:cNvPr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A53149A7-5C5E-AF58-8690-83596D536F99}"/>
                  </a:ext>
                </a:extLst>
              </p:cNvPr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800" noProof="0" dirty="0"/>
              </a:p>
            </p:txBody>
          </p:sp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FAA068D1-F919-44FA-E568-2931B3507CAE}"/>
                  </a:ext>
                </a:extLst>
              </p:cNvPr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SEMMELWEIS </a:t>
                </a:r>
                <a:r>
                  <a:rPr lang="en-US" sz="800" noProof="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2AA890F4-054F-AA44-CD1A-48385CAB77BE}"/>
                  </a:ext>
                </a:extLst>
              </p:cNvPr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1EE234A7-D62E-F469-A624-25489E5CD624}"/>
                  </a:ext>
                </a:extLst>
              </p:cNvPr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277BBEFD-3E9B-8E39-975D-130AA95DA9D8}"/>
                  </a:ext>
                </a:extLst>
              </p:cNvPr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3C7B6169-4396-E6EB-BF0A-F0DC65388D60}"/>
                  </a:ext>
                </a:extLst>
              </p:cNvPr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HUN-REN-SE Biophysical Virology Research Group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480B4F27-0661-CC30-09DF-859E5F7A934E}"/>
                </a:ext>
              </a:extLst>
            </p:cNvPr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DD59899D-26EE-8E18-E70A-CA6F7A6317D0}"/>
                </a:ext>
              </a:extLst>
            </p:cNvPr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>
                  <a:solidFill>
                    <a:srgbClr val="EFE09F"/>
                  </a:solidFill>
                </a:rPr>
                <a:t>hegelab.org</a:t>
              </a:r>
              <a:endParaRPr lang="en-US" sz="800" noProof="0" dirty="0">
                <a:solidFill>
                  <a:srgbClr val="EFE09F"/>
                </a:solidFill>
              </a:endParaRPr>
            </a:p>
          </p:txBody>
        </p:sp>
      </p:grpSp>
      <p:pic>
        <p:nvPicPr>
          <p:cNvPr id="30" name="Kép 4">
            <a:extLst>
              <a:ext uri="{FF2B5EF4-FFF2-40B4-BE49-F238E27FC236}">
                <a16:creationId xmlns:a16="http://schemas.microsoft.com/office/drawing/2014/main" id="{1FB16256-1386-8EA2-48FB-570ACCC97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1719263"/>
            <a:ext cx="20701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Szövegdoboz 5">
            <a:extLst>
              <a:ext uri="{FF2B5EF4-FFF2-40B4-BE49-F238E27FC236}">
                <a16:creationId xmlns:a16="http://schemas.microsoft.com/office/drawing/2014/main" id="{BDD7D68F-F78E-DAAE-A3AE-19C50023A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1518008"/>
            <a:ext cx="19431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1" noProof="0" dirty="0">
                <a:solidFill>
                  <a:srgbClr val="404040"/>
                </a:solidFill>
                <a:latin typeface="Palatino Linotype" panose="02040502050505030304" pitchFamily="18" charset="0"/>
              </a:rPr>
              <a:t>SARS-Cov2 E protein</a:t>
            </a:r>
          </a:p>
        </p:txBody>
      </p:sp>
      <p:sp>
        <p:nvSpPr>
          <p:cNvPr id="55" name="Ellipszis 54">
            <a:extLst>
              <a:ext uri="{FF2B5EF4-FFF2-40B4-BE49-F238E27FC236}">
                <a16:creationId xmlns:a16="http://schemas.microsoft.com/office/drawing/2014/main" id="{DB1A4B78-C99C-69BC-3E21-0DA8A4E95C7B}"/>
              </a:ext>
            </a:extLst>
          </p:cNvPr>
          <p:cNvSpPr/>
          <p:nvPr/>
        </p:nvSpPr>
        <p:spPr>
          <a:xfrm>
            <a:off x="1079500" y="4154488"/>
            <a:ext cx="1485900" cy="836612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7" name="Szövegdoboz 5">
            <a:extLst>
              <a:ext uri="{FF2B5EF4-FFF2-40B4-BE49-F238E27FC236}">
                <a16:creationId xmlns:a16="http://schemas.microsoft.com/office/drawing/2014/main" id="{DEC0C930-8C92-591B-DAAD-137F88758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850" y="4427538"/>
            <a:ext cx="12747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sz="1400" b="1" noProof="0" dirty="0">
                <a:solidFill>
                  <a:srgbClr val="404040"/>
                </a:solidFill>
                <a:latin typeface="Palatino Linotype" panose="02040502050505030304" pitchFamily="18" charset="0"/>
              </a:rPr>
              <a:t>h</a:t>
            </a:r>
            <a:r>
              <a:rPr lang="en-US" sz="1400" b="1" noProof="0" dirty="0" err="1">
                <a:solidFill>
                  <a:srgbClr val="404040"/>
                </a:solidFill>
                <a:latin typeface="Palatino Linotype" panose="02040502050505030304" pitchFamily="18" charset="0"/>
              </a:rPr>
              <a:t>uman</a:t>
            </a:r>
            <a:r>
              <a:rPr lang="en-US" sz="1400" b="1" noProof="0" dirty="0">
                <a:solidFill>
                  <a:srgbClr val="404040"/>
                </a:solidFill>
                <a:latin typeface="Palatino Linotype" panose="02040502050505030304" pitchFamily="18" charset="0"/>
              </a:rPr>
              <a:t> Pals1</a:t>
            </a:r>
          </a:p>
        </p:txBody>
      </p:sp>
      <p:sp>
        <p:nvSpPr>
          <p:cNvPr id="75" name="Szövegdoboz 74">
            <a:extLst>
              <a:ext uri="{FF2B5EF4-FFF2-40B4-BE49-F238E27FC236}">
                <a16:creationId xmlns:a16="http://schemas.microsoft.com/office/drawing/2014/main" id="{D4DFBEF3-6D55-0EBD-9C81-ADED957AAC29}"/>
              </a:ext>
            </a:extLst>
          </p:cNvPr>
          <p:cNvSpPr txBox="1"/>
          <p:nvPr/>
        </p:nvSpPr>
        <p:spPr>
          <a:xfrm>
            <a:off x="1395572" y="5186680"/>
            <a:ext cx="1881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PDZ-</a:t>
            </a:r>
            <a:r>
              <a:rPr lang="hu-HU" b="1" dirty="0" err="1"/>
              <a:t>clamp</a:t>
            </a:r>
            <a:r>
              <a:rPr lang="hu-HU" b="1" dirty="0"/>
              <a:t> design</a:t>
            </a:r>
            <a:endParaRPr lang="en-US" b="1" noProof="0" dirty="0"/>
          </a:p>
          <a:p>
            <a:r>
              <a:rPr lang="en-US" noProof="0" dirty="0"/>
              <a:t>Sagar Khare</a:t>
            </a:r>
          </a:p>
          <a:p>
            <a:r>
              <a:rPr lang="en-US" noProof="0" dirty="0"/>
              <a:t>Rutgers Univ.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7A8A01B2-B56B-B946-F191-764DC8F617A5}"/>
              </a:ext>
            </a:extLst>
          </p:cNvPr>
          <p:cNvGrpSpPr>
            <a:grpSpLocks noChangeAspect="1"/>
          </p:cNvGrpSpPr>
          <p:nvPr/>
        </p:nvGrpSpPr>
        <p:grpSpPr>
          <a:xfrm>
            <a:off x="8603884" y="51289"/>
            <a:ext cx="3466127" cy="2297128"/>
            <a:chOff x="821394" y="1228725"/>
            <a:chExt cx="5274606" cy="3495675"/>
          </a:xfrm>
        </p:grpSpPr>
        <p:sp>
          <p:nvSpPr>
            <p:cNvPr id="3" name="Téglalap 2">
              <a:extLst>
                <a:ext uri="{FF2B5EF4-FFF2-40B4-BE49-F238E27FC236}">
                  <a16:creationId xmlns:a16="http://schemas.microsoft.com/office/drawing/2014/main" id="{417FC683-5824-817C-AE3A-DC61D6D7A5AA}"/>
                </a:ext>
              </a:extLst>
            </p:cNvPr>
            <p:cNvSpPr/>
            <p:nvPr/>
          </p:nvSpPr>
          <p:spPr>
            <a:xfrm>
              <a:off x="1304925" y="1266825"/>
              <a:ext cx="342900" cy="24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4" name="Picture 6" descr="https://www.nobelprize.org/uploads/2024/10/1_2_3-3_2-992x656.jpg">
              <a:extLst>
                <a:ext uri="{FF2B5EF4-FFF2-40B4-BE49-F238E27FC236}">
                  <a16:creationId xmlns:a16="http://schemas.microsoft.com/office/drawing/2014/main" id="{227ED126-9AE0-3557-39BE-31BF40CA8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94" y="1236354"/>
              <a:ext cx="5274606" cy="3488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9C6269B5-248B-CFB4-EB2C-BD9D0B238B04}"/>
                </a:ext>
              </a:extLst>
            </p:cNvPr>
            <p:cNvSpPr txBox="1"/>
            <p:nvPr/>
          </p:nvSpPr>
          <p:spPr>
            <a:xfrm>
              <a:off x="828675" y="1228725"/>
              <a:ext cx="98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noProof="0" dirty="0"/>
                <a:t>D. Baker</a:t>
              </a: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F2BE95D7-F32D-CD3A-8E90-33CDB2B66830}"/>
                </a:ext>
              </a:extLst>
            </p:cNvPr>
            <p:cNvSpPr txBox="1"/>
            <p:nvPr/>
          </p:nvSpPr>
          <p:spPr>
            <a:xfrm>
              <a:off x="2524125" y="1228725"/>
              <a:ext cx="1266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D. Hassabis</a:t>
              </a:r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35779A61-D9B2-7161-EFFD-C23BDE08D892}"/>
                </a:ext>
              </a:extLst>
            </p:cNvPr>
            <p:cNvSpPr txBox="1"/>
            <p:nvPr/>
          </p:nvSpPr>
          <p:spPr>
            <a:xfrm>
              <a:off x="4362450" y="1228725"/>
              <a:ext cx="1082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J. Jumper</a:t>
              </a:r>
            </a:p>
          </p:txBody>
        </p: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120E7331-3505-A2DC-C8D1-B61B61DF2724}"/>
              </a:ext>
            </a:extLst>
          </p:cNvPr>
          <p:cNvGrpSpPr/>
          <p:nvPr/>
        </p:nvGrpSpPr>
        <p:grpSpPr>
          <a:xfrm>
            <a:off x="4965700" y="1518008"/>
            <a:ext cx="6596883" cy="4354361"/>
            <a:chOff x="4965700" y="1518008"/>
            <a:chExt cx="6596883" cy="4354361"/>
          </a:xfrm>
        </p:grpSpPr>
        <p:sp>
          <p:nvSpPr>
            <p:cNvPr id="76" name="Szövegdoboz 5">
              <a:extLst>
                <a:ext uri="{FF2B5EF4-FFF2-40B4-BE49-F238E27FC236}">
                  <a16:creationId xmlns:a16="http://schemas.microsoft.com/office/drawing/2014/main" id="{757DA391-F332-638F-5E46-78D748F4FE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5700" y="1518008"/>
              <a:ext cx="332174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sz="1400" b="1" noProof="0" dirty="0">
                  <a:solidFill>
                    <a:srgbClr val="404040"/>
                  </a:solidFill>
                  <a:latin typeface="Palatino Linotype" panose="02040502050505030304" pitchFamily="18" charset="0"/>
                </a:rPr>
                <a:t>LILRB4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hu-HU" sz="1400" b="1" noProof="0" dirty="0" err="1">
                  <a:solidFill>
                    <a:srgbClr val="404040"/>
                  </a:solidFill>
                  <a:latin typeface="Palatino Linotype" panose="02040502050505030304" pitchFamily="18" charset="0"/>
                </a:rPr>
                <a:t>inhibitory</a:t>
              </a:r>
              <a:r>
                <a:rPr lang="hu-HU" sz="1400" b="1" noProof="0" dirty="0">
                  <a:solidFill>
                    <a:srgbClr val="404040"/>
                  </a:solidFill>
                  <a:latin typeface="Palatino Linotype" panose="02040502050505030304" pitchFamily="18" charset="0"/>
                </a:rPr>
                <a:t> </a:t>
              </a:r>
              <a:r>
                <a:rPr lang="hu-HU" sz="1400" b="1" noProof="0" dirty="0" err="1">
                  <a:solidFill>
                    <a:srgbClr val="404040"/>
                  </a:solidFill>
                  <a:latin typeface="Palatino Linotype" panose="02040502050505030304" pitchFamily="18" charset="0"/>
                </a:rPr>
                <a:t>nanobody</a:t>
              </a:r>
              <a:r>
                <a:rPr lang="hu-HU" sz="1400" b="1" noProof="0" dirty="0">
                  <a:solidFill>
                    <a:srgbClr val="404040"/>
                  </a:solidFill>
                  <a:latin typeface="Palatino Linotype" panose="02040502050505030304" pitchFamily="18" charset="0"/>
                </a:rPr>
                <a:t> design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400" dirty="0">
                  <a:solidFill>
                    <a:srgbClr val="404040"/>
                  </a:solidFill>
                  <a:latin typeface="Palatino Linotype" panose="02040502050505030304" pitchFamily="18" charset="0"/>
                </a:rPr>
                <a:t>https://github.com/hegelab/RFantibody</a:t>
              </a:r>
              <a:endParaRPr lang="en-US" sz="1400" noProof="0" dirty="0">
                <a:solidFill>
                  <a:srgbClr val="404040"/>
                </a:solidFill>
                <a:latin typeface="Palatino Linotype" panose="02040502050505030304" pitchFamily="18" charset="0"/>
              </a:endParaRPr>
            </a:p>
          </p:txBody>
        </p:sp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FA59731B-9DF9-8817-A002-E1BBC7147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406" y="2649391"/>
              <a:ext cx="6390177" cy="2690601"/>
            </a:xfrm>
            <a:prstGeom prst="rect">
              <a:avLst/>
            </a:prstGeom>
          </p:spPr>
        </p:pic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D6F646EA-8029-A939-1416-88DB379549C3}"/>
                </a:ext>
              </a:extLst>
            </p:cNvPr>
            <p:cNvSpPr txBox="1"/>
            <p:nvPr/>
          </p:nvSpPr>
          <p:spPr>
            <a:xfrm>
              <a:off x="7287995" y="5503037"/>
              <a:ext cx="27475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600"/>
                <a:buFont typeface="Palatino Linotype"/>
                <a:buNone/>
              </a:pPr>
              <a:r>
                <a:rPr lang="en-US" sz="1800" b="1" noProof="0" dirty="0">
                  <a:latin typeface="Palatino Linotype"/>
                  <a:ea typeface="Palatino Linotype"/>
                  <a:cs typeface="Palatino Linotype"/>
                  <a:sym typeface="Palatino Linotype"/>
                </a:rPr>
                <a:t>HU-RIZONT 2024-0003</a:t>
              </a:r>
              <a:endParaRPr lang="hu-HU" sz="1800" b="1" noProof="0" dirty="0"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7412139-14DD-F360-10B4-D33DCE1DD936}"/>
              </a:ext>
            </a:extLst>
          </p:cNvPr>
          <p:cNvSpPr txBox="1"/>
          <p:nvPr/>
        </p:nvSpPr>
        <p:spPr>
          <a:xfrm>
            <a:off x="835502" y="6044736"/>
            <a:ext cx="3313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Palatino Linotype"/>
              <a:buNone/>
            </a:pPr>
            <a:r>
              <a:rPr lang="en-US" sz="1800" b="1" noProof="0" dirty="0">
                <a:latin typeface="Palatino Linotype"/>
                <a:ea typeface="Palatino Linotype"/>
                <a:cs typeface="Palatino Linotype"/>
                <a:sym typeface="Palatino Linotype"/>
              </a:rPr>
              <a:t>NKFIH 137610</a:t>
            </a:r>
            <a:r>
              <a:rPr lang="hu-HU" b="1" dirty="0">
                <a:latin typeface="Palatino Linotype"/>
                <a:ea typeface="Palatino Linotype"/>
                <a:cs typeface="Palatino Linotype"/>
                <a:sym typeface="Palatino Linotype"/>
              </a:rPr>
              <a:t>, 2021-2025</a:t>
            </a:r>
            <a:endParaRPr lang="en-US" sz="1800" b="1" noProof="0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1756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8" name="Szövegdoboz 7"/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800" noProof="0" dirty="0"/>
              </a:p>
            </p:txBody>
          </p:sp>
          <p:sp>
            <p:nvSpPr>
              <p:cNvPr id="9" name="Szövegdoboz 8"/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SEMMELWEIS </a:t>
                </a:r>
                <a:r>
                  <a:rPr lang="en-US" sz="800" noProof="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10" name="Egyenes összekötő 9"/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Szövegdoboz 10"/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12" name="Egyenes összekötő 11"/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Szövegdoboz 12"/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HUN-REN-SE Biophysical Virology Research Group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6" name="Egyenes összekötő 5"/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/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>
                  <a:solidFill>
                    <a:srgbClr val="EFE09F"/>
                  </a:solidFill>
                </a:rPr>
                <a:t>hegelab.org</a:t>
              </a:r>
              <a:endParaRPr lang="en-US" sz="800" noProof="0" dirty="0">
                <a:solidFill>
                  <a:srgbClr val="EFE09F"/>
                </a:solidFill>
              </a:endParaRPr>
            </a:p>
          </p:txBody>
        </p:sp>
      </p:grpSp>
      <p:sp>
        <p:nvSpPr>
          <p:cNvPr id="15" name="Cím 1"/>
          <p:cNvSpPr txBox="1">
            <a:spLocks/>
          </p:cNvSpPr>
          <p:nvPr/>
        </p:nvSpPr>
        <p:spPr>
          <a:xfrm>
            <a:off x="855455" y="-2736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noProof="0" dirty="0"/>
              <a:t>AlphaFold from DeepMind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8603A86A-4A0E-4846-E398-A45414253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88" y="2489129"/>
            <a:ext cx="8991600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zövegdoboz 2">
            <a:extLst>
              <a:ext uri="{FF2B5EF4-FFF2-40B4-BE49-F238E27FC236}">
                <a16:creationId xmlns:a16="http://schemas.microsoft.com/office/drawing/2014/main" id="{A164EED8-6D08-6407-97B2-D5C9B957A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4870" y="5695842"/>
            <a:ext cx="180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200" b="1" noProof="0" dirty="0"/>
              <a:t>Jumper et al. Nat 2021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B30E1B54-1053-9392-B6BC-2113B7786700}"/>
              </a:ext>
            </a:extLst>
          </p:cNvPr>
          <p:cNvGrpSpPr>
            <a:grpSpLocks noChangeAspect="1"/>
          </p:cNvGrpSpPr>
          <p:nvPr/>
        </p:nvGrpSpPr>
        <p:grpSpPr>
          <a:xfrm>
            <a:off x="8737644" y="133628"/>
            <a:ext cx="3332367" cy="2296800"/>
            <a:chOff x="821394" y="1228725"/>
            <a:chExt cx="5274606" cy="3495675"/>
          </a:xfrm>
        </p:grpSpPr>
        <p:sp>
          <p:nvSpPr>
            <p:cNvPr id="14" name="Téglalap 13">
              <a:extLst>
                <a:ext uri="{FF2B5EF4-FFF2-40B4-BE49-F238E27FC236}">
                  <a16:creationId xmlns:a16="http://schemas.microsoft.com/office/drawing/2014/main" id="{193A0BEC-C790-F593-C154-62F1B362E33D}"/>
                </a:ext>
              </a:extLst>
            </p:cNvPr>
            <p:cNvSpPr/>
            <p:nvPr/>
          </p:nvSpPr>
          <p:spPr>
            <a:xfrm>
              <a:off x="1304925" y="1266825"/>
              <a:ext cx="342900" cy="24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18" name="Picture 6" descr="https://www.nobelprize.org/uploads/2024/10/1_2_3-3_2-992x656.jpg">
              <a:extLst>
                <a:ext uri="{FF2B5EF4-FFF2-40B4-BE49-F238E27FC236}">
                  <a16:creationId xmlns:a16="http://schemas.microsoft.com/office/drawing/2014/main" id="{8F78047C-3B14-1877-9897-E1D0AF76E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94" y="1236354"/>
              <a:ext cx="5274606" cy="3488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zövegdoboz 18">
              <a:extLst>
                <a:ext uri="{FF2B5EF4-FFF2-40B4-BE49-F238E27FC236}">
                  <a16:creationId xmlns:a16="http://schemas.microsoft.com/office/drawing/2014/main" id="{AF77A869-9E07-525D-2586-DAFD686B5FD3}"/>
                </a:ext>
              </a:extLst>
            </p:cNvPr>
            <p:cNvSpPr txBox="1"/>
            <p:nvPr/>
          </p:nvSpPr>
          <p:spPr>
            <a:xfrm>
              <a:off x="828675" y="1228725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noProof="0" dirty="0"/>
                <a:t>D. Baker</a:t>
              </a:r>
            </a:p>
          </p:txBody>
        </p:sp>
        <p:sp>
          <p:nvSpPr>
            <p:cNvPr id="20" name="Szövegdoboz 19">
              <a:extLst>
                <a:ext uri="{FF2B5EF4-FFF2-40B4-BE49-F238E27FC236}">
                  <a16:creationId xmlns:a16="http://schemas.microsoft.com/office/drawing/2014/main" id="{2201DE4A-2136-13DD-28CC-AD3B8E8D8879}"/>
                </a:ext>
              </a:extLst>
            </p:cNvPr>
            <p:cNvSpPr txBox="1"/>
            <p:nvPr/>
          </p:nvSpPr>
          <p:spPr>
            <a:xfrm>
              <a:off x="2524125" y="1228725"/>
              <a:ext cx="1266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noProof="0" dirty="0"/>
                <a:t>D. Hassabis</a:t>
              </a:r>
            </a:p>
          </p:txBody>
        </p:sp>
        <p:sp>
          <p:nvSpPr>
            <p:cNvPr id="21" name="Szövegdoboz 20">
              <a:extLst>
                <a:ext uri="{FF2B5EF4-FFF2-40B4-BE49-F238E27FC236}">
                  <a16:creationId xmlns:a16="http://schemas.microsoft.com/office/drawing/2014/main" id="{9485FC3A-6761-F4B9-C4E6-58257D02A1B7}"/>
                </a:ext>
              </a:extLst>
            </p:cNvPr>
            <p:cNvSpPr txBox="1"/>
            <p:nvPr/>
          </p:nvSpPr>
          <p:spPr>
            <a:xfrm>
              <a:off x="4362450" y="1228725"/>
              <a:ext cx="1082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noProof="0" dirty="0"/>
                <a:t>J. Jumper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348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68E667FA-AD7C-81DE-3C18-569E00E64E19}"/>
              </a:ext>
            </a:extLst>
          </p:cNvPr>
          <p:cNvSpPr txBox="1">
            <a:spLocks/>
          </p:cNvSpPr>
          <p:nvPr/>
        </p:nvSpPr>
        <p:spPr>
          <a:xfrm>
            <a:off x="855455" y="-2736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noProof="0" dirty="0"/>
              <a:t>Prediction of new folds – dynamics?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C1927467-0F70-CD24-983A-9F5A91309706}"/>
              </a:ext>
            </a:extLst>
          </p:cNvPr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8" name="Csoportba foglalás 7">
              <a:extLst>
                <a:ext uri="{FF2B5EF4-FFF2-40B4-BE49-F238E27FC236}">
                  <a16:creationId xmlns:a16="http://schemas.microsoft.com/office/drawing/2014/main" id="{59C46B93-2AF2-92C8-8702-D179603E0D90}"/>
                </a:ext>
              </a:extLst>
            </p:cNvPr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9B73107F-96CF-F4EA-D891-8F6F96F3F5EC}"/>
                  </a:ext>
                </a:extLst>
              </p:cNvPr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800" noProof="0" dirty="0"/>
              </a:p>
            </p:txBody>
          </p:sp>
          <p:sp>
            <p:nvSpPr>
              <p:cNvPr id="12" name="Szövegdoboz 11">
                <a:extLst>
                  <a:ext uri="{FF2B5EF4-FFF2-40B4-BE49-F238E27FC236}">
                    <a16:creationId xmlns:a16="http://schemas.microsoft.com/office/drawing/2014/main" id="{D0468530-4A1F-0813-CC53-EF6B4998AB9C}"/>
                  </a:ext>
                </a:extLst>
              </p:cNvPr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SEMMELWEIS </a:t>
                </a:r>
                <a:r>
                  <a:rPr lang="en-US" sz="800" noProof="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13" name="Egyenes összekötő 12">
                <a:extLst>
                  <a:ext uri="{FF2B5EF4-FFF2-40B4-BE49-F238E27FC236}">
                    <a16:creationId xmlns:a16="http://schemas.microsoft.com/office/drawing/2014/main" id="{60EFC368-7D32-A8B3-2E96-C75A0B6BCD97}"/>
                  </a:ext>
                </a:extLst>
              </p:cNvPr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CC67C643-74FE-491B-5374-6D28CB6F8793}"/>
                  </a:ext>
                </a:extLst>
              </p:cNvPr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15" name="Egyenes összekötő 14">
                <a:extLst>
                  <a:ext uri="{FF2B5EF4-FFF2-40B4-BE49-F238E27FC236}">
                    <a16:creationId xmlns:a16="http://schemas.microsoft.com/office/drawing/2014/main" id="{AC269F44-02AF-BD1F-DC0C-F837650942D2}"/>
                  </a:ext>
                </a:extLst>
              </p:cNvPr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15C54B8E-6DE2-F569-3506-5F0737E6C8F0}"/>
                  </a:ext>
                </a:extLst>
              </p:cNvPr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HUN-REN-SE Biophysical Virology Research Group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CD816926-CF90-97B4-A723-54A3F4541C1A}"/>
                </a:ext>
              </a:extLst>
            </p:cNvPr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876B8E7C-5C24-DD03-1199-3852020F1AE8}"/>
                </a:ext>
              </a:extLst>
            </p:cNvPr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>
                  <a:solidFill>
                    <a:srgbClr val="EFE09F"/>
                  </a:solidFill>
                </a:rPr>
                <a:t>hegelab.org</a:t>
              </a:r>
              <a:endParaRPr lang="en-US" sz="800" noProof="0" dirty="0">
                <a:solidFill>
                  <a:srgbClr val="EFE09F"/>
                </a:solidFill>
              </a:endParaRPr>
            </a:p>
          </p:txBody>
        </p:sp>
      </p:grpSp>
      <p:grpSp>
        <p:nvGrpSpPr>
          <p:cNvPr id="2" name="Csoportba foglalás 7">
            <a:extLst>
              <a:ext uri="{FF2B5EF4-FFF2-40B4-BE49-F238E27FC236}">
                <a16:creationId xmlns:a16="http://schemas.microsoft.com/office/drawing/2014/main" id="{1282F7E2-06F5-7508-D365-9FC92E668F30}"/>
              </a:ext>
            </a:extLst>
          </p:cNvPr>
          <p:cNvGrpSpPr>
            <a:grpSpLocks/>
          </p:cNvGrpSpPr>
          <p:nvPr/>
        </p:nvGrpSpPr>
        <p:grpSpPr bwMode="auto">
          <a:xfrm>
            <a:off x="2187509" y="1409065"/>
            <a:ext cx="3319462" cy="4222750"/>
            <a:chOff x="785347" y="1958312"/>
            <a:chExt cx="3319798" cy="4223840"/>
          </a:xfrm>
        </p:grpSpPr>
        <p:pic>
          <p:nvPicPr>
            <p:cNvPr id="3" name="Kép 8">
              <a:extLst>
                <a:ext uri="{FF2B5EF4-FFF2-40B4-BE49-F238E27FC236}">
                  <a16:creationId xmlns:a16="http://schemas.microsoft.com/office/drawing/2014/main" id="{3BCCFF30-028A-A345-E4E4-640A12864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47" y="1958312"/>
              <a:ext cx="3319798" cy="3319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églalap 9">
              <a:extLst>
                <a:ext uri="{FF2B5EF4-FFF2-40B4-BE49-F238E27FC236}">
                  <a16:creationId xmlns:a16="http://schemas.microsoft.com/office/drawing/2014/main" id="{4FB13D54-D4F9-8E37-871E-35B255F2B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419" y="5350937"/>
              <a:ext cx="1749374" cy="831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357188" algn="l"/>
                  <a:tab pos="989013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357188" algn="l"/>
                  <a:tab pos="98901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357188" algn="l"/>
                  <a:tab pos="98901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357188" algn="l"/>
                  <a:tab pos="98901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357188" algn="l"/>
                  <a:tab pos="98901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7188" algn="l"/>
                  <a:tab pos="98901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7188" algn="l"/>
                  <a:tab pos="98901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7188" algn="l"/>
                  <a:tab pos="98901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7188" algn="l"/>
                  <a:tab pos="98901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 noProof="0" dirty="0" err="1">
                  <a:solidFill>
                    <a:srgbClr val="404040"/>
                  </a:solidFill>
                  <a:latin typeface="Palatino Linotype" panose="02040502050505030304" pitchFamily="18" charset="0"/>
                </a:rPr>
                <a:t>MlaE</a:t>
              </a:r>
              <a:r>
                <a:rPr lang="en-US" sz="1600" b="1" noProof="0" dirty="0">
                  <a:solidFill>
                    <a:srgbClr val="404040"/>
                  </a:solidFill>
                  <a:latin typeface="Palatino Linotype" panose="02040502050505030304" pitchFamily="18" charset="0"/>
                </a:rPr>
                <a:t>-like fold</a:t>
              </a:r>
              <a:br>
                <a:rPr lang="en-US" sz="1600" b="1" noProof="0" dirty="0">
                  <a:solidFill>
                    <a:srgbClr val="404040"/>
                  </a:solidFill>
                  <a:latin typeface="Palatino Linotype" panose="02040502050505030304" pitchFamily="18" charset="0"/>
                </a:rPr>
              </a:br>
              <a:r>
                <a:rPr lang="en-US" sz="1600" b="1" noProof="0" dirty="0">
                  <a:solidFill>
                    <a:srgbClr val="404040"/>
                  </a:solidFill>
                  <a:latin typeface="Palatino Linotype" panose="02040502050505030304" pitchFamily="18" charset="0"/>
                </a:rPr>
                <a:t>PDBID: 7ch0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600" b="1" noProof="0" dirty="0">
                  <a:solidFill>
                    <a:srgbClr val="404040"/>
                  </a:solidFill>
                  <a:latin typeface="Palatino Linotype" panose="02040502050505030304" pitchFamily="18" charset="0"/>
                </a:rPr>
                <a:t>RMSD of 1.28 Å </a:t>
              </a:r>
            </a:p>
          </p:txBody>
        </p:sp>
      </p:grpSp>
      <p:pic>
        <p:nvPicPr>
          <p:cNvPr id="18" name="Picture 1">
            <a:extLst>
              <a:ext uri="{FF2B5EF4-FFF2-40B4-BE49-F238E27FC236}">
                <a16:creationId xmlns:a16="http://schemas.microsoft.com/office/drawing/2014/main" id="{22FE4147-1842-8FA9-9681-EBF724A78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96" y="979367"/>
            <a:ext cx="3782088" cy="465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4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C51615DC-74ED-5322-1580-F3EEF5F2E9AE}"/>
              </a:ext>
            </a:extLst>
          </p:cNvPr>
          <p:cNvGrpSpPr/>
          <p:nvPr/>
        </p:nvGrpSpPr>
        <p:grpSpPr>
          <a:xfrm>
            <a:off x="5710995" y="1074349"/>
            <a:ext cx="4229100" cy="4910137"/>
            <a:chOff x="7959245" y="1125538"/>
            <a:chExt cx="4229100" cy="4910137"/>
          </a:xfrm>
        </p:grpSpPr>
        <p:grpSp>
          <p:nvGrpSpPr>
            <p:cNvPr id="37" name="Csoportba foglalás 36"/>
            <p:cNvGrpSpPr>
              <a:grpSpLocks/>
            </p:cNvGrpSpPr>
            <p:nvPr/>
          </p:nvGrpSpPr>
          <p:grpSpPr bwMode="auto">
            <a:xfrm>
              <a:off x="7959245" y="1125538"/>
              <a:ext cx="4229100" cy="4910137"/>
              <a:chOff x="4727473" y="1025423"/>
              <a:chExt cx="4228161" cy="4909900"/>
            </a:xfrm>
          </p:grpSpPr>
          <p:sp>
            <p:nvSpPr>
              <p:cNvPr id="38" name="TextBox 16"/>
              <p:cNvSpPr txBox="1"/>
              <p:nvPr/>
            </p:nvSpPr>
            <p:spPr>
              <a:xfrm>
                <a:off x="6028934" y="1025423"/>
                <a:ext cx="1522075" cy="43019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200" b="1" noProof="0" dirty="0" err="1">
                    <a:solidFill>
                      <a:schemeClr val="accent3">
                        <a:lumMod val="50000"/>
                      </a:schemeClr>
                    </a:solidFill>
                  </a:rPr>
                  <a:t>flavopiridol</a:t>
                </a:r>
                <a:endParaRPr lang="en-US" sz="2200" b="1" noProof="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39" name="Csoportba foglalás 29"/>
              <p:cNvGrpSpPr>
                <a:grpSpLocks/>
              </p:cNvGrpSpPr>
              <p:nvPr/>
            </p:nvGrpSpPr>
            <p:grpSpPr bwMode="auto">
              <a:xfrm>
                <a:off x="4727473" y="1590851"/>
                <a:ext cx="4228161" cy="4344472"/>
                <a:chOff x="4727473" y="1590851"/>
                <a:chExt cx="4228161" cy="4344472"/>
              </a:xfrm>
            </p:grpSpPr>
            <p:pic>
              <p:nvPicPr>
                <p:cNvPr id="40" name="Picture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7473" y="1707161"/>
                  <a:ext cx="4228161" cy="42281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" name="Ellipszis 12"/>
                <p:cNvSpPr/>
                <p:nvPr/>
              </p:nvSpPr>
              <p:spPr>
                <a:xfrm rot="2181124">
                  <a:off x="6027347" y="3141458"/>
                  <a:ext cx="747546" cy="547662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noProof="0" dirty="0"/>
                </a:p>
              </p:txBody>
            </p:sp>
            <p:sp>
              <p:nvSpPr>
                <p:cNvPr id="42" name="Ellipszis 11"/>
                <p:cNvSpPr/>
                <p:nvPr/>
              </p:nvSpPr>
              <p:spPr>
                <a:xfrm rot="2276225">
                  <a:off x="6173365" y="3622448"/>
                  <a:ext cx="592006" cy="611157"/>
                </a:xfrm>
                <a:prstGeom prst="ellipse">
                  <a:avLst/>
                </a:prstGeom>
                <a:noFill/>
                <a:ln>
                  <a:solidFill>
                    <a:srgbClr val="33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noProof="0" dirty="0"/>
                </a:p>
              </p:txBody>
            </p:sp>
            <p:sp>
              <p:nvSpPr>
                <p:cNvPr id="43" name="Ellipszis 14"/>
                <p:cNvSpPr/>
                <p:nvPr/>
              </p:nvSpPr>
              <p:spPr>
                <a:xfrm>
                  <a:off x="6416198" y="1923905"/>
                  <a:ext cx="817381" cy="652430"/>
                </a:xfrm>
                <a:prstGeom prst="ellipse">
                  <a:avLst/>
                </a:prstGeom>
                <a:noFill/>
                <a:ln>
                  <a:solidFill>
                    <a:srgbClr val="99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noProof="0" dirty="0"/>
                </a:p>
              </p:txBody>
            </p:sp>
            <p:sp>
              <p:nvSpPr>
                <p:cNvPr id="44" name="Szövegdoboz 20"/>
                <p:cNvSpPr txBox="1">
                  <a:spLocks noChangeArrowheads="1"/>
                </p:cNvSpPr>
                <p:nvPr/>
              </p:nvSpPr>
              <p:spPr bwMode="auto">
                <a:xfrm>
                  <a:off x="6842237" y="1590851"/>
                  <a:ext cx="314510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000" b="1" noProof="0" dirty="0">
                      <a:solidFill>
                        <a:srgbClr val="9933FF"/>
                      </a:solidFill>
                    </a:rPr>
                    <a:t>4</a:t>
                  </a:r>
                </a:p>
              </p:txBody>
            </p:sp>
            <p:sp>
              <p:nvSpPr>
                <p:cNvPr id="45" name="Ellipszis 13"/>
                <p:cNvSpPr/>
                <p:nvPr/>
              </p:nvSpPr>
              <p:spPr>
                <a:xfrm>
                  <a:off x="6403501" y="2655707"/>
                  <a:ext cx="790399" cy="806411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noProof="0" dirty="0"/>
                </a:p>
              </p:txBody>
            </p:sp>
            <p:sp>
              <p:nvSpPr>
                <p:cNvPr id="46" name="Szövegdoboz 19"/>
                <p:cNvSpPr txBox="1">
                  <a:spLocks noChangeArrowheads="1"/>
                </p:cNvSpPr>
                <p:nvPr/>
              </p:nvSpPr>
              <p:spPr bwMode="auto">
                <a:xfrm>
                  <a:off x="6771098" y="3112062"/>
                  <a:ext cx="314510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000" b="1" noProof="0" dirty="0">
                      <a:solidFill>
                        <a:srgbClr val="FFFF00"/>
                      </a:solidFill>
                    </a:rPr>
                    <a:t>3</a:t>
                  </a:r>
                </a:p>
              </p:txBody>
            </p:sp>
            <p:sp>
              <p:nvSpPr>
                <p:cNvPr id="47" name="Szövegdoboz 18"/>
                <p:cNvSpPr txBox="1">
                  <a:spLocks noChangeArrowheads="1"/>
                </p:cNvSpPr>
                <p:nvPr/>
              </p:nvSpPr>
              <p:spPr bwMode="auto">
                <a:xfrm>
                  <a:off x="5589406" y="3012041"/>
                  <a:ext cx="314510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000" b="1" noProof="0" dirty="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  <p:sp>
              <p:nvSpPr>
                <p:cNvPr id="48" name="Szövegdoboz 16"/>
                <p:cNvSpPr txBox="1">
                  <a:spLocks noChangeArrowheads="1"/>
                </p:cNvSpPr>
                <p:nvPr/>
              </p:nvSpPr>
              <p:spPr bwMode="auto">
                <a:xfrm>
                  <a:off x="6682664" y="3963195"/>
                  <a:ext cx="314510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000" b="1" noProof="0" dirty="0">
                      <a:solidFill>
                        <a:srgbClr val="3333CC"/>
                      </a:solidFill>
                    </a:rPr>
                    <a:t>1</a:t>
                  </a:r>
                </a:p>
              </p:txBody>
            </p:sp>
            <p:sp>
              <p:nvSpPr>
                <p:cNvPr id="49" name="Ellipszis 11"/>
                <p:cNvSpPr/>
                <p:nvPr/>
              </p:nvSpPr>
              <p:spPr>
                <a:xfrm rot="2276225">
                  <a:off x="6943131" y="3647847"/>
                  <a:ext cx="593593" cy="612745"/>
                </a:xfrm>
                <a:prstGeom prst="ellipse">
                  <a:avLst/>
                </a:prstGeom>
                <a:noFill/>
                <a:ln>
                  <a:solidFill>
                    <a:srgbClr val="33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noProof="0" dirty="0"/>
                </a:p>
              </p:txBody>
            </p:sp>
          </p:grpSp>
        </p:grp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98996163-C89D-772E-FAC7-1C1752BC396F}"/>
                </a:ext>
              </a:extLst>
            </p:cNvPr>
            <p:cNvSpPr txBox="1"/>
            <p:nvPr/>
          </p:nvSpPr>
          <p:spPr>
            <a:xfrm>
              <a:off x="11155989" y="3185831"/>
              <a:ext cx="9973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hu-HU"/>
              </a:defPPr>
              <a:lvl1pPr>
                <a:spcBef>
                  <a:spcPct val="0"/>
                </a:spcBef>
                <a:buFontTx/>
                <a:buNone/>
                <a:defRPr sz="2000" b="1">
                  <a:solidFill>
                    <a:srgbClr val="FF000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9pPr>
            </a:lstStyle>
            <a:p>
              <a:r>
                <a:rPr lang="en-US" noProof="0" dirty="0"/>
                <a:t>R482G</a:t>
              </a:r>
            </a:p>
          </p:txBody>
        </p:sp>
      </p:grpSp>
      <p:sp>
        <p:nvSpPr>
          <p:cNvPr id="14" name="Cím 1">
            <a:extLst>
              <a:ext uri="{FF2B5EF4-FFF2-40B4-BE49-F238E27FC236}">
                <a16:creationId xmlns:a16="http://schemas.microsoft.com/office/drawing/2014/main" id="{979299F3-AFC6-2C02-3920-024DAF128CB5}"/>
              </a:ext>
            </a:extLst>
          </p:cNvPr>
          <p:cNvSpPr txBox="1">
            <a:spLocks/>
          </p:cNvSpPr>
          <p:nvPr/>
        </p:nvSpPr>
        <p:spPr>
          <a:xfrm>
            <a:off x="855455" y="-2736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noProof="0" dirty="0"/>
              <a:t>Protein/drug and protein/protein interactions</a:t>
            </a: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BB9890A8-60F6-4906-2060-E13FADB11849}"/>
              </a:ext>
            </a:extLst>
          </p:cNvPr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7615B8C4-0157-D61C-4A46-06877F507423}"/>
                </a:ext>
              </a:extLst>
            </p:cNvPr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5B40C71F-909D-B0C5-5ACC-D77C7BE73510}"/>
                  </a:ext>
                </a:extLst>
              </p:cNvPr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800" noProof="0" dirty="0"/>
              </a:p>
            </p:txBody>
          </p:sp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C6F66D1F-370C-4A21-B58E-81BC8FBA4983}"/>
                  </a:ext>
                </a:extLst>
              </p:cNvPr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SEMMELWEIS </a:t>
                </a:r>
                <a:r>
                  <a:rPr lang="en-US" sz="800" noProof="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2C155D58-C682-BBC3-75EF-4D0E714E11A0}"/>
                  </a:ext>
                </a:extLst>
              </p:cNvPr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14422D62-DE3E-8EB8-26D5-8ACCA53F1C9F}"/>
                  </a:ext>
                </a:extLst>
              </p:cNvPr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0231C95E-7439-0537-72BD-8089E8A2E8D7}"/>
                  </a:ext>
                </a:extLst>
              </p:cNvPr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F00BA44E-F32D-B376-08E7-A63AD20A06C5}"/>
                  </a:ext>
                </a:extLst>
              </p:cNvPr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HUN-REN-SE Biophysical Virology Research Group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574D273C-9052-93B0-8D05-24C08F90480B}"/>
                </a:ext>
              </a:extLst>
            </p:cNvPr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46CA0748-86CC-1C4A-9372-A86CF550E4FB}"/>
                </a:ext>
              </a:extLst>
            </p:cNvPr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>
                  <a:solidFill>
                    <a:srgbClr val="EFE09F"/>
                  </a:solidFill>
                </a:rPr>
                <a:t>hegelab.org</a:t>
              </a:r>
              <a:endParaRPr lang="en-US" sz="800" noProof="0" dirty="0">
                <a:solidFill>
                  <a:srgbClr val="EFE09F"/>
                </a:solidFill>
              </a:endParaRPr>
            </a:p>
          </p:txBody>
        </p:sp>
      </p:grp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A70EBB53-5294-C9C1-82F9-1330231A54D9}"/>
              </a:ext>
            </a:extLst>
          </p:cNvPr>
          <p:cNvGrpSpPr/>
          <p:nvPr/>
        </p:nvGrpSpPr>
        <p:grpSpPr>
          <a:xfrm>
            <a:off x="2554721" y="1071210"/>
            <a:ext cx="3749675" cy="4779963"/>
            <a:chOff x="3671408" y="1101725"/>
            <a:chExt cx="3749675" cy="4779963"/>
          </a:xfrm>
        </p:grpSpPr>
        <p:pic>
          <p:nvPicPr>
            <p:cNvPr id="13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408" y="1773238"/>
              <a:ext cx="3749675" cy="410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11"/>
            <p:cNvSpPr txBox="1">
              <a:spLocks noChangeAspect="1"/>
            </p:cNvSpPr>
            <p:nvPr/>
          </p:nvSpPr>
          <p:spPr bwMode="auto">
            <a:xfrm>
              <a:off x="4828695" y="1101725"/>
              <a:ext cx="134937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200" b="1" noProof="0" dirty="0">
                  <a:solidFill>
                    <a:srgbClr val="FF0000"/>
                  </a:solidFill>
                </a:rPr>
                <a:t>verapamil</a:t>
              </a:r>
            </a:p>
          </p:txBody>
        </p:sp>
        <p:grpSp>
          <p:nvGrpSpPr>
            <p:cNvPr id="26" name="Csoportba foglalás 25"/>
            <p:cNvGrpSpPr>
              <a:grpSpLocks/>
            </p:cNvGrpSpPr>
            <p:nvPr/>
          </p:nvGrpSpPr>
          <p:grpSpPr bwMode="auto">
            <a:xfrm>
              <a:off x="4265133" y="1677988"/>
              <a:ext cx="1873250" cy="2578100"/>
              <a:chOff x="1055523" y="1601158"/>
              <a:chExt cx="1873020" cy="2578982"/>
            </a:xfrm>
          </p:grpSpPr>
          <p:grpSp>
            <p:nvGrpSpPr>
              <p:cNvPr id="27" name="Csoportba foglalás 16"/>
              <p:cNvGrpSpPr>
                <a:grpSpLocks/>
              </p:cNvGrpSpPr>
              <p:nvPr/>
            </p:nvGrpSpPr>
            <p:grpSpPr bwMode="auto">
              <a:xfrm>
                <a:off x="1055523" y="1925579"/>
                <a:ext cx="1873020" cy="2254561"/>
                <a:chOff x="1055523" y="1925579"/>
                <a:chExt cx="1873020" cy="2254561"/>
              </a:xfrm>
            </p:grpSpPr>
            <p:sp>
              <p:nvSpPr>
                <p:cNvPr id="29" name="Ellipszis 11"/>
                <p:cNvSpPr>
                  <a:spLocks noChangeAspect="1"/>
                </p:cNvSpPr>
                <p:nvPr/>
              </p:nvSpPr>
              <p:spPr>
                <a:xfrm rot="2276225">
                  <a:off x="1561873" y="3524278"/>
                  <a:ext cx="595240" cy="595517"/>
                </a:xfrm>
                <a:prstGeom prst="ellipse">
                  <a:avLst/>
                </a:prstGeom>
                <a:noFill/>
                <a:ln>
                  <a:solidFill>
                    <a:srgbClr val="33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noProof="0" dirty="0"/>
                </a:p>
              </p:txBody>
            </p:sp>
            <p:sp>
              <p:nvSpPr>
                <p:cNvPr id="30" name="Ellipszis 12"/>
                <p:cNvSpPr>
                  <a:spLocks noChangeAspect="1"/>
                </p:cNvSpPr>
                <p:nvPr/>
              </p:nvSpPr>
              <p:spPr>
                <a:xfrm rot="2181124">
                  <a:off x="1417429" y="3095506"/>
                  <a:ext cx="747620" cy="531995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noProof="0" dirty="0"/>
                </a:p>
              </p:txBody>
            </p:sp>
            <p:sp>
              <p:nvSpPr>
                <p:cNvPr id="31" name="Ellipszis 13"/>
                <p:cNvSpPr>
                  <a:spLocks noChangeAspect="1"/>
                </p:cNvSpPr>
                <p:nvPr/>
              </p:nvSpPr>
              <p:spPr>
                <a:xfrm>
                  <a:off x="1753937" y="2634974"/>
                  <a:ext cx="792065" cy="784493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noProof="0" dirty="0"/>
                </a:p>
              </p:txBody>
            </p:sp>
            <p:sp>
              <p:nvSpPr>
                <p:cNvPr id="32" name="Szövegdoboz 16"/>
                <p:cNvSpPr txBox="1">
                  <a:spLocks noChangeAspect="1"/>
                </p:cNvSpPr>
                <p:nvPr/>
              </p:nvSpPr>
              <p:spPr bwMode="auto">
                <a:xfrm>
                  <a:off x="2073054" y="3780030"/>
                  <a:ext cx="314510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000" b="1" noProof="0" dirty="0">
                      <a:solidFill>
                        <a:srgbClr val="3333CC"/>
                      </a:solidFill>
                    </a:rPr>
                    <a:t>1</a:t>
                  </a:r>
                </a:p>
              </p:txBody>
            </p:sp>
            <p:sp>
              <p:nvSpPr>
                <p:cNvPr id="33" name="Szövegdoboz 19"/>
                <p:cNvSpPr txBox="1">
                  <a:spLocks noChangeAspect="1"/>
                </p:cNvSpPr>
                <p:nvPr/>
              </p:nvSpPr>
              <p:spPr bwMode="auto">
                <a:xfrm>
                  <a:off x="2122465" y="3068960"/>
                  <a:ext cx="314510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000" b="1" noProof="0" dirty="0">
                      <a:solidFill>
                        <a:srgbClr val="FFFF00"/>
                      </a:solidFill>
                    </a:rPr>
                    <a:t>3</a:t>
                  </a:r>
                </a:p>
              </p:txBody>
            </p:sp>
            <p:sp>
              <p:nvSpPr>
                <p:cNvPr id="34" name="Ellipszis 33"/>
                <p:cNvSpPr>
                  <a:spLocks noChangeAspect="1"/>
                </p:cNvSpPr>
                <p:nvPr/>
              </p:nvSpPr>
              <p:spPr>
                <a:xfrm rot="2276225">
                  <a:off x="2333303" y="3473460"/>
                  <a:ext cx="595240" cy="595517"/>
                </a:xfrm>
                <a:prstGeom prst="ellipse">
                  <a:avLst/>
                </a:prstGeom>
                <a:noFill/>
                <a:ln>
                  <a:solidFill>
                    <a:srgbClr val="33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noProof="0" dirty="0"/>
                </a:p>
              </p:txBody>
            </p:sp>
            <p:sp>
              <p:nvSpPr>
                <p:cNvPr id="35" name="Szövegdoboz 18"/>
                <p:cNvSpPr txBox="1">
                  <a:spLocks noChangeAspect="1"/>
                </p:cNvSpPr>
                <p:nvPr/>
              </p:nvSpPr>
              <p:spPr bwMode="auto">
                <a:xfrm>
                  <a:off x="1055523" y="2982423"/>
                  <a:ext cx="314510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sz="2000" b="1" noProof="0" dirty="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  <p:sp>
              <p:nvSpPr>
                <p:cNvPr id="36" name="Ellipszis 14"/>
                <p:cNvSpPr>
                  <a:spLocks noChangeAspect="1"/>
                </p:cNvSpPr>
                <p:nvPr/>
              </p:nvSpPr>
              <p:spPr>
                <a:xfrm>
                  <a:off x="1753937" y="1925119"/>
                  <a:ext cx="819049" cy="633629"/>
                </a:xfrm>
                <a:prstGeom prst="ellipse">
                  <a:avLst/>
                </a:prstGeom>
                <a:noFill/>
                <a:ln>
                  <a:solidFill>
                    <a:srgbClr val="9933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noProof="0" dirty="0"/>
                </a:p>
              </p:txBody>
            </p:sp>
          </p:grpSp>
          <p:sp>
            <p:nvSpPr>
              <p:cNvPr id="28" name="Szövegdoboz 20"/>
              <p:cNvSpPr txBox="1">
                <a:spLocks noChangeAspect="1"/>
              </p:cNvSpPr>
              <p:nvPr/>
            </p:nvSpPr>
            <p:spPr bwMode="auto">
              <a:xfrm>
                <a:off x="2180701" y="1601158"/>
                <a:ext cx="31451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2000" b="1" noProof="0" dirty="0">
                    <a:solidFill>
                      <a:srgbClr val="9933FF"/>
                    </a:solidFill>
                  </a:rPr>
                  <a:t>4</a:t>
                </a:r>
              </a:p>
            </p:txBody>
          </p:sp>
        </p:grpSp>
      </p:grpSp>
      <p:sp>
        <p:nvSpPr>
          <p:cNvPr id="2" name="Szövegdoboz 1">
            <a:extLst>
              <a:ext uri="{FF2B5EF4-FFF2-40B4-BE49-F238E27FC236}">
                <a16:creationId xmlns:a16="http://schemas.microsoft.com/office/drawing/2014/main" id="{43D35279-A893-DA69-E1D4-B772AE5F2013}"/>
              </a:ext>
            </a:extLst>
          </p:cNvPr>
          <p:cNvSpPr txBox="1"/>
          <p:nvPr/>
        </p:nvSpPr>
        <p:spPr>
          <a:xfrm>
            <a:off x="9872102" y="6025414"/>
            <a:ext cx="2197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0" dirty="0">
                <a:solidFill>
                  <a:srgbClr val="000099"/>
                </a:solidFill>
              </a:rPr>
              <a:t>Laszlo </a:t>
            </a:r>
            <a:r>
              <a:rPr lang="en-US" sz="1400" i="1" noProof="0" dirty="0">
                <a:solidFill>
                  <a:srgbClr val="000099"/>
                </a:solidFill>
              </a:rPr>
              <a:t>et al. </a:t>
            </a:r>
            <a:r>
              <a:rPr lang="en-US" sz="1400" noProof="0" dirty="0">
                <a:solidFill>
                  <a:srgbClr val="000099"/>
                </a:solidFill>
              </a:rPr>
              <a:t>PLOS ONE 2016</a:t>
            </a:r>
          </a:p>
        </p:txBody>
      </p:sp>
    </p:spTree>
    <p:extLst>
      <p:ext uri="{BB962C8B-B14F-4D97-AF65-F5344CB8AC3E}">
        <p14:creationId xmlns:p14="http://schemas.microsoft.com/office/powerpoint/2010/main" val="1986992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01B5FD8-44F4-2EDC-01B7-D52344D0B65B}"/>
              </a:ext>
            </a:extLst>
          </p:cNvPr>
          <p:cNvSpPr txBox="1">
            <a:spLocks/>
          </p:cNvSpPr>
          <p:nvPr/>
        </p:nvSpPr>
        <p:spPr>
          <a:xfrm>
            <a:off x="855455" y="-2736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noProof="0" dirty="0"/>
              <a:t>Single cell RNA-seq</a:t>
            </a:r>
          </a:p>
        </p:txBody>
      </p:sp>
      <p:grpSp>
        <p:nvGrpSpPr>
          <p:cNvPr id="3" name="Csoportba foglalás 2"/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8" name="Szövegdoboz 7"/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800" noProof="0" dirty="0"/>
              </a:p>
            </p:txBody>
          </p:sp>
          <p:sp>
            <p:nvSpPr>
              <p:cNvPr id="9" name="Szövegdoboz 8"/>
              <p:cNvSpPr txBox="1"/>
              <p:nvPr/>
            </p:nvSpPr>
            <p:spPr>
              <a:xfrm>
                <a:off x="147145" y="6533069"/>
                <a:ext cx="17547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SEMMELWEIS </a:t>
                </a:r>
                <a:r>
                  <a:rPr lang="en-US" sz="800" noProof="0" dirty="0">
                    <a:solidFill>
                      <a:srgbClr val="EFE09F"/>
                    </a:solidFill>
                  </a:rPr>
                  <a:t>University, 1769</a:t>
                </a:r>
              </a:p>
            </p:txBody>
          </p:sp>
          <p:cxnSp>
            <p:nvCxnSpPr>
              <p:cNvPr id="10" name="Egyenes összekötő 9"/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Szövegdoboz 10"/>
              <p:cNvSpPr txBox="1"/>
              <p:nvPr/>
            </p:nvSpPr>
            <p:spPr>
              <a:xfrm>
                <a:off x="2498745" y="6533069"/>
                <a:ext cx="29455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Institute of Biophysics and Radiation Biology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12" name="Egyenes összekötő 11"/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Szövegdoboz 12"/>
              <p:cNvSpPr txBox="1"/>
              <p:nvPr/>
            </p:nvSpPr>
            <p:spPr>
              <a:xfrm>
                <a:off x="6304396" y="6533069"/>
                <a:ext cx="33863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HUN-REN-SU Biophysical </a:t>
                </a:r>
                <a:r>
                  <a:rPr lang="en-US" sz="1200" noProof="0" dirty="0" err="1">
                    <a:solidFill>
                      <a:srgbClr val="EFE09F"/>
                    </a:solidFill>
                  </a:rPr>
                  <a:t>Viorology</a:t>
                </a:r>
                <a:r>
                  <a:rPr lang="en-US" sz="1200" noProof="0" dirty="0">
                    <a:solidFill>
                      <a:srgbClr val="EFE09F"/>
                    </a:solidFill>
                  </a:rPr>
                  <a:t> Research Group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6" name="Egyenes összekötő 5"/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/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>
                  <a:solidFill>
                    <a:srgbClr val="EFE09F"/>
                  </a:solidFill>
                </a:rPr>
                <a:t>hegelab.org</a:t>
              </a:r>
              <a:endParaRPr lang="en-US" sz="800" noProof="0" dirty="0">
                <a:solidFill>
                  <a:srgbClr val="EFE09F"/>
                </a:solidFill>
              </a:endParaRPr>
            </a:p>
          </p:txBody>
        </p:sp>
      </p:grp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F5F935C4-6C0A-FA34-B578-E1914C6DF695}"/>
              </a:ext>
            </a:extLst>
          </p:cNvPr>
          <p:cNvGrpSpPr/>
          <p:nvPr/>
        </p:nvGrpSpPr>
        <p:grpSpPr>
          <a:xfrm>
            <a:off x="4991309" y="2252833"/>
            <a:ext cx="7053546" cy="4161235"/>
            <a:chOff x="4921284" y="1606986"/>
            <a:chExt cx="7053546" cy="4161235"/>
          </a:xfrm>
        </p:grpSpPr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2C7F3D96-C256-4831-A0F9-8AE874FEBE9B}"/>
                </a:ext>
              </a:extLst>
            </p:cNvPr>
            <p:cNvSpPr txBox="1"/>
            <p:nvPr/>
          </p:nvSpPr>
          <p:spPr>
            <a:xfrm>
              <a:off x="6564742" y="5398889"/>
              <a:ext cx="44719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noProof="0" dirty="0"/>
                <a:t>https://github.com/vandijklab/cell2sentence</a:t>
              </a:r>
            </a:p>
          </p:txBody>
        </p:sp>
        <p:pic>
          <p:nvPicPr>
            <p:cNvPr id="2050" name="Picture 2" descr="cell2sentence workflow image">
              <a:extLst>
                <a:ext uri="{FF2B5EF4-FFF2-40B4-BE49-F238E27FC236}">
                  <a16:creationId xmlns:a16="http://schemas.microsoft.com/office/drawing/2014/main" id="{C4834962-8BB0-4B18-FF9B-DC28CB48B3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84" y="1606986"/>
              <a:ext cx="7053546" cy="3620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AE3E2F68-8542-11E2-6DB0-73A356A030A6}"/>
              </a:ext>
            </a:extLst>
          </p:cNvPr>
          <p:cNvGrpSpPr/>
          <p:nvPr/>
        </p:nvGrpSpPr>
        <p:grpSpPr>
          <a:xfrm>
            <a:off x="147145" y="1366953"/>
            <a:ext cx="4677685" cy="3083246"/>
            <a:chOff x="147145" y="1366953"/>
            <a:chExt cx="4677685" cy="3083246"/>
          </a:xfrm>
        </p:grpSpPr>
        <p:pic>
          <p:nvPicPr>
            <p:cNvPr id="2052" name="Picture 4" descr="Difference between scRNA-Seq and bulk RNA-Seq">
              <a:extLst>
                <a:ext uri="{FF2B5EF4-FFF2-40B4-BE49-F238E27FC236}">
                  <a16:creationId xmlns:a16="http://schemas.microsoft.com/office/drawing/2014/main" id="{8BAFA850-B092-483D-96B7-9C68594E2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45" y="1366953"/>
              <a:ext cx="4677685" cy="3083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E4143BDE-4D16-D0E8-4489-D60F3AA07F2A}"/>
                </a:ext>
              </a:extLst>
            </p:cNvPr>
            <p:cNvSpPr txBox="1"/>
            <p:nvPr/>
          </p:nvSpPr>
          <p:spPr>
            <a:xfrm>
              <a:off x="147145" y="4173200"/>
              <a:ext cx="271176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noProof="0" dirty="0"/>
                <a:t>https://www.lexogen.com</a:t>
              </a:r>
            </a:p>
          </p:txBody>
        </p:sp>
      </p:grp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696B0782-5092-65D7-00DE-BD20BF42CD5B}"/>
              </a:ext>
            </a:extLst>
          </p:cNvPr>
          <p:cNvSpPr txBox="1"/>
          <p:nvPr/>
        </p:nvSpPr>
        <p:spPr>
          <a:xfrm>
            <a:off x="5938636" y="1691640"/>
            <a:ext cx="22653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/>
              <a:t>Google </a:t>
            </a:r>
            <a:r>
              <a:rPr lang="hu-HU" sz="2200" dirty="0" err="1"/>
              <a:t>DeepMind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312724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">
            <a:extLst>
              <a:ext uri="{FF2B5EF4-FFF2-40B4-BE49-F238E27FC236}">
                <a16:creationId xmlns:a16="http://schemas.microsoft.com/office/drawing/2014/main" id="{979299F3-AFC6-2C02-3920-024DAF128CB5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noProof="0" dirty="0"/>
              <a:t>Major objectives</a:t>
            </a: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BB9890A8-60F6-4906-2060-E13FADB11849}"/>
              </a:ext>
            </a:extLst>
          </p:cNvPr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7615B8C4-0157-D61C-4A46-06877F507423}"/>
                </a:ext>
              </a:extLst>
            </p:cNvPr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5B40C71F-909D-B0C5-5ACC-D77C7BE73510}"/>
                  </a:ext>
                </a:extLst>
              </p:cNvPr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800" noProof="0" dirty="0"/>
              </a:p>
            </p:txBody>
          </p:sp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C6F66D1F-370C-4A21-B58E-81BC8FBA4983}"/>
                  </a:ext>
                </a:extLst>
              </p:cNvPr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SEMMELWEIS </a:t>
                </a:r>
                <a:r>
                  <a:rPr lang="en-US" sz="800" noProof="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2C155D58-C682-BBC3-75EF-4D0E714E11A0}"/>
                  </a:ext>
                </a:extLst>
              </p:cNvPr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14422D62-DE3E-8EB8-26D5-8ACCA53F1C9F}"/>
                  </a:ext>
                </a:extLst>
              </p:cNvPr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0231C95E-7439-0537-72BD-8089E8A2E8D7}"/>
                  </a:ext>
                </a:extLst>
              </p:cNvPr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F00BA44E-F32D-B376-08E7-A63AD20A06C5}"/>
                  </a:ext>
                </a:extLst>
              </p:cNvPr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HUN-REN-SE Biophysical Virology Research Group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574D273C-9052-93B0-8D05-24C08F90480B}"/>
                </a:ext>
              </a:extLst>
            </p:cNvPr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46CA0748-86CC-1C4A-9372-A86CF550E4FB}"/>
                </a:ext>
              </a:extLst>
            </p:cNvPr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>
                  <a:solidFill>
                    <a:srgbClr val="EFE09F"/>
                  </a:solidFill>
                </a:rPr>
                <a:t>hegelab.org</a:t>
              </a:r>
              <a:endParaRPr lang="en-US" sz="800" noProof="0" dirty="0">
                <a:solidFill>
                  <a:srgbClr val="EFE09F"/>
                </a:solidFill>
              </a:endParaRPr>
            </a:p>
          </p:txBody>
        </p:sp>
      </p:grpSp>
      <p:sp>
        <p:nvSpPr>
          <p:cNvPr id="50" name="Szövegdoboz 49"/>
          <p:cNvSpPr txBox="1"/>
          <p:nvPr/>
        </p:nvSpPr>
        <p:spPr>
          <a:xfrm>
            <a:off x="0" y="3494486"/>
            <a:ext cx="286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noProof="0" dirty="0"/>
              <a:t>Atomic-level basis of diseases</a:t>
            </a:r>
          </a:p>
        </p:txBody>
      </p:sp>
      <p:pic>
        <p:nvPicPr>
          <p:cNvPr id="51" name="Kép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07" y="2422853"/>
            <a:ext cx="780289" cy="780289"/>
          </a:xfrm>
          <a:prstGeom prst="rect">
            <a:avLst/>
          </a:prstGeom>
        </p:spPr>
      </p:pic>
      <p:pic>
        <p:nvPicPr>
          <p:cNvPr id="53" name="Kép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17" y="2345014"/>
            <a:ext cx="935966" cy="935966"/>
          </a:xfrm>
          <a:prstGeom prst="rect">
            <a:avLst/>
          </a:prstGeom>
        </p:spPr>
      </p:pic>
      <p:sp>
        <p:nvSpPr>
          <p:cNvPr id="54" name="Szövegdoboz 53"/>
          <p:cNvSpPr txBox="1"/>
          <p:nvPr/>
        </p:nvSpPr>
        <p:spPr>
          <a:xfrm>
            <a:off x="2878037" y="3494486"/>
            <a:ext cx="286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noProof="0" dirty="0"/>
              <a:t>Identification </a:t>
            </a:r>
            <a:br>
              <a:rPr lang="en-US" noProof="0" dirty="0"/>
            </a:br>
            <a:r>
              <a:rPr lang="en-US" noProof="0" dirty="0"/>
              <a:t>of drug binding sites</a:t>
            </a:r>
          </a:p>
        </p:txBody>
      </p:sp>
      <p:pic>
        <p:nvPicPr>
          <p:cNvPr id="56" name="Kép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265" y="1864911"/>
            <a:ext cx="1605145" cy="1531644"/>
          </a:xfrm>
          <a:prstGeom prst="rect">
            <a:avLst/>
          </a:prstGeom>
        </p:spPr>
      </p:pic>
      <p:sp>
        <p:nvSpPr>
          <p:cNvPr id="57" name="Szövegdoboz 56"/>
          <p:cNvSpPr txBox="1"/>
          <p:nvPr/>
        </p:nvSpPr>
        <p:spPr>
          <a:xfrm>
            <a:off x="9159815" y="3494486"/>
            <a:ext cx="2715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noProof="0" dirty="0"/>
              <a:t>Not a single structure but</a:t>
            </a:r>
            <a:br>
              <a:rPr lang="en-US" noProof="0" dirty="0"/>
            </a:br>
            <a:r>
              <a:rPr lang="en-US" noProof="0" dirty="0"/>
              <a:t>a conformational ensemble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18095A6-B6B7-6644-CF51-B246D17F4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119" y="1737524"/>
            <a:ext cx="2706408" cy="173279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A8CE58C-1EB8-9CCA-5106-5EBA03298E46}"/>
              </a:ext>
            </a:extLst>
          </p:cNvPr>
          <p:cNvSpPr txBox="1"/>
          <p:nvPr/>
        </p:nvSpPr>
        <p:spPr>
          <a:xfrm>
            <a:off x="6601895" y="3494486"/>
            <a:ext cx="152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noProof="0" dirty="0"/>
              <a:t>Protein design</a:t>
            </a:r>
            <a:r>
              <a:rPr lang="hu-HU" dirty="0"/>
              <a:t> of </a:t>
            </a:r>
            <a:r>
              <a:rPr lang="hu-HU" dirty="0" err="1"/>
              <a:t>biologics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982263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D94DB-3DA7-2C33-9DF1-BEE7EF9FF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4EA46343-B2A8-0312-3308-A8909266C2E9}"/>
              </a:ext>
            </a:extLst>
          </p:cNvPr>
          <p:cNvSpPr txBox="1">
            <a:spLocks/>
          </p:cNvSpPr>
          <p:nvPr/>
        </p:nvSpPr>
        <p:spPr>
          <a:xfrm>
            <a:off x="855455" y="-2736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noProof="0" dirty="0"/>
              <a:t>Conclusions, perspectives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11B5A9F0-84D8-4F44-7982-7207E7001CEC}"/>
              </a:ext>
            </a:extLst>
          </p:cNvPr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126ACAAE-E486-7511-1391-90FDBE082DF3}"/>
                </a:ext>
              </a:extLst>
            </p:cNvPr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EF06DD46-F4CA-2DD4-BBBA-1543F6AFA6C7}"/>
                  </a:ext>
                </a:extLst>
              </p:cNvPr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800" noProof="0" dirty="0"/>
              </a:p>
            </p:txBody>
          </p:sp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7F11833A-8380-831B-FCDA-D5A89EA385C4}"/>
                  </a:ext>
                </a:extLst>
              </p:cNvPr>
              <p:cNvSpPr txBox="1"/>
              <p:nvPr/>
            </p:nvSpPr>
            <p:spPr>
              <a:xfrm>
                <a:off x="147145" y="6533069"/>
                <a:ext cx="17547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SEMMELWEIS </a:t>
                </a:r>
                <a:r>
                  <a:rPr lang="en-US" sz="800" noProof="0" dirty="0">
                    <a:solidFill>
                      <a:srgbClr val="EFE09F"/>
                    </a:solidFill>
                  </a:rPr>
                  <a:t>University, 1769</a:t>
                </a:r>
              </a:p>
            </p:txBody>
          </p:sp>
          <p:cxnSp>
            <p:nvCxnSpPr>
              <p:cNvPr id="10" name="Egyenes összekötő 9">
                <a:extLst>
                  <a:ext uri="{FF2B5EF4-FFF2-40B4-BE49-F238E27FC236}">
                    <a16:creationId xmlns:a16="http://schemas.microsoft.com/office/drawing/2014/main" id="{FBB8EFD7-A434-EA02-F620-6BCF8D1A3DC3}"/>
                  </a:ext>
                </a:extLst>
              </p:cNvPr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B834E8C6-19AE-70AE-0350-4B93020106DC}"/>
                  </a:ext>
                </a:extLst>
              </p:cNvPr>
              <p:cNvSpPr txBox="1"/>
              <p:nvPr/>
            </p:nvSpPr>
            <p:spPr>
              <a:xfrm>
                <a:off x="2498745" y="6533069"/>
                <a:ext cx="29455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Institute of Biophysics and Radiation Biology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12" name="Egyenes összekötő 11">
                <a:extLst>
                  <a:ext uri="{FF2B5EF4-FFF2-40B4-BE49-F238E27FC236}">
                    <a16:creationId xmlns:a16="http://schemas.microsoft.com/office/drawing/2014/main" id="{6A4D4076-9853-CDE7-DA6A-0E07DE6F91D1}"/>
                  </a:ext>
                </a:extLst>
              </p:cNvPr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3DD8F411-C49D-B723-0C87-864E8183FE5B}"/>
                  </a:ext>
                </a:extLst>
              </p:cNvPr>
              <p:cNvSpPr txBox="1"/>
              <p:nvPr/>
            </p:nvSpPr>
            <p:spPr>
              <a:xfrm>
                <a:off x="6304396" y="6533069"/>
                <a:ext cx="33863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HUN-REN-SU Biophysical </a:t>
                </a:r>
                <a:r>
                  <a:rPr lang="en-US" sz="1200" noProof="0" dirty="0" err="1">
                    <a:solidFill>
                      <a:srgbClr val="EFE09F"/>
                    </a:solidFill>
                  </a:rPr>
                  <a:t>Viorology</a:t>
                </a:r>
                <a:r>
                  <a:rPr lang="en-US" sz="1200" noProof="0" dirty="0">
                    <a:solidFill>
                      <a:srgbClr val="EFE09F"/>
                    </a:solidFill>
                  </a:rPr>
                  <a:t> Research Group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93414B97-4752-19F8-87B2-284421D4D8DF}"/>
                </a:ext>
              </a:extLst>
            </p:cNvPr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6565E1B1-0AF5-04BF-3E2C-AA497C5748EC}"/>
                </a:ext>
              </a:extLst>
            </p:cNvPr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>
                  <a:solidFill>
                    <a:srgbClr val="EFE09F"/>
                  </a:solidFill>
                </a:rPr>
                <a:t>hegelab.org</a:t>
              </a:r>
              <a:endParaRPr lang="en-US" sz="800" noProof="0" dirty="0">
                <a:solidFill>
                  <a:srgbClr val="EFE09F"/>
                </a:solidFill>
              </a:endParaRPr>
            </a:p>
          </p:txBody>
        </p:sp>
      </p:grpSp>
      <p:sp>
        <p:nvSpPr>
          <p:cNvPr id="2" name="Rectangle 158">
            <a:extLst>
              <a:ext uri="{FF2B5EF4-FFF2-40B4-BE49-F238E27FC236}">
                <a16:creationId xmlns:a16="http://schemas.microsoft.com/office/drawing/2014/main" id="{96D8BD3B-CA1C-DFC9-273D-83657EFE6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476" y="1113066"/>
            <a:ext cx="8597677" cy="17558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2000" tIns="45720" rIns="72000" bIns="45720" anchor="t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7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7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7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7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7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7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7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7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7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just" defTabSz="4572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r>
              <a:rPr lang="en-US" sz="2100" noProof="0" dirty="0">
                <a:latin typeface="Work Sans"/>
                <a:cs typeface="Arial" panose="020B0604020202020204" pitchFamily="34" charset="0"/>
              </a:rPr>
              <a:t>TM proteins are not so difficult </a:t>
            </a:r>
            <a:r>
              <a:rPr lang="hu-HU" sz="2100" noProof="0" dirty="0">
                <a:latin typeface="Work Sans"/>
                <a:cs typeface="Arial" panose="020B0604020202020204" pitchFamily="34" charset="0"/>
              </a:rPr>
              <a:t>in </a:t>
            </a:r>
            <a:r>
              <a:rPr lang="hu-HU" sz="2100" noProof="0" dirty="0" err="1">
                <a:latin typeface="Work Sans"/>
                <a:cs typeface="Arial" panose="020B0604020202020204" pitchFamily="34" charset="0"/>
              </a:rPr>
              <a:t>silico</a:t>
            </a:r>
            <a:r>
              <a:rPr lang="hu-HU" sz="2100" noProof="0" dirty="0">
                <a:latin typeface="Work Sans"/>
                <a:cs typeface="Arial" panose="020B0604020202020204" pitchFamily="34" charset="0"/>
              </a:rPr>
              <a:t> </a:t>
            </a:r>
            <a:r>
              <a:rPr lang="en-US" sz="2100" noProof="0" dirty="0">
                <a:latin typeface="Work Sans"/>
                <a:cs typeface="Arial" panose="020B0604020202020204" pitchFamily="34" charset="0"/>
              </a:rPr>
              <a:t>targets anymore</a:t>
            </a:r>
          </a:p>
          <a:p>
            <a:pPr marL="342900" indent="-342900" algn="just" defTabSz="4572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r>
              <a:rPr lang="en-US" sz="2100" noProof="0" dirty="0" err="1">
                <a:latin typeface="Work Sans"/>
                <a:cs typeface="Arial" panose="020B0604020202020204" pitchFamily="34" charset="0"/>
              </a:rPr>
              <a:t>pLM</a:t>
            </a:r>
            <a:r>
              <a:rPr lang="en-US" sz="2100" dirty="0">
                <a:latin typeface="Work Sans"/>
                <a:cs typeface="Arial" panose="020B0604020202020204" pitchFamily="34" charset="0"/>
              </a:rPr>
              <a:t>s solve ~every sequence-based prediction</a:t>
            </a:r>
            <a:r>
              <a:rPr lang="hu-HU" sz="2100" dirty="0">
                <a:latin typeface="Work Sans"/>
                <a:cs typeface="Arial" panose="020B0604020202020204" pitchFamily="34" charset="0"/>
              </a:rPr>
              <a:t> </a:t>
            </a:r>
            <a:r>
              <a:rPr lang="hu-HU" sz="2100" dirty="0" err="1">
                <a:latin typeface="Work Sans"/>
                <a:cs typeface="Arial" panose="020B0604020202020204" pitchFamily="34" charset="0"/>
              </a:rPr>
              <a:t>problems</a:t>
            </a:r>
            <a:endParaRPr lang="en-US" sz="2100" noProof="0" dirty="0">
              <a:latin typeface="Work Sans"/>
              <a:cs typeface="Arial" panose="020B0604020202020204" pitchFamily="34" charset="0"/>
            </a:endParaRPr>
          </a:p>
          <a:p>
            <a:pPr marL="342900" indent="-342900" algn="just" defTabSz="4572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r>
              <a:rPr lang="en-US" sz="2100" noProof="0" dirty="0">
                <a:latin typeface="Work Sans"/>
                <a:cs typeface="Arial" panose="020B0604020202020204" pitchFamily="34" charset="0"/>
              </a:rPr>
              <a:t>What biology/chemistry/physics is behind the answer?</a:t>
            </a:r>
          </a:p>
          <a:p>
            <a:pPr marL="342900" indent="-342900" algn="just" defTabSz="4572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r>
              <a:rPr lang="en-US" sz="2100" dirty="0" err="1">
                <a:latin typeface="Work Sans"/>
                <a:cs typeface="Arial" panose="020B0604020202020204" pitchFamily="34" charset="0"/>
              </a:rPr>
              <a:t>hLMs</a:t>
            </a:r>
            <a:r>
              <a:rPr lang="en-US" sz="2100" dirty="0">
                <a:latin typeface="Work Sans"/>
                <a:cs typeface="Arial" panose="020B0604020202020204" pitchFamily="34" charset="0"/>
              </a:rPr>
              <a:t> may help to answer this</a:t>
            </a:r>
          </a:p>
          <a:p>
            <a:pPr algn="just" defTabSz="457200" eaLnBrk="1" hangingPunct="1">
              <a:spcAft>
                <a:spcPts val="600"/>
              </a:spcAft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endParaRPr lang="en-US" sz="2100" noProof="0" dirty="0">
              <a:latin typeface="Work Sans"/>
              <a:cs typeface="Arial" panose="020B0604020202020204" pitchFamily="3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1BEB093-60E6-9926-18EC-50C3496B9568}"/>
              </a:ext>
            </a:extLst>
          </p:cNvPr>
          <p:cNvSpPr txBox="1"/>
          <p:nvPr/>
        </p:nvSpPr>
        <p:spPr>
          <a:xfrm>
            <a:off x="1524476" y="2967514"/>
            <a:ext cx="9143047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4572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r>
              <a:rPr lang="en-US" sz="2100" noProof="0" dirty="0">
                <a:latin typeface="Work Sans"/>
                <a:cs typeface="Arial" panose="020B0604020202020204" pitchFamily="34" charset="0"/>
              </a:rPr>
              <a:t>Unresolved issues</a:t>
            </a:r>
          </a:p>
          <a:p>
            <a:pPr marL="1085850" lvl="1" indent="-342900" algn="just" defTabSz="4572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r>
              <a:rPr lang="en-US" sz="2100" dirty="0">
                <a:latin typeface="Work Sans"/>
                <a:cs typeface="Arial" panose="020B0604020202020204" pitchFamily="34" charset="0"/>
              </a:rPr>
              <a:t>Conformations generation (drugs, protein dynamics)</a:t>
            </a:r>
          </a:p>
          <a:p>
            <a:pPr marL="1085850" lvl="1" indent="-342900" algn="just" defTabSz="4572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r>
              <a:rPr lang="en-US" sz="2100" noProof="0" dirty="0">
                <a:latin typeface="Work Sans"/>
                <a:cs typeface="Arial" panose="020B0604020202020204" pitchFamily="34" charset="0"/>
              </a:rPr>
              <a:t>Complexes (drug/protein, protein/protein)</a:t>
            </a:r>
          </a:p>
          <a:p>
            <a:pPr marL="1543050" lvl="2" indent="-342900" algn="just" defTabSz="4572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r>
              <a:rPr lang="en-US" sz="2100" dirty="0">
                <a:latin typeface="Work Sans"/>
                <a:cs typeface="Arial" panose="020B0604020202020204" pitchFamily="34" charset="0"/>
              </a:rPr>
              <a:t>Missing data? Missing concept?</a:t>
            </a:r>
          </a:p>
          <a:p>
            <a:pPr marL="1085850" lvl="1" indent="-342900" algn="just" defTabSz="4572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r>
              <a:rPr lang="en-US" sz="2100" noProof="0" dirty="0">
                <a:latin typeface="Work Sans"/>
                <a:cs typeface="Arial" panose="020B0604020202020204" pitchFamily="34" charset="0"/>
              </a:rPr>
              <a:t>Quantum Computing?</a:t>
            </a:r>
          </a:p>
          <a:p>
            <a:pPr marL="1485900" lvl="2" indent="-342900" algn="just" defTabSz="457200" eaLnBrk="1" hangingPunct="1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r>
              <a:rPr lang="en-US" sz="2100" dirty="0">
                <a:latin typeface="Work Sans"/>
                <a:cs typeface="Arial" panose="020B0604020202020204" pitchFamily="34" charset="0"/>
              </a:rPr>
              <a:t>Conformation generation of small molecule </a:t>
            </a:r>
          </a:p>
          <a:p>
            <a:pPr marL="1485900" lvl="2" indent="-342900" algn="just" defTabSz="457200" eaLnBrk="1" hangingPunct="1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r>
              <a:rPr lang="en-US" sz="2100" noProof="0" dirty="0">
                <a:latin typeface="Work Sans"/>
                <a:cs typeface="Arial" panose="020B0604020202020204" pitchFamily="34" charset="0"/>
              </a:rPr>
              <a:t>Docking of small molecules to proteins </a:t>
            </a:r>
            <a:endParaRPr lang="hu-HU" sz="2100" dirty="0">
              <a:latin typeface="Work Sans"/>
              <a:cs typeface="Arial" panose="020B0604020202020204" pitchFamily="34" charset="0"/>
            </a:endParaRPr>
          </a:p>
          <a:p>
            <a:pPr marL="1143000" lvl="2" algn="just" defTabSz="457200" eaLnBrk="1" hangingPunct="1">
              <a:spcAft>
                <a:spcPts val="600"/>
              </a:spcAft>
              <a:tabLst>
                <a:tab pos="723900" algn="l"/>
                <a:tab pos="1477963" algn="l"/>
                <a:tab pos="2217738" algn="l"/>
                <a:tab pos="2957513" algn="l"/>
                <a:tab pos="3697288" algn="l"/>
                <a:tab pos="4437063" algn="l"/>
                <a:tab pos="5176838" algn="l"/>
                <a:tab pos="5916613" algn="l"/>
                <a:tab pos="6656388" algn="l"/>
              </a:tabLst>
            </a:pPr>
            <a:r>
              <a:rPr lang="hu-HU" sz="2100" noProof="0" dirty="0">
                <a:latin typeface="Work Sans"/>
                <a:cs typeface="Arial" panose="020B0604020202020204" pitchFamily="34" charset="0"/>
              </a:rPr>
              <a:t>	</a:t>
            </a:r>
            <a:r>
              <a:rPr lang="en-US" sz="2100" noProof="0" dirty="0">
                <a:latin typeface="Work Sans"/>
                <a:cs typeface="Arial" panose="020B0604020202020204" pitchFamily="34" charset="0"/>
              </a:rPr>
              <a:t>(both simulated and real quantum computer)</a:t>
            </a:r>
          </a:p>
        </p:txBody>
      </p:sp>
    </p:spTree>
    <p:extLst>
      <p:ext uri="{BB962C8B-B14F-4D97-AF65-F5344CB8AC3E}">
        <p14:creationId xmlns:p14="http://schemas.microsoft.com/office/powerpoint/2010/main" val="306454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b="1" noProof="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Thanks for your attention!</a:t>
            </a: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11" name="Csoportba foglalás 10"/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14" name="Szövegdoboz 13"/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800" noProof="0" dirty="0"/>
              </a:p>
            </p:txBody>
          </p:sp>
          <p:sp>
            <p:nvSpPr>
              <p:cNvPr id="15" name="Szövegdoboz 14"/>
              <p:cNvSpPr txBox="1"/>
              <p:nvPr/>
            </p:nvSpPr>
            <p:spPr>
              <a:xfrm>
                <a:off x="147145" y="6533069"/>
                <a:ext cx="17547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SEMMELWEIS </a:t>
                </a:r>
                <a:r>
                  <a:rPr lang="en-US" sz="800" noProof="0" dirty="0">
                    <a:solidFill>
                      <a:srgbClr val="EFE09F"/>
                    </a:solidFill>
                  </a:rPr>
                  <a:t>University, 1769</a:t>
                </a:r>
              </a:p>
            </p:txBody>
          </p:sp>
          <p:cxnSp>
            <p:nvCxnSpPr>
              <p:cNvPr id="16" name="Egyenes összekötő 15"/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Szövegdoboz 16"/>
              <p:cNvSpPr txBox="1"/>
              <p:nvPr/>
            </p:nvSpPr>
            <p:spPr>
              <a:xfrm>
                <a:off x="2498745" y="6533069"/>
                <a:ext cx="29455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Institute of Biophysics and Radiation Biology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18" name="Egyenes összekötő 17"/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Szövegdoboz 18"/>
              <p:cNvSpPr txBox="1"/>
              <p:nvPr/>
            </p:nvSpPr>
            <p:spPr>
              <a:xfrm>
                <a:off x="6304396" y="6533069"/>
                <a:ext cx="33863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HUN-REN-SU Biophysical </a:t>
                </a:r>
                <a:r>
                  <a:rPr lang="en-US" sz="1200" noProof="0" dirty="0" err="1">
                    <a:solidFill>
                      <a:srgbClr val="EFE09F"/>
                    </a:solidFill>
                  </a:rPr>
                  <a:t>Viorology</a:t>
                </a:r>
                <a:r>
                  <a:rPr lang="en-US" sz="1200" noProof="0" dirty="0">
                    <a:solidFill>
                      <a:srgbClr val="EFE09F"/>
                    </a:solidFill>
                  </a:rPr>
                  <a:t> Research Group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12" name="Egyenes összekötő 11"/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>
                  <a:solidFill>
                    <a:srgbClr val="EFE09F"/>
                  </a:solidFill>
                </a:rPr>
                <a:t>hegelab.org</a:t>
              </a:r>
              <a:endParaRPr lang="en-US" sz="800" noProof="0" dirty="0">
                <a:solidFill>
                  <a:srgbClr val="EFE09F"/>
                </a:solidFill>
              </a:endParaRPr>
            </a:p>
          </p:txBody>
        </p:sp>
      </p:grpSp>
      <p:pic>
        <p:nvPicPr>
          <p:cNvPr id="5" name="Kép 4">
            <a:extLst>
              <a:ext uri="{FF2B5EF4-FFF2-40B4-BE49-F238E27FC236}">
                <a16:creationId xmlns:a16="http://schemas.microsoft.com/office/drawing/2014/main" id="{FF612E1A-AA32-E0EB-4C44-263E25B06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890" y="5416424"/>
            <a:ext cx="4179121" cy="904028"/>
          </a:xfrm>
          <a:prstGeom prst="rect">
            <a:avLst/>
          </a:prstGeom>
        </p:spPr>
      </p:pic>
      <p:pic>
        <p:nvPicPr>
          <p:cNvPr id="2" name="Kép 1" descr="A képen ruházat, személy, Emberi arc, könyvszekrény látható">
            <a:extLst>
              <a:ext uri="{FF2B5EF4-FFF2-40B4-BE49-F238E27FC236}">
                <a16:creationId xmlns:a16="http://schemas.microsoft.com/office/drawing/2014/main" id="{B69430AC-D81D-346E-B08C-735F0FF1C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2" y="2235977"/>
            <a:ext cx="5168703" cy="2201484"/>
          </a:xfrm>
          <a:prstGeom prst="rect">
            <a:avLst/>
          </a:prstGeom>
        </p:spPr>
      </p:pic>
      <p:sp>
        <p:nvSpPr>
          <p:cNvPr id="24" name="Google Shape;236;p14">
            <a:extLst>
              <a:ext uri="{FF2B5EF4-FFF2-40B4-BE49-F238E27FC236}">
                <a16:creationId xmlns:a16="http://schemas.microsoft.com/office/drawing/2014/main" id="{F123ED10-16CE-9FEA-544E-2DBC2BDDDE0D}"/>
              </a:ext>
            </a:extLst>
          </p:cNvPr>
          <p:cNvSpPr txBox="1"/>
          <p:nvPr/>
        </p:nvSpPr>
        <p:spPr>
          <a:xfrm>
            <a:off x="2226439" y="4495955"/>
            <a:ext cx="197979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en-US" sz="1600" b="1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Kriszti </a:t>
            </a:r>
            <a:r>
              <a:rPr lang="en-US" sz="1600" b="1" noProof="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Lór</a:t>
            </a:r>
            <a:endParaRPr lang="en-US" sz="1600" b="1" noProof="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>
              <a:buClr>
                <a:schemeClr val="dk1"/>
              </a:buClr>
              <a:buSzPts val="1600"/>
            </a:pPr>
            <a:endParaRPr lang="en-US" sz="1600" b="1" noProof="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>
              <a:buClr>
                <a:schemeClr val="dk1"/>
              </a:buClr>
              <a:buSzPts val="1600"/>
            </a:pPr>
            <a:r>
              <a:rPr lang="en-US" sz="1600" b="1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Ágnes Enyedi</a:t>
            </a:r>
            <a:endParaRPr lang="hu-HU" sz="1600" b="1" noProof="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>
              <a:buClr>
                <a:schemeClr val="dk1"/>
              </a:buClr>
              <a:buSzPts val="1600"/>
            </a:pPr>
            <a:endParaRPr lang="hu-HU" sz="1600" b="1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>
              <a:buClr>
                <a:schemeClr val="dk1"/>
              </a:buClr>
              <a:buSzPts val="1600"/>
            </a:pPr>
            <a:endParaRPr lang="hu-HU" sz="1600" b="1" noProof="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>
              <a:buClr>
                <a:schemeClr val="dk1"/>
              </a:buClr>
              <a:buSzPts val="1600"/>
            </a:pPr>
            <a:r>
              <a:rPr lang="hu-HU" sz="16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Makai Marianna</a:t>
            </a:r>
            <a:endParaRPr lang="en-US" sz="1600" b="1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>
              <a:buClr>
                <a:schemeClr val="dk1"/>
              </a:buClr>
              <a:buSzPts val="1600"/>
            </a:pPr>
            <a:endParaRPr lang="en-US" sz="1600" b="1" noProof="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5DAE94E1-05B7-ECBD-F770-349E984EC764}"/>
              </a:ext>
            </a:extLst>
          </p:cNvPr>
          <p:cNvSpPr txBox="1"/>
          <p:nvPr/>
        </p:nvSpPr>
        <p:spPr>
          <a:xfrm>
            <a:off x="232224" y="1017516"/>
            <a:ext cx="5760936" cy="1025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noProof="0" dirty="0">
                <a:solidFill>
                  <a:srgbClr val="002E8A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Institute of Biophysics and Radiation Biology</a:t>
            </a:r>
          </a:p>
          <a:p>
            <a:pPr lvl="0">
              <a:spcAft>
                <a:spcPts val="800"/>
              </a:spcAft>
            </a:pPr>
            <a:r>
              <a:rPr lang="en-US" b="1" noProof="0" dirty="0">
                <a:solidFill>
                  <a:srgbClr val="002E8A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Semmelweis University, Budapest, HU</a:t>
            </a:r>
          </a:p>
          <a:p>
            <a:pPr lvl="0"/>
            <a:r>
              <a:rPr lang="en-US" b="1" noProof="0" dirty="0">
                <a:solidFill>
                  <a:srgbClr val="002E8A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HUN-REN-SU Biophysical Virology Research Group</a:t>
            </a:r>
          </a:p>
        </p:txBody>
      </p:sp>
      <p:sp>
        <p:nvSpPr>
          <p:cNvPr id="26" name="Google Shape;238;p14">
            <a:extLst>
              <a:ext uri="{FF2B5EF4-FFF2-40B4-BE49-F238E27FC236}">
                <a16:creationId xmlns:a16="http://schemas.microsoft.com/office/drawing/2014/main" id="{DCB1437F-66F1-86F3-8A8A-44DFE2E7FF8D}"/>
              </a:ext>
            </a:extLst>
          </p:cNvPr>
          <p:cNvSpPr txBox="1"/>
          <p:nvPr/>
        </p:nvSpPr>
        <p:spPr>
          <a:xfrm>
            <a:off x="6896086" y="4442676"/>
            <a:ext cx="296227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Palatino Linotype"/>
              <a:buNone/>
            </a:pPr>
            <a:r>
              <a:rPr lang="hu-HU" sz="1600" b="1" noProof="0" dirty="0">
                <a:solidFill>
                  <a:srgbClr val="FF773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HU-HPC Komondor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Palatino Linotype"/>
              <a:buNone/>
            </a:pPr>
            <a:r>
              <a:rPr lang="en-US" sz="1600" b="1" noProof="0" dirty="0">
                <a:solidFill>
                  <a:srgbClr val="FF773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NKFIH 137610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Palatino Linotype"/>
              <a:buNone/>
            </a:pPr>
            <a:r>
              <a:rPr lang="en-US" sz="1600" b="1" noProof="0" dirty="0">
                <a:solidFill>
                  <a:srgbClr val="FF773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HU-RIZONT 2024-0003</a:t>
            </a:r>
            <a:endParaRPr lang="hu-HU" sz="1600" b="1" noProof="0" dirty="0">
              <a:solidFill>
                <a:srgbClr val="FF7733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Palatino Linotype"/>
              <a:buNone/>
            </a:pPr>
            <a:r>
              <a:rPr lang="hu-HU" sz="1600" b="1" dirty="0">
                <a:solidFill>
                  <a:srgbClr val="FF773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MAPS</a:t>
            </a:r>
            <a:endParaRPr lang="en-US" sz="1600" b="1" noProof="0" dirty="0">
              <a:solidFill>
                <a:srgbClr val="FF7733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7" name="Google Shape;236;p14">
            <a:extLst>
              <a:ext uri="{FF2B5EF4-FFF2-40B4-BE49-F238E27FC236}">
                <a16:creationId xmlns:a16="http://schemas.microsoft.com/office/drawing/2014/main" id="{6EB91C54-B3F4-BBF9-21C9-5E2194B19E85}"/>
              </a:ext>
            </a:extLst>
          </p:cNvPr>
          <p:cNvSpPr txBox="1"/>
          <p:nvPr/>
        </p:nvSpPr>
        <p:spPr>
          <a:xfrm>
            <a:off x="6896086" y="2297460"/>
            <a:ext cx="4907329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en-US" sz="1600" b="1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Zoltán Wiener and colleagues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400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Semmelweis University</a:t>
            </a:r>
            <a:r>
              <a:rPr lang="hu-HU" sz="14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</a:t>
            </a:r>
            <a:r>
              <a:rPr lang="en-US" sz="1400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Budapest</a:t>
            </a:r>
          </a:p>
          <a:p>
            <a:pPr lvl="0">
              <a:buClr>
                <a:schemeClr val="dk1"/>
              </a:buClr>
              <a:buSzPts val="1600"/>
            </a:pPr>
            <a:endParaRPr lang="hu-HU" sz="1200" noProof="0" dirty="0">
              <a:solidFill>
                <a:srgbClr val="404040"/>
              </a:solidFill>
              <a:latin typeface="Palatino Linotype"/>
              <a:sym typeface="Palatino Linotype"/>
            </a:endParaRPr>
          </a:p>
          <a:p>
            <a:pPr>
              <a:buClr>
                <a:schemeClr val="dk1"/>
              </a:buClr>
              <a:buSzPts val="1600"/>
            </a:pPr>
            <a:r>
              <a:rPr lang="hu-HU" sz="1600" b="1" noProof="0" dirty="0">
                <a:solidFill>
                  <a:srgbClr val="404040"/>
                </a:solidFill>
                <a:latin typeface="Palatino Linotype"/>
                <a:sym typeface="Palatino Linotype"/>
              </a:rPr>
              <a:t>3D-bioinformatics, </a:t>
            </a:r>
            <a:r>
              <a:rPr lang="hu-HU" sz="1600" b="1" noProof="0" dirty="0" err="1">
                <a:solidFill>
                  <a:srgbClr val="404040"/>
                </a:solidFill>
                <a:latin typeface="Palatino Linotype"/>
                <a:sym typeface="Palatino Linotype"/>
              </a:rPr>
              <a:t>Elixir</a:t>
            </a:r>
            <a:endParaRPr lang="hu-HU" sz="1200" noProof="0" dirty="0">
              <a:solidFill>
                <a:srgbClr val="404040"/>
              </a:solidFill>
              <a:latin typeface="Palatino Linotype"/>
              <a:sym typeface="Palatino Linotype"/>
            </a:endParaRPr>
          </a:p>
          <a:p>
            <a:pPr>
              <a:buClr>
                <a:schemeClr val="dk1"/>
              </a:buClr>
              <a:buSzPts val="1600"/>
            </a:pPr>
            <a:r>
              <a:rPr lang="hu-HU" sz="1600" b="1" noProof="0" dirty="0">
                <a:solidFill>
                  <a:srgbClr val="404040"/>
                </a:solidFill>
                <a:latin typeface="Palatino Linotype"/>
                <a:sym typeface="Palatino Linotype"/>
              </a:rPr>
              <a:t>IDP, </a:t>
            </a:r>
            <a:r>
              <a:rPr lang="hu-HU" sz="1600" b="1" noProof="0" dirty="0" err="1">
                <a:solidFill>
                  <a:srgbClr val="404040"/>
                </a:solidFill>
                <a:latin typeface="Palatino Linotype"/>
                <a:sym typeface="Palatino Linotype"/>
              </a:rPr>
              <a:t>Elixir</a:t>
            </a:r>
            <a:endParaRPr lang="hu-HU" sz="1200" noProof="0" dirty="0">
              <a:solidFill>
                <a:srgbClr val="404040"/>
              </a:solidFill>
              <a:latin typeface="Palatino Linotype"/>
              <a:sym typeface="Palatino Linotype"/>
            </a:endParaRP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007E6D5D-D4A2-853F-3E6D-B2E730B89D47}"/>
              </a:ext>
            </a:extLst>
          </p:cNvPr>
          <p:cNvSpPr txBox="1"/>
          <p:nvPr/>
        </p:nvSpPr>
        <p:spPr>
          <a:xfrm>
            <a:off x="6896086" y="963211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noProof="0" dirty="0">
                <a:solidFill>
                  <a:srgbClr val="002E8A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Collaborators</a:t>
            </a:r>
          </a:p>
        </p:txBody>
      </p:sp>
      <p:sp>
        <p:nvSpPr>
          <p:cNvPr id="29" name="Google Shape;236;p14">
            <a:extLst>
              <a:ext uri="{FF2B5EF4-FFF2-40B4-BE49-F238E27FC236}">
                <a16:creationId xmlns:a16="http://schemas.microsoft.com/office/drawing/2014/main" id="{3B411F60-55FA-4FA4-3F48-1A0C2BAF027D}"/>
              </a:ext>
            </a:extLst>
          </p:cNvPr>
          <p:cNvSpPr txBox="1"/>
          <p:nvPr/>
        </p:nvSpPr>
        <p:spPr>
          <a:xfrm>
            <a:off x="319202" y="4495955"/>
            <a:ext cx="182656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en-US" sz="1600" b="1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Orsolya Gereben</a:t>
            </a:r>
            <a:endParaRPr lang="hu-HU" sz="1600" b="1" noProof="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>
              <a:buClr>
                <a:schemeClr val="dk1"/>
              </a:buClr>
              <a:buSzPts val="1600"/>
            </a:pPr>
            <a:r>
              <a:rPr lang="hu-HU" sz="16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Péter Hunyadi</a:t>
            </a:r>
          </a:p>
          <a:p>
            <a:pPr>
              <a:buClr>
                <a:schemeClr val="dk1"/>
              </a:buClr>
              <a:buSzPts val="1600"/>
            </a:pPr>
            <a:endParaRPr lang="en-US" sz="1600" b="1" noProof="0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>
              <a:buClr>
                <a:schemeClr val="dk1"/>
              </a:buClr>
              <a:buSzPts val="1600"/>
            </a:pPr>
            <a:r>
              <a:rPr lang="en-US" sz="1600" b="1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Eszter Kozák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b="1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Rita </a:t>
            </a:r>
            <a:r>
              <a:rPr lang="en-US" sz="1600" b="1" noProof="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Padányi</a:t>
            </a:r>
            <a:br>
              <a:rPr lang="en-US" sz="1600" b="1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en-US" sz="1600" b="1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Hedvig Tordai</a:t>
            </a:r>
          </a:p>
        </p:txBody>
      </p:sp>
      <p:sp>
        <p:nvSpPr>
          <p:cNvPr id="30" name="Google Shape;236;p14">
            <a:extLst>
              <a:ext uri="{FF2B5EF4-FFF2-40B4-BE49-F238E27FC236}">
                <a16:creationId xmlns:a16="http://schemas.microsoft.com/office/drawing/2014/main" id="{C9E73C17-CF3B-84E9-1812-BC75B5EB60D2}"/>
              </a:ext>
            </a:extLst>
          </p:cNvPr>
          <p:cNvSpPr txBox="1"/>
          <p:nvPr/>
        </p:nvSpPr>
        <p:spPr>
          <a:xfrm>
            <a:off x="3836899" y="4495955"/>
            <a:ext cx="255250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en-US" sz="1600" b="1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Berta Blanka</a:t>
            </a:r>
          </a:p>
          <a:p>
            <a:pPr lvl="0">
              <a:buClr>
                <a:schemeClr val="dk1"/>
              </a:buClr>
              <a:buSzPts val="1600"/>
            </a:pPr>
            <a:r>
              <a:rPr lang="en-US" sz="1600" b="1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Lana Khamisi</a:t>
            </a:r>
          </a:p>
          <a:p>
            <a:pPr lvl="0">
              <a:buClr>
                <a:schemeClr val="dk1"/>
              </a:buClr>
              <a:buSzPts val="1600"/>
            </a:pPr>
            <a:r>
              <a:rPr lang="en-US" sz="1600" b="1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Réka Nagy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b="1" noProof="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Karen Torres</a:t>
            </a:r>
          </a:p>
        </p:txBody>
      </p:sp>
      <p:sp>
        <p:nvSpPr>
          <p:cNvPr id="31" name="Google Shape;238;p14">
            <a:extLst>
              <a:ext uri="{FF2B5EF4-FFF2-40B4-BE49-F238E27FC236}">
                <a16:creationId xmlns:a16="http://schemas.microsoft.com/office/drawing/2014/main" id="{E0F83D6B-7F39-9264-D522-FDE69BE83360}"/>
              </a:ext>
            </a:extLst>
          </p:cNvPr>
          <p:cNvSpPr txBox="1"/>
          <p:nvPr/>
        </p:nvSpPr>
        <p:spPr>
          <a:xfrm>
            <a:off x="6896085" y="3764402"/>
            <a:ext cx="457870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Palatino Linotype"/>
              <a:buNone/>
            </a:pPr>
            <a:r>
              <a:rPr lang="hu-HU" sz="1600" b="1" noProof="0" dirty="0">
                <a:latin typeface="Palatino Linotype"/>
                <a:ea typeface="Palatino Linotype"/>
                <a:cs typeface="Palatino Linotype"/>
                <a:sym typeface="Palatino Linotype"/>
              </a:rPr>
              <a:t>Barnaföldi Gergely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Palatino Linotype"/>
              <a:buNone/>
            </a:pPr>
            <a:r>
              <a:rPr lang="hu-HU" sz="1400" b="1" noProof="0" dirty="0">
                <a:latin typeface="Palatino Linotype"/>
                <a:ea typeface="Palatino Linotype"/>
                <a:cs typeface="Palatino Linotype"/>
                <a:sym typeface="Palatino Linotype"/>
              </a:rPr>
              <a:t>Wigner </a:t>
            </a:r>
            <a:r>
              <a:rPr lang="hu-HU" sz="1400" b="1" noProof="0" dirty="0" err="1">
                <a:latin typeface="Palatino Linotype"/>
                <a:ea typeface="Palatino Linotype"/>
                <a:cs typeface="Palatino Linotype"/>
                <a:sym typeface="Palatino Linotype"/>
              </a:rPr>
              <a:t>Sci</a:t>
            </a:r>
            <a:r>
              <a:rPr lang="hu-HU" sz="1400" b="1" dirty="0" err="1">
                <a:latin typeface="Palatino Linotype"/>
                <a:ea typeface="Palatino Linotype"/>
                <a:cs typeface="Palatino Linotype"/>
                <a:sym typeface="Palatino Linotype"/>
              </a:rPr>
              <a:t>entific</a:t>
            </a:r>
            <a:r>
              <a:rPr lang="hu-HU" sz="1400" b="1" dirty="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hu-HU" sz="1400" b="1" dirty="0" err="1">
                <a:latin typeface="Palatino Linotype"/>
                <a:ea typeface="Palatino Linotype"/>
                <a:cs typeface="Palatino Linotype"/>
                <a:sym typeface="Palatino Linotype"/>
              </a:rPr>
              <a:t>Computing</a:t>
            </a:r>
            <a:r>
              <a:rPr lang="hu-HU" sz="1400" b="1" dirty="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hu-HU" sz="1400" b="1" dirty="0" err="1">
                <a:latin typeface="Palatino Linotype"/>
                <a:ea typeface="Palatino Linotype"/>
                <a:cs typeface="Palatino Linotype"/>
                <a:sym typeface="Palatino Linotype"/>
              </a:rPr>
              <a:t>Laboratory</a:t>
            </a:r>
            <a:endParaRPr lang="en-US" sz="1400" b="1" noProof="0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" name="Google Shape;236;p14">
            <a:extLst>
              <a:ext uri="{FF2B5EF4-FFF2-40B4-BE49-F238E27FC236}">
                <a16:creationId xmlns:a16="http://schemas.microsoft.com/office/drawing/2014/main" id="{C7ECB85C-C85A-FF6C-12F1-10542CD2C2A6}"/>
              </a:ext>
            </a:extLst>
          </p:cNvPr>
          <p:cNvSpPr txBox="1"/>
          <p:nvPr/>
        </p:nvSpPr>
        <p:spPr>
          <a:xfrm>
            <a:off x="6896086" y="1407902"/>
            <a:ext cx="49073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hu-HU" sz="1600" b="1" dirty="0">
                <a:latin typeface="Palatino Linotype"/>
                <a:sym typeface="Palatino Linotype"/>
              </a:rPr>
              <a:t>Ágnes </a:t>
            </a:r>
            <a:r>
              <a:rPr lang="hu-HU" sz="1600" b="1" dirty="0" err="1">
                <a:latin typeface="Palatino Linotype"/>
                <a:sym typeface="Palatino Linotype"/>
              </a:rPr>
              <a:t>Telbisz</a:t>
            </a:r>
            <a:endParaRPr lang="hu-HU" sz="1600" b="1" dirty="0">
              <a:latin typeface="Palatino Linotype"/>
              <a:sym typeface="Palatino Linotype"/>
            </a:endParaRPr>
          </a:p>
          <a:p>
            <a:pPr>
              <a:buClr>
                <a:schemeClr val="dk1"/>
              </a:buClr>
              <a:buSzPts val="1600"/>
            </a:pPr>
            <a:r>
              <a:rPr lang="hu-HU" sz="1600" b="1" dirty="0">
                <a:latin typeface="Palatino Linotype"/>
                <a:sym typeface="Palatino Linotype"/>
              </a:rPr>
              <a:t>Balázs Sarkadi</a:t>
            </a:r>
            <a:endParaRPr lang="en-US" sz="1600" b="1" dirty="0">
              <a:latin typeface="Palatino Linotype"/>
              <a:sym typeface="Palatino Linotype"/>
            </a:endParaRPr>
          </a:p>
          <a:p>
            <a:pPr>
              <a:buClr>
                <a:schemeClr val="dk1"/>
              </a:buClr>
              <a:buSzPts val="1600"/>
            </a:pPr>
            <a:r>
              <a:rPr lang="hu-HU" sz="1400" dirty="0">
                <a:latin typeface="Palatino Linotype"/>
                <a:sym typeface="Palatino Linotype"/>
              </a:rPr>
              <a:t>HUN-REN TTK</a:t>
            </a:r>
            <a:endParaRPr lang="en-US" sz="1400" dirty="0">
              <a:latin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611971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AF87F1B7-C238-E13E-5641-5E271081FF6A}"/>
              </a:ext>
            </a:extLst>
          </p:cNvPr>
          <p:cNvGrpSpPr/>
          <p:nvPr/>
        </p:nvGrpSpPr>
        <p:grpSpPr>
          <a:xfrm>
            <a:off x="3274540" y="1430774"/>
            <a:ext cx="3294062" cy="4222168"/>
            <a:chOff x="3274540" y="1430774"/>
            <a:chExt cx="3294062" cy="4222168"/>
          </a:xfrm>
        </p:grpSpPr>
        <p:pic>
          <p:nvPicPr>
            <p:cNvPr id="47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540" y="1536126"/>
              <a:ext cx="3294062" cy="4116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73C7067C-238C-BCCE-47A3-B15861E6FA5A}"/>
                </a:ext>
              </a:extLst>
            </p:cNvPr>
            <p:cNvSpPr txBox="1"/>
            <p:nvPr/>
          </p:nvSpPr>
          <p:spPr>
            <a:xfrm>
              <a:off x="4313816" y="1430774"/>
              <a:ext cx="11243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/>
                <a:t>BCRP/ABCG2</a:t>
              </a:r>
            </a:p>
          </p:txBody>
        </p:sp>
      </p:grpSp>
      <p:sp>
        <p:nvSpPr>
          <p:cNvPr id="15" name="Cím 1"/>
          <p:cNvSpPr txBox="1">
            <a:spLocks/>
          </p:cNvSpPr>
          <p:nvPr/>
        </p:nvSpPr>
        <p:spPr>
          <a:xfrm>
            <a:off x="855455" y="-2736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Multidrug </a:t>
            </a:r>
            <a:r>
              <a:rPr lang="hu-HU" sz="4400" dirty="0"/>
              <a:t>ABC </a:t>
            </a:r>
            <a:r>
              <a:rPr lang="en-US" sz="4400" dirty="0"/>
              <a:t>transporters</a:t>
            </a: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16" name="Csoportba foglalás 15"/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19" name="Szövegdoboz 18"/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hu-HU" sz="800" dirty="0"/>
              </a:p>
            </p:txBody>
          </p:sp>
          <p:sp>
            <p:nvSpPr>
              <p:cNvPr id="20" name="Szövegdoboz 19"/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EFE09F"/>
                    </a:solidFill>
                  </a:rPr>
                  <a:t>SEMMELWEIS </a:t>
                </a:r>
                <a:r>
                  <a:rPr lang="hu-HU" sz="80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21" name="Egyenes összekötő 20"/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Szövegdoboz 21"/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3" name="Egyenes összekötő 22"/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Szövegdoboz 23"/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HUN-REN</a:t>
                </a:r>
                <a:r>
                  <a:rPr lang="hu-HU" sz="1200" dirty="0">
                    <a:solidFill>
                      <a:srgbClr val="EFE09F"/>
                    </a:solidFill>
                  </a:rPr>
                  <a:t>-SE</a:t>
                </a:r>
                <a:r>
                  <a:rPr lang="en-US" sz="1200" dirty="0">
                    <a:solidFill>
                      <a:srgbClr val="EFE09F"/>
                    </a:solidFill>
                  </a:rPr>
                  <a:t> Biophysical Virology Research Group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17" name="Egyenes összekötő 16"/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/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EFE09F"/>
                  </a:solidFill>
                </a:rPr>
                <a:t>hegelab.org</a:t>
              </a:r>
              <a:endParaRPr lang="en-US" sz="800" dirty="0">
                <a:solidFill>
                  <a:srgbClr val="EFE09F"/>
                </a:solidFill>
              </a:endParaRPr>
            </a:p>
          </p:txBody>
        </p:sp>
      </p:grpSp>
      <p:grpSp>
        <p:nvGrpSpPr>
          <p:cNvPr id="25" name="Group 3">
            <a:extLst>
              <a:ext uri="{FF2B5EF4-FFF2-40B4-BE49-F238E27FC236}">
                <a16:creationId xmlns:a16="http://schemas.microsoft.com/office/drawing/2014/main" id="{5E0186E4-E890-7B6D-C2F5-6B24CAF8B21F}"/>
              </a:ext>
            </a:extLst>
          </p:cNvPr>
          <p:cNvGrpSpPr>
            <a:grpSpLocks/>
          </p:cNvGrpSpPr>
          <p:nvPr/>
        </p:nvGrpSpPr>
        <p:grpSpPr bwMode="auto">
          <a:xfrm>
            <a:off x="6974251" y="1560748"/>
            <a:ext cx="4516438" cy="3911600"/>
            <a:chOff x="432" y="960"/>
            <a:chExt cx="2180" cy="1941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C3C75A79-8CB0-4742-1780-8816D9674A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960"/>
              <a:ext cx="2180" cy="1941"/>
              <a:chOff x="432" y="960"/>
              <a:chExt cx="2180" cy="1941"/>
            </a:xfrm>
          </p:grpSpPr>
          <p:sp>
            <p:nvSpPr>
              <p:cNvPr id="30" name="Arc 5">
                <a:extLst>
                  <a:ext uri="{FF2B5EF4-FFF2-40B4-BE49-F238E27FC236}">
                    <a16:creationId xmlns:a16="http://schemas.microsoft.com/office/drawing/2014/main" id="{1C7C2100-ADF7-2802-537C-6041938A534D}"/>
                  </a:ext>
                </a:extLst>
              </p:cNvPr>
              <p:cNvSpPr>
                <a:spLocks/>
              </p:cNvSpPr>
              <p:nvPr/>
            </p:nvSpPr>
            <p:spPr bwMode="auto">
              <a:xfrm rot="1950715" flipV="1">
                <a:off x="1776" y="1296"/>
                <a:ext cx="518" cy="432"/>
              </a:xfrm>
              <a:custGeom>
                <a:avLst/>
                <a:gdLst>
                  <a:gd name="T0" fmla="*/ 0 w 29119"/>
                  <a:gd name="T1" fmla="*/ 0 h 21600"/>
                  <a:gd name="T2" fmla="*/ 0 w 29119"/>
                  <a:gd name="T3" fmla="*/ 0 h 21600"/>
                  <a:gd name="T4" fmla="*/ 0 w 2911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119" h="21600" fill="none" extrusionOk="0">
                    <a:moveTo>
                      <a:pt x="-1" y="1350"/>
                    </a:moveTo>
                    <a:cubicBezTo>
                      <a:pt x="2406" y="457"/>
                      <a:pt x="4952" y="0"/>
                      <a:pt x="7519" y="0"/>
                    </a:cubicBezTo>
                    <a:cubicBezTo>
                      <a:pt x="19448" y="0"/>
                      <a:pt x="29119" y="9670"/>
                      <a:pt x="29119" y="21600"/>
                    </a:cubicBezTo>
                  </a:path>
                  <a:path w="29119" h="21600" stroke="0" extrusionOk="0">
                    <a:moveTo>
                      <a:pt x="-1" y="1350"/>
                    </a:moveTo>
                    <a:cubicBezTo>
                      <a:pt x="2406" y="457"/>
                      <a:pt x="4952" y="0"/>
                      <a:pt x="7519" y="0"/>
                    </a:cubicBezTo>
                    <a:cubicBezTo>
                      <a:pt x="19448" y="0"/>
                      <a:pt x="29119" y="9670"/>
                      <a:pt x="29119" y="21600"/>
                    </a:cubicBezTo>
                    <a:lnTo>
                      <a:pt x="7519" y="21600"/>
                    </a:lnTo>
                    <a:lnTo>
                      <a:pt x="-1" y="1350"/>
                    </a:lnTo>
                    <a:close/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1" name="Oval 6">
                <a:extLst>
                  <a:ext uri="{FF2B5EF4-FFF2-40B4-BE49-F238E27FC236}">
                    <a16:creationId xmlns:a16="http://schemas.microsoft.com/office/drawing/2014/main" id="{5B3F86AB-C67B-5B2B-55A7-AA2742EBC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" y="1737"/>
                <a:ext cx="2180" cy="1164"/>
              </a:xfrm>
              <a:prstGeom prst="ellipse">
                <a:avLst/>
              </a:prstGeom>
              <a:solidFill>
                <a:srgbClr val="CC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grpSp>
            <p:nvGrpSpPr>
              <p:cNvPr id="32" name="Group 7">
                <a:extLst>
                  <a:ext uri="{FF2B5EF4-FFF2-40B4-BE49-F238E27FC236}">
                    <a16:creationId xmlns:a16="http://schemas.microsoft.com/office/drawing/2014/main" id="{E0178AF4-DAF1-1ACC-4B82-EEC0F0FAC2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1680"/>
                <a:ext cx="432" cy="357"/>
                <a:chOff x="1824" y="1680"/>
                <a:chExt cx="432" cy="357"/>
              </a:xfrm>
            </p:grpSpPr>
            <p:sp>
              <p:nvSpPr>
                <p:cNvPr id="43" name="Oval 8">
                  <a:extLst>
                    <a:ext uri="{FF2B5EF4-FFF2-40B4-BE49-F238E27FC236}">
                      <a16:creationId xmlns:a16="http://schemas.microsoft.com/office/drawing/2014/main" id="{44EE8074-D0D9-70D4-E6BB-8B39B4BF09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4" y="1680"/>
                  <a:ext cx="432" cy="35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E040E"/>
                    </a:gs>
                    <a:gs pos="50000">
                      <a:srgbClr val="CF0E30"/>
                    </a:gs>
                    <a:gs pos="100000">
                      <a:srgbClr val="3E040E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  <p:sp>
              <p:nvSpPr>
                <p:cNvPr id="44" name="Rectangle 9">
                  <a:extLst>
                    <a:ext uri="{FF2B5EF4-FFF2-40B4-BE49-F238E27FC236}">
                      <a16:creationId xmlns:a16="http://schemas.microsoft.com/office/drawing/2014/main" id="{70EAC973-2819-1D0E-C4D8-F1F6860565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8" y="1680"/>
                  <a:ext cx="360" cy="2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8425" tIns="49213" rIns="98425" bIns="49213">
                  <a:spAutoFit/>
                </a:bodyPr>
                <a:lstStyle>
                  <a:lvl1pPr defTabSz="10652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10652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10652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10652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10652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10652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10652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10652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10652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hu-HU" sz="1400">
                      <a:solidFill>
                        <a:schemeClr val="bg1"/>
                      </a:solidFill>
                    </a:rPr>
                    <a:t>MDR</a:t>
                  </a:r>
                  <a:br>
                    <a:rPr lang="en-US" altLang="hu-HU" sz="1400">
                      <a:solidFill>
                        <a:schemeClr val="bg1"/>
                      </a:solidFill>
                    </a:rPr>
                  </a:br>
                  <a:r>
                    <a:rPr lang="hu-HU" altLang="hu-HU" sz="1400">
                      <a:solidFill>
                        <a:schemeClr val="bg1"/>
                      </a:solidFill>
                    </a:rPr>
                    <a:t>protein</a:t>
                  </a:r>
                  <a:endParaRPr lang="en-US" altLang="hu-HU" sz="1400">
                    <a:solidFill>
                      <a:schemeClr val="bg1"/>
                    </a:solidFill>
                    <a:latin typeface="Arial CE" panose="020B0604020202020204" pitchFamily="34" charset="0"/>
                  </a:endParaRPr>
                </a:p>
              </p:txBody>
            </p:sp>
          </p:grpSp>
          <p:grpSp>
            <p:nvGrpSpPr>
              <p:cNvPr id="33" name="Group 10">
                <a:extLst>
                  <a:ext uri="{FF2B5EF4-FFF2-40B4-BE49-F238E27FC236}">
                    <a16:creationId xmlns:a16="http://schemas.microsoft.com/office/drawing/2014/main" id="{9A4E3220-3C50-A023-DCC9-65D5ED7ABE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5" y="1914"/>
                <a:ext cx="654" cy="552"/>
                <a:chOff x="635" y="1914"/>
                <a:chExt cx="654" cy="552"/>
              </a:xfrm>
            </p:grpSpPr>
            <p:sp>
              <p:nvSpPr>
                <p:cNvPr id="41" name="Oval 11">
                  <a:extLst>
                    <a:ext uri="{FF2B5EF4-FFF2-40B4-BE49-F238E27FC236}">
                      <a16:creationId xmlns:a16="http://schemas.microsoft.com/office/drawing/2014/main" id="{228A10FB-E5BD-B018-D262-9522025DC7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5" y="1914"/>
                  <a:ext cx="654" cy="55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9B03"/>
                    </a:gs>
                    <a:gs pos="100000">
                      <a:srgbClr val="4C2E01"/>
                    </a:gs>
                  </a:gsLst>
                  <a:path path="rect">
                    <a:fillToRect r="100000" b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  <p:sp>
              <p:nvSpPr>
                <p:cNvPr id="42" name="Rectangle 12">
                  <a:extLst>
                    <a:ext uri="{FF2B5EF4-FFF2-40B4-BE49-F238E27FC236}">
                      <a16:creationId xmlns:a16="http://schemas.microsoft.com/office/drawing/2014/main" id="{1269BEE3-9B81-C50F-14CF-4535AD9C76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7" y="2129"/>
                  <a:ext cx="386" cy="2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hu-HU" altLang="hu-HU" sz="1400">
                      <a:solidFill>
                        <a:schemeClr val="bg1"/>
                      </a:solidFill>
                      <a:latin typeface="HTimes" charset="0"/>
                    </a:rPr>
                    <a:t>nucleus</a:t>
                  </a:r>
                  <a:br>
                    <a:rPr lang="en-US" altLang="hu-HU" sz="1400">
                      <a:solidFill>
                        <a:schemeClr val="bg1"/>
                      </a:solidFill>
                      <a:latin typeface="HTimes" charset="0"/>
                    </a:rPr>
                  </a:br>
                  <a:r>
                    <a:rPr lang="en-US" altLang="hu-HU" sz="1400">
                      <a:solidFill>
                        <a:schemeClr val="bg1"/>
                      </a:solidFill>
                      <a:latin typeface="HTimes" charset="0"/>
                    </a:rPr>
                    <a:t>DN</a:t>
                  </a:r>
                  <a:r>
                    <a:rPr lang="hu-HU" altLang="hu-HU" sz="1400">
                      <a:solidFill>
                        <a:schemeClr val="bg1"/>
                      </a:solidFill>
                      <a:latin typeface="HTimes" charset="0"/>
                    </a:rPr>
                    <a:t>A</a:t>
                  </a:r>
                  <a:endParaRPr lang="en-US" altLang="hu-HU" sz="1400">
                    <a:solidFill>
                      <a:schemeClr val="bg1"/>
                    </a:solidFill>
                    <a:latin typeface="HTimes" charset="0"/>
                  </a:endParaRPr>
                </a:p>
              </p:txBody>
            </p:sp>
          </p:grpSp>
          <p:sp>
            <p:nvSpPr>
              <p:cNvPr id="34" name="AutoShape 13">
                <a:extLst>
                  <a:ext uri="{FF2B5EF4-FFF2-40B4-BE49-F238E27FC236}">
                    <a16:creationId xmlns:a16="http://schemas.microsoft.com/office/drawing/2014/main" id="{0F6F5096-E9C9-03AE-92C8-B9E04B043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9" y="2418"/>
                <a:ext cx="185" cy="200"/>
              </a:xfrm>
              <a:prstGeom prst="hexagon">
                <a:avLst>
                  <a:gd name="adj" fmla="val 24986"/>
                  <a:gd name="vf" fmla="val 115470"/>
                </a:avLst>
              </a:prstGeom>
              <a:gradFill rotWithShape="0">
                <a:gsLst>
                  <a:gs pos="0">
                    <a:srgbClr val="FCFEB9"/>
                  </a:gs>
                  <a:gs pos="100000">
                    <a:srgbClr val="4B4C37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35" name="AutoShape 14">
                <a:extLst>
                  <a:ext uri="{FF2B5EF4-FFF2-40B4-BE49-F238E27FC236}">
                    <a16:creationId xmlns:a16="http://schemas.microsoft.com/office/drawing/2014/main" id="{F10168B1-EFD9-5018-CCCA-EA5552A10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2586"/>
                <a:ext cx="207" cy="192"/>
              </a:xfrm>
              <a:prstGeom prst="triangle">
                <a:avLst>
                  <a:gd name="adj" fmla="val 49986"/>
                </a:avLst>
              </a:prstGeom>
              <a:gradFill rotWithShape="0">
                <a:gsLst>
                  <a:gs pos="0">
                    <a:srgbClr val="FCFEB9"/>
                  </a:gs>
                  <a:gs pos="100000">
                    <a:srgbClr val="4B4C37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36" name="Rectangle 15">
                <a:extLst>
                  <a:ext uri="{FF2B5EF4-FFF2-40B4-BE49-F238E27FC236}">
                    <a16:creationId xmlns:a16="http://schemas.microsoft.com/office/drawing/2014/main" id="{3DE69BE8-6D3E-5DC9-6E40-C0012F609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8" y="2633"/>
                <a:ext cx="640" cy="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hu-HU" altLang="hu-HU" sz="1400">
                    <a:latin typeface="HTimes" charset="0"/>
                  </a:rPr>
                  <a:t>target proteins</a:t>
                </a:r>
                <a:endParaRPr lang="en-US" altLang="hu-HU" sz="1400">
                  <a:latin typeface="HTimes" charset="0"/>
                </a:endParaRPr>
              </a:p>
            </p:txBody>
          </p:sp>
          <p:sp>
            <p:nvSpPr>
              <p:cNvPr id="37" name="Oval 16">
                <a:extLst>
                  <a:ext uri="{FF2B5EF4-FFF2-40B4-BE49-F238E27FC236}">
                    <a16:creationId xmlns:a16="http://schemas.microsoft.com/office/drawing/2014/main" id="{5A8AAB68-8B28-6FF2-5864-1A9DD21D0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960"/>
                <a:ext cx="319" cy="223"/>
              </a:xfrm>
              <a:prstGeom prst="ellipse">
                <a:avLst/>
              </a:prstGeom>
              <a:gradFill rotWithShape="0">
                <a:gsLst>
                  <a:gs pos="0">
                    <a:srgbClr val="DBAFFC"/>
                  </a:gs>
                  <a:gs pos="100000">
                    <a:srgbClr val="B760F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550" tIns="41275" rIns="82550" bIns="41275" anchor="ctr"/>
              <a:lstStyle>
                <a:lvl1pPr defTabSz="7397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397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397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397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397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hu-HU" sz="1600"/>
                  <a:t>drug</a:t>
                </a:r>
                <a:endParaRPr lang="en-US" altLang="hu-HU" sz="1600">
                  <a:latin typeface="Arial CE" panose="020B0604020202020204" pitchFamily="34" charset="0"/>
                </a:endParaRPr>
              </a:p>
            </p:txBody>
          </p:sp>
          <p:sp>
            <p:nvSpPr>
              <p:cNvPr id="38" name="Oval 17">
                <a:extLst>
                  <a:ext uri="{FF2B5EF4-FFF2-40B4-BE49-F238E27FC236}">
                    <a16:creationId xmlns:a16="http://schemas.microsoft.com/office/drawing/2014/main" id="{AB66C6C2-FE35-82A6-6E09-4B357EEAD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1200"/>
                <a:ext cx="319" cy="223"/>
              </a:xfrm>
              <a:prstGeom prst="ellipse">
                <a:avLst/>
              </a:prstGeom>
              <a:gradFill rotWithShape="0">
                <a:gsLst>
                  <a:gs pos="0">
                    <a:srgbClr val="DBAFFC"/>
                  </a:gs>
                  <a:gs pos="100000">
                    <a:srgbClr val="B760F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550" tIns="41275" rIns="82550" bIns="41275" anchor="ctr"/>
              <a:lstStyle>
                <a:lvl1pPr defTabSz="7397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397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397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397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397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hu-HU" sz="1600"/>
                  <a:t>drug</a:t>
                </a:r>
                <a:endParaRPr lang="en-US" altLang="hu-HU" sz="1600">
                  <a:latin typeface="Arial CE" panose="020B0604020202020204" pitchFamily="34" charset="0"/>
                </a:endParaRPr>
              </a:p>
            </p:txBody>
          </p:sp>
          <p:sp>
            <p:nvSpPr>
              <p:cNvPr id="39" name="Oval 18">
                <a:extLst>
                  <a:ext uri="{FF2B5EF4-FFF2-40B4-BE49-F238E27FC236}">
                    <a16:creationId xmlns:a16="http://schemas.microsoft.com/office/drawing/2014/main" id="{3F0B13FE-A3F2-EA99-A7C6-423120B83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1" y="1240"/>
                <a:ext cx="319" cy="223"/>
              </a:xfrm>
              <a:prstGeom prst="ellipse">
                <a:avLst/>
              </a:prstGeom>
              <a:gradFill rotWithShape="0">
                <a:gsLst>
                  <a:gs pos="0">
                    <a:srgbClr val="DBAFFC"/>
                  </a:gs>
                  <a:gs pos="100000">
                    <a:srgbClr val="B760F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550" tIns="41275" rIns="82550" bIns="41275" anchor="ctr"/>
              <a:lstStyle>
                <a:lvl1pPr defTabSz="7397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397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397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397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397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hu-HU" sz="1600"/>
                  <a:t>drug</a:t>
                </a:r>
                <a:endParaRPr lang="en-US" altLang="hu-HU" sz="1600">
                  <a:latin typeface="Arial CE" panose="020B0604020202020204" pitchFamily="34" charset="0"/>
                </a:endParaRPr>
              </a:p>
            </p:txBody>
          </p:sp>
          <p:sp>
            <p:nvSpPr>
              <p:cNvPr id="40" name="Oval 19">
                <a:extLst>
                  <a:ext uri="{FF2B5EF4-FFF2-40B4-BE49-F238E27FC236}">
                    <a16:creationId xmlns:a16="http://schemas.microsoft.com/office/drawing/2014/main" id="{AC2F4A64-16C2-8FCE-BEC7-CE523FE8D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1248"/>
                <a:ext cx="319" cy="223"/>
              </a:xfrm>
              <a:prstGeom prst="ellipse">
                <a:avLst/>
              </a:prstGeom>
              <a:gradFill rotWithShape="0">
                <a:gsLst>
                  <a:gs pos="0">
                    <a:srgbClr val="DBAFFC"/>
                  </a:gs>
                  <a:gs pos="100000">
                    <a:srgbClr val="B760F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550" tIns="41275" rIns="82550" bIns="41275" anchor="ctr"/>
              <a:lstStyle>
                <a:lvl1pPr defTabSz="7397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397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397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397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397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397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hu-HU" sz="1600"/>
                  <a:t>drug</a:t>
                </a:r>
                <a:endParaRPr lang="en-US" altLang="hu-HU" sz="1600">
                  <a:latin typeface="Arial CE" panose="020B0604020202020204" pitchFamily="34" charset="0"/>
                </a:endParaRPr>
              </a:p>
            </p:txBody>
          </p:sp>
        </p:grpSp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88075F95-6C49-A9C2-DBF3-9165CA055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" y="1922"/>
              <a:ext cx="332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hu-HU" sz="1400"/>
                <a:t>ATP</a:t>
              </a:r>
              <a:endParaRPr lang="en-US" altLang="hu-HU" sz="1400">
                <a:latin typeface="Arial CE" panose="020B0604020202020204" pitchFamily="34" charset="0"/>
              </a:endParaRPr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D8798BC4-59D7-987E-B122-F058A7321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2" y="2258"/>
              <a:ext cx="50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hu-HU" sz="1400"/>
                <a:t>ADP+P</a:t>
              </a:r>
              <a:r>
                <a:rPr lang="en-US" altLang="hu-HU" sz="1400" baseline="-25000"/>
                <a:t>i</a:t>
              </a:r>
            </a:p>
          </p:txBody>
        </p:sp>
        <p:sp>
          <p:nvSpPr>
            <p:cNvPr id="29" name="Arc 22">
              <a:extLst>
                <a:ext uri="{FF2B5EF4-FFF2-40B4-BE49-F238E27FC236}">
                  <a16:creationId xmlns:a16="http://schemas.microsoft.com/office/drawing/2014/main" id="{A72F1981-3087-AB9A-7DA4-6CC17AD11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72"/>
              <a:ext cx="388" cy="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50" name="Kép 49" descr="A képen karácsonyfa, Majorelle kék, virág, művészet látható&#10;&#10;Automatikusan generált leírás">
            <a:extLst>
              <a:ext uri="{FF2B5EF4-FFF2-40B4-BE49-F238E27FC236}">
                <a16:creationId xmlns:a16="http://schemas.microsoft.com/office/drawing/2014/main" id="{839B1AF3-BB8B-C518-6DF5-F99550FDA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1" y="1498059"/>
            <a:ext cx="3221376" cy="4832064"/>
          </a:xfrm>
          <a:prstGeom prst="rect">
            <a:avLst/>
          </a:prstGeom>
        </p:spPr>
      </p:pic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0B408CB2-3929-E4AC-0CE4-516A49D6E7EA}"/>
              </a:ext>
            </a:extLst>
          </p:cNvPr>
          <p:cNvCxnSpPr>
            <a:cxnSpLocks/>
          </p:cNvCxnSpPr>
          <p:nvPr/>
        </p:nvCxnSpPr>
        <p:spPr>
          <a:xfrm>
            <a:off x="645459" y="2431231"/>
            <a:ext cx="565893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94E0F71C-98CA-AFD2-E188-790475966E4C}"/>
              </a:ext>
            </a:extLst>
          </p:cNvPr>
          <p:cNvCxnSpPr>
            <a:cxnSpLocks/>
          </p:cNvCxnSpPr>
          <p:nvPr/>
        </p:nvCxnSpPr>
        <p:spPr>
          <a:xfrm>
            <a:off x="645459" y="3778517"/>
            <a:ext cx="565893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>
            <a:extLst>
              <a:ext uri="{FF2B5EF4-FFF2-40B4-BE49-F238E27FC236}">
                <a16:creationId xmlns:a16="http://schemas.microsoft.com/office/drawing/2014/main" id="{B818EAAA-9A08-3600-DD52-32747767EDA4}"/>
              </a:ext>
            </a:extLst>
          </p:cNvPr>
          <p:cNvSpPr txBox="1"/>
          <p:nvPr/>
        </p:nvSpPr>
        <p:spPr>
          <a:xfrm>
            <a:off x="515104" y="209774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out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BB064B9-300A-4A15-121E-E9671C4BAB4A}"/>
              </a:ext>
            </a:extLst>
          </p:cNvPr>
          <p:cNvSpPr txBox="1"/>
          <p:nvPr/>
        </p:nvSpPr>
        <p:spPr>
          <a:xfrm>
            <a:off x="515104" y="373117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in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0149A16-AAAF-0EE5-1940-86E5FBF875D4}"/>
              </a:ext>
            </a:extLst>
          </p:cNvPr>
          <p:cNvSpPr txBox="1"/>
          <p:nvPr/>
        </p:nvSpPr>
        <p:spPr>
          <a:xfrm>
            <a:off x="806821" y="1269401"/>
            <a:ext cx="2313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P-</a:t>
            </a:r>
            <a:r>
              <a:rPr lang="hu-HU" sz="1400" dirty="0" err="1"/>
              <a:t>glycoprotein</a:t>
            </a:r>
            <a:r>
              <a:rPr lang="hu-HU" sz="1400" dirty="0"/>
              <a:t>/MDR1/ABCB1</a:t>
            </a:r>
          </a:p>
          <a:p>
            <a:r>
              <a:rPr lang="hu-HU" sz="1400" dirty="0"/>
              <a:t>MPR1/ABCC1</a:t>
            </a:r>
          </a:p>
        </p:txBody>
      </p:sp>
    </p:spTree>
    <p:extLst>
      <p:ext uri="{BB962C8B-B14F-4D97-AF65-F5344CB8AC3E}">
        <p14:creationId xmlns:p14="http://schemas.microsoft.com/office/powerpoint/2010/main" val="32667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88652-E4E7-BFD8-5A2D-0752D6D07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">
            <a:extLst>
              <a:ext uri="{FF2B5EF4-FFF2-40B4-BE49-F238E27FC236}">
                <a16:creationId xmlns:a16="http://schemas.microsoft.com/office/drawing/2014/main" id="{D145F5DE-EBCF-DBCE-9409-BB9D13D4D3DD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noProof="0" dirty="0"/>
              <a:t>Calcium pumps</a:t>
            </a:r>
            <a:r>
              <a:rPr lang="hu-HU" sz="4400" noProof="0" dirty="0"/>
              <a:t> and</a:t>
            </a:r>
            <a:r>
              <a:rPr lang="en-US" sz="4400" dirty="0"/>
              <a:t> single-pass TM proteins</a:t>
            </a:r>
            <a:endParaRPr lang="en-US" sz="4400" noProof="0" dirty="0"/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3790223A-142E-CDB8-A4DC-D9D659CAB2B7}"/>
              </a:ext>
            </a:extLst>
          </p:cNvPr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3B67B697-F69C-BB92-E4E4-599192953BCF}"/>
                </a:ext>
              </a:extLst>
            </p:cNvPr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1BDD57B2-105B-D487-774A-578A9C60232D}"/>
                  </a:ext>
                </a:extLst>
              </p:cNvPr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800" noProof="0" dirty="0"/>
              </a:p>
            </p:txBody>
          </p:sp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6F70D1B6-BE45-0A6E-46C4-1171A00290DF}"/>
                  </a:ext>
                </a:extLst>
              </p:cNvPr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SEMMELWEIS </a:t>
                </a:r>
                <a:r>
                  <a:rPr lang="en-US" sz="800" noProof="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03DABE7D-EB7A-B397-F316-91CC1785A7B3}"/>
                  </a:ext>
                </a:extLst>
              </p:cNvPr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C5BB79F5-8194-EBCA-C904-8C482FA724CE}"/>
                  </a:ext>
                </a:extLst>
              </p:cNvPr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97E5CA00-B2DF-DF4B-3FB2-3F7FBD43966B}"/>
                  </a:ext>
                </a:extLst>
              </p:cNvPr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03B8C50F-E706-1DDA-BAA6-0F9EAEEB6DC1}"/>
                  </a:ext>
                </a:extLst>
              </p:cNvPr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HUN-REN-SE Biophysical Virology Research Group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A8CBF35E-5191-8826-A0E2-85FD70D226D5}"/>
                </a:ext>
              </a:extLst>
            </p:cNvPr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2E385FB1-C0DF-483E-D428-0A3E8DAA5EDF}"/>
                </a:ext>
              </a:extLst>
            </p:cNvPr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>
                  <a:solidFill>
                    <a:srgbClr val="EFE09F"/>
                  </a:solidFill>
                </a:rPr>
                <a:t>hegelab.org</a:t>
              </a:r>
              <a:endParaRPr lang="en-US" sz="800" noProof="0" dirty="0">
                <a:solidFill>
                  <a:srgbClr val="EFE09F"/>
                </a:solidFill>
              </a:endParaRPr>
            </a:p>
          </p:txBody>
        </p:sp>
      </p:grp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9E287623-27AA-FAC9-DD8A-2116DD6AC807}"/>
              </a:ext>
            </a:extLst>
          </p:cNvPr>
          <p:cNvGrpSpPr/>
          <p:nvPr/>
        </p:nvGrpSpPr>
        <p:grpSpPr>
          <a:xfrm>
            <a:off x="163038" y="1537411"/>
            <a:ext cx="2520950" cy="3781425"/>
            <a:chOff x="1327150" y="1309688"/>
            <a:chExt cx="2520950" cy="3781425"/>
          </a:xfrm>
        </p:grpSpPr>
        <p:pic>
          <p:nvPicPr>
            <p:cNvPr id="25" name="Kép 4">
              <a:extLst>
                <a:ext uri="{FF2B5EF4-FFF2-40B4-BE49-F238E27FC236}">
                  <a16:creationId xmlns:a16="http://schemas.microsoft.com/office/drawing/2014/main" id="{024AFAF2-2633-2518-1995-CE9F3D270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150" y="1309688"/>
              <a:ext cx="2520950" cy="378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Szövegdoboz 25">
              <a:extLst>
                <a:ext uri="{FF2B5EF4-FFF2-40B4-BE49-F238E27FC236}">
                  <a16:creationId xmlns:a16="http://schemas.microsoft.com/office/drawing/2014/main" id="{F143A922-9F31-65A5-FAC2-67A963CF4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3640" y="1320275"/>
              <a:ext cx="66075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400" b="1" dirty="0">
                  <a:solidFill>
                    <a:srgbClr val="8B3B4F"/>
                  </a:solidFill>
                  <a:cs typeface="Arial" panose="020B0604020202020204" pitchFamily="34" charset="0"/>
                </a:rPr>
                <a:t>PLN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hu-HU" sz="1400" b="1" dirty="0">
                  <a:solidFill>
                    <a:srgbClr val="8B3B4F"/>
                  </a:solidFill>
                  <a:cs typeface="Arial" panose="020B0604020202020204" pitchFamily="34" charset="0"/>
                </a:rPr>
                <a:t>(</a:t>
              </a:r>
              <a:r>
                <a:rPr lang="en-US" sz="1400" b="1" dirty="0">
                  <a:solidFill>
                    <a:srgbClr val="8B3B4F"/>
                  </a:solidFill>
                  <a:cs typeface="Arial" panose="020B0604020202020204" pitchFamily="34" charset="0"/>
                </a:rPr>
                <a:t>4kyt</a:t>
              </a:r>
              <a:r>
                <a:rPr lang="hu-HU" sz="1400" b="1" dirty="0">
                  <a:solidFill>
                    <a:srgbClr val="8B3B4F"/>
                  </a:solidFill>
                  <a:cs typeface="Arial" panose="020B0604020202020204" pitchFamily="34" charset="0"/>
                </a:rPr>
                <a:t>)</a:t>
              </a:r>
              <a:endParaRPr lang="en-US" sz="1400" b="1" dirty="0">
                <a:solidFill>
                  <a:srgbClr val="8B3B4F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38CF166C-2F9D-BA34-268F-93E68B3BA81B}"/>
              </a:ext>
            </a:extLst>
          </p:cNvPr>
          <p:cNvGrpSpPr/>
          <p:nvPr/>
        </p:nvGrpSpPr>
        <p:grpSpPr>
          <a:xfrm>
            <a:off x="2468811" y="1518408"/>
            <a:ext cx="2528640" cy="3801304"/>
            <a:chOff x="5757863" y="1289809"/>
            <a:chExt cx="2528640" cy="3801304"/>
          </a:xfrm>
        </p:grpSpPr>
        <p:pic>
          <p:nvPicPr>
            <p:cNvPr id="28" name="Kép 6">
              <a:extLst>
                <a:ext uri="{FF2B5EF4-FFF2-40B4-BE49-F238E27FC236}">
                  <a16:creationId xmlns:a16="http://schemas.microsoft.com/office/drawing/2014/main" id="{6D63EBD5-C186-4C3F-8D1A-4D37BFAF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863" y="1309688"/>
              <a:ext cx="2520950" cy="378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Szövegdoboz 9">
              <a:extLst>
                <a:ext uri="{FF2B5EF4-FFF2-40B4-BE49-F238E27FC236}">
                  <a16:creationId xmlns:a16="http://schemas.microsoft.com/office/drawing/2014/main" id="{18F12655-D6EA-DE9D-6E38-FAB0A85111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4494" y="1289809"/>
              <a:ext cx="125200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400" b="1" dirty="0">
                  <a:solidFill>
                    <a:srgbClr val="CE2828"/>
                  </a:solidFill>
                  <a:cs typeface="Arial" panose="020B0604020202020204" pitchFamily="34" charset="0"/>
                </a:rPr>
                <a:t>SARS-CoV</a:t>
              </a:r>
              <a:r>
                <a:rPr lang="hu-HU" sz="1400" b="1" dirty="0">
                  <a:solidFill>
                    <a:srgbClr val="CE2828"/>
                  </a:solidFill>
                  <a:cs typeface="Arial" panose="020B0604020202020204" pitchFamily="34" charset="0"/>
                </a:rPr>
                <a:t>-</a:t>
              </a:r>
              <a:r>
                <a:rPr lang="en-US" sz="1400" b="1" dirty="0">
                  <a:solidFill>
                    <a:srgbClr val="CE2828"/>
                  </a:solidFill>
                  <a:cs typeface="Arial" panose="020B0604020202020204" pitchFamily="34" charset="0"/>
                </a:rPr>
                <a:t>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400" b="1" dirty="0">
                  <a:solidFill>
                    <a:srgbClr val="CE2828"/>
                  </a:solidFill>
                  <a:cs typeface="Arial" panose="020B0604020202020204" pitchFamily="34" charset="0"/>
                </a:rPr>
                <a:t>Envelope</a:t>
              </a:r>
              <a:endParaRPr lang="hu-HU" sz="1400" b="1" dirty="0">
                <a:solidFill>
                  <a:srgbClr val="CE2828"/>
                </a:solidFill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hu-HU" sz="1400" b="1" dirty="0">
                  <a:solidFill>
                    <a:srgbClr val="CE2828"/>
                  </a:solidFill>
                  <a:cs typeface="Arial" panose="020B0604020202020204" pitchFamily="34" charset="0"/>
                </a:rPr>
                <a:t>       (AF3)</a:t>
              </a:r>
              <a:endParaRPr lang="en-US" sz="1400" b="1" dirty="0">
                <a:solidFill>
                  <a:srgbClr val="CE2828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4" name="Tartalom helye 11">
            <a:extLst>
              <a:ext uri="{FF2B5EF4-FFF2-40B4-BE49-F238E27FC236}">
                <a16:creationId xmlns:a16="http://schemas.microsoft.com/office/drawing/2014/main" id="{78FC72E0-E489-B0ED-984D-BFF726D22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40" y="1760298"/>
            <a:ext cx="2905728" cy="342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zövegdoboz 44">
            <a:extLst>
              <a:ext uri="{FF2B5EF4-FFF2-40B4-BE49-F238E27FC236}">
                <a16:creationId xmlns:a16="http://schemas.microsoft.com/office/drawing/2014/main" id="{8CCBB12D-A5BD-A328-6B73-9CFDD8212489}"/>
              </a:ext>
            </a:extLst>
          </p:cNvPr>
          <p:cNvSpPr txBox="1"/>
          <p:nvPr/>
        </p:nvSpPr>
        <p:spPr>
          <a:xfrm>
            <a:off x="6154231" y="1238939"/>
            <a:ext cx="11897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FRET</a:t>
            </a:r>
          </a:p>
        </p:txBody>
      </p: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07EE3E3D-77F3-BB33-3070-3003DD6B2494}"/>
              </a:ext>
            </a:extLst>
          </p:cNvPr>
          <p:cNvGrpSpPr/>
          <p:nvPr/>
        </p:nvGrpSpPr>
        <p:grpSpPr>
          <a:xfrm>
            <a:off x="8065271" y="1238939"/>
            <a:ext cx="4126729" cy="3949314"/>
            <a:chOff x="8065271" y="1238939"/>
            <a:chExt cx="4126729" cy="3949314"/>
          </a:xfrm>
        </p:grpSpPr>
        <p:grpSp>
          <p:nvGrpSpPr>
            <p:cNvPr id="49" name="Csoportba foglalás 48">
              <a:extLst>
                <a:ext uri="{FF2B5EF4-FFF2-40B4-BE49-F238E27FC236}">
                  <a16:creationId xmlns:a16="http://schemas.microsoft.com/office/drawing/2014/main" id="{901E6804-182B-8721-5A8B-40C2A9EBDCA5}"/>
                </a:ext>
              </a:extLst>
            </p:cNvPr>
            <p:cNvGrpSpPr/>
            <p:nvPr/>
          </p:nvGrpSpPr>
          <p:grpSpPr>
            <a:xfrm>
              <a:off x="8065271" y="2093205"/>
              <a:ext cx="4126729" cy="3095048"/>
              <a:chOff x="8065271" y="2093205"/>
              <a:chExt cx="4126729" cy="3095048"/>
            </a:xfrm>
          </p:grpSpPr>
          <p:pic>
            <p:nvPicPr>
              <p:cNvPr id="46" name="Kép 45">
                <a:extLst>
                  <a:ext uri="{FF2B5EF4-FFF2-40B4-BE49-F238E27FC236}">
                    <a16:creationId xmlns:a16="http://schemas.microsoft.com/office/drawing/2014/main" id="{86F0AF36-F930-EB73-3A93-DC7E7D889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271" y="2093205"/>
                <a:ext cx="4126729" cy="3095048"/>
              </a:xfrm>
              <a:prstGeom prst="rect">
                <a:avLst/>
              </a:prstGeom>
            </p:spPr>
          </p:pic>
          <p:sp>
            <p:nvSpPr>
              <p:cNvPr id="37" name="Szövegdoboz 36">
                <a:extLst>
                  <a:ext uri="{FF2B5EF4-FFF2-40B4-BE49-F238E27FC236}">
                    <a16:creationId xmlns:a16="http://schemas.microsoft.com/office/drawing/2014/main" id="{A6CE92B3-CAAE-2DE9-8198-839403547F19}"/>
                  </a:ext>
                </a:extLst>
              </p:cNvPr>
              <p:cNvSpPr txBox="1"/>
              <p:nvPr/>
            </p:nvSpPr>
            <p:spPr>
              <a:xfrm>
                <a:off x="9182200" y="2209384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240</a:t>
                </a:r>
              </a:p>
            </p:txBody>
          </p:sp>
          <p:sp>
            <p:nvSpPr>
              <p:cNvPr id="38" name="Szövegdoboz 37">
                <a:extLst>
                  <a:ext uri="{FF2B5EF4-FFF2-40B4-BE49-F238E27FC236}">
                    <a16:creationId xmlns:a16="http://schemas.microsoft.com/office/drawing/2014/main" id="{84651EFF-68AC-176D-5187-B705E0480139}"/>
                  </a:ext>
                </a:extLst>
              </p:cNvPr>
              <p:cNvSpPr txBox="1"/>
              <p:nvPr/>
            </p:nvSpPr>
            <p:spPr>
              <a:xfrm>
                <a:off x="9671150" y="2209384"/>
                <a:ext cx="940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400 µM ATP</a:t>
                </a:r>
              </a:p>
            </p:txBody>
          </p:sp>
        </p:grpSp>
        <p:sp>
          <p:nvSpPr>
            <p:cNvPr id="47" name="Szövegdoboz 46">
              <a:extLst>
                <a:ext uri="{FF2B5EF4-FFF2-40B4-BE49-F238E27FC236}">
                  <a16:creationId xmlns:a16="http://schemas.microsoft.com/office/drawing/2014/main" id="{0A8C1E12-B0C0-4A3F-6D2A-31BCB9A912C8}"/>
                </a:ext>
              </a:extLst>
            </p:cNvPr>
            <p:cNvSpPr txBox="1"/>
            <p:nvPr/>
          </p:nvSpPr>
          <p:spPr>
            <a:xfrm>
              <a:off x="9166348" y="1238939"/>
              <a:ext cx="181331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Ca</a:t>
              </a:r>
              <a:r>
                <a:rPr lang="en-US" sz="3000" baseline="30000" dirty="0"/>
                <a:t>2+</a:t>
              </a:r>
              <a:r>
                <a:rPr lang="en-US" sz="3000" dirty="0"/>
                <a:t> signal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276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5896"/>
            <a:ext cx="10515600" cy="900000"/>
          </a:xfrm>
        </p:spPr>
        <p:txBody>
          <a:bodyPr/>
          <a:lstStyle/>
          <a:p>
            <a:r>
              <a:rPr lang="en-US" noProof="0" dirty="0"/>
              <a:t>SARS-Co</a:t>
            </a:r>
            <a:r>
              <a:rPr lang="hu-HU" noProof="0" dirty="0"/>
              <a:t>V-</a:t>
            </a:r>
            <a:r>
              <a:rPr lang="en-US" noProof="0" dirty="0"/>
              <a:t>2 E </a:t>
            </a:r>
            <a:r>
              <a:rPr lang="hu-HU" noProof="0" dirty="0"/>
              <a:t>protein</a:t>
            </a:r>
            <a:r>
              <a:rPr lang="en-US" noProof="0" dirty="0"/>
              <a:t>, (</a:t>
            </a:r>
            <a:r>
              <a:rPr lang="en-US" noProof="0" dirty="0" err="1"/>
              <a:t>exo</a:t>
            </a:r>
            <a:r>
              <a:rPr lang="en-US" noProof="0" dirty="0"/>
              <a:t>)</a:t>
            </a:r>
            <a:r>
              <a:rPr lang="en-US" noProof="0" dirty="0" err="1"/>
              <a:t>regulins</a:t>
            </a:r>
            <a:endParaRPr lang="en-US" noProof="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04" y="1249866"/>
            <a:ext cx="4073525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36" y="1438275"/>
            <a:ext cx="26543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0" y="6474368"/>
            <a:ext cx="12192000" cy="396000"/>
            <a:chOff x="0" y="5055476"/>
            <a:chExt cx="12192000" cy="396000"/>
          </a:xfrm>
        </p:grpSpPr>
        <p:sp>
          <p:nvSpPr>
            <p:cNvPr id="9" name="Szövegdoboz 8"/>
            <p:cNvSpPr txBox="1"/>
            <p:nvPr/>
          </p:nvSpPr>
          <p:spPr>
            <a:xfrm>
              <a:off x="0" y="5055476"/>
              <a:ext cx="12192000" cy="396000"/>
            </a:xfrm>
            <a:prstGeom prst="rect">
              <a:avLst/>
            </a:prstGeom>
            <a:solidFill>
              <a:srgbClr val="242F62"/>
            </a:solidFill>
          </p:spPr>
          <p:txBody>
            <a:bodyPr wrap="square" rtlCol="0">
              <a:spAutoFit/>
            </a:bodyPr>
            <a:lstStyle/>
            <a:p>
              <a:endParaRPr lang="en-US" sz="800" noProof="0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147145" y="5118536"/>
              <a:ext cx="20231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>
                  <a:solidFill>
                    <a:srgbClr val="EFE09F"/>
                  </a:solidFill>
                </a:rPr>
                <a:t>SEMMELWEIS </a:t>
              </a:r>
              <a:r>
                <a:rPr lang="en-US" sz="800" noProof="0" dirty="0">
                  <a:solidFill>
                    <a:srgbClr val="EFE09F"/>
                  </a:solidFill>
                </a:rPr>
                <a:t>EGYETEM 1769</a:t>
              </a:r>
            </a:p>
          </p:txBody>
        </p:sp>
        <p:cxnSp>
          <p:nvCxnSpPr>
            <p:cNvPr id="11" name="Egyenes összekötő 10"/>
            <p:cNvCxnSpPr/>
            <p:nvPr/>
          </p:nvCxnSpPr>
          <p:spPr>
            <a:xfrm>
              <a:off x="2712515" y="5090566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3200392" y="5118536"/>
              <a:ext cx="25106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 err="1">
                  <a:solidFill>
                    <a:srgbClr val="EFE09F"/>
                  </a:solidFill>
                </a:rPr>
                <a:t>Biofizikai</a:t>
              </a:r>
              <a:r>
                <a:rPr lang="en-US" sz="1200" noProof="0" dirty="0">
                  <a:solidFill>
                    <a:srgbClr val="EFE09F"/>
                  </a:solidFill>
                </a:rPr>
                <a:t> </a:t>
              </a:r>
              <a:r>
                <a:rPr lang="en-US" sz="1200" noProof="0" dirty="0" err="1">
                  <a:solidFill>
                    <a:srgbClr val="EFE09F"/>
                  </a:solidFill>
                </a:rPr>
                <a:t>és</a:t>
              </a:r>
              <a:r>
                <a:rPr lang="en-US" sz="1200" noProof="0" dirty="0">
                  <a:solidFill>
                    <a:srgbClr val="EFE09F"/>
                  </a:solidFill>
                </a:rPr>
                <a:t> </a:t>
              </a:r>
              <a:r>
                <a:rPr lang="en-US" sz="1200" noProof="0" dirty="0" err="1">
                  <a:solidFill>
                    <a:srgbClr val="EFE09F"/>
                  </a:solidFill>
                </a:rPr>
                <a:t>Sugárbiológiai</a:t>
              </a:r>
              <a:r>
                <a:rPr lang="en-US" sz="1200" noProof="0" dirty="0">
                  <a:solidFill>
                    <a:srgbClr val="EFE09F"/>
                  </a:solidFill>
                </a:rPr>
                <a:t> </a:t>
              </a:r>
              <a:r>
                <a:rPr lang="en-US" sz="1200" noProof="0" dirty="0" err="1">
                  <a:solidFill>
                    <a:srgbClr val="EFE09F"/>
                  </a:solidFill>
                </a:rPr>
                <a:t>Intézet</a:t>
              </a:r>
              <a:endParaRPr lang="en-US" sz="800" noProof="0" dirty="0">
                <a:solidFill>
                  <a:srgbClr val="EFE09F"/>
                </a:solidFill>
              </a:endParaRPr>
            </a:p>
          </p:txBody>
        </p:sp>
      </p:grpSp>
      <p:sp>
        <p:nvSpPr>
          <p:cNvPr id="4" name="Szövegdoboz 3">
            <a:extLst>
              <a:ext uri="{FF2B5EF4-FFF2-40B4-BE49-F238E27FC236}">
                <a16:creationId xmlns:a16="http://schemas.microsoft.com/office/drawing/2014/main" id="{E74F0D23-4892-6DB4-5926-D98A6A1F2784}"/>
              </a:ext>
            </a:extLst>
          </p:cNvPr>
          <p:cNvSpPr txBox="1"/>
          <p:nvPr/>
        </p:nvSpPr>
        <p:spPr>
          <a:xfrm>
            <a:off x="8185136" y="2546576"/>
            <a:ext cx="3665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/>
              <a:t>approx. </a:t>
            </a:r>
            <a:r>
              <a:rPr lang="en-US" sz="2400" b="1" noProof="0" dirty="0"/>
              <a:t>2,500 out of 5,000 </a:t>
            </a:r>
            <a:r>
              <a:rPr lang="en-US" sz="2400" noProof="0" dirty="0"/>
              <a:t>human TM proteins are single-pass</a:t>
            </a:r>
            <a:r>
              <a:rPr lang="hu-HU" sz="2400" noProof="0" dirty="0"/>
              <a:t>, </a:t>
            </a:r>
            <a:r>
              <a:rPr lang="en-US" sz="2400" noProof="0" dirty="0"/>
              <a:t>1TM</a:t>
            </a:r>
          </a:p>
        </p:txBody>
      </p:sp>
    </p:spTree>
    <p:extLst>
      <p:ext uri="{BB962C8B-B14F-4D97-AF65-F5344CB8AC3E}">
        <p14:creationId xmlns:p14="http://schemas.microsoft.com/office/powerpoint/2010/main" val="365230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">
            <a:extLst>
              <a:ext uri="{FF2B5EF4-FFF2-40B4-BE49-F238E27FC236}">
                <a16:creationId xmlns:a16="http://schemas.microsoft.com/office/drawing/2014/main" id="{979299F3-AFC6-2C02-3920-024DAF128CB5}"/>
              </a:ext>
            </a:extLst>
          </p:cNvPr>
          <p:cNvSpPr txBox="1">
            <a:spLocks/>
          </p:cNvSpPr>
          <p:nvPr/>
        </p:nvSpPr>
        <p:spPr>
          <a:xfrm>
            <a:off x="855455" y="-2736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MemMoRF.hegelab.org</a:t>
            </a: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BB9890A8-60F6-4906-2060-E13FADB11849}"/>
              </a:ext>
            </a:extLst>
          </p:cNvPr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7615B8C4-0157-D61C-4A46-06877F507423}"/>
                </a:ext>
              </a:extLst>
            </p:cNvPr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5B40C71F-909D-B0C5-5ACC-D77C7BE73510}"/>
                  </a:ext>
                </a:extLst>
              </p:cNvPr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C6F66D1F-370C-4A21-B58E-81BC8FBA4983}"/>
                  </a:ext>
                </a:extLst>
              </p:cNvPr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SEMMELWEIS </a:t>
                </a:r>
                <a:r>
                  <a:rPr lang="en-US" sz="80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2C155D58-C682-BBC3-75EF-4D0E714E11A0}"/>
                  </a:ext>
                </a:extLst>
              </p:cNvPr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14422D62-DE3E-8EB8-26D5-8ACCA53F1C9F}"/>
                  </a:ext>
                </a:extLst>
              </p:cNvPr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0231C95E-7439-0537-72BD-8089E8A2E8D7}"/>
                  </a:ext>
                </a:extLst>
              </p:cNvPr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F00BA44E-F32D-B376-08E7-A63AD20A06C5}"/>
                  </a:ext>
                </a:extLst>
              </p:cNvPr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HUN-REN-SE Biophysical Virology Research Group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574D273C-9052-93B0-8D05-24C08F90480B}"/>
                </a:ext>
              </a:extLst>
            </p:cNvPr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46CA0748-86CC-1C4A-9372-A86CF550E4FB}"/>
                </a:ext>
              </a:extLst>
            </p:cNvPr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EFE09F"/>
                  </a:solidFill>
                </a:rPr>
                <a:t>hegelab.org</a:t>
              </a:r>
              <a:endParaRPr lang="en-US" sz="800" dirty="0">
                <a:solidFill>
                  <a:srgbClr val="EFE09F"/>
                </a:solidFill>
              </a:endParaRPr>
            </a:p>
          </p:txBody>
        </p:sp>
      </p:grpSp>
      <p:sp>
        <p:nvSpPr>
          <p:cNvPr id="96" name="Szövegdoboz 95"/>
          <p:cNvSpPr txBox="1"/>
          <p:nvPr/>
        </p:nvSpPr>
        <p:spPr>
          <a:xfrm>
            <a:off x="3766527" y="1151757"/>
            <a:ext cx="4709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Membrane Molecular Recognition Features</a:t>
            </a:r>
          </a:p>
          <a:p>
            <a:r>
              <a:rPr lang="en-US" sz="2000" dirty="0"/>
              <a:t>https://memmorf.hegelab.org</a:t>
            </a:r>
          </a:p>
        </p:txBody>
      </p:sp>
      <p:pic>
        <p:nvPicPr>
          <p:cNvPr id="97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96" y="2424610"/>
            <a:ext cx="23812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Szövegdoboz 97"/>
          <p:cNvSpPr txBox="1"/>
          <p:nvPr/>
        </p:nvSpPr>
        <p:spPr>
          <a:xfrm>
            <a:off x="3564873" y="5747032"/>
            <a:ext cx="511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KRAS, STX17 autophagy protein, </a:t>
            </a:r>
            <a:r>
              <a:rPr lang="en-US" noProof="0" dirty="0" err="1"/>
              <a:t>phospholamban</a:t>
            </a:r>
            <a:r>
              <a:rPr lang="en-US" noProof="0" dirty="0"/>
              <a:t>…</a:t>
            </a:r>
          </a:p>
        </p:txBody>
      </p:sp>
      <p:sp>
        <p:nvSpPr>
          <p:cNvPr id="99" name="Szövegdoboz 1">
            <a:extLst>
              <a:ext uri="{FF2B5EF4-FFF2-40B4-BE49-F238E27FC236}">
                <a16:creationId xmlns:a16="http://schemas.microsoft.com/office/drawing/2014/main" id="{EB61A35D-E63C-3A77-29BF-F652D9A43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527" y="1776288"/>
            <a:ext cx="2893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>
              <a:defRPr sz="1400">
                <a:solidFill>
                  <a:srgbClr val="000099"/>
                </a:solidFill>
              </a:defRPr>
            </a:lvl1pPr>
          </a:lstStyle>
          <a:p>
            <a:r>
              <a:rPr lang="en-US" sz="2000" dirty="0"/>
              <a:t>Csizmadia </a:t>
            </a:r>
            <a:r>
              <a:rPr lang="en-US" sz="2000" i="1" dirty="0"/>
              <a:t>et al.</a:t>
            </a:r>
            <a:r>
              <a:rPr lang="en-US" sz="2000" dirty="0"/>
              <a:t> NAR 2020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635ADA2-FA50-1177-95FD-72EFDCC2DC56}"/>
              </a:ext>
            </a:extLst>
          </p:cNvPr>
          <p:cNvSpPr txBox="1"/>
          <p:nvPr/>
        </p:nvSpPr>
        <p:spPr>
          <a:xfrm>
            <a:off x="8127986" y="2333127"/>
            <a:ext cx="366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noProof="0" dirty="0"/>
              <a:t>disordered</a:t>
            </a:r>
          </a:p>
          <a:p>
            <a:pPr marL="457200" indent="-457200">
              <a:buAutoNum type="arabicPeriod"/>
            </a:pPr>
            <a:r>
              <a:rPr lang="en-US" sz="2000" b="1" dirty="0"/>
              <a:t>interacts with lipids</a:t>
            </a:r>
          </a:p>
          <a:p>
            <a:pPr marL="457200" indent="-457200">
              <a:buAutoNum type="arabicPeriod"/>
            </a:pPr>
            <a:r>
              <a:rPr lang="en-US" sz="2000" b="1" noProof="0" dirty="0"/>
              <a:t>ordered if interacting</a:t>
            </a:r>
          </a:p>
        </p:txBody>
      </p:sp>
    </p:spTree>
    <p:extLst>
      <p:ext uri="{BB962C8B-B14F-4D97-AF65-F5344CB8AC3E}">
        <p14:creationId xmlns:p14="http://schemas.microsoft.com/office/powerpoint/2010/main" val="285600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"/>
          <p:cNvSpPr>
            <a:spLocks noGrp="1"/>
          </p:cNvSpPr>
          <p:nvPr>
            <p:ph type="title"/>
          </p:nvPr>
        </p:nvSpPr>
        <p:spPr>
          <a:xfrm>
            <a:off x="300990" y="-2736"/>
            <a:ext cx="10515600" cy="900000"/>
          </a:xfrm>
        </p:spPr>
        <p:txBody>
          <a:bodyPr/>
          <a:lstStyle/>
          <a:p>
            <a:r>
              <a:rPr lang="hu-HU" dirty="0" err="1"/>
              <a:t>Classical</a:t>
            </a:r>
            <a:r>
              <a:rPr lang="hu-HU" dirty="0"/>
              <a:t> </a:t>
            </a:r>
            <a:r>
              <a:rPr lang="hu-HU" dirty="0" err="1"/>
              <a:t>sequence</a:t>
            </a:r>
            <a:r>
              <a:rPr lang="hu-HU" dirty="0"/>
              <a:t> </a:t>
            </a:r>
            <a:r>
              <a:rPr lang="hu-HU" dirty="0" err="1"/>
              <a:t>information</a:t>
            </a:r>
            <a:r>
              <a:rPr lang="hu-HU" dirty="0"/>
              <a:t> </a:t>
            </a:r>
            <a:r>
              <a:rPr lang="hu-HU" dirty="0" err="1"/>
              <a:t>versus</a:t>
            </a:r>
            <a:r>
              <a:rPr lang="hu-HU" dirty="0"/>
              <a:t> </a:t>
            </a:r>
            <a:r>
              <a:rPr lang="hu-HU" dirty="0" err="1"/>
              <a:t>pLM</a:t>
            </a:r>
            <a:endParaRPr lang="en-US" dirty="0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322C2FC7-7D4A-322C-866B-FB457A43039B}"/>
              </a:ext>
            </a:extLst>
          </p:cNvPr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B108C5CB-3317-A838-4F3A-A274C07CBB8E}"/>
                </a:ext>
              </a:extLst>
            </p:cNvPr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8CA59DAD-FBB0-C0B9-2293-9B5C067C23B6}"/>
                  </a:ext>
                </a:extLst>
              </p:cNvPr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hu-HU" sz="800" dirty="0"/>
              </a:p>
            </p:txBody>
          </p:sp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163E4427-EFA9-F613-E9F2-21BBB2725F46}"/>
                  </a:ext>
                </a:extLst>
              </p:cNvPr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EFE09F"/>
                    </a:solidFill>
                  </a:rPr>
                  <a:t>SEMMELWEIS </a:t>
                </a:r>
                <a:r>
                  <a:rPr lang="hu-HU" sz="80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20" name="Egyenes összekötő 19">
                <a:extLst>
                  <a:ext uri="{FF2B5EF4-FFF2-40B4-BE49-F238E27FC236}">
                    <a16:creationId xmlns:a16="http://schemas.microsoft.com/office/drawing/2014/main" id="{DFED05F9-5783-569C-715E-BD0B39BE9152}"/>
                  </a:ext>
                </a:extLst>
              </p:cNvPr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D9FA17D0-9F75-8817-F1B6-D53498614F54}"/>
                  </a:ext>
                </a:extLst>
              </p:cNvPr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2" name="Egyenes összekötő 21">
                <a:extLst>
                  <a:ext uri="{FF2B5EF4-FFF2-40B4-BE49-F238E27FC236}">
                    <a16:creationId xmlns:a16="http://schemas.microsoft.com/office/drawing/2014/main" id="{4F7C1A5A-0C64-3495-3C41-F82118CFF3FD}"/>
                  </a:ext>
                </a:extLst>
              </p:cNvPr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Szövegdoboz 22">
                <a:extLst>
                  <a:ext uri="{FF2B5EF4-FFF2-40B4-BE49-F238E27FC236}">
                    <a16:creationId xmlns:a16="http://schemas.microsoft.com/office/drawing/2014/main" id="{658600B0-A45C-0ABA-E733-B22A19D32096}"/>
                  </a:ext>
                </a:extLst>
              </p:cNvPr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HUN-REN</a:t>
                </a:r>
                <a:r>
                  <a:rPr lang="hu-HU" sz="1200" dirty="0">
                    <a:solidFill>
                      <a:srgbClr val="EFE09F"/>
                    </a:solidFill>
                  </a:rPr>
                  <a:t>-SE</a:t>
                </a:r>
                <a:r>
                  <a:rPr lang="en-US" sz="1200" dirty="0">
                    <a:solidFill>
                      <a:srgbClr val="EFE09F"/>
                    </a:solidFill>
                  </a:rPr>
                  <a:t> Biophysical Virology Research Group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3CE06E25-6F81-4223-0BBC-0165BC1E216B}"/>
                </a:ext>
              </a:extLst>
            </p:cNvPr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E0AEB884-AACF-989F-2152-EBB70AD50984}"/>
                </a:ext>
              </a:extLst>
            </p:cNvPr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EFE09F"/>
                  </a:solidFill>
                </a:rPr>
                <a:t>hegelab.org</a:t>
              </a:r>
              <a:endParaRPr lang="en-US" sz="800" dirty="0">
                <a:solidFill>
                  <a:srgbClr val="EFE09F"/>
                </a:solidFill>
              </a:endParaRPr>
            </a:p>
          </p:txBody>
        </p:sp>
      </p:grpSp>
      <p:grpSp>
        <p:nvGrpSpPr>
          <p:cNvPr id="27" name="Csoportba foglalás 26"/>
          <p:cNvGrpSpPr/>
          <p:nvPr/>
        </p:nvGrpSpPr>
        <p:grpSpPr>
          <a:xfrm>
            <a:off x="6584647" y="932148"/>
            <a:ext cx="4624018" cy="1622819"/>
            <a:chOff x="3308047" y="1281398"/>
            <a:chExt cx="4624018" cy="1622819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38C1951-1462-832A-E1B7-64DC825235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6418" y="2582182"/>
              <a:ext cx="0" cy="313443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headEnd type="none"/>
              <a:tailEnd type="stealth" w="lg" len="lg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2">
              <a:extLst>
                <a:ext uri="{FF2B5EF4-FFF2-40B4-BE49-F238E27FC236}">
                  <a16:creationId xmlns:a16="http://schemas.microsoft.com/office/drawing/2014/main" id="{B674A77D-906A-E278-97C0-301B03CDA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7834" y="2576230"/>
              <a:ext cx="0" cy="313443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headEnd type="none"/>
              <a:tailEnd type="stealth" w="lg" len="lg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40">
              <a:extLst>
                <a:ext uri="{FF2B5EF4-FFF2-40B4-BE49-F238E27FC236}">
                  <a16:creationId xmlns:a16="http://schemas.microsoft.com/office/drawing/2014/main" id="{CF5386D1-5837-6E71-C20B-04861D285A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0173" y="2582182"/>
              <a:ext cx="0" cy="313443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headEnd type="none"/>
              <a:tailEnd type="stealth" w="lg" len="lg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41">
              <a:extLst>
                <a:ext uri="{FF2B5EF4-FFF2-40B4-BE49-F238E27FC236}">
                  <a16:creationId xmlns:a16="http://schemas.microsoft.com/office/drawing/2014/main" id="{B208928F-1346-1917-EDF0-6681A34230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0313" y="2582182"/>
              <a:ext cx="0" cy="313443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headEnd type="none"/>
              <a:tailEnd type="stealth" w="lg" len="lg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69">
              <a:extLst>
                <a:ext uri="{FF2B5EF4-FFF2-40B4-BE49-F238E27FC236}">
                  <a16:creationId xmlns:a16="http://schemas.microsoft.com/office/drawing/2014/main" id="{B6CA3D19-60BE-A8C5-5231-7D7500315B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6418" y="1659677"/>
              <a:ext cx="0" cy="313443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headEnd type="none"/>
              <a:tailEnd type="stealth" w="lg" len="lg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70">
              <a:extLst>
                <a:ext uri="{FF2B5EF4-FFF2-40B4-BE49-F238E27FC236}">
                  <a16:creationId xmlns:a16="http://schemas.microsoft.com/office/drawing/2014/main" id="{0D12013D-802C-9BC6-64CB-2F8A8BE673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7676" y="1668877"/>
              <a:ext cx="0" cy="313443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headEnd type="none"/>
              <a:tailEnd type="stealth" w="lg" len="lg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71">
              <a:extLst>
                <a:ext uri="{FF2B5EF4-FFF2-40B4-BE49-F238E27FC236}">
                  <a16:creationId xmlns:a16="http://schemas.microsoft.com/office/drawing/2014/main" id="{98F78F19-E47D-EC0E-A171-7499A2B8AE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9572" y="1668877"/>
              <a:ext cx="0" cy="313443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headEnd type="none"/>
              <a:tailEnd type="stealth" w="lg" len="lg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72">
              <a:extLst>
                <a:ext uri="{FF2B5EF4-FFF2-40B4-BE49-F238E27FC236}">
                  <a16:creationId xmlns:a16="http://schemas.microsoft.com/office/drawing/2014/main" id="{26B9065E-214E-03B6-1F1C-38CE409521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3084" y="1663633"/>
              <a:ext cx="0" cy="313443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headEnd type="none"/>
              <a:tailEnd type="stealth" w="lg" len="lg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: Rounded Corners 84">
              <a:extLst>
                <a:ext uri="{FF2B5EF4-FFF2-40B4-BE49-F238E27FC236}">
                  <a16:creationId xmlns:a16="http://schemas.microsoft.com/office/drawing/2014/main" id="{7474CA68-7184-8E6F-3D7E-7849338F1144}"/>
                </a:ext>
              </a:extLst>
            </p:cNvPr>
            <p:cNvSpPr>
              <a:spLocks/>
            </p:cNvSpPr>
            <p:nvPr/>
          </p:nvSpPr>
          <p:spPr>
            <a:xfrm>
              <a:off x="4821033" y="2074369"/>
              <a:ext cx="3111032" cy="438413"/>
            </a:xfrm>
            <a:prstGeom prst="roundRect">
              <a:avLst/>
            </a:prstGeom>
            <a:noFill/>
            <a:ln w="31750">
              <a:solidFill>
                <a:srgbClr val="2F5597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noProof="0" dirty="0"/>
            </a:p>
          </p:txBody>
        </p:sp>
        <p:sp>
          <p:nvSpPr>
            <p:cNvPr id="46" name="TextBox 26">
              <a:extLst>
                <a:ext uri="{FF2B5EF4-FFF2-40B4-BE49-F238E27FC236}">
                  <a16:creationId xmlns:a16="http://schemas.microsoft.com/office/drawing/2014/main" id="{740F5CF2-A73D-A01B-ED37-5DA4EC28F9B1}"/>
                </a:ext>
              </a:extLst>
            </p:cNvPr>
            <p:cNvSpPr txBox="1">
              <a:spLocks/>
            </p:cNvSpPr>
            <p:nvPr/>
          </p:nvSpPr>
          <p:spPr>
            <a:xfrm>
              <a:off x="3308047" y="2087180"/>
              <a:ext cx="152526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noProof="0" dirty="0">
                  <a:solidFill>
                    <a:srgbClr val="2F55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Machine learning model</a:t>
              </a:r>
            </a:p>
          </p:txBody>
        </p:sp>
        <p:sp>
          <p:nvSpPr>
            <p:cNvPr id="47" name="Rectangle: Rounded Corners 27">
              <a:extLst>
                <a:ext uri="{FF2B5EF4-FFF2-40B4-BE49-F238E27FC236}">
                  <a16:creationId xmlns:a16="http://schemas.microsoft.com/office/drawing/2014/main" id="{85B4A740-5516-0213-A48B-E78CED58B519}"/>
                </a:ext>
              </a:extLst>
            </p:cNvPr>
            <p:cNvSpPr>
              <a:spLocks/>
            </p:cNvSpPr>
            <p:nvPr/>
          </p:nvSpPr>
          <p:spPr>
            <a:xfrm>
              <a:off x="7347233" y="1292860"/>
              <a:ext cx="247062" cy="3705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noProof="0" dirty="0"/>
            </a:p>
          </p:txBody>
        </p:sp>
        <p:sp>
          <p:nvSpPr>
            <p:cNvPr id="48" name="TextBox 29">
              <a:extLst>
                <a:ext uri="{FF2B5EF4-FFF2-40B4-BE49-F238E27FC236}">
                  <a16:creationId xmlns:a16="http://schemas.microsoft.com/office/drawing/2014/main" id="{FB4A9147-2CA5-B4C8-0E26-225454CAD1F2}"/>
                </a:ext>
              </a:extLst>
            </p:cNvPr>
            <p:cNvSpPr txBox="1">
              <a:spLocks/>
            </p:cNvSpPr>
            <p:nvPr/>
          </p:nvSpPr>
          <p:spPr>
            <a:xfrm>
              <a:off x="7403850" y="1310722"/>
              <a:ext cx="1201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-200" noProof="0" dirty="0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sp>
          <p:nvSpPr>
            <p:cNvPr id="49" name="Rectangle: Rounded Corners 30">
              <a:extLst>
                <a:ext uri="{FF2B5EF4-FFF2-40B4-BE49-F238E27FC236}">
                  <a16:creationId xmlns:a16="http://schemas.microsoft.com/office/drawing/2014/main" id="{61A1737D-5D7B-688D-5E41-227E9DBA25D5}"/>
                </a:ext>
              </a:extLst>
            </p:cNvPr>
            <p:cNvSpPr>
              <a:spLocks/>
            </p:cNvSpPr>
            <p:nvPr/>
          </p:nvSpPr>
          <p:spPr>
            <a:xfrm>
              <a:off x="6619840" y="1281398"/>
              <a:ext cx="247062" cy="37059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noProof="0" dirty="0"/>
            </a:p>
          </p:txBody>
        </p:sp>
        <p:sp>
          <p:nvSpPr>
            <p:cNvPr id="50" name="TextBox 31">
              <a:extLst>
                <a:ext uri="{FF2B5EF4-FFF2-40B4-BE49-F238E27FC236}">
                  <a16:creationId xmlns:a16="http://schemas.microsoft.com/office/drawing/2014/main" id="{280CC1D0-FA4A-2A62-EFA2-3EC7D08AFF04}"/>
                </a:ext>
              </a:extLst>
            </p:cNvPr>
            <p:cNvSpPr txBox="1">
              <a:spLocks/>
            </p:cNvSpPr>
            <p:nvPr/>
          </p:nvSpPr>
          <p:spPr>
            <a:xfrm>
              <a:off x="6681051" y="1299716"/>
              <a:ext cx="1201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noProof="0" dirty="0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1" name="Rectangle: Rounded Corners 39">
              <a:extLst>
                <a:ext uri="{FF2B5EF4-FFF2-40B4-BE49-F238E27FC236}">
                  <a16:creationId xmlns:a16="http://schemas.microsoft.com/office/drawing/2014/main" id="{8844B4E2-F962-DA58-980B-E772DAFE44C3}"/>
                </a:ext>
              </a:extLst>
            </p:cNvPr>
            <p:cNvSpPr>
              <a:spLocks/>
            </p:cNvSpPr>
            <p:nvPr/>
          </p:nvSpPr>
          <p:spPr>
            <a:xfrm>
              <a:off x="5891694" y="1285601"/>
              <a:ext cx="247062" cy="37059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noProof="0" dirty="0"/>
            </a:p>
          </p:txBody>
        </p:sp>
        <p:sp>
          <p:nvSpPr>
            <p:cNvPr id="52" name="TextBox 43">
              <a:extLst>
                <a:ext uri="{FF2B5EF4-FFF2-40B4-BE49-F238E27FC236}">
                  <a16:creationId xmlns:a16="http://schemas.microsoft.com/office/drawing/2014/main" id="{7B84D9A4-FB86-1C11-8A79-B8A88765E198}"/>
                </a:ext>
              </a:extLst>
            </p:cNvPr>
            <p:cNvSpPr txBox="1">
              <a:spLocks/>
            </p:cNvSpPr>
            <p:nvPr/>
          </p:nvSpPr>
          <p:spPr>
            <a:xfrm>
              <a:off x="5952905" y="1303919"/>
              <a:ext cx="1201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noProof="0" dirty="0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3" name="Rectangle: Rounded Corners 45">
              <a:extLst>
                <a:ext uri="{FF2B5EF4-FFF2-40B4-BE49-F238E27FC236}">
                  <a16:creationId xmlns:a16="http://schemas.microsoft.com/office/drawing/2014/main" id="{BC7B4215-3342-5132-3385-553CBA7B8CBB}"/>
                </a:ext>
              </a:extLst>
            </p:cNvPr>
            <p:cNvSpPr>
              <a:spLocks/>
            </p:cNvSpPr>
            <p:nvPr/>
          </p:nvSpPr>
          <p:spPr>
            <a:xfrm>
              <a:off x="5092697" y="1293103"/>
              <a:ext cx="247062" cy="37059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noProof="0" dirty="0"/>
            </a:p>
          </p:txBody>
        </p:sp>
        <p:sp>
          <p:nvSpPr>
            <p:cNvPr id="54" name="TextBox 46">
              <a:extLst>
                <a:ext uri="{FF2B5EF4-FFF2-40B4-BE49-F238E27FC236}">
                  <a16:creationId xmlns:a16="http://schemas.microsoft.com/office/drawing/2014/main" id="{E3D82D90-88F3-0E19-2B33-053F5A960F68}"/>
                </a:ext>
              </a:extLst>
            </p:cNvPr>
            <p:cNvSpPr txBox="1">
              <a:spLocks/>
            </p:cNvSpPr>
            <p:nvPr/>
          </p:nvSpPr>
          <p:spPr>
            <a:xfrm>
              <a:off x="5153908" y="1311421"/>
              <a:ext cx="1201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noProof="0" dirty="0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cxnSp>
          <p:nvCxnSpPr>
            <p:cNvPr id="55" name="Straight Arrow Connector 106">
              <a:extLst>
                <a:ext uri="{FF2B5EF4-FFF2-40B4-BE49-F238E27FC236}">
                  <a16:creationId xmlns:a16="http://schemas.microsoft.com/office/drawing/2014/main" id="{59ECEA3A-1873-B841-F0BD-E5394B1B65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5489" y="2590774"/>
              <a:ext cx="0" cy="313443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round/>
              <a:headEnd type="none"/>
              <a:tailEnd type="stealth" w="lg" len="lg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: Rounded Corners 107">
              <a:extLst>
                <a:ext uri="{FF2B5EF4-FFF2-40B4-BE49-F238E27FC236}">
                  <a16:creationId xmlns:a16="http://schemas.microsoft.com/office/drawing/2014/main" id="{C9E0F3C6-46C3-3830-A243-B0BA70B03D0E}"/>
                </a:ext>
              </a:extLst>
            </p:cNvPr>
            <p:cNvSpPr>
              <a:spLocks/>
            </p:cNvSpPr>
            <p:nvPr/>
          </p:nvSpPr>
          <p:spPr>
            <a:xfrm>
              <a:off x="7353173" y="1293717"/>
              <a:ext cx="247062" cy="37059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noProof="0" dirty="0"/>
            </a:p>
          </p:txBody>
        </p:sp>
        <p:sp>
          <p:nvSpPr>
            <p:cNvPr id="57" name="TextBox 26">
              <a:extLst>
                <a:ext uri="{FF2B5EF4-FFF2-40B4-BE49-F238E27FC236}">
                  <a16:creationId xmlns:a16="http://schemas.microsoft.com/office/drawing/2014/main" id="{30752EB0-D1F5-57EA-29FA-9D472755A8B1}"/>
                </a:ext>
              </a:extLst>
            </p:cNvPr>
            <p:cNvSpPr txBox="1">
              <a:spLocks/>
            </p:cNvSpPr>
            <p:nvPr/>
          </p:nvSpPr>
          <p:spPr>
            <a:xfrm>
              <a:off x="5075935" y="2072653"/>
              <a:ext cx="26695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noProof="0" dirty="0">
                  <a:solidFill>
                    <a:srgbClr val="2F55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binary classifier</a:t>
              </a:r>
            </a:p>
            <a:p>
              <a:pPr algn="ctr"/>
              <a:r>
                <a:rPr lang="hu-HU" sz="1200" b="1" noProof="0" dirty="0" err="1">
                  <a:solidFill>
                    <a:srgbClr val="2F55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e.g</a:t>
              </a:r>
              <a:r>
                <a:rPr lang="hu-HU" sz="1200" b="1" noProof="0" dirty="0">
                  <a:solidFill>
                    <a:srgbClr val="2F55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hu-HU" sz="1200" b="1" noProof="0" dirty="0" err="1">
                  <a:solidFill>
                    <a:srgbClr val="2F55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logistic</a:t>
              </a:r>
              <a:r>
                <a:rPr lang="hu-HU" sz="1200" b="1" noProof="0" dirty="0">
                  <a:solidFill>
                    <a:srgbClr val="2F55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200" b="1" noProof="0" dirty="0" err="1">
                  <a:solidFill>
                    <a:srgbClr val="2F55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regression</a:t>
              </a:r>
              <a:r>
                <a:rPr lang="hu-HU" sz="1200" b="1" dirty="0">
                  <a:solidFill>
                    <a:srgbClr val="2F55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</a:t>
              </a:r>
              <a:r>
                <a:rPr lang="hu-HU" sz="1200" b="1" noProof="0" dirty="0">
                  <a:solidFill>
                    <a:srgbClr val="2F55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noProof="0" dirty="0">
                  <a:solidFill>
                    <a:srgbClr val="2F55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hu-HU" sz="1200" b="1" noProof="0" dirty="0">
                  <a:solidFill>
                    <a:srgbClr val="2F55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US" sz="1200" b="1" noProof="0" dirty="0">
                <a:solidFill>
                  <a:srgbClr val="2F559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Csoportba foglalás 57"/>
          <p:cNvGrpSpPr/>
          <p:nvPr/>
        </p:nvGrpSpPr>
        <p:grpSpPr>
          <a:xfrm>
            <a:off x="5132532" y="2971800"/>
            <a:ext cx="391968" cy="2660400"/>
            <a:chOff x="1855932" y="3257550"/>
            <a:chExt cx="391968" cy="2660400"/>
          </a:xfrm>
        </p:grpSpPr>
        <p:cxnSp>
          <p:nvCxnSpPr>
            <p:cNvPr id="59" name="Egyenes összekötő nyíllal 58"/>
            <p:cNvCxnSpPr/>
            <p:nvPr/>
          </p:nvCxnSpPr>
          <p:spPr>
            <a:xfrm flipH="1">
              <a:off x="2241550" y="3257550"/>
              <a:ext cx="6350" cy="2660400"/>
            </a:xfrm>
            <a:prstGeom prst="straightConnector1">
              <a:avLst/>
            </a:prstGeom>
            <a:ln w="19050">
              <a:solidFill>
                <a:srgbClr val="990099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zövegdoboz 59"/>
            <p:cNvSpPr txBox="1"/>
            <p:nvPr/>
          </p:nvSpPr>
          <p:spPr>
            <a:xfrm rot="16200000">
              <a:off x="1499424" y="4429125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err="1">
                  <a:solidFill>
                    <a:srgbClr val="99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decoder</a:t>
              </a:r>
              <a:endParaRPr lang="hu-HU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Csoportba foglalás 60">
            <a:extLst>
              <a:ext uri="{FF2B5EF4-FFF2-40B4-BE49-F238E27FC236}">
                <a16:creationId xmlns:a16="http://schemas.microsoft.com/office/drawing/2014/main" id="{C6582931-4A31-7A38-1E42-72A57F2A1E88}"/>
              </a:ext>
            </a:extLst>
          </p:cNvPr>
          <p:cNvGrpSpPr/>
          <p:nvPr/>
        </p:nvGrpSpPr>
        <p:grpSpPr>
          <a:xfrm>
            <a:off x="6046932" y="2527810"/>
            <a:ext cx="5161733" cy="3216143"/>
            <a:chOff x="2770332" y="2813560"/>
            <a:chExt cx="5161733" cy="3216143"/>
          </a:xfrm>
        </p:grpSpPr>
        <p:sp>
          <p:nvSpPr>
            <p:cNvPr id="63" name="TextBox 99">
              <a:extLst>
                <a:ext uri="{FF2B5EF4-FFF2-40B4-BE49-F238E27FC236}">
                  <a16:creationId xmlns:a16="http://schemas.microsoft.com/office/drawing/2014/main" id="{496C7168-271D-3BBC-ABE2-5934D60722F9}"/>
                </a:ext>
              </a:extLst>
            </p:cNvPr>
            <p:cNvSpPr txBox="1">
              <a:spLocks/>
            </p:cNvSpPr>
            <p:nvPr/>
          </p:nvSpPr>
          <p:spPr>
            <a:xfrm>
              <a:off x="5020672" y="2813560"/>
              <a:ext cx="50644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noProof="0" dirty="0">
                  <a:solidFill>
                    <a:srgbClr val="C00000"/>
                  </a:solidFill>
                </a:rPr>
                <a:t>V</a:t>
              </a:r>
              <a:r>
                <a:rPr lang="en-US" sz="1600" b="1" baseline="-25000" noProof="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64" name="TextBox 102">
              <a:extLst>
                <a:ext uri="{FF2B5EF4-FFF2-40B4-BE49-F238E27FC236}">
                  <a16:creationId xmlns:a16="http://schemas.microsoft.com/office/drawing/2014/main" id="{CEAA4ED8-0F3B-BFB8-1523-5B301F8E1D37}"/>
                </a:ext>
              </a:extLst>
            </p:cNvPr>
            <p:cNvSpPr txBox="1">
              <a:spLocks/>
            </p:cNvSpPr>
            <p:nvPr/>
          </p:nvSpPr>
          <p:spPr>
            <a:xfrm>
              <a:off x="7223667" y="2813560"/>
              <a:ext cx="52180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noProof="0" dirty="0">
                  <a:solidFill>
                    <a:srgbClr val="C00000"/>
                  </a:solidFill>
                </a:rPr>
                <a:t>V</a:t>
              </a:r>
              <a:r>
                <a:rPr lang="en-US" sz="1600" b="1" baseline="-25000" noProof="0" dirty="0">
                  <a:solidFill>
                    <a:srgbClr val="C00000"/>
                  </a:solidFill>
                </a:rPr>
                <a:t>L</a:t>
              </a:r>
            </a:p>
          </p:txBody>
        </p:sp>
        <p:sp>
          <p:nvSpPr>
            <p:cNvPr id="65" name="TextBox 99">
              <a:extLst>
                <a:ext uri="{FF2B5EF4-FFF2-40B4-BE49-F238E27FC236}">
                  <a16:creationId xmlns:a16="http://schemas.microsoft.com/office/drawing/2014/main" id="{DBB36E0D-070A-B4A5-1CC4-7208A610654E}"/>
                </a:ext>
              </a:extLst>
            </p:cNvPr>
            <p:cNvSpPr txBox="1">
              <a:spLocks/>
            </p:cNvSpPr>
            <p:nvPr/>
          </p:nvSpPr>
          <p:spPr>
            <a:xfrm>
              <a:off x="5763028" y="2813560"/>
              <a:ext cx="50644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noProof="0" dirty="0">
                  <a:solidFill>
                    <a:srgbClr val="C00000"/>
                  </a:solidFill>
                </a:rPr>
                <a:t>V</a:t>
              </a:r>
              <a:r>
                <a:rPr lang="en-US" sz="1600" b="1" baseline="-25000" noProof="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66" name="TextBox 99">
              <a:extLst>
                <a:ext uri="{FF2B5EF4-FFF2-40B4-BE49-F238E27FC236}">
                  <a16:creationId xmlns:a16="http://schemas.microsoft.com/office/drawing/2014/main" id="{63897E85-F81C-E99E-3D20-5FC35360DE88}"/>
                </a:ext>
              </a:extLst>
            </p:cNvPr>
            <p:cNvSpPr txBox="1">
              <a:spLocks/>
            </p:cNvSpPr>
            <p:nvPr/>
          </p:nvSpPr>
          <p:spPr>
            <a:xfrm>
              <a:off x="6483157" y="2813560"/>
              <a:ext cx="50644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noProof="0" dirty="0">
                  <a:solidFill>
                    <a:srgbClr val="C00000"/>
                  </a:solidFill>
                </a:rPr>
                <a:t>V</a:t>
              </a:r>
              <a:r>
                <a:rPr lang="en-US" sz="1600" b="1" baseline="-25000" noProof="0" dirty="0">
                  <a:solidFill>
                    <a:srgbClr val="C00000"/>
                  </a:solidFill>
                </a:rPr>
                <a:t>3</a:t>
              </a:r>
            </a:p>
          </p:txBody>
        </p:sp>
        <p:grpSp>
          <p:nvGrpSpPr>
            <p:cNvPr id="67" name="Csoportba foglalás 66">
              <a:extLst>
                <a:ext uri="{FF2B5EF4-FFF2-40B4-BE49-F238E27FC236}">
                  <a16:creationId xmlns:a16="http://schemas.microsoft.com/office/drawing/2014/main" id="{7993A2B0-0BC5-4A1C-1ABD-4524393A0E1C}"/>
                </a:ext>
              </a:extLst>
            </p:cNvPr>
            <p:cNvGrpSpPr/>
            <p:nvPr/>
          </p:nvGrpSpPr>
          <p:grpSpPr>
            <a:xfrm>
              <a:off x="2770332" y="2965876"/>
              <a:ext cx="5161733" cy="3063827"/>
              <a:chOff x="2770332" y="2965876"/>
              <a:chExt cx="5161733" cy="3063827"/>
            </a:xfrm>
          </p:grpSpPr>
          <p:cxnSp>
            <p:nvCxnSpPr>
              <p:cNvPr id="68" name="Egyenes összekötő nyíllal 67"/>
              <p:cNvCxnSpPr/>
              <p:nvPr/>
            </p:nvCxnSpPr>
            <p:spPr>
              <a:xfrm flipH="1" flipV="1">
                <a:off x="3168650" y="3257550"/>
                <a:ext cx="6350" cy="2660650"/>
              </a:xfrm>
              <a:prstGeom prst="straightConnector1">
                <a:avLst/>
              </a:prstGeom>
              <a:ln w="19050">
                <a:solidFill>
                  <a:srgbClr val="7E7EB2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33">
                <a:extLst>
                  <a:ext uri="{FF2B5EF4-FFF2-40B4-BE49-F238E27FC236}">
                    <a16:creationId xmlns:a16="http://schemas.microsoft.com/office/drawing/2014/main" id="{EF7ECE75-3899-F979-2229-FA2C673875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46418" y="3281279"/>
                <a:ext cx="0" cy="313443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34">
                <a:extLst>
                  <a:ext uri="{FF2B5EF4-FFF2-40B4-BE49-F238E27FC236}">
                    <a16:creationId xmlns:a16="http://schemas.microsoft.com/office/drawing/2014/main" id="{250C38CE-7AE3-DD33-EB01-DBA7CD1AD9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7834" y="3281278"/>
                <a:ext cx="0" cy="313443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35">
                <a:extLst>
                  <a:ext uri="{FF2B5EF4-FFF2-40B4-BE49-F238E27FC236}">
                    <a16:creationId xmlns:a16="http://schemas.microsoft.com/office/drawing/2014/main" id="{B15CDDD0-463D-6EFA-348D-3BCE51FE6E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133734" y="3118096"/>
                <a:ext cx="277215" cy="100806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noProof="0" dirty="0"/>
              </a:p>
            </p:txBody>
          </p:sp>
          <p:sp>
            <p:nvSpPr>
              <p:cNvPr id="72" name="Rectangle 36">
                <a:extLst>
                  <a:ext uri="{FF2B5EF4-FFF2-40B4-BE49-F238E27FC236}">
                    <a16:creationId xmlns:a16="http://schemas.microsoft.com/office/drawing/2014/main" id="{E40CCA90-F268-71AD-735A-ACC0FCCC9C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91566" y="3121059"/>
                <a:ext cx="277215" cy="100806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noProof="0" dirty="0"/>
              </a:p>
            </p:txBody>
          </p:sp>
          <p:sp>
            <p:nvSpPr>
              <p:cNvPr id="73" name="Rectangle 37">
                <a:extLst>
                  <a:ext uri="{FF2B5EF4-FFF2-40B4-BE49-F238E27FC236}">
                    <a16:creationId xmlns:a16="http://schemas.microsoft.com/office/drawing/2014/main" id="{FB37A8C6-5F04-64FB-309B-343E57AFEE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329227" y="3118096"/>
                <a:ext cx="277215" cy="100806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noProof="0" dirty="0"/>
              </a:p>
            </p:txBody>
          </p:sp>
          <p:sp>
            <p:nvSpPr>
              <p:cNvPr id="74" name="Rectangle 38">
                <a:extLst>
                  <a:ext uri="{FF2B5EF4-FFF2-40B4-BE49-F238E27FC236}">
                    <a16:creationId xmlns:a16="http://schemas.microsoft.com/office/drawing/2014/main" id="{E6D074AD-B2AB-AFE0-D592-97CB0DA8266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07810" y="3119636"/>
                <a:ext cx="277215" cy="100806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noProof="0" dirty="0"/>
              </a:p>
            </p:txBody>
          </p:sp>
          <p:cxnSp>
            <p:nvCxnSpPr>
              <p:cNvPr id="75" name="Straight Arrow Connector 42">
                <a:extLst>
                  <a:ext uri="{FF2B5EF4-FFF2-40B4-BE49-F238E27FC236}">
                    <a16:creationId xmlns:a16="http://schemas.microsoft.com/office/drawing/2014/main" id="{E6A4B595-E5A2-D9B9-110D-390878EF5B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2342" y="3281278"/>
                <a:ext cx="0" cy="313443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44">
                <a:extLst>
                  <a:ext uri="{FF2B5EF4-FFF2-40B4-BE49-F238E27FC236}">
                    <a16:creationId xmlns:a16="http://schemas.microsoft.com/office/drawing/2014/main" id="{893A41DC-71B6-09E7-FC5B-2E9A778016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0174" y="3281279"/>
                <a:ext cx="0" cy="313443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52">
                <a:extLst>
                  <a:ext uri="{FF2B5EF4-FFF2-40B4-BE49-F238E27FC236}">
                    <a16:creationId xmlns:a16="http://schemas.microsoft.com/office/drawing/2014/main" id="{827B151A-C726-13EC-3600-44AFEAEE6A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46418" y="4548669"/>
                <a:ext cx="0" cy="277215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53">
                <a:extLst>
                  <a:ext uri="{FF2B5EF4-FFF2-40B4-BE49-F238E27FC236}">
                    <a16:creationId xmlns:a16="http://schemas.microsoft.com/office/drawing/2014/main" id="{EB797D0B-D7AC-D729-A50F-36AE7790FD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7834" y="4548669"/>
                <a:ext cx="0" cy="277215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54">
                <a:extLst>
                  <a:ext uri="{FF2B5EF4-FFF2-40B4-BE49-F238E27FC236}">
                    <a16:creationId xmlns:a16="http://schemas.microsoft.com/office/drawing/2014/main" id="{BEC0972F-1FD8-46B6-B1D1-135557C371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9651" y="4548669"/>
                <a:ext cx="0" cy="277215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55">
                <a:extLst>
                  <a:ext uri="{FF2B5EF4-FFF2-40B4-BE49-F238E27FC236}">
                    <a16:creationId xmlns:a16="http://schemas.microsoft.com/office/drawing/2014/main" id="{995AD2FA-FC66-BE1B-30A2-7E2BEC6AA0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22876" y="4548669"/>
                <a:ext cx="0" cy="277215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65">
                <a:extLst>
                  <a:ext uri="{FF2B5EF4-FFF2-40B4-BE49-F238E27FC236}">
                    <a16:creationId xmlns:a16="http://schemas.microsoft.com/office/drawing/2014/main" id="{457987EF-BE83-4936-DCAE-ABBAD0CAE9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43371" y="5267551"/>
                <a:ext cx="0" cy="313443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66">
                <a:extLst>
                  <a:ext uri="{FF2B5EF4-FFF2-40B4-BE49-F238E27FC236}">
                    <a16:creationId xmlns:a16="http://schemas.microsoft.com/office/drawing/2014/main" id="{FD219973-32BE-436E-3FE3-40432D2A48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7834" y="5267551"/>
                <a:ext cx="0" cy="313443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67">
                <a:extLst>
                  <a:ext uri="{FF2B5EF4-FFF2-40B4-BE49-F238E27FC236}">
                    <a16:creationId xmlns:a16="http://schemas.microsoft.com/office/drawing/2014/main" id="{184647BE-ADA4-CBA2-8E21-6AE51D704B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9651" y="5267551"/>
                <a:ext cx="0" cy="313443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68">
                <a:extLst>
                  <a:ext uri="{FF2B5EF4-FFF2-40B4-BE49-F238E27FC236}">
                    <a16:creationId xmlns:a16="http://schemas.microsoft.com/office/drawing/2014/main" id="{2AAD8843-009E-324B-1EEB-258EB5290F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3084" y="5265858"/>
                <a:ext cx="0" cy="313443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ctangle: Rounded Corners 90">
                <a:extLst>
                  <a:ext uri="{FF2B5EF4-FFF2-40B4-BE49-F238E27FC236}">
                    <a16:creationId xmlns:a16="http://schemas.microsoft.com/office/drawing/2014/main" id="{159F1CDF-6C4A-CF6E-3BFC-484857CC17B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158361" y="5579301"/>
                <a:ext cx="247062" cy="370593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noProof="0" dirty="0"/>
              </a:p>
            </p:txBody>
          </p:sp>
          <p:sp>
            <p:nvSpPr>
              <p:cNvPr id="86" name="Rectangle: Rounded Corners 94">
                <a:extLst>
                  <a:ext uri="{FF2B5EF4-FFF2-40B4-BE49-F238E27FC236}">
                    <a16:creationId xmlns:a16="http://schemas.microsoft.com/office/drawing/2014/main" id="{8F05CEDF-F5BF-E350-0598-2ADDCFD4E3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21041" y="3599835"/>
                <a:ext cx="3111024" cy="882049"/>
              </a:xfrm>
              <a:prstGeom prst="roundRect">
                <a:avLst/>
              </a:prstGeom>
              <a:noFill/>
              <a:ln w="31750" cap="rnd">
                <a:solidFill>
                  <a:schemeClr val="tx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noProof="0" dirty="0"/>
              </a:p>
            </p:txBody>
          </p:sp>
          <p:sp>
            <p:nvSpPr>
              <p:cNvPr id="87" name="TextBox 2">
                <a:extLst>
                  <a:ext uri="{FF2B5EF4-FFF2-40B4-BE49-F238E27FC236}">
                    <a16:creationId xmlns:a16="http://schemas.microsoft.com/office/drawing/2014/main" id="{EC1907F0-183B-85DF-39F3-03BBDA33F7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14260" y="3825397"/>
                <a:ext cx="193004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transformer model</a:t>
                </a:r>
              </a:p>
            </p:txBody>
          </p:sp>
          <p:sp>
            <p:nvSpPr>
              <p:cNvPr id="88" name="TextBox 4">
                <a:extLst>
                  <a:ext uri="{FF2B5EF4-FFF2-40B4-BE49-F238E27FC236}">
                    <a16:creationId xmlns:a16="http://schemas.microsoft.com/office/drawing/2014/main" id="{503B323F-ED83-FC72-BEA9-620B99B5C2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19572" y="5597619"/>
                <a:ext cx="12018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noProof="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89" name="Rectangle: Rounded Corners 6">
                <a:extLst>
                  <a:ext uri="{FF2B5EF4-FFF2-40B4-BE49-F238E27FC236}">
                    <a16:creationId xmlns:a16="http://schemas.microsoft.com/office/drawing/2014/main" id="{9626F2F7-89B1-635B-2ED3-3D7B2B48A7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89553" y="5587425"/>
                <a:ext cx="247062" cy="370593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noProof="0" dirty="0"/>
              </a:p>
            </p:txBody>
          </p:sp>
          <p:sp>
            <p:nvSpPr>
              <p:cNvPr id="90" name="TextBox 7">
                <a:extLst>
                  <a:ext uri="{FF2B5EF4-FFF2-40B4-BE49-F238E27FC236}">
                    <a16:creationId xmlns:a16="http://schemas.microsoft.com/office/drawing/2014/main" id="{B7184A61-A7C6-4C18-2981-1CEC5848E0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52990" y="5605743"/>
                <a:ext cx="12018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noProof="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91" name="Rectangle: Rounded Corners 8">
                <a:extLst>
                  <a:ext uri="{FF2B5EF4-FFF2-40B4-BE49-F238E27FC236}">
                    <a16:creationId xmlns:a16="http://schemas.microsoft.com/office/drawing/2014/main" id="{FBC5FD01-2680-6BFE-ECDC-1FB5F1AC3F1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19840" y="5587425"/>
                <a:ext cx="247062" cy="370593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noProof="0" dirty="0"/>
              </a:p>
            </p:txBody>
          </p:sp>
          <p:sp>
            <p:nvSpPr>
              <p:cNvPr id="92" name="TextBox 9">
                <a:extLst>
                  <a:ext uri="{FF2B5EF4-FFF2-40B4-BE49-F238E27FC236}">
                    <a16:creationId xmlns:a16="http://schemas.microsoft.com/office/drawing/2014/main" id="{F66787BD-9F46-5726-FACB-375BDAEE75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83277" y="5605743"/>
                <a:ext cx="12018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noProof="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</a:p>
            </p:txBody>
          </p:sp>
          <p:sp>
            <p:nvSpPr>
              <p:cNvPr id="93" name="Rectangle: Rounded Corners 10">
                <a:extLst>
                  <a:ext uri="{FF2B5EF4-FFF2-40B4-BE49-F238E27FC236}">
                    <a16:creationId xmlns:a16="http://schemas.microsoft.com/office/drawing/2014/main" id="{44831800-5402-A4B4-6DD1-BEF3FEED92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347233" y="5588336"/>
                <a:ext cx="247062" cy="370593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noProof="0" dirty="0"/>
              </a:p>
            </p:txBody>
          </p:sp>
          <p:sp>
            <p:nvSpPr>
              <p:cNvPr id="94" name="TextBox 11">
                <a:extLst>
                  <a:ext uri="{FF2B5EF4-FFF2-40B4-BE49-F238E27FC236}">
                    <a16:creationId xmlns:a16="http://schemas.microsoft.com/office/drawing/2014/main" id="{4119A2BE-A12F-1353-8C05-98BD392758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07740" y="5605743"/>
                <a:ext cx="12018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spc="-200" noProof="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95" name="TextBox 21">
                <a:extLst>
                  <a:ext uri="{FF2B5EF4-FFF2-40B4-BE49-F238E27FC236}">
                    <a16:creationId xmlns:a16="http://schemas.microsoft.com/office/drawing/2014/main" id="{553A5608-8E80-ACE7-DD06-6E930307CB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95700" y="5568038"/>
                <a:ext cx="86782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noProof="0" dirty="0">
                    <a:solidFill>
                      <a:srgbClr val="5C883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 of length L</a:t>
                </a:r>
              </a:p>
            </p:txBody>
          </p:sp>
          <p:sp>
            <p:nvSpPr>
              <p:cNvPr id="96" name="TextBox 22">
                <a:extLst>
                  <a:ext uri="{FF2B5EF4-FFF2-40B4-BE49-F238E27FC236}">
                    <a16:creationId xmlns:a16="http://schemas.microsoft.com/office/drawing/2014/main" id="{99A8287C-98A8-D326-ADBD-31A03F95E8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7358" y="4791966"/>
                <a:ext cx="143785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Tokenization &amp; encoding</a:t>
                </a:r>
              </a:p>
            </p:txBody>
          </p:sp>
          <p:sp>
            <p:nvSpPr>
              <p:cNvPr id="97" name="TextBox 23">
                <a:extLst>
                  <a:ext uri="{FF2B5EF4-FFF2-40B4-BE49-F238E27FC236}">
                    <a16:creationId xmlns:a16="http://schemas.microsoft.com/office/drawing/2014/main" id="{BBCFE417-870D-4D78-3472-2687B74EBC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8228" y="3836177"/>
                <a:ext cx="150827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Self-attention layers</a:t>
                </a:r>
              </a:p>
            </p:txBody>
          </p:sp>
          <p:sp>
            <p:nvSpPr>
              <p:cNvPr id="98" name="TextBox 24">
                <a:extLst>
                  <a:ext uri="{FF2B5EF4-FFF2-40B4-BE49-F238E27FC236}">
                    <a16:creationId xmlns:a16="http://schemas.microsoft.com/office/drawing/2014/main" id="{CC56836F-0A0A-6F99-2525-0AC39A8626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3475" y="2965876"/>
                <a:ext cx="152526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6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200" noProof="0" dirty="0"/>
                  <a:t>L amino acid embeddings</a:t>
                </a:r>
              </a:p>
            </p:txBody>
          </p:sp>
          <p:grpSp>
            <p:nvGrpSpPr>
              <p:cNvPr id="99" name="Csoportba foglalás 98">
                <a:extLst>
                  <a:ext uri="{FF2B5EF4-FFF2-40B4-BE49-F238E27FC236}">
                    <a16:creationId xmlns:a16="http://schemas.microsoft.com/office/drawing/2014/main" id="{5AC6556F-39F3-EBA9-8552-C14A5BA24E9D}"/>
                  </a:ext>
                </a:extLst>
              </p:cNvPr>
              <p:cNvGrpSpPr/>
              <p:nvPr/>
            </p:nvGrpSpPr>
            <p:grpSpPr>
              <a:xfrm>
                <a:off x="5029878" y="4828168"/>
                <a:ext cx="2677587" cy="325094"/>
                <a:chOff x="18834635" y="8157854"/>
                <a:chExt cx="3824914" cy="464394"/>
              </a:xfrm>
            </p:grpSpPr>
            <p:sp>
              <p:nvSpPr>
                <p:cNvPr id="105" name="Rectangle: Rounded Corners 88">
                  <a:extLst>
                    <a:ext uri="{FF2B5EF4-FFF2-40B4-BE49-F238E27FC236}">
                      <a16:creationId xmlns:a16="http://schemas.microsoft.com/office/drawing/2014/main" id="{6A4DD8A3-AD73-0F07-6F5A-474117D27A7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8834635" y="8167895"/>
                  <a:ext cx="720000" cy="446567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noProof="0" dirty="0"/>
                </a:p>
              </p:txBody>
            </p:sp>
            <p:cxnSp>
              <p:nvCxnSpPr>
                <p:cNvPr id="106" name="Straight Connector 49">
                  <a:extLst>
                    <a:ext uri="{FF2B5EF4-FFF2-40B4-BE49-F238E27FC236}">
                      <a16:creationId xmlns:a16="http://schemas.microsoft.com/office/drawing/2014/main" id="{1794DFC8-0486-12FE-B9BF-22B201BE4F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955023" y="8171761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50">
                  <a:extLst>
                    <a:ext uri="{FF2B5EF4-FFF2-40B4-BE49-F238E27FC236}">
                      <a16:creationId xmlns:a16="http://schemas.microsoft.com/office/drawing/2014/main" id="{43EB31DB-D6FA-189E-5AAA-D1055E2AC0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78599" y="8171761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51">
                  <a:extLst>
                    <a:ext uri="{FF2B5EF4-FFF2-40B4-BE49-F238E27FC236}">
                      <a16:creationId xmlns:a16="http://schemas.microsoft.com/office/drawing/2014/main" id="{DC1B6755-EBEE-3B94-A791-640E0BB64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91454" y="8163432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56">
                  <a:extLst>
                    <a:ext uri="{FF2B5EF4-FFF2-40B4-BE49-F238E27FC236}">
                      <a16:creationId xmlns:a16="http://schemas.microsoft.com/office/drawing/2014/main" id="{90B5525F-942A-8ABA-1913-7C58F14DD1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438258" y="8171761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57">
                  <a:extLst>
                    <a:ext uri="{FF2B5EF4-FFF2-40B4-BE49-F238E27FC236}">
                      <a16:creationId xmlns:a16="http://schemas.microsoft.com/office/drawing/2014/main" id="{A0E5F533-631F-F1F1-E876-863F5CE78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15398" y="8163432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Rectangle: Rounded Corners 58">
                  <a:extLst>
                    <a:ext uri="{FF2B5EF4-FFF2-40B4-BE49-F238E27FC236}">
                      <a16:creationId xmlns:a16="http://schemas.microsoft.com/office/drawing/2014/main" id="{3C10C5AC-EF23-603D-9B8D-D151290A22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939549" y="8162317"/>
                  <a:ext cx="720000" cy="446567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noProof="0" dirty="0"/>
                </a:p>
              </p:txBody>
            </p:sp>
            <p:cxnSp>
              <p:nvCxnSpPr>
                <p:cNvPr id="112" name="Straight Connector 59">
                  <a:extLst>
                    <a:ext uri="{FF2B5EF4-FFF2-40B4-BE49-F238E27FC236}">
                      <a16:creationId xmlns:a16="http://schemas.microsoft.com/office/drawing/2014/main" id="{04E7A091-53EC-95D9-CDE4-2361F5772E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59937" y="8166183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60">
                  <a:extLst>
                    <a:ext uri="{FF2B5EF4-FFF2-40B4-BE49-F238E27FC236}">
                      <a16:creationId xmlns:a16="http://schemas.microsoft.com/office/drawing/2014/main" id="{D3016A55-1113-5224-7645-324D5805E6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183513" y="8166183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61">
                  <a:extLst>
                    <a:ext uri="{FF2B5EF4-FFF2-40B4-BE49-F238E27FC236}">
                      <a16:creationId xmlns:a16="http://schemas.microsoft.com/office/drawing/2014/main" id="{DD0A46CF-97EB-05AE-EF82-D928CF0BC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296368" y="8157854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62">
                  <a:extLst>
                    <a:ext uri="{FF2B5EF4-FFF2-40B4-BE49-F238E27FC236}">
                      <a16:creationId xmlns:a16="http://schemas.microsoft.com/office/drawing/2014/main" id="{8E221177-8E18-92FD-17CC-B31B48247F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43172" y="8166183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63">
                  <a:extLst>
                    <a:ext uri="{FF2B5EF4-FFF2-40B4-BE49-F238E27FC236}">
                      <a16:creationId xmlns:a16="http://schemas.microsoft.com/office/drawing/2014/main" id="{631FB2EB-6132-A149-B907-3D304FBED5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420312" y="8157854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Rectangle: Rounded Corners 64">
                  <a:extLst>
                    <a:ext uri="{FF2B5EF4-FFF2-40B4-BE49-F238E27FC236}">
                      <a16:creationId xmlns:a16="http://schemas.microsoft.com/office/drawing/2014/main" id="{A75CF270-67B6-7DCA-AA41-468B11A58D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0910008" y="8162317"/>
                  <a:ext cx="720000" cy="446567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noProof="0" dirty="0"/>
                </a:p>
              </p:txBody>
            </p:sp>
            <p:cxnSp>
              <p:nvCxnSpPr>
                <p:cNvPr id="118" name="Straight Connector 73">
                  <a:extLst>
                    <a:ext uri="{FF2B5EF4-FFF2-40B4-BE49-F238E27FC236}">
                      <a16:creationId xmlns:a16="http://schemas.microsoft.com/office/drawing/2014/main" id="{58C20E68-485C-371A-5839-596E60C15F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30396" y="8166183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74">
                  <a:extLst>
                    <a:ext uri="{FF2B5EF4-FFF2-40B4-BE49-F238E27FC236}">
                      <a16:creationId xmlns:a16="http://schemas.microsoft.com/office/drawing/2014/main" id="{4672DD9C-2850-446B-68C4-6E59764D57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53972" y="8166183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75">
                  <a:extLst>
                    <a:ext uri="{FF2B5EF4-FFF2-40B4-BE49-F238E27FC236}">
                      <a16:creationId xmlns:a16="http://schemas.microsoft.com/office/drawing/2014/main" id="{2CA4E4BE-B125-DD8B-8D77-B38250FDAC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266827" y="8157854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76">
                  <a:extLst>
                    <a:ext uri="{FF2B5EF4-FFF2-40B4-BE49-F238E27FC236}">
                      <a16:creationId xmlns:a16="http://schemas.microsoft.com/office/drawing/2014/main" id="{9B37BF10-DC00-B1AB-A93C-E245741F99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13631" y="8166183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77">
                  <a:extLst>
                    <a:ext uri="{FF2B5EF4-FFF2-40B4-BE49-F238E27FC236}">
                      <a16:creationId xmlns:a16="http://schemas.microsoft.com/office/drawing/2014/main" id="{C7BC7B16-55C1-31BA-709D-C4AB0FADE6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390771" y="8157854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Rectangle: Rounded Corners 78">
                  <a:extLst>
                    <a:ext uri="{FF2B5EF4-FFF2-40B4-BE49-F238E27FC236}">
                      <a16:creationId xmlns:a16="http://schemas.microsoft.com/office/drawing/2014/main" id="{C6AD5010-FFB0-60E0-8DFA-ACBC911C2E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883647" y="8171982"/>
                  <a:ext cx="720000" cy="446567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noProof="0" dirty="0"/>
                </a:p>
              </p:txBody>
            </p:sp>
            <p:cxnSp>
              <p:nvCxnSpPr>
                <p:cNvPr id="124" name="Straight Connector 83">
                  <a:extLst>
                    <a:ext uri="{FF2B5EF4-FFF2-40B4-BE49-F238E27FC236}">
                      <a16:creationId xmlns:a16="http://schemas.microsoft.com/office/drawing/2014/main" id="{0C8CE2AE-6F80-9A47-2C4C-37489278AC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04035" y="8175848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89">
                  <a:extLst>
                    <a:ext uri="{FF2B5EF4-FFF2-40B4-BE49-F238E27FC236}">
                      <a16:creationId xmlns:a16="http://schemas.microsoft.com/office/drawing/2014/main" id="{14387912-BE02-62A1-B5C7-EF72D98FA7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127611" y="8175848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96">
                  <a:extLst>
                    <a:ext uri="{FF2B5EF4-FFF2-40B4-BE49-F238E27FC236}">
                      <a16:creationId xmlns:a16="http://schemas.microsoft.com/office/drawing/2014/main" id="{271EAB5A-C5A9-8B05-67A7-94D4808D4C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240466" y="8167519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97">
                  <a:extLst>
                    <a:ext uri="{FF2B5EF4-FFF2-40B4-BE49-F238E27FC236}">
                      <a16:creationId xmlns:a16="http://schemas.microsoft.com/office/drawing/2014/main" id="{E7DA8620-22C1-40B5-3D5B-7F8C4EC52E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87270" y="8175848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98">
                  <a:extLst>
                    <a:ext uri="{FF2B5EF4-FFF2-40B4-BE49-F238E27FC236}">
                      <a16:creationId xmlns:a16="http://schemas.microsoft.com/office/drawing/2014/main" id="{19C3003F-D024-D885-03FF-723AAE8C95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64410" y="8167519"/>
                  <a:ext cx="0" cy="44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0" name="Straight Arrow Connector 103">
                <a:extLst>
                  <a:ext uri="{FF2B5EF4-FFF2-40B4-BE49-F238E27FC236}">
                    <a16:creationId xmlns:a16="http://schemas.microsoft.com/office/drawing/2014/main" id="{51E78D92-3F8B-99D7-2511-EF2EAF9524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7579" y="5242953"/>
                <a:ext cx="0" cy="313443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4">
                <a:extLst>
                  <a:ext uri="{FF2B5EF4-FFF2-40B4-BE49-F238E27FC236}">
                    <a16:creationId xmlns:a16="http://schemas.microsoft.com/office/drawing/2014/main" id="{32D3796E-915E-BF4C-84E6-E01A084D42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0983" y="4361481"/>
                <a:ext cx="0" cy="313443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5">
                <a:extLst>
                  <a:ext uri="{FF2B5EF4-FFF2-40B4-BE49-F238E27FC236}">
                    <a16:creationId xmlns:a16="http://schemas.microsoft.com/office/drawing/2014/main" id="{ABB98D0D-DE45-FBEF-62C6-F36FAA1682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7579" y="3453477"/>
                <a:ext cx="0" cy="313443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round/>
                <a:headEnd type="none"/>
                <a:tailEnd type="stealth" w="lg" len="lg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Szövegdoboz 102"/>
              <p:cNvSpPr txBox="1"/>
              <p:nvPr/>
            </p:nvSpPr>
            <p:spPr>
              <a:xfrm rot="16200000">
                <a:off x="2413824" y="4448175"/>
                <a:ext cx="1082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b="1" dirty="0" err="1">
                    <a:solidFill>
                      <a:srgbClr val="7E7EB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encoder</a:t>
                </a:r>
                <a:endParaRPr lang="hu-HU" b="1" dirty="0">
                  <a:solidFill>
                    <a:srgbClr val="7E7EB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Szövegdoboz 103"/>
              <p:cNvSpPr txBox="1"/>
              <p:nvPr/>
            </p:nvSpPr>
            <p:spPr>
              <a:xfrm>
                <a:off x="5443888" y="4073855"/>
                <a:ext cx="21246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err="1">
                    <a:solidFill>
                      <a:srgbClr val="FF0000"/>
                    </a:solidFill>
                  </a:rPr>
                  <a:t>e.g</a:t>
                </a:r>
                <a:r>
                  <a:rPr lang="hu-HU" dirty="0">
                    <a:solidFill>
                      <a:srgbClr val="FF0000"/>
                    </a:solidFill>
                  </a:rPr>
                  <a:t>. prot-T5, </a:t>
                </a:r>
                <a:r>
                  <a:rPr lang="hu-HU" dirty="0" err="1">
                    <a:solidFill>
                      <a:srgbClr val="FF0000"/>
                    </a:solidFill>
                  </a:rPr>
                  <a:t>Ankh</a:t>
                </a:r>
                <a:r>
                  <a:rPr lang="hu-HU" dirty="0">
                    <a:solidFill>
                      <a:srgbClr val="FF0000"/>
                    </a:solidFill>
                  </a:rPr>
                  <a:t>, …</a:t>
                </a:r>
              </a:p>
            </p:txBody>
          </p:sp>
        </p:grpSp>
      </p:grpSp>
      <p:sp>
        <p:nvSpPr>
          <p:cNvPr id="129" name="Cím 1"/>
          <p:cNvSpPr txBox="1">
            <a:spLocks/>
          </p:cNvSpPr>
          <p:nvPr/>
        </p:nvSpPr>
        <p:spPr>
          <a:xfrm>
            <a:off x="1174948" y="1850747"/>
            <a:ext cx="2170755" cy="374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/>
              <a:t>CoMemMoRFPred</a:t>
            </a:r>
            <a:endParaRPr lang="en-US" sz="2000" b="1" dirty="0"/>
          </a:p>
        </p:txBody>
      </p:sp>
      <p:pic>
        <p:nvPicPr>
          <p:cNvPr id="130" name="Picture 2" descr="https://ars.els-cdn.com/content/image/1-s2.0-S0022283623003832-g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04" y="2359086"/>
            <a:ext cx="3789244" cy="16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Szövegdoboz 130"/>
          <p:cNvSpPr txBox="1"/>
          <p:nvPr/>
        </p:nvSpPr>
        <p:spPr>
          <a:xfrm>
            <a:off x="498981" y="4220178"/>
            <a:ext cx="3051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/>
              <a:t>Basu</a:t>
            </a:r>
            <a:r>
              <a:rPr lang="hu-HU" sz="1400" dirty="0"/>
              <a:t>, Hegedus, </a:t>
            </a:r>
            <a:r>
              <a:rPr lang="hu-HU" sz="1400" dirty="0" err="1"/>
              <a:t>Kurgan</a:t>
            </a:r>
            <a:r>
              <a:rPr lang="hu-HU" sz="1400" dirty="0"/>
              <a:t> </a:t>
            </a:r>
          </a:p>
          <a:p>
            <a:r>
              <a:rPr lang="nl-NL" sz="1400" dirty="0"/>
              <a:t>J Mol Biol. 2023 Nov 1;435(21):168272</a:t>
            </a:r>
            <a:r>
              <a:rPr lang="hu-H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256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32DE3-9467-022B-505E-7B20F93B6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">
            <a:extLst>
              <a:ext uri="{FF2B5EF4-FFF2-40B4-BE49-F238E27FC236}">
                <a16:creationId xmlns:a16="http://schemas.microsoft.com/office/drawing/2014/main" id="{33AE4CBE-D817-F481-52C9-2AE17408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" y="-2736"/>
            <a:ext cx="10515600" cy="900000"/>
          </a:xfrm>
        </p:spPr>
        <p:txBody>
          <a:bodyPr/>
          <a:lstStyle/>
          <a:p>
            <a:r>
              <a:rPr lang="en-US" noProof="0" dirty="0"/>
              <a:t>Classical sequence information versus </a:t>
            </a:r>
            <a:r>
              <a:rPr lang="en-US" noProof="0" dirty="0" err="1"/>
              <a:t>pLM</a:t>
            </a:r>
            <a:endParaRPr lang="en-US" noProof="0" dirty="0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75E4392B-F337-A8B3-D791-020F4483D294}"/>
              </a:ext>
            </a:extLst>
          </p:cNvPr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26903A29-23CD-8A0C-05E6-2EBC54288E48}"/>
                </a:ext>
              </a:extLst>
            </p:cNvPr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4B6709FE-0978-E8E0-58E2-F207EE47EFF3}"/>
                  </a:ext>
                </a:extLst>
              </p:cNvPr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800" noProof="0" dirty="0"/>
              </a:p>
            </p:txBody>
          </p:sp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5AE2D5D0-34BA-C82D-96E8-5EDCFAE7EDBC}"/>
                  </a:ext>
                </a:extLst>
              </p:cNvPr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SEMMELWEIS </a:t>
                </a:r>
                <a:r>
                  <a:rPr lang="en-US" sz="800" noProof="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20" name="Egyenes összekötő 19">
                <a:extLst>
                  <a:ext uri="{FF2B5EF4-FFF2-40B4-BE49-F238E27FC236}">
                    <a16:creationId xmlns:a16="http://schemas.microsoft.com/office/drawing/2014/main" id="{DEEDEF7B-B3A5-1A28-6483-D7C40C06C46B}"/>
                  </a:ext>
                </a:extLst>
              </p:cNvPr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D5449BE8-76C7-2F74-80AC-CA20F49CCC44}"/>
                  </a:ext>
                </a:extLst>
              </p:cNvPr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2" name="Egyenes összekötő 21">
                <a:extLst>
                  <a:ext uri="{FF2B5EF4-FFF2-40B4-BE49-F238E27FC236}">
                    <a16:creationId xmlns:a16="http://schemas.microsoft.com/office/drawing/2014/main" id="{066A52C2-285D-3C9E-1AAB-AB93D116EE9A}"/>
                  </a:ext>
                </a:extLst>
              </p:cNvPr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Szövegdoboz 22">
                <a:extLst>
                  <a:ext uri="{FF2B5EF4-FFF2-40B4-BE49-F238E27FC236}">
                    <a16:creationId xmlns:a16="http://schemas.microsoft.com/office/drawing/2014/main" id="{1BA183E8-3256-7A1F-05A4-92280F12834E}"/>
                  </a:ext>
                </a:extLst>
              </p:cNvPr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noProof="0" dirty="0">
                    <a:solidFill>
                      <a:srgbClr val="EFE09F"/>
                    </a:solidFill>
                  </a:rPr>
                  <a:t>HUN-REN-SE Biophysical Virology Research Group</a:t>
                </a:r>
                <a:endParaRPr lang="en-US" sz="800" noProof="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0B702729-ED20-25D7-CECE-E676C7B9A33B}"/>
                </a:ext>
              </a:extLst>
            </p:cNvPr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188AB489-9E90-2351-D658-83ABC1AC8814}"/>
                </a:ext>
              </a:extLst>
            </p:cNvPr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noProof="0" dirty="0">
                  <a:solidFill>
                    <a:srgbClr val="EFE09F"/>
                  </a:solidFill>
                </a:rPr>
                <a:t>hegelab.org</a:t>
              </a:r>
              <a:endParaRPr lang="en-US" sz="800" noProof="0" dirty="0">
                <a:solidFill>
                  <a:srgbClr val="EFE09F"/>
                </a:solidFill>
              </a:endParaRPr>
            </a:p>
          </p:txBody>
        </p:sp>
      </p:grpSp>
      <p:pic>
        <p:nvPicPr>
          <p:cNvPr id="40" name="Kép 39">
            <a:extLst>
              <a:ext uri="{FF2B5EF4-FFF2-40B4-BE49-F238E27FC236}">
                <a16:creationId xmlns:a16="http://schemas.microsoft.com/office/drawing/2014/main" id="{38A4C08D-D6BF-8BE2-D457-3C04503AC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507" y="1220662"/>
            <a:ext cx="8059305" cy="493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7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40" t="12001" r="74762" b="25522"/>
          <a:stretch/>
        </p:blipFill>
        <p:spPr>
          <a:xfrm>
            <a:off x="4177634" y="1098081"/>
            <a:ext cx="7193421" cy="5573487"/>
          </a:xfrm>
          <a:prstGeom prst="rect">
            <a:avLst/>
          </a:prstGeom>
        </p:spPr>
      </p:pic>
      <p:sp>
        <p:nvSpPr>
          <p:cNvPr id="14" name="Cím 1">
            <a:extLst>
              <a:ext uri="{FF2B5EF4-FFF2-40B4-BE49-F238E27FC236}">
                <a16:creationId xmlns:a16="http://schemas.microsoft.com/office/drawing/2014/main" id="{979299F3-AFC6-2C02-3920-024DAF128CB5}"/>
              </a:ext>
            </a:extLst>
          </p:cNvPr>
          <p:cNvSpPr txBox="1">
            <a:spLocks/>
          </p:cNvSpPr>
          <p:nvPr/>
        </p:nvSpPr>
        <p:spPr>
          <a:xfrm>
            <a:off x="855455" y="-2736"/>
            <a:ext cx="105156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400" dirty="0"/>
              <a:t>pLMMoRF.hegelab.org</a:t>
            </a:r>
            <a:endParaRPr lang="en-US" sz="4400" dirty="0"/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BB9890A8-60F6-4906-2060-E13FADB11849}"/>
              </a:ext>
            </a:extLst>
          </p:cNvPr>
          <p:cNvGrpSpPr/>
          <p:nvPr/>
        </p:nvGrpSpPr>
        <p:grpSpPr>
          <a:xfrm>
            <a:off x="0" y="6474368"/>
            <a:ext cx="12192000" cy="396000"/>
            <a:chOff x="0" y="6474368"/>
            <a:chExt cx="12192000" cy="396000"/>
          </a:xfrm>
        </p:grpSpPr>
        <p:grpSp>
          <p:nvGrpSpPr>
            <p:cNvPr id="16" name="Csoportba foglalás 15">
              <a:extLst>
                <a:ext uri="{FF2B5EF4-FFF2-40B4-BE49-F238E27FC236}">
                  <a16:creationId xmlns:a16="http://schemas.microsoft.com/office/drawing/2014/main" id="{7615B8C4-0157-D61C-4A46-06877F507423}"/>
                </a:ext>
              </a:extLst>
            </p:cNvPr>
            <p:cNvGrpSpPr/>
            <p:nvPr/>
          </p:nvGrpSpPr>
          <p:grpSpPr>
            <a:xfrm>
              <a:off x="0" y="6474368"/>
              <a:ext cx="12192000" cy="396000"/>
              <a:chOff x="0" y="6474368"/>
              <a:chExt cx="12192000" cy="396000"/>
            </a:xfrm>
          </p:grpSpPr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5B40C71F-909D-B0C5-5ACC-D77C7BE73510}"/>
                  </a:ext>
                </a:extLst>
              </p:cNvPr>
              <p:cNvSpPr txBox="1"/>
              <p:nvPr/>
            </p:nvSpPr>
            <p:spPr>
              <a:xfrm>
                <a:off x="0" y="6474368"/>
                <a:ext cx="12192000" cy="396000"/>
              </a:xfrm>
              <a:prstGeom prst="rect">
                <a:avLst/>
              </a:prstGeom>
              <a:solidFill>
                <a:srgbClr val="242F62"/>
              </a:solidFill>
            </p:spPr>
            <p:txBody>
              <a:bodyPr wrap="square" rtlCol="0">
                <a:spAutoFit/>
              </a:bodyPr>
              <a:lstStyle/>
              <a:p>
                <a:endParaRPr lang="hu-HU" sz="800" dirty="0"/>
              </a:p>
            </p:txBody>
          </p:sp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C6F66D1F-370C-4A21-B58E-81BC8FBA4983}"/>
                  </a:ext>
                </a:extLst>
              </p:cNvPr>
              <p:cNvSpPr txBox="1"/>
              <p:nvPr/>
            </p:nvSpPr>
            <p:spPr>
              <a:xfrm>
                <a:off x="147145" y="6533069"/>
                <a:ext cx="1729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EFE09F"/>
                    </a:solidFill>
                  </a:rPr>
                  <a:t>SEMMELWEIS </a:t>
                </a:r>
                <a:r>
                  <a:rPr lang="hu-HU" sz="800" dirty="0">
                    <a:solidFill>
                      <a:srgbClr val="EFE09F"/>
                    </a:solidFill>
                  </a:rPr>
                  <a:t>University 1769</a:t>
                </a:r>
              </a:p>
            </p:txBody>
          </p:sp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2C155D58-C682-BBC3-75EF-4D0E714E11A0}"/>
                  </a:ext>
                </a:extLst>
              </p:cNvPr>
              <p:cNvCxnSpPr/>
              <p:nvPr/>
            </p:nvCxnSpPr>
            <p:spPr>
              <a:xfrm>
                <a:off x="2187509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Szövegdoboz 21">
                <a:extLst>
                  <a:ext uri="{FF2B5EF4-FFF2-40B4-BE49-F238E27FC236}">
                    <a16:creationId xmlns:a16="http://schemas.microsoft.com/office/drawing/2014/main" id="{14422D62-DE3E-8EB8-26D5-8ACCA53F1C9F}"/>
                  </a:ext>
                </a:extLst>
              </p:cNvPr>
              <p:cNvSpPr txBox="1"/>
              <p:nvPr/>
            </p:nvSpPr>
            <p:spPr>
              <a:xfrm>
                <a:off x="2498745" y="6533069"/>
                <a:ext cx="3183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Department of Biophysics and Radiation Biology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0231C95E-7439-0537-72BD-8089E8A2E8D7}"/>
                  </a:ext>
                </a:extLst>
              </p:cNvPr>
              <p:cNvCxnSpPr/>
              <p:nvPr/>
            </p:nvCxnSpPr>
            <p:spPr>
              <a:xfrm>
                <a:off x="5993160" y="6509458"/>
                <a:ext cx="0" cy="325820"/>
              </a:xfrm>
              <a:prstGeom prst="line">
                <a:avLst/>
              </a:prstGeom>
              <a:ln w="9525">
                <a:solidFill>
                  <a:srgbClr val="EFE0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F00BA44E-F32D-B376-08E7-A63AD20A06C5}"/>
                  </a:ext>
                </a:extLst>
              </p:cNvPr>
              <p:cNvSpPr txBox="1"/>
              <p:nvPr/>
            </p:nvSpPr>
            <p:spPr>
              <a:xfrm>
                <a:off x="6304396" y="6533069"/>
                <a:ext cx="32805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EFE09F"/>
                    </a:solidFill>
                  </a:rPr>
                  <a:t>HUN-REN</a:t>
                </a:r>
                <a:r>
                  <a:rPr lang="hu-HU" sz="1200" dirty="0">
                    <a:solidFill>
                      <a:srgbClr val="EFE09F"/>
                    </a:solidFill>
                  </a:rPr>
                  <a:t>-SE</a:t>
                </a:r>
                <a:r>
                  <a:rPr lang="en-US" sz="1200" dirty="0">
                    <a:solidFill>
                      <a:srgbClr val="EFE09F"/>
                    </a:solidFill>
                  </a:rPr>
                  <a:t> Biophysical Virology Research Group</a:t>
                </a:r>
                <a:endParaRPr lang="en-US" sz="800" dirty="0">
                  <a:solidFill>
                    <a:srgbClr val="EFE09F"/>
                  </a:solidFill>
                </a:endParaRPr>
              </a:p>
            </p:txBody>
          </p:sp>
        </p:grpSp>
        <p:cxnSp>
          <p:nvCxnSpPr>
            <p:cNvPr id="17" name="Egyenes összekötő 16">
              <a:extLst>
                <a:ext uri="{FF2B5EF4-FFF2-40B4-BE49-F238E27FC236}">
                  <a16:creationId xmlns:a16="http://schemas.microsoft.com/office/drawing/2014/main" id="{574D273C-9052-93B0-8D05-24C08F90480B}"/>
                </a:ext>
              </a:extLst>
            </p:cNvPr>
            <p:cNvCxnSpPr/>
            <p:nvPr/>
          </p:nvCxnSpPr>
          <p:spPr>
            <a:xfrm>
              <a:off x="11036729" y="6509458"/>
              <a:ext cx="0" cy="325820"/>
            </a:xfrm>
            <a:prstGeom prst="line">
              <a:avLst/>
            </a:prstGeom>
            <a:ln w="9525">
              <a:solidFill>
                <a:srgbClr val="EFE0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46CA0748-86CC-1C4A-9372-A86CF550E4FB}"/>
                </a:ext>
              </a:extLst>
            </p:cNvPr>
            <p:cNvSpPr txBox="1"/>
            <p:nvPr/>
          </p:nvSpPr>
          <p:spPr>
            <a:xfrm>
              <a:off x="11148156" y="6533069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EFE09F"/>
                  </a:solidFill>
                </a:rPr>
                <a:t>hegelab.org</a:t>
              </a:r>
              <a:endParaRPr lang="en-US" sz="800" dirty="0">
                <a:solidFill>
                  <a:srgbClr val="EFE09F"/>
                </a:solidFill>
              </a:endParaRPr>
            </a:p>
          </p:txBody>
        </p:sp>
      </p:grpSp>
      <p:grpSp>
        <p:nvGrpSpPr>
          <p:cNvPr id="25" name="Csoportba foglalás 24"/>
          <p:cNvGrpSpPr/>
          <p:nvPr/>
        </p:nvGrpSpPr>
        <p:grpSpPr>
          <a:xfrm>
            <a:off x="701315" y="2119339"/>
            <a:ext cx="2620809" cy="2183719"/>
            <a:chOff x="8892815" y="652489"/>
            <a:chExt cx="2620809" cy="2183719"/>
          </a:xfrm>
        </p:grpSpPr>
        <p:sp>
          <p:nvSpPr>
            <p:cNvPr id="26" name="Szövegdoboz 25">
              <a:extLst>
                <a:ext uri="{FF2B5EF4-FFF2-40B4-BE49-F238E27FC236}">
                  <a16:creationId xmlns:a16="http://schemas.microsoft.com/office/drawing/2014/main" id="{D6F2C143-F40B-22BC-BAB1-58CE4DF0FDAE}"/>
                </a:ext>
              </a:extLst>
            </p:cNvPr>
            <p:cNvSpPr txBox="1"/>
            <p:nvPr/>
          </p:nvSpPr>
          <p:spPr>
            <a:xfrm>
              <a:off x="9276245" y="2312988"/>
              <a:ext cx="21297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hu-HU"/>
              </a:defPPr>
              <a:lvl1pPr>
                <a:defRPr sz="1400">
                  <a:solidFill>
                    <a:srgbClr val="0404A8"/>
                  </a:solidFill>
                </a:defRPr>
              </a:lvl1pPr>
            </a:lstStyle>
            <a:p>
              <a:pPr algn="ctr"/>
              <a:r>
                <a:rPr lang="hu-HU" dirty="0"/>
                <a:t>pLMMoRF.hegelab.org</a:t>
              </a:r>
            </a:p>
            <a:p>
              <a:pPr algn="ctr"/>
              <a:r>
                <a:rPr lang="hu-HU" dirty="0" err="1"/>
                <a:t>Csepi</a:t>
              </a:r>
              <a:r>
                <a:rPr lang="hu-HU" dirty="0"/>
                <a:t> et </a:t>
              </a:r>
              <a:r>
                <a:rPr lang="hu-HU" dirty="0" err="1"/>
                <a:t>al</a:t>
              </a:r>
              <a:r>
                <a:rPr lang="hu-HU" dirty="0"/>
                <a:t>. J Mol </a:t>
              </a:r>
              <a:r>
                <a:rPr lang="hu-HU" dirty="0" err="1"/>
                <a:t>Biol</a:t>
              </a:r>
              <a:r>
                <a:rPr lang="hu-HU" dirty="0"/>
                <a:t> 2025</a:t>
              </a:r>
            </a:p>
          </p:txBody>
        </p:sp>
        <p:grpSp>
          <p:nvGrpSpPr>
            <p:cNvPr id="27" name="Csoportba foglalás 26">
              <a:extLst>
                <a:ext uri="{FF2B5EF4-FFF2-40B4-BE49-F238E27FC236}">
                  <a16:creationId xmlns:a16="http://schemas.microsoft.com/office/drawing/2014/main" id="{201D26F9-6DEF-AE8E-8A9C-3A11417D75A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92815" y="652489"/>
              <a:ext cx="2620809" cy="1684666"/>
              <a:chOff x="4269605" y="4299353"/>
              <a:chExt cx="4032014" cy="2591792"/>
            </a:xfrm>
          </p:grpSpPr>
          <p:pic>
            <p:nvPicPr>
              <p:cNvPr id="28" name="Kép 27" descr="A képen fekete, sötétség látható&#10;&#10;Automatikusan generált leírás">
                <a:extLst>
                  <a:ext uri="{FF2B5EF4-FFF2-40B4-BE49-F238E27FC236}">
                    <a16:creationId xmlns:a16="http://schemas.microsoft.com/office/drawing/2014/main" id="{6951D20E-11DE-B73D-C797-9012D8267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0087" y="4640058"/>
                <a:ext cx="1339094" cy="1873523"/>
              </a:xfrm>
              <a:prstGeom prst="rect">
                <a:avLst/>
              </a:prstGeom>
            </p:spPr>
          </p:pic>
          <p:sp>
            <p:nvSpPr>
              <p:cNvPr id="29" name="Szövegdoboz 28">
                <a:extLst>
                  <a:ext uri="{FF2B5EF4-FFF2-40B4-BE49-F238E27FC236}">
                    <a16:creationId xmlns:a16="http://schemas.microsoft.com/office/drawing/2014/main" id="{5BB14F6B-42F4-B7B6-4627-095DFA189401}"/>
                  </a:ext>
                </a:extLst>
              </p:cNvPr>
              <p:cNvSpPr txBox="1"/>
              <p:nvPr/>
            </p:nvSpPr>
            <p:spPr>
              <a:xfrm>
                <a:off x="6202494" y="4543120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grpSp>
            <p:nvGrpSpPr>
              <p:cNvPr id="30" name="Csoportba foglalás 29">
                <a:extLst>
                  <a:ext uri="{FF2B5EF4-FFF2-40B4-BE49-F238E27FC236}">
                    <a16:creationId xmlns:a16="http://schemas.microsoft.com/office/drawing/2014/main" id="{A38D84BC-EC2C-18FA-6BD9-03EEFF77D56B}"/>
                  </a:ext>
                </a:extLst>
              </p:cNvPr>
              <p:cNvGrpSpPr/>
              <p:nvPr/>
            </p:nvGrpSpPr>
            <p:grpSpPr>
              <a:xfrm>
                <a:off x="6322172" y="4680109"/>
                <a:ext cx="636200" cy="402476"/>
                <a:chOff x="6962252" y="2548053"/>
                <a:chExt cx="636200" cy="402476"/>
              </a:xfrm>
            </p:grpSpPr>
            <p:sp>
              <p:nvSpPr>
                <p:cNvPr id="93" name="Szövegdoboz 92">
                  <a:extLst>
                    <a:ext uri="{FF2B5EF4-FFF2-40B4-BE49-F238E27FC236}">
                      <a16:creationId xmlns:a16="http://schemas.microsoft.com/office/drawing/2014/main" id="{F410B808-C2B8-7CD2-A068-4E7180B71B21}"/>
                    </a:ext>
                  </a:extLst>
                </p:cNvPr>
                <p:cNvSpPr txBox="1"/>
                <p:nvPr/>
              </p:nvSpPr>
              <p:spPr>
                <a:xfrm>
                  <a:off x="6962252" y="2548053"/>
                  <a:ext cx="395080" cy="4024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1</a:t>
                  </a:r>
                </a:p>
              </p:txBody>
            </p:sp>
            <p:sp>
              <p:nvSpPr>
                <p:cNvPr id="94" name="Szövegdoboz 93">
                  <a:extLst>
                    <a:ext uri="{FF2B5EF4-FFF2-40B4-BE49-F238E27FC236}">
                      <a16:creationId xmlns:a16="http://schemas.microsoft.com/office/drawing/2014/main" id="{56F0C0FD-2B77-3EC1-71BB-8AE8FA8E4CD1}"/>
                    </a:ext>
                  </a:extLst>
                </p:cNvPr>
                <p:cNvSpPr txBox="1"/>
                <p:nvPr/>
              </p:nvSpPr>
              <p:spPr>
                <a:xfrm>
                  <a:off x="7203372" y="2548053"/>
                  <a:ext cx="395080" cy="4024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1</a:t>
                  </a:r>
                </a:p>
              </p:txBody>
            </p:sp>
            <p:sp>
              <p:nvSpPr>
                <p:cNvPr id="95" name="Szövegdoboz 94">
                  <a:extLst>
                    <a:ext uri="{FF2B5EF4-FFF2-40B4-BE49-F238E27FC236}">
                      <a16:creationId xmlns:a16="http://schemas.microsoft.com/office/drawing/2014/main" id="{CF4F2E19-E348-5FD8-8917-202A968670FA}"/>
                    </a:ext>
                  </a:extLst>
                </p:cNvPr>
                <p:cNvSpPr txBox="1"/>
                <p:nvPr/>
              </p:nvSpPr>
              <p:spPr>
                <a:xfrm>
                  <a:off x="7079403" y="2548053"/>
                  <a:ext cx="395080" cy="4024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1</a:t>
                  </a:r>
                </a:p>
              </p:txBody>
            </p:sp>
          </p:grpSp>
          <p:pic>
            <p:nvPicPr>
              <p:cNvPr id="31" name="Kép 30" descr="A képen fekete, sötétség látható&#10;&#10;Automatikusan generált leírás">
                <a:extLst>
                  <a:ext uri="{FF2B5EF4-FFF2-40B4-BE49-F238E27FC236}">
                    <a16:creationId xmlns:a16="http://schemas.microsoft.com/office/drawing/2014/main" id="{04214533-8190-E6B6-FAEC-590D1F4AE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9605" y="4640058"/>
                <a:ext cx="1339094" cy="1873523"/>
              </a:xfrm>
              <a:prstGeom prst="rect">
                <a:avLst/>
              </a:prstGeom>
            </p:spPr>
          </p:pic>
          <p:grpSp>
            <p:nvGrpSpPr>
              <p:cNvPr id="32" name="Csoportba foglalás 31">
                <a:extLst>
                  <a:ext uri="{FF2B5EF4-FFF2-40B4-BE49-F238E27FC236}">
                    <a16:creationId xmlns:a16="http://schemas.microsoft.com/office/drawing/2014/main" id="{1422BF68-24C7-7E21-7A67-05CDFCFF1A7B}"/>
                  </a:ext>
                </a:extLst>
              </p:cNvPr>
              <p:cNvGrpSpPr/>
              <p:nvPr/>
            </p:nvGrpSpPr>
            <p:grpSpPr>
              <a:xfrm>
                <a:off x="5455920" y="5466060"/>
                <a:ext cx="598280" cy="1004457"/>
                <a:chOff x="6394585" y="2090420"/>
                <a:chExt cx="598280" cy="1004457"/>
              </a:xfrm>
            </p:grpSpPr>
            <p:grpSp>
              <p:nvGrpSpPr>
                <p:cNvPr id="81" name="Csoportba foglalás 80">
                  <a:extLst>
                    <a:ext uri="{FF2B5EF4-FFF2-40B4-BE49-F238E27FC236}">
                      <a16:creationId xmlns:a16="http://schemas.microsoft.com/office/drawing/2014/main" id="{8F551065-88FC-EBDF-E587-4C5805FABABA}"/>
                    </a:ext>
                  </a:extLst>
                </p:cNvPr>
                <p:cNvGrpSpPr/>
                <p:nvPr/>
              </p:nvGrpSpPr>
              <p:grpSpPr>
                <a:xfrm>
                  <a:off x="6394585" y="2486660"/>
                  <a:ext cx="598280" cy="608217"/>
                  <a:chOff x="6394585" y="2486660"/>
                  <a:chExt cx="598280" cy="608217"/>
                </a:xfrm>
              </p:grpSpPr>
              <p:sp>
                <p:nvSpPr>
                  <p:cNvPr id="90" name="Szövegdoboz 89">
                    <a:extLst>
                      <a:ext uri="{FF2B5EF4-FFF2-40B4-BE49-F238E27FC236}">
                        <a16:creationId xmlns:a16="http://schemas.microsoft.com/office/drawing/2014/main" id="{5BF42A26-A3A8-3947-58D2-D70329B63E5B}"/>
                      </a:ext>
                    </a:extLst>
                  </p:cNvPr>
                  <p:cNvSpPr txBox="1"/>
                  <p:nvPr/>
                </p:nvSpPr>
                <p:spPr>
                  <a:xfrm>
                    <a:off x="6394585" y="248666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91" name="Szövegdoboz 90">
                    <a:extLst>
                      <a:ext uri="{FF2B5EF4-FFF2-40B4-BE49-F238E27FC236}">
                        <a16:creationId xmlns:a16="http://schemas.microsoft.com/office/drawing/2014/main" id="{9170D2B4-6DAA-027D-298A-567ABCE6468D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725" y="258064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92" name="Szövegdoboz 91">
                    <a:extLst>
                      <a:ext uri="{FF2B5EF4-FFF2-40B4-BE49-F238E27FC236}">
                        <a16:creationId xmlns:a16="http://schemas.microsoft.com/office/drawing/2014/main" id="{710B4B00-0890-EAFF-D467-A08324FC628E}"/>
                      </a:ext>
                    </a:extLst>
                  </p:cNvPr>
                  <p:cNvSpPr txBox="1"/>
                  <p:nvPr/>
                </p:nvSpPr>
                <p:spPr>
                  <a:xfrm>
                    <a:off x="6597785" y="269240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</p:grpSp>
            <p:grpSp>
              <p:nvGrpSpPr>
                <p:cNvPr id="82" name="Csoportba foglalás 81">
                  <a:extLst>
                    <a:ext uri="{FF2B5EF4-FFF2-40B4-BE49-F238E27FC236}">
                      <a16:creationId xmlns:a16="http://schemas.microsoft.com/office/drawing/2014/main" id="{CB441B9A-2B74-B5BD-E1A1-6B721101BEFA}"/>
                    </a:ext>
                  </a:extLst>
                </p:cNvPr>
                <p:cNvGrpSpPr/>
                <p:nvPr/>
              </p:nvGrpSpPr>
              <p:grpSpPr>
                <a:xfrm>
                  <a:off x="6394585" y="2298700"/>
                  <a:ext cx="598280" cy="608217"/>
                  <a:chOff x="6394585" y="2486660"/>
                  <a:chExt cx="598280" cy="608217"/>
                </a:xfrm>
              </p:grpSpPr>
              <p:sp>
                <p:nvSpPr>
                  <p:cNvPr id="87" name="Szövegdoboz 86">
                    <a:extLst>
                      <a:ext uri="{FF2B5EF4-FFF2-40B4-BE49-F238E27FC236}">
                        <a16:creationId xmlns:a16="http://schemas.microsoft.com/office/drawing/2014/main" id="{4AD74128-CDEB-DE4E-5341-846EB36B6052}"/>
                      </a:ext>
                    </a:extLst>
                  </p:cNvPr>
                  <p:cNvSpPr txBox="1"/>
                  <p:nvPr/>
                </p:nvSpPr>
                <p:spPr>
                  <a:xfrm>
                    <a:off x="6394585" y="248666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88" name="Szövegdoboz 87">
                    <a:extLst>
                      <a:ext uri="{FF2B5EF4-FFF2-40B4-BE49-F238E27FC236}">
                        <a16:creationId xmlns:a16="http://schemas.microsoft.com/office/drawing/2014/main" id="{1776E912-9B4C-66C6-18A1-AC0E8FE19B62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725" y="258064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89" name="Szövegdoboz 88">
                    <a:extLst>
                      <a:ext uri="{FF2B5EF4-FFF2-40B4-BE49-F238E27FC236}">
                        <a16:creationId xmlns:a16="http://schemas.microsoft.com/office/drawing/2014/main" id="{45350A5A-2F72-ACEB-650E-F90720AD4F09}"/>
                      </a:ext>
                    </a:extLst>
                  </p:cNvPr>
                  <p:cNvSpPr txBox="1"/>
                  <p:nvPr/>
                </p:nvSpPr>
                <p:spPr>
                  <a:xfrm>
                    <a:off x="6597785" y="269240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</p:grpSp>
            <p:grpSp>
              <p:nvGrpSpPr>
                <p:cNvPr id="83" name="Csoportba foglalás 82">
                  <a:extLst>
                    <a:ext uri="{FF2B5EF4-FFF2-40B4-BE49-F238E27FC236}">
                      <a16:creationId xmlns:a16="http://schemas.microsoft.com/office/drawing/2014/main" id="{40363DC5-1FA7-33D5-BFAA-1DC5B8FE0F2F}"/>
                    </a:ext>
                  </a:extLst>
                </p:cNvPr>
                <p:cNvGrpSpPr/>
                <p:nvPr/>
              </p:nvGrpSpPr>
              <p:grpSpPr>
                <a:xfrm>
                  <a:off x="6394585" y="2090420"/>
                  <a:ext cx="598280" cy="608217"/>
                  <a:chOff x="6394585" y="2486660"/>
                  <a:chExt cx="598280" cy="608217"/>
                </a:xfrm>
              </p:grpSpPr>
              <p:sp>
                <p:nvSpPr>
                  <p:cNvPr id="84" name="Szövegdoboz 83">
                    <a:extLst>
                      <a:ext uri="{FF2B5EF4-FFF2-40B4-BE49-F238E27FC236}">
                        <a16:creationId xmlns:a16="http://schemas.microsoft.com/office/drawing/2014/main" id="{EBCA46AD-C6C9-99D6-B858-F9EAB9AD4D10}"/>
                      </a:ext>
                    </a:extLst>
                  </p:cNvPr>
                  <p:cNvSpPr txBox="1"/>
                  <p:nvPr/>
                </p:nvSpPr>
                <p:spPr>
                  <a:xfrm>
                    <a:off x="6394585" y="248666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85" name="Szövegdoboz 84">
                    <a:extLst>
                      <a:ext uri="{FF2B5EF4-FFF2-40B4-BE49-F238E27FC236}">
                        <a16:creationId xmlns:a16="http://schemas.microsoft.com/office/drawing/2014/main" id="{C8F53584-0688-007A-CC2F-5DBBFD1D200B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725" y="258064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86" name="Szövegdoboz 85">
                    <a:extLst>
                      <a:ext uri="{FF2B5EF4-FFF2-40B4-BE49-F238E27FC236}">
                        <a16:creationId xmlns:a16="http://schemas.microsoft.com/office/drawing/2014/main" id="{3DEE0346-9444-B95C-758E-2A92626FE9B5}"/>
                      </a:ext>
                    </a:extLst>
                  </p:cNvPr>
                  <p:cNvSpPr txBox="1"/>
                  <p:nvPr/>
                </p:nvSpPr>
                <p:spPr>
                  <a:xfrm>
                    <a:off x="6597785" y="269240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</p:grpSp>
          </p:grpSp>
          <p:grpSp>
            <p:nvGrpSpPr>
              <p:cNvPr id="33" name="Csoportba foglalás 32">
                <a:extLst>
                  <a:ext uri="{FF2B5EF4-FFF2-40B4-BE49-F238E27FC236}">
                    <a16:creationId xmlns:a16="http://schemas.microsoft.com/office/drawing/2014/main" id="{67A1F813-B285-4A39-8A7C-9075FA35172F}"/>
                  </a:ext>
                </a:extLst>
              </p:cNvPr>
              <p:cNvGrpSpPr/>
              <p:nvPr/>
            </p:nvGrpSpPr>
            <p:grpSpPr>
              <a:xfrm>
                <a:off x="5455920" y="4856460"/>
                <a:ext cx="598280" cy="1004457"/>
                <a:chOff x="6394585" y="2090420"/>
                <a:chExt cx="598280" cy="1004457"/>
              </a:xfrm>
            </p:grpSpPr>
            <p:grpSp>
              <p:nvGrpSpPr>
                <p:cNvPr id="69" name="Csoportba foglalás 68">
                  <a:extLst>
                    <a:ext uri="{FF2B5EF4-FFF2-40B4-BE49-F238E27FC236}">
                      <a16:creationId xmlns:a16="http://schemas.microsoft.com/office/drawing/2014/main" id="{F9BFB086-0F04-236D-FF79-4DD54890D15D}"/>
                    </a:ext>
                  </a:extLst>
                </p:cNvPr>
                <p:cNvGrpSpPr/>
                <p:nvPr/>
              </p:nvGrpSpPr>
              <p:grpSpPr>
                <a:xfrm>
                  <a:off x="6394585" y="2486660"/>
                  <a:ext cx="598280" cy="608217"/>
                  <a:chOff x="6394585" y="2486660"/>
                  <a:chExt cx="598280" cy="608217"/>
                </a:xfrm>
              </p:grpSpPr>
              <p:sp>
                <p:nvSpPr>
                  <p:cNvPr id="78" name="Szövegdoboz 77">
                    <a:extLst>
                      <a:ext uri="{FF2B5EF4-FFF2-40B4-BE49-F238E27FC236}">
                        <a16:creationId xmlns:a16="http://schemas.microsoft.com/office/drawing/2014/main" id="{D1368C4F-E0E4-571E-4346-5D965A40A3CD}"/>
                      </a:ext>
                    </a:extLst>
                  </p:cNvPr>
                  <p:cNvSpPr txBox="1"/>
                  <p:nvPr/>
                </p:nvSpPr>
                <p:spPr>
                  <a:xfrm>
                    <a:off x="6394585" y="248666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9" name="Szövegdoboz 78">
                    <a:extLst>
                      <a:ext uri="{FF2B5EF4-FFF2-40B4-BE49-F238E27FC236}">
                        <a16:creationId xmlns:a16="http://schemas.microsoft.com/office/drawing/2014/main" id="{ACA78C04-ECC4-7BE9-17AD-77007A70DCCD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725" y="258064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80" name="Szövegdoboz 79">
                    <a:extLst>
                      <a:ext uri="{FF2B5EF4-FFF2-40B4-BE49-F238E27FC236}">
                        <a16:creationId xmlns:a16="http://schemas.microsoft.com/office/drawing/2014/main" id="{29283BEF-ADF9-4D64-20F8-02C08666E610}"/>
                      </a:ext>
                    </a:extLst>
                  </p:cNvPr>
                  <p:cNvSpPr txBox="1"/>
                  <p:nvPr/>
                </p:nvSpPr>
                <p:spPr>
                  <a:xfrm>
                    <a:off x="6597785" y="269240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</p:grpSp>
            <p:grpSp>
              <p:nvGrpSpPr>
                <p:cNvPr id="70" name="Csoportba foglalás 69">
                  <a:extLst>
                    <a:ext uri="{FF2B5EF4-FFF2-40B4-BE49-F238E27FC236}">
                      <a16:creationId xmlns:a16="http://schemas.microsoft.com/office/drawing/2014/main" id="{9D055DF5-893A-C39D-357C-A0770E326351}"/>
                    </a:ext>
                  </a:extLst>
                </p:cNvPr>
                <p:cNvGrpSpPr/>
                <p:nvPr/>
              </p:nvGrpSpPr>
              <p:grpSpPr>
                <a:xfrm>
                  <a:off x="6394585" y="2298700"/>
                  <a:ext cx="598280" cy="608217"/>
                  <a:chOff x="6394585" y="2486660"/>
                  <a:chExt cx="598280" cy="608217"/>
                </a:xfrm>
              </p:grpSpPr>
              <p:sp>
                <p:nvSpPr>
                  <p:cNvPr id="75" name="Szövegdoboz 74">
                    <a:extLst>
                      <a:ext uri="{FF2B5EF4-FFF2-40B4-BE49-F238E27FC236}">
                        <a16:creationId xmlns:a16="http://schemas.microsoft.com/office/drawing/2014/main" id="{5DEBFE1F-228E-D003-20D9-6C71870EFE1A}"/>
                      </a:ext>
                    </a:extLst>
                  </p:cNvPr>
                  <p:cNvSpPr txBox="1"/>
                  <p:nvPr/>
                </p:nvSpPr>
                <p:spPr>
                  <a:xfrm>
                    <a:off x="6394585" y="248666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6" name="Szövegdoboz 75">
                    <a:extLst>
                      <a:ext uri="{FF2B5EF4-FFF2-40B4-BE49-F238E27FC236}">
                        <a16:creationId xmlns:a16="http://schemas.microsoft.com/office/drawing/2014/main" id="{31D3A5FA-A88F-5B28-AC70-2B48802E9865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725" y="258064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7" name="Szövegdoboz 76">
                    <a:extLst>
                      <a:ext uri="{FF2B5EF4-FFF2-40B4-BE49-F238E27FC236}">
                        <a16:creationId xmlns:a16="http://schemas.microsoft.com/office/drawing/2014/main" id="{2AB92DFC-27A0-43F8-6D00-983C6115EF5A}"/>
                      </a:ext>
                    </a:extLst>
                  </p:cNvPr>
                  <p:cNvSpPr txBox="1"/>
                  <p:nvPr/>
                </p:nvSpPr>
                <p:spPr>
                  <a:xfrm>
                    <a:off x="6597785" y="269240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</p:grpSp>
            <p:grpSp>
              <p:nvGrpSpPr>
                <p:cNvPr id="71" name="Csoportba foglalás 70">
                  <a:extLst>
                    <a:ext uri="{FF2B5EF4-FFF2-40B4-BE49-F238E27FC236}">
                      <a16:creationId xmlns:a16="http://schemas.microsoft.com/office/drawing/2014/main" id="{9A1E24D8-A2FF-6047-6E9B-2E12560C7B2A}"/>
                    </a:ext>
                  </a:extLst>
                </p:cNvPr>
                <p:cNvGrpSpPr/>
                <p:nvPr/>
              </p:nvGrpSpPr>
              <p:grpSpPr>
                <a:xfrm>
                  <a:off x="6394585" y="2090420"/>
                  <a:ext cx="598280" cy="608217"/>
                  <a:chOff x="6394585" y="2486660"/>
                  <a:chExt cx="598280" cy="608217"/>
                </a:xfrm>
              </p:grpSpPr>
              <p:sp>
                <p:nvSpPr>
                  <p:cNvPr id="72" name="Szövegdoboz 71">
                    <a:extLst>
                      <a:ext uri="{FF2B5EF4-FFF2-40B4-BE49-F238E27FC236}">
                        <a16:creationId xmlns:a16="http://schemas.microsoft.com/office/drawing/2014/main" id="{6095D574-7E78-0EBE-B0E1-A97D85A12837}"/>
                      </a:ext>
                    </a:extLst>
                  </p:cNvPr>
                  <p:cNvSpPr txBox="1"/>
                  <p:nvPr/>
                </p:nvSpPr>
                <p:spPr>
                  <a:xfrm>
                    <a:off x="6394585" y="248666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3" name="Szövegdoboz 72">
                    <a:extLst>
                      <a:ext uri="{FF2B5EF4-FFF2-40B4-BE49-F238E27FC236}">
                        <a16:creationId xmlns:a16="http://schemas.microsoft.com/office/drawing/2014/main" id="{642E8734-9884-5B54-8DDA-4C7F4B01DA3A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725" y="258064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4" name="Szövegdoboz 73">
                    <a:extLst>
                      <a:ext uri="{FF2B5EF4-FFF2-40B4-BE49-F238E27FC236}">
                        <a16:creationId xmlns:a16="http://schemas.microsoft.com/office/drawing/2014/main" id="{C375B713-0FFE-9961-499F-033BD4A599CF}"/>
                      </a:ext>
                    </a:extLst>
                  </p:cNvPr>
                  <p:cNvSpPr txBox="1"/>
                  <p:nvPr/>
                </p:nvSpPr>
                <p:spPr>
                  <a:xfrm>
                    <a:off x="6597785" y="2692400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</a:rPr>
                      <a:t>0</a:t>
                    </a:r>
                  </a:p>
                </p:txBody>
              </p:sp>
            </p:grpSp>
          </p:grpSp>
          <p:pic>
            <p:nvPicPr>
              <p:cNvPr id="34" name="Kép 33" descr="A képen fekete, sötétség látható&#10;&#10;Automatikusan generált leírás">
                <a:extLst>
                  <a:ext uri="{FF2B5EF4-FFF2-40B4-BE49-F238E27FC236}">
                    <a16:creationId xmlns:a16="http://schemas.microsoft.com/office/drawing/2014/main" id="{D1407013-1456-92B6-2302-E7AC6B9B3A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2525" y="4640058"/>
                <a:ext cx="1339094" cy="1873523"/>
              </a:xfrm>
              <a:prstGeom prst="rect">
                <a:avLst/>
              </a:prstGeom>
            </p:spPr>
          </p:pic>
          <p:sp>
            <p:nvSpPr>
              <p:cNvPr id="35" name="Szövegdoboz 34">
                <a:extLst>
                  <a:ext uri="{FF2B5EF4-FFF2-40B4-BE49-F238E27FC236}">
                    <a16:creationId xmlns:a16="http://schemas.microsoft.com/office/drawing/2014/main" id="{A8F3F486-C84B-BBF8-E77B-1AD8AD74AAD0}"/>
                  </a:ext>
                </a:extLst>
              </p:cNvPr>
              <p:cNvSpPr txBox="1"/>
              <p:nvPr/>
            </p:nvSpPr>
            <p:spPr>
              <a:xfrm>
                <a:off x="5765800" y="6189960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36" name="Szövegdoboz 35">
                <a:extLst>
                  <a:ext uri="{FF2B5EF4-FFF2-40B4-BE49-F238E27FC236}">
                    <a16:creationId xmlns:a16="http://schemas.microsoft.com/office/drawing/2014/main" id="{55AAA17A-338D-3E57-8F20-461A3AE650BD}"/>
                  </a:ext>
                </a:extLst>
              </p:cNvPr>
              <p:cNvSpPr txBox="1"/>
              <p:nvPr/>
            </p:nvSpPr>
            <p:spPr>
              <a:xfrm>
                <a:off x="5704840" y="6357600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37" name="Szövegdoboz 36">
                <a:extLst>
                  <a:ext uri="{FF2B5EF4-FFF2-40B4-BE49-F238E27FC236}">
                    <a16:creationId xmlns:a16="http://schemas.microsoft.com/office/drawing/2014/main" id="{E12F6FC5-85D6-0A82-DE8D-175871A92290}"/>
                  </a:ext>
                </a:extLst>
              </p:cNvPr>
              <p:cNvSpPr txBox="1"/>
              <p:nvPr/>
            </p:nvSpPr>
            <p:spPr>
              <a:xfrm>
                <a:off x="5606159" y="6479520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38" name="Szövegdoboz 37">
                <a:extLst>
                  <a:ext uri="{FF2B5EF4-FFF2-40B4-BE49-F238E27FC236}">
                    <a16:creationId xmlns:a16="http://schemas.microsoft.com/office/drawing/2014/main" id="{8FEC48CA-A667-262F-E766-47A892DD63F5}"/>
                  </a:ext>
                </a:extLst>
              </p:cNvPr>
              <p:cNvSpPr txBox="1"/>
              <p:nvPr/>
            </p:nvSpPr>
            <p:spPr>
              <a:xfrm>
                <a:off x="5468940" y="6488668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39" name="Szövegdoboz 38">
                <a:extLst>
                  <a:ext uri="{FF2B5EF4-FFF2-40B4-BE49-F238E27FC236}">
                    <a16:creationId xmlns:a16="http://schemas.microsoft.com/office/drawing/2014/main" id="{B8FC9AF7-9645-785F-62C4-26E7084099E3}"/>
                  </a:ext>
                </a:extLst>
              </p:cNvPr>
              <p:cNvSpPr txBox="1"/>
              <p:nvPr/>
            </p:nvSpPr>
            <p:spPr>
              <a:xfrm>
                <a:off x="5339497" y="6422896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40" name="Szövegdoboz 39">
                <a:extLst>
                  <a:ext uri="{FF2B5EF4-FFF2-40B4-BE49-F238E27FC236}">
                    <a16:creationId xmlns:a16="http://schemas.microsoft.com/office/drawing/2014/main" id="{ED8E34B5-05A5-EC7F-7C94-6A96ECDA40F0}"/>
                  </a:ext>
                </a:extLst>
              </p:cNvPr>
              <p:cNvSpPr txBox="1"/>
              <p:nvPr/>
            </p:nvSpPr>
            <p:spPr>
              <a:xfrm>
                <a:off x="5215930" y="6387576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41" name="Szövegdoboz 40">
                <a:extLst>
                  <a:ext uri="{FF2B5EF4-FFF2-40B4-BE49-F238E27FC236}">
                    <a16:creationId xmlns:a16="http://schemas.microsoft.com/office/drawing/2014/main" id="{E869F09C-64FC-DCCF-6B43-CB900FFDD19F}"/>
                  </a:ext>
                </a:extLst>
              </p:cNvPr>
              <p:cNvSpPr txBox="1"/>
              <p:nvPr/>
            </p:nvSpPr>
            <p:spPr>
              <a:xfrm>
                <a:off x="5090643" y="6352536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42" name="Szövegdoboz 41">
                <a:extLst>
                  <a:ext uri="{FF2B5EF4-FFF2-40B4-BE49-F238E27FC236}">
                    <a16:creationId xmlns:a16="http://schemas.microsoft.com/office/drawing/2014/main" id="{45983554-FCEF-6AF4-129C-2369A33D6DA7}"/>
                  </a:ext>
                </a:extLst>
              </p:cNvPr>
              <p:cNvSpPr txBox="1"/>
              <p:nvPr/>
            </p:nvSpPr>
            <p:spPr>
              <a:xfrm>
                <a:off x="4965727" y="6328916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43" name="Szövegdoboz 42">
                <a:extLst>
                  <a:ext uri="{FF2B5EF4-FFF2-40B4-BE49-F238E27FC236}">
                    <a16:creationId xmlns:a16="http://schemas.microsoft.com/office/drawing/2014/main" id="{7D520862-7381-3402-ABB5-79794BD18168}"/>
                  </a:ext>
                </a:extLst>
              </p:cNvPr>
              <p:cNvSpPr txBox="1"/>
              <p:nvPr/>
            </p:nvSpPr>
            <p:spPr>
              <a:xfrm>
                <a:off x="5419851" y="4688820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44" name="Szövegdoboz 43">
                <a:extLst>
                  <a:ext uri="{FF2B5EF4-FFF2-40B4-BE49-F238E27FC236}">
                    <a16:creationId xmlns:a16="http://schemas.microsoft.com/office/drawing/2014/main" id="{79AC9282-03C1-9163-DB25-A03D06EB71F2}"/>
                  </a:ext>
                </a:extLst>
              </p:cNvPr>
              <p:cNvSpPr txBox="1"/>
              <p:nvPr/>
            </p:nvSpPr>
            <p:spPr>
              <a:xfrm>
                <a:off x="7664408" y="4358871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45" name="Szövegdoboz 44">
                <a:extLst>
                  <a:ext uri="{FF2B5EF4-FFF2-40B4-BE49-F238E27FC236}">
                    <a16:creationId xmlns:a16="http://schemas.microsoft.com/office/drawing/2014/main" id="{AB457C65-95BD-1473-3675-9F036E8336AE}"/>
                  </a:ext>
                </a:extLst>
              </p:cNvPr>
              <p:cNvSpPr txBox="1"/>
              <p:nvPr/>
            </p:nvSpPr>
            <p:spPr>
              <a:xfrm>
                <a:off x="7539954" y="4394014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46" name="Szövegdoboz 45">
                <a:extLst>
                  <a:ext uri="{FF2B5EF4-FFF2-40B4-BE49-F238E27FC236}">
                    <a16:creationId xmlns:a16="http://schemas.microsoft.com/office/drawing/2014/main" id="{F4EA270C-8D10-59CB-F013-EEE6DB88DF4E}"/>
                  </a:ext>
                </a:extLst>
              </p:cNvPr>
              <p:cNvSpPr txBox="1"/>
              <p:nvPr/>
            </p:nvSpPr>
            <p:spPr>
              <a:xfrm>
                <a:off x="7284856" y="4311562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47" name="Szövegdoboz 46">
                <a:extLst>
                  <a:ext uri="{FF2B5EF4-FFF2-40B4-BE49-F238E27FC236}">
                    <a16:creationId xmlns:a16="http://schemas.microsoft.com/office/drawing/2014/main" id="{013CE76C-3260-FC48-A0C4-B41F4DBB7158}"/>
                  </a:ext>
                </a:extLst>
              </p:cNvPr>
              <p:cNvSpPr txBox="1"/>
              <p:nvPr/>
            </p:nvSpPr>
            <p:spPr>
              <a:xfrm>
                <a:off x="6088880" y="4467305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48" name="Szövegdoboz 47">
                <a:extLst>
                  <a:ext uri="{FF2B5EF4-FFF2-40B4-BE49-F238E27FC236}">
                    <a16:creationId xmlns:a16="http://schemas.microsoft.com/office/drawing/2014/main" id="{12466A9F-A8DB-3DCA-C3F7-807B72111C39}"/>
                  </a:ext>
                </a:extLst>
              </p:cNvPr>
              <p:cNvSpPr txBox="1"/>
              <p:nvPr/>
            </p:nvSpPr>
            <p:spPr>
              <a:xfrm>
                <a:off x="5830544" y="4450774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49" name="Szövegdoboz 48">
                <a:extLst>
                  <a:ext uri="{FF2B5EF4-FFF2-40B4-BE49-F238E27FC236}">
                    <a16:creationId xmlns:a16="http://schemas.microsoft.com/office/drawing/2014/main" id="{9F6A3B1A-D22C-9E91-C9BB-1DFF1E1BE6F9}"/>
                  </a:ext>
                </a:extLst>
              </p:cNvPr>
              <p:cNvSpPr txBox="1"/>
              <p:nvPr/>
            </p:nvSpPr>
            <p:spPr>
              <a:xfrm>
                <a:off x="5568765" y="4450061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50" name="Szövegdoboz 49">
                <a:extLst>
                  <a:ext uri="{FF2B5EF4-FFF2-40B4-BE49-F238E27FC236}">
                    <a16:creationId xmlns:a16="http://schemas.microsoft.com/office/drawing/2014/main" id="{4370C808-DE94-3CEE-6CFD-7D148DDBFF0E}"/>
                  </a:ext>
                </a:extLst>
              </p:cNvPr>
              <p:cNvSpPr txBox="1"/>
              <p:nvPr/>
            </p:nvSpPr>
            <p:spPr>
              <a:xfrm>
                <a:off x="4844514" y="6294855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51" name="Szövegdoboz 50">
                <a:extLst>
                  <a:ext uri="{FF2B5EF4-FFF2-40B4-BE49-F238E27FC236}">
                    <a16:creationId xmlns:a16="http://schemas.microsoft.com/office/drawing/2014/main" id="{BAED609A-BADA-CC66-BB28-4402F61A85D0}"/>
                  </a:ext>
                </a:extLst>
              </p:cNvPr>
              <p:cNvSpPr txBox="1"/>
              <p:nvPr/>
            </p:nvSpPr>
            <p:spPr>
              <a:xfrm>
                <a:off x="7411987" y="4342584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52" name="Szövegdoboz 51">
                <a:extLst>
                  <a:ext uri="{FF2B5EF4-FFF2-40B4-BE49-F238E27FC236}">
                    <a16:creationId xmlns:a16="http://schemas.microsoft.com/office/drawing/2014/main" id="{922785B2-21E3-5DDB-33E1-6291562CAD8A}"/>
                  </a:ext>
                </a:extLst>
              </p:cNvPr>
              <p:cNvSpPr txBox="1"/>
              <p:nvPr/>
            </p:nvSpPr>
            <p:spPr>
              <a:xfrm>
                <a:off x="7162864" y="4299353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53" name="Szövegdoboz 52">
                <a:extLst>
                  <a:ext uri="{FF2B5EF4-FFF2-40B4-BE49-F238E27FC236}">
                    <a16:creationId xmlns:a16="http://schemas.microsoft.com/office/drawing/2014/main" id="{FCA2FE8B-D916-2241-BE17-E343D97E96C6}"/>
                  </a:ext>
                </a:extLst>
              </p:cNvPr>
              <p:cNvSpPr txBox="1"/>
              <p:nvPr/>
            </p:nvSpPr>
            <p:spPr>
              <a:xfrm>
                <a:off x="5956307" y="4505025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54" name="Szövegdoboz 53">
                <a:extLst>
                  <a:ext uri="{FF2B5EF4-FFF2-40B4-BE49-F238E27FC236}">
                    <a16:creationId xmlns:a16="http://schemas.microsoft.com/office/drawing/2014/main" id="{9D931434-4F2C-B406-348F-F8620C5551BA}"/>
                  </a:ext>
                </a:extLst>
              </p:cNvPr>
              <p:cNvSpPr txBox="1"/>
              <p:nvPr/>
            </p:nvSpPr>
            <p:spPr>
              <a:xfrm>
                <a:off x="5699654" y="4441033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55" name="Szövegdoboz 54">
                <a:extLst>
                  <a:ext uri="{FF2B5EF4-FFF2-40B4-BE49-F238E27FC236}">
                    <a16:creationId xmlns:a16="http://schemas.microsoft.com/office/drawing/2014/main" id="{45841047-851D-BC4C-4B59-622447956290}"/>
                  </a:ext>
                </a:extLst>
              </p:cNvPr>
              <p:cNvSpPr txBox="1"/>
              <p:nvPr/>
            </p:nvSpPr>
            <p:spPr>
              <a:xfrm>
                <a:off x="5442900" y="4510742"/>
                <a:ext cx="395080" cy="402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grpSp>
            <p:nvGrpSpPr>
              <p:cNvPr id="56" name="Csoportba foglalás 55">
                <a:extLst>
                  <a:ext uri="{FF2B5EF4-FFF2-40B4-BE49-F238E27FC236}">
                    <a16:creationId xmlns:a16="http://schemas.microsoft.com/office/drawing/2014/main" id="{D71DA12A-72A4-6C3F-EC81-33866739A22A}"/>
                  </a:ext>
                </a:extLst>
              </p:cNvPr>
              <p:cNvGrpSpPr/>
              <p:nvPr/>
            </p:nvGrpSpPr>
            <p:grpSpPr>
              <a:xfrm>
                <a:off x="6695498" y="4452805"/>
                <a:ext cx="787372" cy="635689"/>
                <a:chOff x="7090722" y="2296365"/>
                <a:chExt cx="787372" cy="635689"/>
              </a:xfrm>
            </p:grpSpPr>
            <p:grpSp>
              <p:nvGrpSpPr>
                <p:cNvPr id="57" name="Csoportba foglalás 56">
                  <a:extLst>
                    <a:ext uri="{FF2B5EF4-FFF2-40B4-BE49-F238E27FC236}">
                      <a16:creationId xmlns:a16="http://schemas.microsoft.com/office/drawing/2014/main" id="{33397ED2-A149-935F-677E-5E54E65DF010}"/>
                    </a:ext>
                  </a:extLst>
                </p:cNvPr>
                <p:cNvGrpSpPr/>
                <p:nvPr/>
              </p:nvGrpSpPr>
              <p:grpSpPr>
                <a:xfrm>
                  <a:off x="7090722" y="2296365"/>
                  <a:ext cx="511141" cy="626026"/>
                  <a:chOff x="7090722" y="2296365"/>
                  <a:chExt cx="511141" cy="626026"/>
                </a:xfrm>
              </p:grpSpPr>
              <p:sp>
                <p:nvSpPr>
                  <p:cNvPr id="66" name="Szövegdoboz 65">
                    <a:extLst>
                      <a:ext uri="{FF2B5EF4-FFF2-40B4-BE49-F238E27FC236}">
                        <a16:creationId xmlns:a16="http://schemas.microsoft.com/office/drawing/2014/main" id="{97BFC473-F988-54D7-4A8C-DC4A7C595A89}"/>
                      </a:ext>
                    </a:extLst>
                  </p:cNvPr>
                  <p:cNvSpPr txBox="1"/>
                  <p:nvPr/>
                </p:nvSpPr>
                <p:spPr>
                  <a:xfrm>
                    <a:off x="7206783" y="2296365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67" name="Szövegdoboz 66">
                    <a:extLst>
                      <a:ext uri="{FF2B5EF4-FFF2-40B4-BE49-F238E27FC236}">
                        <a16:creationId xmlns:a16="http://schemas.microsoft.com/office/drawing/2014/main" id="{706ABFB8-B8DF-D4D3-A144-B94BA2721C40}"/>
                      </a:ext>
                    </a:extLst>
                  </p:cNvPr>
                  <p:cNvSpPr txBox="1"/>
                  <p:nvPr/>
                </p:nvSpPr>
                <p:spPr>
                  <a:xfrm>
                    <a:off x="7150316" y="2410433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68" name="Szövegdoboz 67">
                    <a:extLst>
                      <a:ext uri="{FF2B5EF4-FFF2-40B4-BE49-F238E27FC236}">
                        <a16:creationId xmlns:a16="http://schemas.microsoft.com/office/drawing/2014/main" id="{2C90FAF6-23B0-11AF-4E18-116A90ACC9B2}"/>
                      </a:ext>
                    </a:extLst>
                  </p:cNvPr>
                  <p:cNvSpPr txBox="1"/>
                  <p:nvPr/>
                </p:nvSpPr>
                <p:spPr>
                  <a:xfrm>
                    <a:off x="7090722" y="2519914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1</a:t>
                    </a:r>
                  </a:p>
                </p:txBody>
              </p:sp>
            </p:grpSp>
            <p:grpSp>
              <p:nvGrpSpPr>
                <p:cNvPr id="58" name="Csoportba foglalás 57">
                  <a:extLst>
                    <a:ext uri="{FF2B5EF4-FFF2-40B4-BE49-F238E27FC236}">
                      <a16:creationId xmlns:a16="http://schemas.microsoft.com/office/drawing/2014/main" id="{23A4D6B8-8485-6FD9-6B26-5BCA2B8DEBF8}"/>
                    </a:ext>
                  </a:extLst>
                </p:cNvPr>
                <p:cNvGrpSpPr/>
                <p:nvPr/>
              </p:nvGrpSpPr>
              <p:grpSpPr>
                <a:xfrm>
                  <a:off x="7243983" y="2299928"/>
                  <a:ext cx="498441" cy="628566"/>
                  <a:chOff x="7065322" y="2293825"/>
                  <a:chExt cx="498441" cy="628566"/>
                </a:xfrm>
              </p:grpSpPr>
              <p:sp>
                <p:nvSpPr>
                  <p:cNvPr id="63" name="Szövegdoboz 62">
                    <a:extLst>
                      <a:ext uri="{FF2B5EF4-FFF2-40B4-BE49-F238E27FC236}">
                        <a16:creationId xmlns:a16="http://schemas.microsoft.com/office/drawing/2014/main" id="{D33CBDAA-3EAA-2F98-7C5A-FF662CD89A9C}"/>
                      </a:ext>
                    </a:extLst>
                  </p:cNvPr>
                  <p:cNvSpPr txBox="1"/>
                  <p:nvPr/>
                </p:nvSpPr>
                <p:spPr>
                  <a:xfrm>
                    <a:off x="7168683" y="2293825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64" name="Szövegdoboz 63">
                    <a:extLst>
                      <a:ext uri="{FF2B5EF4-FFF2-40B4-BE49-F238E27FC236}">
                        <a16:creationId xmlns:a16="http://schemas.microsoft.com/office/drawing/2014/main" id="{C787D4DA-1CAA-BD58-D426-051A8002E37C}"/>
                      </a:ext>
                    </a:extLst>
                  </p:cNvPr>
                  <p:cNvSpPr txBox="1"/>
                  <p:nvPr/>
                </p:nvSpPr>
                <p:spPr>
                  <a:xfrm>
                    <a:off x="7114756" y="2407893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65" name="Szövegdoboz 64">
                    <a:extLst>
                      <a:ext uri="{FF2B5EF4-FFF2-40B4-BE49-F238E27FC236}">
                        <a16:creationId xmlns:a16="http://schemas.microsoft.com/office/drawing/2014/main" id="{21E35FE4-CF33-2AA6-32BF-3FDFE82E287A}"/>
                      </a:ext>
                    </a:extLst>
                  </p:cNvPr>
                  <p:cNvSpPr txBox="1"/>
                  <p:nvPr/>
                </p:nvSpPr>
                <p:spPr>
                  <a:xfrm>
                    <a:off x="7065322" y="2519914"/>
                    <a:ext cx="395080" cy="4024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1</a:t>
                    </a:r>
                  </a:p>
                </p:txBody>
              </p:sp>
            </p:grpSp>
            <p:grpSp>
              <p:nvGrpSpPr>
                <p:cNvPr id="59" name="Csoportba foglalás 58">
                  <a:extLst>
                    <a:ext uri="{FF2B5EF4-FFF2-40B4-BE49-F238E27FC236}">
                      <a16:creationId xmlns:a16="http://schemas.microsoft.com/office/drawing/2014/main" id="{DE86D61F-F764-B325-548C-5E82FE9C1720}"/>
                    </a:ext>
                  </a:extLst>
                </p:cNvPr>
                <p:cNvGrpSpPr/>
                <p:nvPr/>
              </p:nvGrpSpPr>
              <p:grpSpPr>
                <a:xfrm>
                  <a:off x="7377031" y="2298952"/>
                  <a:ext cx="501063" cy="633102"/>
                  <a:chOff x="7011982" y="2279129"/>
                  <a:chExt cx="501063" cy="633102"/>
                </a:xfrm>
              </p:grpSpPr>
              <p:sp>
                <p:nvSpPr>
                  <p:cNvPr id="60" name="Szövegdoboz 59">
                    <a:extLst>
                      <a:ext uri="{FF2B5EF4-FFF2-40B4-BE49-F238E27FC236}">
                        <a16:creationId xmlns:a16="http://schemas.microsoft.com/office/drawing/2014/main" id="{D322D99B-5768-FA04-F01F-A052AF043A72}"/>
                      </a:ext>
                    </a:extLst>
                  </p:cNvPr>
                  <p:cNvSpPr txBox="1"/>
                  <p:nvPr/>
                </p:nvSpPr>
                <p:spPr>
                  <a:xfrm>
                    <a:off x="7117965" y="2279129"/>
                    <a:ext cx="395080" cy="4024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61" name="Szövegdoboz 60">
                    <a:extLst>
                      <a:ext uri="{FF2B5EF4-FFF2-40B4-BE49-F238E27FC236}">
                        <a16:creationId xmlns:a16="http://schemas.microsoft.com/office/drawing/2014/main" id="{10C99055-9A32-52FC-BC6D-7414DD9BD53D}"/>
                      </a:ext>
                    </a:extLst>
                  </p:cNvPr>
                  <p:cNvSpPr txBox="1"/>
                  <p:nvPr/>
                </p:nvSpPr>
                <p:spPr>
                  <a:xfrm>
                    <a:off x="7063956" y="2400273"/>
                    <a:ext cx="395080" cy="4024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62" name="Szövegdoboz 61">
                    <a:extLst>
                      <a:ext uri="{FF2B5EF4-FFF2-40B4-BE49-F238E27FC236}">
                        <a16:creationId xmlns:a16="http://schemas.microsoft.com/office/drawing/2014/main" id="{A77EAAC0-DA7D-5B1C-6ABE-786F76337D13}"/>
                      </a:ext>
                    </a:extLst>
                  </p:cNvPr>
                  <p:cNvSpPr txBox="1"/>
                  <p:nvPr/>
                </p:nvSpPr>
                <p:spPr>
                  <a:xfrm>
                    <a:off x="7011982" y="2509755"/>
                    <a:ext cx="395080" cy="4024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1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212661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6297</TotalTime>
  <Words>1121</Words>
  <Application>Microsoft Office PowerPoint</Application>
  <PresentationFormat>Szélesvásznú</PresentationFormat>
  <Paragraphs>324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31" baseType="lpstr">
      <vt:lpstr>Aptos</vt:lpstr>
      <vt:lpstr>Arial</vt:lpstr>
      <vt:lpstr>Arial CE</vt:lpstr>
      <vt:lpstr>Calibri</vt:lpstr>
      <vt:lpstr>Calibri Light</vt:lpstr>
      <vt:lpstr>HTimes</vt:lpstr>
      <vt:lpstr>Palatino Linotype</vt:lpstr>
      <vt:lpstr>Wingdings</vt:lpstr>
      <vt:lpstr>Work Sans</vt:lpstr>
      <vt:lpstr>Office-téma</vt:lpstr>
      <vt:lpstr>PowerPoint-bemutató</vt:lpstr>
      <vt:lpstr>PowerPoint-bemutató</vt:lpstr>
      <vt:lpstr>PowerPoint-bemutató</vt:lpstr>
      <vt:lpstr>PowerPoint-bemutató</vt:lpstr>
      <vt:lpstr>SARS-CoV-2 E protein, (exo)regulins</vt:lpstr>
      <vt:lpstr>PowerPoint-bemutató</vt:lpstr>
      <vt:lpstr>Classical sequence information versus pLM</vt:lpstr>
      <vt:lpstr>Classical sequence information versus pLM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hegedus</dc:creator>
  <cp:lastModifiedBy>Tamas Hegedus</cp:lastModifiedBy>
  <cp:revision>67</cp:revision>
  <dcterms:created xsi:type="dcterms:W3CDTF">2024-06-03T14:02:22Z</dcterms:created>
  <dcterms:modified xsi:type="dcterms:W3CDTF">2025-11-27T08:24:21Z</dcterms:modified>
</cp:coreProperties>
</file>